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301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0" r:id="rId32"/>
    <p:sldId id="291" r:id="rId33"/>
    <p:sldId id="292" r:id="rId34"/>
    <p:sldId id="294" r:id="rId35"/>
    <p:sldId id="315" r:id="rId36"/>
    <p:sldId id="316" r:id="rId37"/>
    <p:sldId id="304" r:id="rId38"/>
    <p:sldId id="305" r:id="rId39"/>
    <p:sldId id="309" r:id="rId40"/>
    <p:sldId id="307" r:id="rId41"/>
    <p:sldId id="312" r:id="rId42"/>
  </p:sldIdLst>
  <p:sldSz cx="9144000" cy="6858000" type="screen4x3"/>
  <p:notesSz cx="6858000" cy="9144000"/>
  <p:embeddedFontLst>
    <p:embeddedFont>
      <p:font typeface="Arial Black" pitchFamily="34" charset="0"/>
      <p:bold r:id="rId44"/>
    </p:embeddedFont>
    <p:embeddedFont>
      <p:font typeface="Algerian" pitchFamily="82" charset="0"/>
      <p:regular r:id="rId45"/>
    </p:embeddedFont>
    <p:embeddedFont>
      <p:font typeface="Impact" pitchFamily="34" charset="0"/>
      <p:regular r:id="rId46"/>
    </p:embeddedFont>
    <p:embeddedFont>
      <p:font typeface="Tahoma" pitchFamily="34" charset="0"/>
      <p:regular r:id="rId47"/>
      <p:bold r:id="rId48"/>
    </p:embeddedFont>
    <p:embeddedFont>
      <p:font typeface="Haettenschweiler" pitchFamily="34" charset="0"/>
      <p:regular r:id="rId49"/>
    </p:embeddedFont>
    <p:embeddedFont>
      <p:font typeface="Eurostile" pitchFamily="34" charset="0"/>
      <p:regular r:id="rId50"/>
      <p:bold r:id="rId51"/>
    </p:embeddedFont>
    <p:embeddedFont>
      <p:font typeface="Arial Rounded MT Bold" pitchFamily="34" charset="0"/>
      <p:regular r:id="rId5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9900FF"/>
    <a:srgbClr val="FFFF00"/>
    <a:srgbClr val="6600CC"/>
    <a:srgbClr val="000066"/>
    <a:srgbClr val="000099"/>
    <a:srgbClr val="9966FF"/>
    <a:srgbClr val="DAFF71"/>
    <a:srgbClr val="5100A2"/>
    <a:srgbClr val="4900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8625" autoAdjust="0"/>
    <p:restoredTop sz="90929"/>
  </p:normalViewPr>
  <p:slideViewPr>
    <p:cSldViewPr showGuides="1">
      <p:cViewPr>
        <p:scale>
          <a:sx n="70" d="100"/>
          <a:sy n="70" d="100"/>
        </p:scale>
        <p:origin x="-1056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30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37BABC-A891-4A8D-970C-9919A6B2D2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57D2A-5F33-4EED-8C5B-50B77BC6DD67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7BABC-A891-4A8D-970C-9919A6B2D20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A00D1-F1B7-4602-88BC-3B969392E04D}" type="slidenum">
              <a:rPr lang="en-US"/>
              <a:pPr/>
              <a:t>36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A00D1-F1B7-4602-88BC-3B969392E04D}" type="slidenum">
              <a:rPr lang="en-US"/>
              <a:pPr/>
              <a:t>37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2C0FB-3871-40DD-BD32-D6EA2B77D380}" type="slidenum">
              <a:rPr lang="en-US"/>
              <a:pPr/>
              <a:t>38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82ABD-AD58-4C4F-B511-00EBD0979F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DCA49-3CBB-4F85-BAF1-DD3B78D46C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C6EE2-22A1-4D75-9DC3-6CB45968A0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7FF3B-2C86-42F8-9D93-7F6E572D05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BB1A9-3F7A-4DF5-B4A7-825AA184DA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88D28-AC68-4D65-8D40-3292F7033C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41938-D150-4B3A-9CEC-87C6E3CE26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12262-1DFD-4EFD-A6E2-4F6ED3C006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C7457-857A-46C4-B9F1-C2164FD53C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BA2FC-6FEA-4B0F-975B-5467317B6D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4B931-84CB-4EE2-B424-7CBB7C55B2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C7CA74-0DCA-4A0C-A138-569DF1EC74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jpeg"/><Relationship Id="rId7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jpeg"/><Relationship Id="rId7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jpeg"/><Relationship Id="rId7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wmf"/><Relationship Id="rId4" Type="http://schemas.openxmlformats.org/officeDocument/2006/relationships/image" Target="../media/image15.jpeg"/><Relationship Id="rId9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jpeg"/><Relationship Id="rId7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wmf"/><Relationship Id="rId4" Type="http://schemas.openxmlformats.org/officeDocument/2006/relationships/image" Target="../media/image15.jpeg"/><Relationship Id="rId9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11" Type="http://schemas.openxmlformats.org/officeDocument/2006/relationships/image" Target="../media/image20.wmf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jpeg"/><Relationship Id="rId9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FF"/>
            </a:gs>
            <a:gs pos="50000">
              <a:srgbClr val="FFFF00"/>
            </a:gs>
            <a:gs pos="100000">
              <a:srgbClr val="99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457200" y="1219200"/>
            <a:ext cx="8229600" cy="472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Bottom"/>
              <a:lightRig rig="legacyHarsh3" dir="t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Black" pitchFamily="34" charset="0"/>
              </a:rPr>
              <a:t>Mālō e Lelei</a:t>
            </a:r>
          </a:p>
        </p:txBody>
      </p:sp>
    </p:spTree>
  </p:cSld>
  <p:clrMapOvr>
    <a:masterClrMapping/>
  </p:clrMapOvr>
  <p:transition spd="slow" advClick="0" advTm="3000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99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2400" y="4495800"/>
            <a:ext cx="45720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>
                <a:solidFill>
                  <a:srgbClr val="9999FF"/>
                </a:solidFill>
                <a:latin typeface="Impact" pitchFamily="34" charset="0"/>
              </a:rPr>
              <a:t>Ngahi Me’a Mahu’inga</a:t>
            </a: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>
                <a:solidFill>
                  <a:srgbClr val="9999FF"/>
                </a:solidFill>
                <a:latin typeface="Impact" pitchFamily="34" charset="0"/>
              </a:rPr>
              <a:t>Fakamatelie</a:t>
            </a: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3124200" y="3200400"/>
            <a:ext cx="2819400" cy="12192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62500"/>
              </a:avLst>
            </a:prstTxWarp>
            <a:scene3d>
              <a:camera prst="legacyPerspectiveTopRight"/>
              <a:lightRig rig="legacyHarsh3" dir="b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Lotu</a:t>
            </a:r>
          </a:p>
        </p:txBody>
      </p:sp>
      <p:sp>
        <p:nvSpPr>
          <p:cNvPr id="15376" name="WordArt 16"/>
          <p:cNvSpPr>
            <a:spLocks noChangeArrowheads="1" noChangeShapeType="1" noTextEdit="1"/>
          </p:cNvSpPr>
          <p:nvPr/>
        </p:nvSpPr>
        <p:spPr bwMode="auto">
          <a:xfrm>
            <a:off x="3352800" y="4191000"/>
            <a:ext cx="2438400" cy="1143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Bottom"/>
              <a:lightRig rig="legacyHarsh3" dir="t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100000">
                      <a:srgbClr val="3366FF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Saienisi</a:t>
            </a: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85725" y="990600"/>
            <a:ext cx="4791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>
                <a:solidFill>
                  <a:srgbClr val="9999FF"/>
                </a:solidFill>
                <a:latin typeface="Impact" pitchFamily="34" charset="0"/>
              </a:rPr>
              <a:t>Ngahi Me’a Mahu’inga Fakalaumalie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4953000" y="17414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Taumu’a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‘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oe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Mo’ui</a:t>
            </a:r>
            <a:endParaRPr lang="en-US" sz="28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6172200" y="19827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‘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Otua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Mo’ui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5524500" y="982663"/>
            <a:ext cx="2819400" cy="85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12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 b="1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Mo’oni</a:t>
            </a:r>
            <a:endParaRPr lang="en-US" sz="3200" b="1" dirty="0">
              <a:ln w="3175">
                <a:solidFill>
                  <a:schemeClr val="bg1"/>
                </a:solidFill>
              </a:ln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 b="1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Fakalukufua</a:t>
            </a:r>
            <a:endParaRPr lang="en-US" sz="3200" b="1" dirty="0">
              <a:ln w="3175">
                <a:solidFill>
                  <a:schemeClr val="bg1"/>
                </a:solidFill>
              </a:ln>
              <a:solidFill>
                <a:srgbClr val="660066"/>
              </a:solidFill>
              <a:latin typeface="Impact" pitchFamily="34" charset="0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5410200" y="4495800"/>
            <a:ext cx="3200400" cy="85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12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 b="1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Mo’oni</a:t>
            </a:r>
            <a:endParaRPr lang="en-US" sz="3200" b="1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 b="1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Faka</a:t>
            </a:r>
            <a:r>
              <a:rPr lang="en-US" sz="3200" b="1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-e-</a:t>
            </a:r>
            <a:r>
              <a:rPr lang="en-US" sz="3200" b="1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Natula</a:t>
            </a:r>
            <a:endParaRPr lang="en-US" sz="3200" b="1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4953000" y="53355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26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Lao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Faka</a:t>
            </a:r>
            <a:r>
              <a:rPr lang="en-US" sz="26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-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natula</a:t>
            </a:r>
            <a:endParaRPr lang="en-US" sz="2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29" name="Oval 20"/>
          <p:cNvSpPr>
            <a:spLocks noChangeArrowheads="1"/>
          </p:cNvSpPr>
          <p:nvPr/>
        </p:nvSpPr>
        <p:spPr bwMode="auto">
          <a:xfrm>
            <a:off x="6172200" y="54879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65000"/>
              </a:lnSpc>
              <a:spcBef>
                <a:spcPct val="10000"/>
              </a:spcBef>
            </a:pPr>
            <a:endParaRPr lang="en-US" sz="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  <a:spcBef>
                <a:spcPct val="10000"/>
              </a:spcBef>
            </a:pPr>
            <a:r>
              <a:rPr lang="en-US" sz="2600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Anga</a:t>
            </a:r>
            <a:endParaRPr lang="en-US" sz="2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  <a:spcBef>
                <a:spcPct val="10000"/>
              </a:spcBef>
            </a:pPr>
            <a:r>
              <a:rPr lang="en-US" sz="26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‘</a:t>
            </a:r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oe</a:t>
            </a:r>
            <a:r>
              <a:rPr lang="en-US" sz="26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Me’a</a:t>
            </a:r>
            <a:endParaRPr lang="en-US" sz="2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</a:pPr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Matelie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</a:p>
        </p:txBody>
      </p:sp>
      <p:sp>
        <p:nvSpPr>
          <p:cNvPr id="30" name="Oval 21"/>
          <p:cNvSpPr>
            <a:spLocks noChangeArrowheads="1"/>
          </p:cNvSpPr>
          <p:nvPr/>
        </p:nvSpPr>
        <p:spPr bwMode="auto">
          <a:xfrm>
            <a:off x="7315200" y="53355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  <a:r>
              <a:rPr lang="en-US" sz="30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Tekino</a:t>
            </a:r>
            <a:r>
              <a:rPr lang="en-US" sz="3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-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0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losia</a:t>
            </a:r>
            <a:endParaRPr lang="en-US" sz="3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31" name="Oval 22"/>
          <p:cNvSpPr>
            <a:spLocks noChangeArrowheads="1"/>
          </p:cNvSpPr>
          <p:nvPr/>
        </p:nvSpPr>
        <p:spPr bwMode="auto">
          <a:xfrm>
            <a:off x="7315200" y="53355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0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Ngāhi</a:t>
            </a:r>
            <a:endParaRPr lang="en-US" sz="3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0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Misini</a:t>
            </a:r>
            <a:endParaRPr lang="en-US" sz="3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0">
            <a:gsLst>
              <a:gs pos="0">
                <a:srgbClr val="9900CC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600" dirty="0" smtClean="0">
              <a:ln w="3175">
                <a:solidFill>
                  <a:schemeClr val="tx1"/>
                </a:solidFill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/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KOE 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TAUMU’A ‘OE LOTU </a:t>
            </a: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MOE 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SAIENISI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" name="Oval 3"/>
          <p:cNvSpPr>
            <a:spLocks noChangeArrowheads="1"/>
          </p:cNvSpPr>
          <p:nvPr/>
        </p:nvSpPr>
        <p:spPr bwMode="auto">
          <a:xfrm>
            <a:off x="609600" y="5335588"/>
            <a:ext cx="3276600" cy="1217612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9999FF"/>
                </a:solidFill>
                <a:latin typeface="Arial Black" pitchFamily="34" charset="0"/>
              </a:rPr>
              <a:t>‘Api Nofo’anga</a:t>
            </a:r>
          </a:p>
        </p:txBody>
      </p:sp>
      <p:sp>
        <p:nvSpPr>
          <p:cNvPr id="34" name="Oval 8"/>
          <p:cNvSpPr>
            <a:spLocks noChangeArrowheads="1"/>
          </p:cNvSpPr>
          <p:nvPr/>
        </p:nvSpPr>
        <p:spPr bwMode="auto">
          <a:xfrm rot="10800000" flipH="1" flipV="1">
            <a:off x="11113" y="1422400"/>
            <a:ext cx="2884487" cy="1227138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9999FF"/>
                </a:solidFill>
                <a:latin typeface="Arial Black" pitchFamily="34" charset="0"/>
              </a:rPr>
              <a:t>Faitotonu</a:t>
            </a:r>
          </a:p>
        </p:txBody>
      </p:sp>
      <p:sp>
        <p:nvSpPr>
          <p:cNvPr id="35" name="Oval 9"/>
          <p:cNvSpPr>
            <a:spLocks noChangeArrowheads="1"/>
          </p:cNvSpPr>
          <p:nvPr/>
        </p:nvSpPr>
        <p:spPr bwMode="auto">
          <a:xfrm rot="10800000" flipH="1" flipV="1">
            <a:off x="534988" y="1795463"/>
            <a:ext cx="2817812" cy="1227137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9999FF"/>
                </a:solidFill>
                <a:latin typeface="Arial Black" pitchFamily="34" charset="0"/>
              </a:rPr>
              <a:t>Faka’ofo’ofa</a:t>
            </a:r>
          </a:p>
        </p:txBody>
      </p:sp>
      <p:sp>
        <p:nvSpPr>
          <p:cNvPr id="36" name="Oval 10"/>
          <p:cNvSpPr>
            <a:spLocks noChangeArrowheads="1"/>
          </p:cNvSpPr>
          <p:nvPr/>
        </p:nvSpPr>
        <p:spPr bwMode="auto">
          <a:xfrm rot="10800000" flipH="1" flipV="1">
            <a:off x="915988" y="2201863"/>
            <a:ext cx="2286000" cy="1227137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65000"/>
              </a:lnSpc>
            </a:pPr>
            <a:r>
              <a:rPr lang="en-US" sz="3200">
                <a:solidFill>
                  <a:srgbClr val="9999FF"/>
                </a:solidFill>
                <a:latin typeface="Arial Black" pitchFamily="34" charset="0"/>
              </a:rPr>
              <a:t>Angalelei</a:t>
            </a:r>
          </a:p>
        </p:txBody>
      </p:sp>
      <p:sp>
        <p:nvSpPr>
          <p:cNvPr id="37" name="Oval 11"/>
          <p:cNvSpPr>
            <a:spLocks noChangeArrowheads="1"/>
          </p:cNvSpPr>
          <p:nvPr/>
        </p:nvSpPr>
        <p:spPr bwMode="auto">
          <a:xfrm rot="10800000" flipH="1" flipV="1">
            <a:off x="1069975" y="2582863"/>
            <a:ext cx="1674813" cy="1227137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9999FF"/>
                </a:solidFill>
                <a:latin typeface="Arial Black" pitchFamily="34" charset="0"/>
              </a:rPr>
              <a:t>Ofa</a:t>
            </a:r>
          </a:p>
        </p:txBody>
      </p:sp>
      <p:sp>
        <p:nvSpPr>
          <p:cNvPr id="38" name="Oval 12"/>
          <p:cNvSpPr>
            <a:spLocks noChangeArrowheads="1"/>
          </p:cNvSpPr>
          <p:nvPr/>
        </p:nvSpPr>
        <p:spPr bwMode="auto">
          <a:xfrm>
            <a:off x="457200" y="4954588"/>
            <a:ext cx="1676400" cy="1217612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9999FF"/>
                </a:solidFill>
                <a:latin typeface="Arial Black" pitchFamily="34" charset="0"/>
              </a:rPr>
              <a:t>Me’akai</a:t>
            </a:r>
          </a:p>
        </p:txBody>
      </p:sp>
      <p:sp>
        <p:nvSpPr>
          <p:cNvPr id="39" name="Oval 13"/>
          <p:cNvSpPr>
            <a:spLocks noChangeArrowheads="1"/>
          </p:cNvSpPr>
          <p:nvPr/>
        </p:nvSpPr>
        <p:spPr bwMode="auto">
          <a:xfrm>
            <a:off x="919163" y="5716588"/>
            <a:ext cx="1676400" cy="1217612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9999FF"/>
                </a:solidFill>
                <a:latin typeface="Arial Black" pitchFamily="34" charset="0"/>
              </a:rPr>
              <a:t>Vala</a:t>
            </a:r>
          </a:p>
        </p:txBody>
      </p:sp>
      <p:sp>
        <p:nvSpPr>
          <p:cNvPr id="40" name="Oval 7"/>
          <p:cNvSpPr>
            <a:spLocks noChangeArrowheads="1"/>
          </p:cNvSpPr>
          <p:nvPr/>
        </p:nvSpPr>
        <p:spPr bwMode="auto">
          <a:xfrm>
            <a:off x="7315200" y="173513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60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Lelei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&amp; 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Kovi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advClick="0" advTm="3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99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52400" y="4495800"/>
            <a:ext cx="45720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>
                <a:solidFill>
                  <a:srgbClr val="9999FF"/>
                </a:solidFill>
                <a:latin typeface="Impact" pitchFamily="34" charset="0"/>
              </a:rPr>
              <a:t>Ngahi Me’a Mahu’inga</a:t>
            </a: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>
                <a:solidFill>
                  <a:srgbClr val="9999FF"/>
                </a:solidFill>
                <a:latin typeface="Impact" pitchFamily="34" charset="0"/>
              </a:rPr>
              <a:t>Fakamatelie</a:t>
            </a: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3124200" y="3200400"/>
            <a:ext cx="2819400" cy="12192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62500"/>
              </a:avLst>
            </a:prstTxWarp>
            <a:scene3d>
              <a:camera prst="legacyPerspectiveTopRight"/>
              <a:lightRig rig="legacyHarsh3" dir="b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Lotu</a:t>
            </a:r>
          </a:p>
        </p:txBody>
      </p:sp>
      <p:sp>
        <p:nvSpPr>
          <p:cNvPr id="16400" name="WordArt 16"/>
          <p:cNvSpPr>
            <a:spLocks noChangeArrowheads="1" noChangeShapeType="1" noTextEdit="1"/>
          </p:cNvSpPr>
          <p:nvPr/>
        </p:nvSpPr>
        <p:spPr bwMode="auto">
          <a:xfrm>
            <a:off x="3352800" y="4191000"/>
            <a:ext cx="2438400" cy="1143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Bottom"/>
              <a:lightRig rig="legacyHarsh3" dir="t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100000">
                      <a:srgbClr val="3366FF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Saienisi</a:t>
            </a: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85725" y="990600"/>
            <a:ext cx="4791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>
                <a:solidFill>
                  <a:srgbClr val="9999FF"/>
                </a:solidFill>
                <a:latin typeface="Impact" pitchFamily="34" charset="0"/>
              </a:rPr>
              <a:t>Ngahi Me’a Mahu’inga Fakalaumalie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5410200" y="4495800"/>
            <a:ext cx="3200400" cy="85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12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 b="1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Mo’oni</a:t>
            </a:r>
            <a:endParaRPr lang="en-US" sz="3200" b="1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 b="1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Faka</a:t>
            </a:r>
            <a:r>
              <a:rPr lang="en-US" sz="3200" b="1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-e-</a:t>
            </a:r>
            <a:r>
              <a:rPr lang="en-US" sz="3200" b="1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Natula</a:t>
            </a:r>
            <a:endParaRPr lang="en-US" sz="3200" b="1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4953000" y="53355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26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Lao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Faka</a:t>
            </a:r>
            <a:r>
              <a:rPr lang="en-US" sz="26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-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natula</a:t>
            </a:r>
            <a:endParaRPr lang="en-US" sz="2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6172200" y="54879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65000"/>
              </a:lnSpc>
              <a:spcBef>
                <a:spcPct val="10000"/>
              </a:spcBef>
            </a:pPr>
            <a:endParaRPr lang="en-US" sz="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  <a:spcBef>
                <a:spcPct val="10000"/>
              </a:spcBef>
            </a:pPr>
            <a:r>
              <a:rPr lang="en-US" sz="2600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Anga</a:t>
            </a:r>
            <a:endParaRPr lang="en-US" sz="2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  <a:spcBef>
                <a:spcPct val="10000"/>
              </a:spcBef>
            </a:pPr>
            <a:r>
              <a:rPr lang="en-US" sz="26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‘</a:t>
            </a:r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oe</a:t>
            </a:r>
            <a:r>
              <a:rPr lang="en-US" sz="26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Me’a</a:t>
            </a:r>
            <a:endParaRPr lang="en-US" sz="2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</a:pPr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Matelie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</a:p>
        </p:txBody>
      </p:sp>
      <p:sp>
        <p:nvSpPr>
          <p:cNvPr id="25" name="Oval 21"/>
          <p:cNvSpPr>
            <a:spLocks noChangeArrowheads="1"/>
          </p:cNvSpPr>
          <p:nvPr/>
        </p:nvSpPr>
        <p:spPr bwMode="auto">
          <a:xfrm>
            <a:off x="7315200" y="53355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  <a:r>
              <a:rPr lang="en-US" sz="30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Tekino</a:t>
            </a:r>
            <a:r>
              <a:rPr lang="en-US" sz="3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-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0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losia</a:t>
            </a:r>
            <a:endParaRPr lang="en-US" sz="3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27" name="Oval 5"/>
          <p:cNvSpPr>
            <a:spLocks noChangeArrowheads="1"/>
          </p:cNvSpPr>
          <p:nvPr/>
        </p:nvSpPr>
        <p:spPr bwMode="auto">
          <a:xfrm>
            <a:off x="4953000" y="17414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Taumu’a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‘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oe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Mo’ui</a:t>
            </a:r>
            <a:endParaRPr lang="en-US" sz="28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28" name="Oval 6"/>
          <p:cNvSpPr>
            <a:spLocks noChangeArrowheads="1"/>
          </p:cNvSpPr>
          <p:nvPr/>
        </p:nvSpPr>
        <p:spPr bwMode="auto">
          <a:xfrm>
            <a:off x="6172200" y="19827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‘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Otua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Mo’ui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5524500" y="982663"/>
            <a:ext cx="2819400" cy="85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12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 b="1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Mo’oni</a:t>
            </a:r>
            <a:endParaRPr lang="en-US" sz="3200" b="1" dirty="0">
              <a:ln w="3175">
                <a:solidFill>
                  <a:schemeClr val="bg1"/>
                </a:solidFill>
              </a:ln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 b="1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Fakalukufua</a:t>
            </a:r>
            <a:endParaRPr lang="en-US" sz="3200" b="1" dirty="0">
              <a:ln w="3175">
                <a:solidFill>
                  <a:schemeClr val="bg1"/>
                </a:solidFill>
              </a:ln>
              <a:solidFill>
                <a:srgbClr val="660066"/>
              </a:solidFill>
              <a:latin typeface="Impact" pitchFamily="34" charset="0"/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0">
            <a:gsLst>
              <a:gs pos="0">
                <a:srgbClr val="9900CC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600" dirty="0" smtClean="0">
              <a:ln w="3175">
                <a:solidFill>
                  <a:schemeClr val="tx1"/>
                </a:solidFill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/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KOE 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TAUMU’A ‘OE LOTU </a:t>
            </a: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MOE 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SAIENISI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" name="Oval 3"/>
          <p:cNvSpPr>
            <a:spLocks noChangeArrowheads="1"/>
          </p:cNvSpPr>
          <p:nvPr/>
        </p:nvSpPr>
        <p:spPr bwMode="auto">
          <a:xfrm>
            <a:off x="609600" y="5335588"/>
            <a:ext cx="3276600" cy="1217612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9999FF"/>
                </a:solidFill>
                <a:latin typeface="Arial Black" pitchFamily="34" charset="0"/>
              </a:rPr>
              <a:t>‘Api Nofo’anga</a:t>
            </a:r>
          </a:p>
        </p:txBody>
      </p:sp>
      <p:sp>
        <p:nvSpPr>
          <p:cNvPr id="32" name="Oval 8"/>
          <p:cNvSpPr>
            <a:spLocks noChangeArrowheads="1"/>
          </p:cNvSpPr>
          <p:nvPr/>
        </p:nvSpPr>
        <p:spPr bwMode="auto">
          <a:xfrm rot="10800000" flipH="1" flipV="1">
            <a:off x="11113" y="1422400"/>
            <a:ext cx="2884487" cy="1227138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9999FF"/>
                </a:solidFill>
                <a:latin typeface="Arial Black" pitchFamily="34" charset="0"/>
              </a:rPr>
              <a:t>Faitotonu</a:t>
            </a:r>
          </a:p>
        </p:txBody>
      </p:sp>
      <p:sp>
        <p:nvSpPr>
          <p:cNvPr id="33" name="Oval 9"/>
          <p:cNvSpPr>
            <a:spLocks noChangeArrowheads="1"/>
          </p:cNvSpPr>
          <p:nvPr/>
        </p:nvSpPr>
        <p:spPr bwMode="auto">
          <a:xfrm rot="10800000" flipH="1" flipV="1">
            <a:off x="534988" y="1795463"/>
            <a:ext cx="2817812" cy="1227137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9999FF"/>
                </a:solidFill>
                <a:latin typeface="Arial Black" pitchFamily="34" charset="0"/>
              </a:rPr>
              <a:t>Faka’ofo’ofa</a:t>
            </a:r>
          </a:p>
        </p:txBody>
      </p:sp>
      <p:sp>
        <p:nvSpPr>
          <p:cNvPr id="34" name="Oval 10"/>
          <p:cNvSpPr>
            <a:spLocks noChangeArrowheads="1"/>
          </p:cNvSpPr>
          <p:nvPr/>
        </p:nvSpPr>
        <p:spPr bwMode="auto">
          <a:xfrm rot="10800000" flipH="1" flipV="1">
            <a:off x="915988" y="2201863"/>
            <a:ext cx="2286000" cy="1227137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65000"/>
              </a:lnSpc>
            </a:pPr>
            <a:r>
              <a:rPr lang="en-US" sz="3200">
                <a:solidFill>
                  <a:srgbClr val="9999FF"/>
                </a:solidFill>
                <a:latin typeface="Arial Black" pitchFamily="34" charset="0"/>
              </a:rPr>
              <a:t>Angalelei</a:t>
            </a:r>
          </a:p>
        </p:txBody>
      </p:sp>
      <p:sp>
        <p:nvSpPr>
          <p:cNvPr id="35" name="Oval 11"/>
          <p:cNvSpPr>
            <a:spLocks noChangeArrowheads="1"/>
          </p:cNvSpPr>
          <p:nvPr/>
        </p:nvSpPr>
        <p:spPr bwMode="auto">
          <a:xfrm rot="10800000" flipH="1" flipV="1">
            <a:off x="1069975" y="2582863"/>
            <a:ext cx="1674813" cy="1227137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9999FF"/>
                </a:solidFill>
                <a:latin typeface="Arial Black" pitchFamily="34" charset="0"/>
              </a:rPr>
              <a:t>Ofa</a:t>
            </a:r>
          </a:p>
        </p:txBody>
      </p:sp>
      <p:sp>
        <p:nvSpPr>
          <p:cNvPr id="36" name="Oval 12"/>
          <p:cNvSpPr>
            <a:spLocks noChangeArrowheads="1"/>
          </p:cNvSpPr>
          <p:nvPr/>
        </p:nvSpPr>
        <p:spPr bwMode="auto">
          <a:xfrm>
            <a:off x="457200" y="4954588"/>
            <a:ext cx="1676400" cy="1217612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9999FF"/>
                </a:solidFill>
                <a:latin typeface="Arial Black" pitchFamily="34" charset="0"/>
              </a:rPr>
              <a:t>Me’akai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919163" y="5716588"/>
            <a:ext cx="1676400" cy="1217612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9999FF"/>
                </a:solidFill>
                <a:latin typeface="Arial Black" pitchFamily="34" charset="0"/>
              </a:rPr>
              <a:t>Vala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7315200" y="173513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60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Lelei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&amp; 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Kovi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99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152400" y="4495800"/>
            <a:ext cx="4572000" cy="85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12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 b="1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Ngahi</a:t>
            </a:r>
            <a:r>
              <a:rPr lang="en-US" sz="3200" b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 </a:t>
            </a:r>
            <a:r>
              <a:rPr lang="en-US" sz="3200" b="1" smtClean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Me’a </a:t>
            </a:r>
            <a:r>
              <a:rPr lang="en-US" sz="3200" b="1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Mahu’inga</a:t>
            </a:r>
            <a:endParaRPr lang="en-US" sz="3200" b="1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 b="1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Fakamatelie</a:t>
            </a:r>
            <a:endParaRPr lang="en-US" sz="3200" b="1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3352800" y="4191000"/>
            <a:ext cx="2438400" cy="1143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Bottom"/>
              <a:lightRig rig="legacyHarsh3" dir="t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100000">
                      <a:srgbClr val="3366FF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Saienisi</a:t>
            </a:r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3124200" y="3200400"/>
            <a:ext cx="2819400" cy="12192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625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CC6600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Lotu</a:t>
            </a: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4953000" y="17414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Taumu’a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‘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oe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Mo’ui</a:t>
            </a:r>
            <a:endParaRPr lang="en-US" sz="28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23" name="Oval 6"/>
          <p:cNvSpPr>
            <a:spLocks noChangeArrowheads="1"/>
          </p:cNvSpPr>
          <p:nvPr/>
        </p:nvSpPr>
        <p:spPr bwMode="auto">
          <a:xfrm>
            <a:off x="6172200" y="19827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‘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Otua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Mo’ui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524500" y="982663"/>
            <a:ext cx="2819400" cy="85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12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 b="1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Mo’oni</a:t>
            </a:r>
            <a:endParaRPr lang="en-US" sz="3200" b="1" dirty="0">
              <a:ln w="3175">
                <a:solidFill>
                  <a:schemeClr val="bg1"/>
                </a:solidFill>
              </a:ln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 b="1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Fakalukufua</a:t>
            </a:r>
            <a:endParaRPr lang="en-US" sz="3200" b="1" dirty="0">
              <a:ln w="3175">
                <a:solidFill>
                  <a:schemeClr val="bg1"/>
                </a:solidFill>
              </a:ln>
              <a:solidFill>
                <a:srgbClr val="660066"/>
              </a:solidFill>
              <a:latin typeface="Impact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5410200" y="4495800"/>
            <a:ext cx="3200400" cy="85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12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 b="1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Mo’oni</a:t>
            </a:r>
            <a:endParaRPr lang="en-US" sz="3200" b="1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 b="1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Faka</a:t>
            </a:r>
            <a:r>
              <a:rPr lang="en-US" sz="3200" b="1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-e-</a:t>
            </a:r>
            <a:r>
              <a:rPr lang="en-US" sz="3200" b="1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Natula</a:t>
            </a:r>
            <a:endParaRPr lang="en-US" sz="3200" b="1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4953000" y="53355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26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Lao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Faka</a:t>
            </a:r>
            <a:r>
              <a:rPr lang="en-US" sz="26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-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natula</a:t>
            </a:r>
            <a:endParaRPr lang="en-US" sz="2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32" name="Oval 20"/>
          <p:cNvSpPr>
            <a:spLocks noChangeArrowheads="1"/>
          </p:cNvSpPr>
          <p:nvPr/>
        </p:nvSpPr>
        <p:spPr bwMode="auto">
          <a:xfrm>
            <a:off x="6172200" y="54879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65000"/>
              </a:lnSpc>
              <a:spcBef>
                <a:spcPct val="10000"/>
              </a:spcBef>
            </a:pPr>
            <a:endParaRPr lang="en-US" sz="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  <a:spcBef>
                <a:spcPct val="10000"/>
              </a:spcBef>
            </a:pPr>
            <a:r>
              <a:rPr lang="en-US" sz="2600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Anga</a:t>
            </a:r>
            <a:endParaRPr lang="en-US" sz="2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  <a:spcBef>
                <a:spcPct val="10000"/>
              </a:spcBef>
            </a:pPr>
            <a:r>
              <a:rPr lang="en-US" sz="26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‘</a:t>
            </a:r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oe</a:t>
            </a:r>
            <a:r>
              <a:rPr lang="en-US" sz="26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Me’a</a:t>
            </a:r>
            <a:endParaRPr lang="en-US" sz="2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</a:pPr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Matelie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</a:p>
        </p:txBody>
      </p:sp>
      <p:sp>
        <p:nvSpPr>
          <p:cNvPr id="33" name="Oval 21"/>
          <p:cNvSpPr>
            <a:spLocks noChangeArrowheads="1"/>
          </p:cNvSpPr>
          <p:nvPr/>
        </p:nvSpPr>
        <p:spPr bwMode="auto">
          <a:xfrm>
            <a:off x="7315200" y="53355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  <a:r>
              <a:rPr lang="en-US" sz="30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Tekino</a:t>
            </a:r>
            <a:r>
              <a:rPr lang="en-US" sz="3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-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0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losia</a:t>
            </a:r>
            <a:endParaRPr lang="en-US" sz="3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85725" y="990600"/>
            <a:ext cx="4791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12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 b="1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Ngahi</a:t>
            </a:r>
            <a:r>
              <a:rPr lang="en-US" sz="3200" b="1" dirty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3200" b="1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Me’a</a:t>
            </a:r>
            <a:r>
              <a:rPr lang="en-US" sz="3200" b="1" dirty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3200" b="1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Mahu’inga</a:t>
            </a:r>
            <a:r>
              <a:rPr lang="en-US" sz="3200" b="1" dirty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3200" b="1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Fakalaumalie</a:t>
            </a:r>
            <a:endParaRPr lang="en-US" sz="3200" b="1" dirty="0">
              <a:ln w="3175">
                <a:solidFill>
                  <a:schemeClr val="bg1"/>
                </a:solidFill>
              </a:ln>
              <a:solidFill>
                <a:srgbClr val="660066"/>
              </a:solidFill>
              <a:latin typeface="Impact" pitchFamily="34" charset="0"/>
            </a:endParaRPr>
          </a:p>
        </p:txBody>
      </p:sp>
      <p:sp>
        <p:nvSpPr>
          <p:cNvPr id="40" name="Oval 3"/>
          <p:cNvSpPr>
            <a:spLocks noChangeArrowheads="1"/>
          </p:cNvSpPr>
          <p:nvPr/>
        </p:nvSpPr>
        <p:spPr bwMode="auto">
          <a:xfrm>
            <a:off x="376238" y="53355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dirty="0" err="1">
                <a:solidFill>
                  <a:srgbClr val="000099"/>
                </a:solidFill>
                <a:latin typeface="Impact" pitchFamily="34" charset="0"/>
              </a:rPr>
              <a:t>Me’akai</a:t>
            </a:r>
            <a:endParaRPr lang="en-US" sz="3200" dirty="0"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41" name="Oval 12"/>
          <p:cNvSpPr>
            <a:spLocks noChangeArrowheads="1"/>
          </p:cNvSpPr>
          <p:nvPr/>
        </p:nvSpPr>
        <p:spPr bwMode="auto">
          <a:xfrm>
            <a:off x="1524000" y="54879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2800" dirty="0">
                <a:solidFill>
                  <a:srgbClr val="000099"/>
                </a:solidFill>
                <a:latin typeface="Impact" pitchFamily="34" charset="0"/>
              </a:rPr>
              <a:t>‘</a:t>
            </a:r>
            <a:r>
              <a:rPr lang="en-US" sz="2800" dirty="0" err="1">
                <a:solidFill>
                  <a:srgbClr val="000099"/>
                </a:solidFill>
                <a:latin typeface="Impact" pitchFamily="34" charset="0"/>
              </a:rPr>
              <a:t>Api</a:t>
            </a:r>
            <a:endParaRPr lang="en-US" sz="2800" dirty="0"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2800" dirty="0" err="1">
                <a:solidFill>
                  <a:srgbClr val="000099"/>
                </a:solidFill>
                <a:latin typeface="Impact" pitchFamily="34" charset="0"/>
              </a:rPr>
              <a:t>Nofoanga</a:t>
            </a:r>
            <a:endParaRPr lang="en-US" sz="2800" dirty="0"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0">
            <a:gsLst>
              <a:gs pos="0">
                <a:srgbClr val="9900CC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600" dirty="0" smtClean="0">
              <a:ln w="3175">
                <a:solidFill>
                  <a:schemeClr val="tx1"/>
                </a:solidFill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/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KOE 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TAUMU’A ‘OE LOTU </a:t>
            </a: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MOE 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SAIENISI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" name="Oval 13"/>
          <p:cNvSpPr>
            <a:spLocks noChangeArrowheads="1"/>
          </p:cNvSpPr>
          <p:nvPr/>
        </p:nvSpPr>
        <p:spPr bwMode="auto">
          <a:xfrm>
            <a:off x="2590800" y="5337175"/>
            <a:ext cx="1676400" cy="12176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200" dirty="0" err="1">
                <a:solidFill>
                  <a:srgbClr val="000099"/>
                </a:solidFill>
                <a:latin typeface="Impact" pitchFamily="34" charset="0"/>
              </a:rPr>
              <a:t>Vala</a:t>
            </a:r>
            <a:endParaRPr lang="en-US" sz="4200" dirty="0"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7315200" y="173513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60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Lelei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&amp; 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Kovi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 rot="10800000" flipH="1" flipV="1">
            <a:off x="163513" y="1741488"/>
            <a:ext cx="1674812" cy="1227137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600" smtClean="0"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smtClean="0">
                <a:solidFill>
                  <a:srgbClr val="660066"/>
                </a:solidFill>
                <a:latin typeface="Impact" pitchFamily="34" charset="0"/>
              </a:rPr>
              <a:t>Fai-</a:t>
            </a:r>
            <a:endParaRPr lang="en-US" sz="3200" dirty="0"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 err="1">
                <a:solidFill>
                  <a:srgbClr val="660066"/>
                </a:solidFill>
                <a:latin typeface="Impact" pitchFamily="34" charset="0"/>
              </a:rPr>
              <a:t>totonu</a:t>
            </a:r>
            <a:endParaRPr lang="en-US" sz="3200" dirty="0">
              <a:solidFill>
                <a:srgbClr val="660066"/>
              </a:solidFill>
              <a:latin typeface="Impact" pitchFamily="34" charset="0"/>
            </a:endParaRPr>
          </a:p>
        </p:txBody>
      </p:sp>
      <p:sp>
        <p:nvSpPr>
          <p:cNvPr id="26" name="Oval 6"/>
          <p:cNvSpPr>
            <a:spLocks noChangeArrowheads="1"/>
          </p:cNvSpPr>
          <p:nvPr/>
        </p:nvSpPr>
        <p:spPr bwMode="auto">
          <a:xfrm rot="10800000" flipH="1" flipV="1">
            <a:off x="1077913" y="1978025"/>
            <a:ext cx="1665287" cy="122713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600" smtClean="0"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endParaRPr lang="en-US" sz="400" smtClean="0"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smtClean="0">
                <a:solidFill>
                  <a:srgbClr val="660066"/>
                </a:solidFill>
                <a:latin typeface="Impact" pitchFamily="34" charset="0"/>
              </a:rPr>
              <a:t>Faka-</a:t>
            </a:r>
            <a:endParaRPr lang="en-US" sz="3200" dirty="0"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solidFill>
                  <a:srgbClr val="660066"/>
                </a:solidFill>
                <a:latin typeface="Impact" pitchFamily="34" charset="0"/>
              </a:rPr>
              <a:t>‘</a:t>
            </a:r>
            <a:r>
              <a:rPr lang="en-US" sz="3200" dirty="0" err="1">
                <a:solidFill>
                  <a:srgbClr val="660066"/>
                </a:solidFill>
                <a:latin typeface="Impact" pitchFamily="34" charset="0"/>
              </a:rPr>
              <a:t>ofo’ofa</a:t>
            </a:r>
            <a:endParaRPr lang="en-US" sz="3200" dirty="0">
              <a:solidFill>
                <a:srgbClr val="660066"/>
              </a:solidFill>
              <a:latin typeface="Impact" pitchFamily="34" charset="0"/>
            </a:endParaRPr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 rot="10800000" flipH="1" flipV="1">
            <a:off x="2068513" y="1978025"/>
            <a:ext cx="1674812" cy="122713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  <a:spcBef>
                <a:spcPct val="15000"/>
              </a:spcBef>
            </a:pPr>
            <a:endParaRPr lang="en-US" sz="800" dirty="0"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15000"/>
              </a:spcBef>
            </a:pPr>
            <a:r>
              <a:rPr lang="en-US" sz="3200" dirty="0" err="1">
                <a:solidFill>
                  <a:srgbClr val="660066"/>
                </a:solidFill>
                <a:latin typeface="Impact" pitchFamily="34" charset="0"/>
              </a:rPr>
              <a:t>Anga</a:t>
            </a:r>
            <a:r>
              <a:rPr lang="en-US" sz="3200" dirty="0">
                <a:solidFill>
                  <a:srgbClr val="660066"/>
                </a:solidFill>
                <a:latin typeface="Impact" pitchFamily="34" charset="0"/>
              </a:rPr>
              <a:t>-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200" dirty="0" err="1">
                <a:solidFill>
                  <a:srgbClr val="660066"/>
                </a:solidFill>
                <a:latin typeface="Impact" pitchFamily="34" charset="0"/>
              </a:rPr>
              <a:t>lelei</a:t>
            </a:r>
            <a:endParaRPr lang="en-US" sz="3200" dirty="0">
              <a:solidFill>
                <a:srgbClr val="660066"/>
              </a:solidFill>
              <a:latin typeface="Impact" pitchFamily="34" charset="0"/>
            </a:endParaRPr>
          </a:p>
        </p:txBody>
      </p:sp>
      <p:sp>
        <p:nvSpPr>
          <p:cNvPr id="28" name="Oval 8"/>
          <p:cNvSpPr>
            <a:spLocks noChangeArrowheads="1"/>
          </p:cNvSpPr>
          <p:nvPr/>
        </p:nvSpPr>
        <p:spPr bwMode="auto">
          <a:xfrm rot="10800000" flipH="1" flipV="1">
            <a:off x="2981325" y="1741488"/>
            <a:ext cx="1674813" cy="1227137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 dirty="0">
                <a:solidFill>
                  <a:srgbClr val="660066"/>
                </a:solidFill>
                <a:latin typeface="Impact" pitchFamily="34" charset="0"/>
              </a:rPr>
              <a:t>‘</a:t>
            </a:r>
            <a:r>
              <a:rPr lang="en-US" sz="4400" dirty="0" err="1">
                <a:solidFill>
                  <a:srgbClr val="660066"/>
                </a:solidFill>
                <a:latin typeface="Impact" pitchFamily="34" charset="0"/>
              </a:rPr>
              <a:t>Ofa</a:t>
            </a:r>
            <a:endParaRPr lang="en-US" sz="4400" dirty="0">
              <a:solidFill>
                <a:srgbClr val="660066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09600" y="3908425"/>
            <a:ext cx="7924800" cy="19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3600" dirty="0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“</a:t>
            </a:r>
            <a:r>
              <a:rPr lang="en-US" sz="3600" dirty="0" err="1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Koe</a:t>
            </a:r>
            <a:r>
              <a:rPr lang="en-US" sz="3600" dirty="0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lotu</a:t>
            </a:r>
            <a:r>
              <a:rPr lang="en-US" sz="3600" dirty="0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ta’e</a:t>
            </a:r>
            <a:r>
              <a:rPr lang="en-US" sz="3600" dirty="0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kau</a:t>
            </a:r>
            <a:r>
              <a:rPr lang="en-US" sz="3600" dirty="0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ai</a:t>
            </a:r>
            <a:r>
              <a:rPr lang="en-US" sz="3600" dirty="0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 e </a:t>
            </a:r>
            <a:r>
              <a:rPr lang="en-US" sz="3600" dirty="0" err="1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saienisi</a:t>
            </a:r>
            <a:r>
              <a:rPr lang="en-US" sz="3600" dirty="0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 ‘</a:t>
            </a:r>
            <a:r>
              <a:rPr lang="en-US" sz="3600" dirty="0" err="1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oku</a:t>
            </a:r>
            <a:r>
              <a:rPr lang="en-US" sz="3600" dirty="0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fai</a:t>
            </a:r>
            <a:r>
              <a:rPr lang="en-US" sz="3600" dirty="0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kui</a:t>
            </a:r>
            <a:r>
              <a:rPr lang="en-US" sz="3600" dirty="0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pe</a:t>
            </a:r>
            <a:r>
              <a:rPr lang="en-US" sz="3600" dirty="0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, pea </a:t>
            </a:r>
            <a:r>
              <a:rPr lang="en-US" sz="3600" dirty="0" err="1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koe</a:t>
            </a:r>
            <a:r>
              <a:rPr lang="en-US" sz="3600" dirty="0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saienisi</a:t>
            </a:r>
            <a:r>
              <a:rPr lang="en-US" sz="3600" dirty="0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ta’e</a:t>
            </a:r>
            <a:r>
              <a:rPr lang="en-US" sz="3600" dirty="0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kau</a:t>
            </a:r>
            <a:r>
              <a:rPr lang="en-US" sz="3600" dirty="0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ai</a:t>
            </a:r>
            <a:r>
              <a:rPr lang="en-US" sz="3600" dirty="0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 e </a:t>
            </a:r>
            <a:r>
              <a:rPr lang="en-US" sz="3600" dirty="0" err="1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lotu</a:t>
            </a:r>
            <a:endParaRPr lang="en-US" sz="3600" dirty="0">
              <a:solidFill>
                <a:srgbClr val="0000CC"/>
              </a:solidFill>
              <a:effectLst>
                <a:outerShdw dist="127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3600" dirty="0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‘</a:t>
            </a:r>
            <a:r>
              <a:rPr lang="en-US" sz="3600" dirty="0" err="1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oku</a:t>
            </a:r>
            <a:r>
              <a:rPr lang="en-US" sz="3600" dirty="0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 ‘</a:t>
            </a:r>
            <a:r>
              <a:rPr lang="en-US" sz="3600" dirty="0" err="1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ikai</a:t>
            </a:r>
            <a:r>
              <a:rPr lang="en-US" sz="3600" dirty="0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kakato</a:t>
            </a:r>
            <a:r>
              <a:rPr lang="en-US" sz="3600" dirty="0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.”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533650" y="5943600"/>
            <a:ext cx="40767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b="1">
                <a:solidFill>
                  <a:srgbClr val="000099"/>
                </a:solidFill>
                <a:latin typeface="Tahoma" pitchFamily="34" charset="0"/>
              </a:rPr>
              <a:t>Albert Einstein</a:t>
            </a: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2000" b="1">
                <a:solidFill>
                  <a:srgbClr val="000099"/>
                </a:solidFill>
                <a:latin typeface="Tahoma" pitchFamily="34" charset="0"/>
              </a:rPr>
              <a:t>Saienisi Siamane</a:t>
            </a:r>
          </a:p>
        </p:txBody>
      </p:sp>
      <p:pic>
        <p:nvPicPr>
          <p:cNvPr id="18436" name="Picture 4" descr="Einstein"/>
          <p:cNvPicPr>
            <a:picLocks noChangeAspect="1" noChangeArrowheads="1"/>
          </p:cNvPicPr>
          <p:nvPr/>
        </p:nvPicPr>
        <p:blipFill>
          <a:blip r:embed="rId2"/>
          <a:srcRect l="6598" t="8022" r="6877"/>
          <a:stretch>
            <a:fillRect/>
          </a:stretch>
        </p:blipFill>
        <p:spPr bwMode="auto">
          <a:xfrm>
            <a:off x="3197225" y="533400"/>
            <a:ext cx="2749550" cy="3276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WF50038"/>
          <p:cNvPicPr>
            <a:picLocks noChangeAspect="1" noChangeArrowheads="1"/>
          </p:cNvPicPr>
          <p:nvPr/>
        </p:nvPicPr>
        <p:blipFill>
          <a:blip r:embed="rId2"/>
          <a:srcRect l="2370" t="3114" r="7005" b="63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9" name="Picture 154" descr="astronau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617" t="33118" r="42160" b="35185"/>
          <a:stretch>
            <a:fillRect/>
          </a:stretch>
        </p:blipFill>
        <p:spPr bwMode="auto">
          <a:xfrm>
            <a:off x="304800" y="3352800"/>
            <a:ext cx="2057400" cy="3505200"/>
          </a:xfrm>
          <a:prstGeom prst="rect">
            <a:avLst/>
          </a:prstGeom>
          <a:noFill/>
        </p:spPr>
      </p:pic>
      <p:sp>
        <p:nvSpPr>
          <p:cNvPr id="19611" name="WordArt 155"/>
          <p:cNvSpPr>
            <a:spLocks noChangeArrowheads="1" noChangeShapeType="1" noTextEdit="1"/>
          </p:cNvSpPr>
          <p:nvPr/>
        </p:nvSpPr>
        <p:spPr bwMode="auto">
          <a:xfrm>
            <a:off x="533400" y="960437"/>
            <a:ext cx="8001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44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t="100000"/>
                  </a:path>
                </a:gradFill>
                <a:latin typeface="Arial Black"/>
              </a:rPr>
              <a:t>Saienisi</a:t>
            </a:r>
          </a:p>
        </p:txBody>
      </p:sp>
      <p:sp>
        <p:nvSpPr>
          <p:cNvPr id="19612" name="Text Box 156"/>
          <p:cNvSpPr txBox="1">
            <a:spLocks noChangeArrowheads="1"/>
          </p:cNvSpPr>
          <p:nvPr/>
        </p:nvSpPr>
        <p:spPr bwMode="auto">
          <a:xfrm>
            <a:off x="838200" y="2667000"/>
            <a:ext cx="74676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"/>
              </a:spcBef>
            </a:pP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39700" dist="76200" dir="2400000" algn="ctr" rotWithShape="0">
                    <a:schemeClr val="tx1"/>
                  </a:outerShdw>
                </a:effectLst>
                <a:latin typeface="Arial Black" pitchFamily="34" charset="0"/>
              </a:rPr>
              <a:t>Kuo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39700" dist="76200" dir="2400000" algn="ctr" rotWithShape="0">
                    <a:schemeClr val="tx1"/>
                  </a:outerShdw>
                </a:effectLst>
                <a:latin typeface="Arial Black" pitchFamily="34" charset="0"/>
              </a:rPr>
              <a:t> ne ‘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39700" dist="76200" dir="2400000" algn="ctr" rotWithShape="0">
                    <a:schemeClr val="tx1"/>
                  </a:outerShdw>
                </a:effectLst>
                <a:latin typeface="Arial Black" pitchFamily="34" charset="0"/>
              </a:rPr>
              <a:t>omai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39700" dist="76200" dir="2400000" algn="ctr" rotWithShape="0">
                    <a:schemeClr val="tx1"/>
                  </a:outerShdw>
                </a:effectLst>
                <a:latin typeface="Arial Black" pitchFamily="34" charset="0"/>
              </a:rPr>
              <a:t> e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39700" dist="76200" dir="2400000" algn="ctr" rotWithShape="0">
                    <a:schemeClr val="tx1"/>
                  </a:outerShdw>
                </a:effectLst>
                <a:latin typeface="Arial Black" pitchFamily="34" charset="0"/>
              </a:rPr>
              <a:t>ngahi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39700" dist="762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39700" dist="76200" dir="2400000" algn="ctr" rotWithShape="0">
                    <a:schemeClr val="tx1"/>
                  </a:outerShdw>
                </a:effectLst>
                <a:latin typeface="Arial Black" pitchFamily="34" charset="0"/>
              </a:rPr>
              <a:t>fakalaka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39700" dist="762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39700" dist="76200" dir="2400000" algn="ctr" rotWithShape="0">
                    <a:schemeClr val="tx1"/>
                  </a:outerShdw>
                </a:effectLst>
                <a:latin typeface="Arial Black" pitchFamily="34" charset="0"/>
              </a:rPr>
              <a:t>fakamatelie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39700" dist="762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"/>
              </a:spcBef>
            </a:pP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39700" dist="76200" dir="2400000" algn="ctr" rotWithShape="0">
                    <a:schemeClr val="tx1"/>
                  </a:outerShdw>
                </a:effectLst>
                <a:latin typeface="Arial Black" pitchFamily="34" charset="0"/>
              </a:rPr>
              <a:t>ki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39700" dist="76200" dir="2400000" algn="ctr" rotWithShape="0">
                    <a:schemeClr val="tx1"/>
                  </a:outerShdw>
                </a:effectLst>
                <a:latin typeface="Arial Black" pitchFamily="34" charset="0"/>
              </a:rPr>
              <a:t> he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39700" dist="76200" dir="2400000" algn="ctr" rotWithShape="0">
                    <a:schemeClr val="tx1"/>
                  </a:outerShdw>
                </a:effectLst>
                <a:latin typeface="Arial Black" pitchFamily="34" charset="0"/>
              </a:rPr>
              <a:t>Mo’ui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39700" dist="76200" dir="2400000" algn="ctr" rotWithShape="0">
                    <a:schemeClr val="tx1"/>
                  </a:outerShdw>
                </a:effectLst>
                <a:latin typeface="Arial Black" pitchFamily="34" charset="0"/>
              </a:rPr>
              <a:t> ‘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39700" dist="76200" dir="2400000" algn="ctr" rotWithShape="0">
                    <a:schemeClr val="tx1"/>
                  </a:outerShdw>
                </a:effectLst>
                <a:latin typeface="Arial Black" pitchFamily="34" charset="0"/>
              </a:rPr>
              <a:t>ae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39700" dist="762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39700" dist="76200" dir="2400000" algn="ctr" rotWithShape="0">
                    <a:schemeClr val="tx1"/>
                  </a:outerShdw>
                </a:effectLst>
                <a:latin typeface="Arial Black" pitchFamily="34" charset="0"/>
              </a:rPr>
              <a:t>Tangata</a:t>
            </a:r>
            <a:endParaRPr lang="en-US" sz="28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39700" dist="762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pic>
        <p:nvPicPr>
          <p:cNvPr id="11" name="Picture 10" descr="BUSI186D.w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711" y="4655576"/>
            <a:ext cx="2328489" cy="1675894"/>
          </a:xfrm>
          <a:prstGeom prst="rect">
            <a:avLst/>
          </a:prstGeom>
        </p:spPr>
      </p:pic>
      <p:pic>
        <p:nvPicPr>
          <p:cNvPr id="12" name="Picture 11" descr="HHGC084D.w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49760" flipH="1">
            <a:off x="5793390" y="4794168"/>
            <a:ext cx="1662949" cy="1767878"/>
          </a:xfrm>
          <a:prstGeom prst="rect">
            <a:avLst/>
          </a:prstGeom>
        </p:spPr>
      </p:pic>
      <p:pic>
        <p:nvPicPr>
          <p:cNvPr id="13" name="Picture 12" descr="VIDCAM.w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643404" y="5635576"/>
            <a:ext cx="1180296" cy="868464"/>
          </a:xfrm>
          <a:prstGeom prst="rect">
            <a:avLst/>
          </a:prstGeom>
        </p:spPr>
      </p:pic>
      <p:pic>
        <p:nvPicPr>
          <p:cNvPr id="14" name="Picture 13" descr="STGC006D.wpg"/>
          <p:cNvPicPr>
            <a:picLocks noChangeAspect="1"/>
          </p:cNvPicPr>
          <p:nvPr/>
        </p:nvPicPr>
        <p:blipFill>
          <a:blip r:embed="rId7"/>
          <a:srcRect l="17802" t="6613"/>
          <a:stretch>
            <a:fillRect/>
          </a:stretch>
        </p:blipFill>
        <p:spPr>
          <a:xfrm>
            <a:off x="5216498" y="5477060"/>
            <a:ext cx="703698" cy="1076140"/>
          </a:xfrm>
          <a:prstGeom prst="rect">
            <a:avLst/>
          </a:prstGeom>
        </p:spPr>
      </p:pic>
      <p:sp>
        <p:nvSpPr>
          <p:cNvPr id="19644" name="WordArt 188"/>
          <p:cNvSpPr>
            <a:spLocks noChangeArrowheads="1" noChangeShapeType="1" noTextEdit="1"/>
          </p:cNvSpPr>
          <p:nvPr/>
        </p:nvSpPr>
        <p:spPr bwMode="auto">
          <a:xfrm>
            <a:off x="914400" y="4800600"/>
            <a:ext cx="7315200" cy="1714500"/>
          </a:xfrm>
          <a:prstGeom prst="rect">
            <a:avLst/>
          </a:prstGeom>
          <a:effectLst>
            <a:outerShdw blurRad="101600" dist="101600" dir="120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39700" dist="76200" dir="2700000" algn="ctr" rotWithShape="0">
                    <a:schemeClr val="tx1"/>
                  </a:outerShdw>
                </a:effectLst>
                <a:latin typeface="Impact"/>
              </a:rPr>
              <a:t>Kae</a:t>
            </a:r>
            <a:r>
              <a:rPr lang="en-US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39700" dist="76200" dir="2700000" algn="ctr" rotWithShape="0">
                    <a:schemeClr val="tx1"/>
                  </a:outerShdw>
                </a:effectLst>
                <a:latin typeface="Impact"/>
              </a:rPr>
              <a:t> ‘</a:t>
            </a:r>
            <a:r>
              <a:rPr lang="en-US" sz="36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39700" dist="76200" dir="2700000" algn="ctr" rotWithShape="0">
                    <a:schemeClr val="tx1"/>
                  </a:outerShdw>
                </a:effectLst>
                <a:latin typeface="Impact"/>
              </a:rPr>
              <a:t>ikai</a:t>
            </a:r>
            <a:r>
              <a:rPr lang="en-US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39700" dist="76200" dir="2700000" algn="ctr" rotWithShape="0">
                    <a:schemeClr val="tx1"/>
                  </a:outerShdw>
                </a:effectLst>
                <a:latin typeface="Impact"/>
              </a:rPr>
              <a:t> lava ‘o </a:t>
            </a:r>
            <a:r>
              <a:rPr lang="en-US" sz="36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39700" dist="76200" dir="2700000" algn="ctr" rotWithShape="0">
                    <a:schemeClr val="tx1"/>
                  </a:outerShdw>
                </a:effectLst>
                <a:latin typeface="Impact"/>
              </a:rPr>
              <a:t>solova</a:t>
            </a:r>
            <a:endParaRPr lang="en-US" sz="3600" kern="10" dirty="0">
              <a:ln w="28575">
                <a:solidFill>
                  <a:srgbClr val="000066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39700" dist="76200" dir="2700000" algn="ctr" rotWithShape="0">
                  <a:schemeClr val="tx1"/>
                </a:outerShdw>
              </a:effectLst>
              <a:latin typeface="Impact"/>
            </a:endParaRPr>
          </a:p>
          <a:p>
            <a:pPr algn="ctr"/>
            <a:r>
              <a:rPr lang="en-US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39700" dist="76200" dir="2700000" algn="ctr" rotWithShape="0">
                    <a:schemeClr val="tx1"/>
                  </a:outerShdw>
                </a:effectLst>
                <a:latin typeface="Impact"/>
              </a:rPr>
              <a:t>e </a:t>
            </a:r>
            <a:r>
              <a:rPr lang="en-US" sz="36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39700" dist="76200" dir="2700000" algn="ctr" rotWithShape="0">
                    <a:schemeClr val="tx1"/>
                  </a:outerShdw>
                </a:effectLst>
                <a:latin typeface="Impact"/>
              </a:rPr>
              <a:t>maumau</a:t>
            </a:r>
            <a:r>
              <a:rPr lang="en-US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39700" dist="76200" dir="2700000" algn="ctr" rotWithShape="0">
                    <a:schemeClr val="tx1"/>
                  </a:outerShdw>
                </a:effectLst>
                <a:latin typeface="Impact"/>
              </a:rPr>
              <a:t> he </a:t>
            </a:r>
            <a:r>
              <a:rPr lang="en-US" sz="36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39700" dist="76200" dir="2700000" algn="ctr" rotWithShape="0">
                    <a:schemeClr val="tx1"/>
                  </a:outerShdw>
                </a:effectLst>
                <a:latin typeface="Impact"/>
              </a:rPr>
              <a:t>Ngahi</a:t>
            </a:r>
            <a:r>
              <a:rPr lang="en-US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39700" dist="76200" dir="2700000" algn="ctr" rotWithShape="0">
                    <a:schemeClr val="tx1"/>
                  </a:outerShdw>
                </a:effectLst>
                <a:latin typeface="Impact"/>
              </a:rPr>
              <a:t> </a:t>
            </a:r>
            <a:r>
              <a:rPr lang="en-US" sz="36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39700" dist="76200" dir="2700000" algn="ctr" rotWithShape="0">
                    <a:schemeClr val="tx1"/>
                  </a:outerShdw>
                </a:effectLst>
                <a:latin typeface="Impact"/>
              </a:rPr>
              <a:t>Vā</a:t>
            </a:r>
            <a:endParaRPr lang="en-US" sz="3600" kern="10" dirty="0">
              <a:ln w="28575">
                <a:solidFill>
                  <a:srgbClr val="000066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39700" dist="76200" dir="2700000" algn="ctr" rotWithShape="0">
                  <a:schemeClr val="tx1"/>
                </a:outerShdw>
              </a:effectLst>
              <a:latin typeface="Impact"/>
            </a:endParaRPr>
          </a:p>
          <a:p>
            <a:pPr algn="ctr"/>
            <a:r>
              <a:rPr lang="en-US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39700" dist="76200" dir="2700000" algn="ctr" rotWithShape="0">
                    <a:schemeClr val="tx1"/>
                  </a:outerShdw>
                </a:effectLst>
                <a:latin typeface="Impact"/>
              </a:rPr>
              <a:t>‘</a:t>
            </a:r>
            <a:r>
              <a:rPr lang="en-US" sz="36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39700" dist="76200" dir="2700000" algn="ctr" rotWithShape="0">
                    <a:schemeClr val="tx1"/>
                  </a:outerShdw>
                </a:effectLst>
                <a:latin typeface="Impact"/>
              </a:rPr>
              <a:t>oe</a:t>
            </a:r>
            <a:r>
              <a:rPr lang="en-US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39700" dist="76200" dir="2700000" algn="ctr" rotWithShape="0">
                    <a:schemeClr val="tx1"/>
                  </a:outerShdw>
                </a:effectLst>
                <a:latin typeface="Impact"/>
              </a:rPr>
              <a:t> </a:t>
            </a:r>
            <a:r>
              <a:rPr lang="en-US" sz="36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39700" dist="76200" dir="2700000" algn="ctr" rotWithShape="0">
                    <a:schemeClr val="tx1"/>
                  </a:outerShdw>
                </a:effectLst>
                <a:latin typeface="Impact"/>
              </a:rPr>
              <a:t>Tangata</a:t>
            </a:r>
            <a:endParaRPr lang="en-US" sz="3600" kern="10" dirty="0">
              <a:ln w="28575">
                <a:solidFill>
                  <a:srgbClr val="000066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39700" dist="76200" dir="2700000" algn="ctr" rotWithShape="0">
                  <a:schemeClr val="tx1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9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9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9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7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11" grpId="0"/>
      <p:bldP spid="19612" grpId="0" autoUpdateAnimBg="0"/>
      <p:bldP spid="196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5943600" y="3200400"/>
            <a:ext cx="1881188" cy="2057400"/>
            <a:chOff x="4172" y="1993"/>
            <a:chExt cx="1162" cy="1219"/>
          </a:xfrm>
        </p:grpSpPr>
        <p:grpSp>
          <p:nvGrpSpPr>
            <p:cNvPr id="20483" name="Group 3"/>
            <p:cNvGrpSpPr>
              <a:grpSpLocks/>
            </p:cNvGrpSpPr>
            <p:nvPr/>
          </p:nvGrpSpPr>
          <p:grpSpPr bwMode="auto">
            <a:xfrm>
              <a:off x="4172" y="1993"/>
              <a:ext cx="1161" cy="1219"/>
              <a:chOff x="4172" y="1993"/>
              <a:chExt cx="1161" cy="1219"/>
            </a:xfrm>
          </p:grpSpPr>
          <p:sp>
            <p:nvSpPr>
              <p:cNvPr id="20484" name="Freeform 4"/>
              <p:cNvSpPr>
                <a:spLocks/>
              </p:cNvSpPr>
              <p:nvPr/>
            </p:nvSpPr>
            <p:spPr bwMode="auto">
              <a:xfrm>
                <a:off x="4172" y="1993"/>
                <a:ext cx="1161" cy="1219"/>
              </a:xfrm>
              <a:custGeom>
                <a:avLst/>
                <a:gdLst/>
                <a:ahLst/>
                <a:cxnLst>
                  <a:cxn ang="0">
                    <a:pos x="1393" y="1059"/>
                  </a:cxn>
                  <a:cxn ang="0">
                    <a:pos x="1259" y="1107"/>
                  </a:cxn>
                  <a:cxn ang="0">
                    <a:pos x="1203" y="1128"/>
                  </a:cxn>
                  <a:cxn ang="0">
                    <a:pos x="1139" y="1159"/>
                  </a:cxn>
                  <a:cxn ang="0">
                    <a:pos x="1084" y="1175"/>
                  </a:cxn>
                  <a:cxn ang="0">
                    <a:pos x="816" y="1297"/>
                  </a:cxn>
                  <a:cxn ang="0">
                    <a:pos x="562" y="2130"/>
                  </a:cxn>
                  <a:cxn ang="0">
                    <a:pos x="571" y="2434"/>
                  </a:cxn>
                  <a:cxn ang="0">
                    <a:pos x="586" y="2654"/>
                  </a:cxn>
                  <a:cxn ang="0">
                    <a:pos x="577" y="2728"/>
                  </a:cxn>
                  <a:cxn ang="0">
                    <a:pos x="562" y="2776"/>
                  </a:cxn>
                  <a:cxn ang="0">
                    <a:pos x="626" y="2865"/>
                  </a:cxn>
                  <a:cxn ang="0">
                    <a:pos x="541" y="2876"/>
                  </a:cxn>
                  <a:cxn ang="0">
                    <a:pos x="508" y="2943"/>
                  </a:cxn>
                  <a:cxn ang="0">
                    <a:pos x="355" y="2926"/>
                  </a:cxn>
                  <a:cxn ang="0">
                    <a:pos x="11" y="3367"/>
                  </a:cxn>
                  <a:cxn ang="0">
                    <a:pos x="262" y="3659"/>
                  </a:cxn>
                  <a:cxn ang="0">
                    <a:pos x="3424" y="3529"/>
                  </a:cxn>
                  <a:cxn ang="0">
                    <a:pos x="3380" y="3014"/>
                  </a:cxn>
                  <a:cxn ang="0">
                    <a:pos x="3059" y="2905"/>
                  </a:cxn>
                  <a:cxn ang="0">
                    <a:pos x="3127" y="2793"/>
                  </a:cxn>
                  <a:cxn ang="0">
                    <a:pos x="3092" y="2548"/>
                  </a:cxn>
                  <a:cxn ang="0">
                    <a:pos x="3099" y="2430"/>
                  </a:cxn>
                  <a:cxn ang="0">
                    <a:pos x="3032" y="1765"/>
                  </a:cxn>
                  <a:cxn ang="0">
                    <a:pos x="2801" y="1297"/>
                  </a:cxn>
                  <a:cxn ang="0">
                    <a:pos x="2496" y="1161"/>
                  </a:cxn>
                  <a:cxn ang="0">
                    <a:pos x="2387" y="1104"/>
                  </a:cxn>
                  <a:cxn ang="0">
                    <a:pos x="2322" y="1087"/>
                  </a:cxn>
                  <a:cxn ang="0">
                    <a:pos x="2280" y="1068"/>
                  </a:cxn>
                  <a:cxn ang="0">
                    <a:pos x="2107" y="1047"/>
                  </a:cxn>
                  <a:cxn ang="0">
                    <a:pos x="2039" y="1051"/>
                  </a:cxn>
                  <a:cxn ang="0">
                    <a:pos x="2039" y="985"/>
                  </a:cxn>
                  <a:cxn ang="0">
                    <a:pos x="2078" y="1047"/>
                  </a:cxn>
                  <a:cxn ang="0">
                    <a:pos x="2148" y="1023"/>
                  </a:cxn>
                  <a:cxn ang="0">
                    <a:pos x="2119" y="869"/>
                  </a:cxn>
                  <a:cxn ang="0">
                    <a:pos x="2151" y="631"/>
                  </a:cxn>
                  <a:cxn ang="0">
                    <a:pos x="2155" y="515"/>
                  </a:cxn>
                  <a:cxn ang="0">
                    <a:pos x="2148" y="433"/>
                  </a:cxn>
                  <a:cxn ang="0">
                    <a:pos x="2143" y="380"/>
                  </a:cxn>
                  <a:cxn ang="0">
                    <a:pos x="2135" y="327"/>
                  </a:cxn>
                  <a:cxn ang="0">
                    <a:pos x="2114" y="230"/>
                  </a:cxn>
                  <a:cxn ang="0">
                    <a:pos x="2037" y="133"/>
                  </a:cxn>
                  <a:cxn ang="0">
                    <a:pos x="1923" y="40"/>
                  </a:cxn>
                  <a:cxn ang="0">
                    <a:pos x="1534" y="28"/>
                  </a:cxn>
                  <a:cxn ang="0">
                    <a:pos x="1438" y="110"/>
                  </a:cxn>
                  <a:cxn ang="0">
                    <a:pos x="1325" y="211"/>
                  </a:cxn>
                  <a:cxn ang="0">
                    <a:pos x="1291" y="275"/>
                  </a:cxn>
                  <a:cxn ang="0">
                    <a:pos x="1259" y="371"/>
                  </a:cxn>
                  <a:cxn ang="0">
                    <a:pos x="1251" y="461"/>
                  </a:cxn>
                  <a:cxn ang="0">
                    <a:pos x="1252" y="511"/>
                  </a:cxn>
                  <a:cxn ang="0">
                    <a:pos x="1267" y="567"/>
                  </a:cxn>
                  <a:cxn ang="0">
                    <a:pos x="1283" y="620"/>
                  </a:cxn>
                  <a:cxn ang="0">
                    <a:pos x="1285" y="688"/>
                  </a:cxn>
                  <a:cxn ang="0">
                    <a:pos x="1312" y="995"/>
                  </a:cxn>
                  <a:cxn ang="0">
                    <a:pos x="1344" y="1075"/>
                  </a:cxn>
                  <a:cxn ang="0">
                    <a:pos x="1393" y="984"/>
                  </a:cxn>
                  <a:cxn ang="0">
                    <a:pos x="1453" y="1068"/>
                  </a:cxn>
                </a:cxnLst>
                <a:rect l="0" t="0" r="r" b="b"/>
                <a:pathLst>
                  <a:path w="3482" h="3659">
                    <a:moveTo>
                      <a:pt x="1453" y="1068"/>
                    </a:moveTo>
                    <a:lnTo>
                      <a:pt x="1449" y="1067"/>
                    </a:lnTo>
                    <a:lnTo>
                      <a:pt x="1435" y="1063"/>
                    </a:lnTo>
                    <a:lnTo>
                      <a:pt x="1421" y="1059"/>
                    </a:lnTo>
                    <a:lnTo>
                      <a:pt x="1420" y="1058"/>
                    </a:lnTo>
                    <a:lnTo>
                      <a:pt x="1416" y="1058"/>
                    </a:lnTo>
                    <a:lnTo>
                      <a:pt x="1409" y="1058"/>
                    </a:lnTo>
                    <a:lnTo>
                      <a:pt x="1393" y="1059"/>
                    </a:lnTo>
                    <a:lnTo>
                      <a:pt x="1377" y="1063"/>
                    </a:lnTo>
                    <a:lnTo>
                      <a:pt x="1373" y="1064"/>
                    </a:lnTo>
                    <a:lnTo>
                      <a:pt x="1366" y="1068"/>
                    </a:lnTo>
                    <a:lnTo>
                      <a:pt x="1352" y="1075"/>
                    </a:lnTo>
                    <a:lnTo>
                      <a:pt x="1308" y="1091"/>
                    </a:lnTo>
                    <a:lnTo>
                      <a:pt x="1267" y="1104"/>
                    </a:lnTo>
                    <a:lnTo>
                      <a:pt x="1260" y="1106"/>
                    </a:lnTo>
                    <a:lnTo>
                      <a:pt x="1259" y="1107"/>
                    </a:lnTo>
                    <a:lnTo>
                      <a:pt x="1258" y="1108"/>
                    </a:lnTo>
                    <a:lnTo>
                      <a:pt x="1254" y="1115"/>
                    </a:lnTo>
                    <a:lnTo>
                      <a:pt x="1250" y="1119"/>
                    </a:lnTo>
                    <a:lnTo>
                      <a:pt x="1250" y="1119"/>
                    </a:lnTo>
                    <a:lnTo>
                      <a:pt x="1242" y="1122"/>
                    </a:lnTo>
                    <a:lnTo>
                      <a:pt x="1220" y="1126"/>
                    </a:lnTo>
                    <a:lnTo>
                      <a:pt x="1203" y="1128"/>
                    </a:lnTo>
                    <a:lnTo>
                      <a:pt x="1203" y="1128"/>
                    </a:lnTo>
                    <a:lnTo>
                      <a:pt x="1194" y="1132"/>
                    </a:lnTo>
                    <a:lnTo>
                      <a:pt x="1170" y="1141"/>
                    </a:lnTo>
                    <a:lnTo>
                      <a:pt x="1150" y="1148"/>
                    </a:lnTo>
                    <a:lnTo>
                      <a:pt x="1150" y="1148"/>
                    </a:lnTo>
                    <a:lnTo>
                      <a:pt x="1149" y="1149"/>
                    </a:lnTo>
                    <a:lnTo>
                      <a:pt x="1147" y="1151"/>
                    </a:lnTo>
                    <a:lnTo>
                      <a:pt x="1143" y="1155"/>
                    </a:lnTo>
                    <a:lnTo>
                      <a:pt x="1139" y="1159"/>
                    </a:lnTo>
                    <a:lnTo>
                      <a:pt x="1139" y="1159"/>
                    </a:lnTo>
                    <a:lnTo>
                      <a:pt x="1131" y="1161"/>
                    </a:lnTo>
                    <a:lnTo>
                      <a:pt x="1110" y="1165"/>
                    </a:lnTo>
                    <a:lnTo>
                      <a:pt x="1093" y="1168"/>
                    </a:lnTo>
                    <a:lnTo>
                      <a:pt x="1093" y="1168"/>
                    </a:lnTo>
                    <a:lnTo>
                      <a:pt x="1092" y="1169"/>
                    </a:lnTo>
                    <a:lnTo>
                      <a:pt x="1090" y="1171"/>
                    </a:lnTo>
                    <a:lnTo>
                      <a:pt x="1084" y="1175"/>
                    </a:lnTo>
                    <a:lnTo>
                      <a:pt x="1080" y="1179"/>
                    </a:lnTo>
                    <a:lnTo>
                      <a:pt x="1080" y="1179"/>
                    </a:lnTo>
                    <a:lnTo>
                      <a:pt x="1076" y="1181"/>
                    </a:lnTo>
                    <a:lnTo>
                      <a:pt x="1046" y="1191"/>
                    </a:lnTo>
                    <a:lnTo>
                      <a:pt x="944" y="1229"/>
                    </a:lnTo>
                    <a:lnTo>
                      <a:pt x="845" y="1275"/>
                    </a:lnTo>
                    <a:lnTo>
                      <a:pt x="830" y="1285"/>
                    </a:lnTo>
                    <a:lnTo>
                      <a:pt x="816" y="1297"/>
                    </a:lnTo>
                    <a:lnTo>
                      <a:pt x="778" y="1326"/>
                    </a:lnTo>
                    <a:lnTo>
                      <a:pt x="688" y="1421"/>
                    </a:lnTo>
                    <a:lnTo>
                      <a:pt x="614" y="1574"/>
                    </a:lnTo>
                    <a:lnTo>
                      <a:pt x="604" y="1622"/>
                    </a:lnTo>
                    <a:lnTo>
                      <a:pt x="596" y="1674"/>
                    </a:lnTo>
                    <a:lnTo>
                      <a:pt x="582" y="1778"/>
                    </a:lnTo>
                    <a:lnTo>
                      <a:pt x="565" y="1977"/>
                    </a:lnTo>
                    <a:lnTo>
                      <a:pt x="562" y="2130"/>
                    </a:lnTo>
                    <a:lnTo>
                      <a:pt x="565" y="2155"/>
                    </a:lnTo>
                    <a:lnTo>
                      <a:pt x="566" y="2179"/>
                    </a:lnTo>
                    <a:lnTo>
                      <a:pt x="570" y="2224"/>
                    </a:lnTo>
                    <a:lnTo>
                      <a:pt x="573" y="2308"/>
                    </a:lnTo>
                    <a:lnTo>
                      <a:pt x="573" y="2373"/>
                    </a:lnTo>
                    <a:lnTo>
                      <a:pt x="573" y="2385"/>
                    </a:lnTo>
                    <a:lnTo>
                      <a:pt x="571" y="2399"/>
                    </a:lnTo>
                    <a:lnTo>
                      <a:pt x="571" y="2434"/>
                    </a:lnTo>
                    <a:lnTo>
                      <a:pt x="573" y="2520"/>
                    </a:lnTo>
                    <a:lnTo>
                      <a:pt x="583" y="2597"/>
                    </a:lnTo>
                    <a:lnTo>
                      <a:pt x="589" y="2610"/>
                    </a:lnTo>
                    <a:lnTo>
                      <a:pt x="590" y="2614"/>
                    </a:lnTo>
                    <a:lnTo>
                      <a:pt x="592" y="2629"/>
                    </a:lnTo>
                    <a:lnTo>
                      <a:pt x="592" y="2640"/>
                    </a:lnTo>
                    <a:lnTo>
                      <a:pt x="589" y="2649"/>
                    </a:lnTo>
                    <a:lnTo>
                      <a:pt x="586" y="2654"/>
                    </a:lnTo>
                    <a:lnTo>
                      <a:pt x="581" y="2659"/>
                    </a:lnTo>
                    <a:lnTo>
                      <a:pt x="575" y="2671"/>
                    </a:lnTo>
                    <a:lnTo>
                      <a:pt x="571" y="2683"/>
                    </a:lnTo>
                    <a:lnTo>
                      <a:pt x="570" y="2695"/>
                    </a:lnTo>
                    <a:lnTo>
                      <a:pt x="570" y="2707"/>
                    </a:lnTo>
                    <a:lnTo>
                      <a:pt x="573" y="2719"/>
                    </a:lnTo>
                    <a:lnTo>
                      <a:pt x="575" y="2723"/>
                    </a:lnTo>
                    <a:lnTo>
                      <a:pt x="577" y="2728"/>
                    </a:lnTo>
                    <a:lnTo>
                      <a:pt x="578" y="2732"/>
                    </a:lnTo>
                    <a:lnTo>
                      <a:pt x="577" y="2738"/>
                    </a:lnTo>
                    <a:lnTo>
                      <a:pt x="575" y="2742"/>
                    </a:lnTo>
                    <a:lnTo>
                      <a:pt x="574" y="2744"/>
                    </a:lnTo>
                    <a:lnTo>
                      <a:pt x="570" y="2752"/>
                    </a:lnTo>
                    <a:lnTo>
                      <a:pt x="562" y="2767"/>
                    </a:lnTo>
                    <a:lnTo>
                      <a:pt x="562" y="2771"/>
                    </a:lnTo>
                    <a:lnTo>
                      <a:pt x="562" y="2776"/>
                    </a:lnTo>
                    <a:lnTo>
                      <a:pt x="565" y="2783"/>
                    </a:lnTo>
                    <a:lnTo>
                      <a:pt x="575" y="2799"/>
                    </a:lnTo>
                    <a:lnTo>
                      <a:pt x="607" y="2837"/>
                    </a:lnTo>
                    <a:lnTo>
                      <a:pt x="646" y="2866"/>
                    </a:lnTo>
                    <a:lnTo>
                      <a:pt x="643" y="2865"/>
                    </a:lnTo>
                    <a:lnTo>
                      <a:pt x="639" y="2864"/>
                    </a:lnTo>
                    <a:lnTo>
                      <a:pt x="632" y="2864"/>
                    </a:lnTo>
                    <a:lnTo>
                      <a:pt x="626" y="2865"/>
                    </a:lnTo>
                    <a:lnTo>
                      <a:pt x="616" y="2870"/>
                    </a:lnTo>
                    <a:lnTo>
                      <a:pt x="612" y="2873"/>
                    </a:lnTo>
                    <a:lnTo>
                      <a:pt x="611" y="2873"/>
                    </a:lnTo>
                    <a:lnTo>
                      <a:pt x="606" y="2873"/>
                    </a:lnTo>
                    <a:lnTo>
                      <a:pt x="583" y="2873"/>
                    </a:lnTo>
                    <a:lnTo>
                      <a:pt x="555" y="2873"/>
                    </a:lnTo>
                    <a:lnTo>
                      <a:pt x="549" y="2873"/>
                    </a:lnTo>
                    <a:lnTo>
                      <a:pt x="541" y="2876"/>
                    </a:lnTo>
                    <a:lnTo>
                      <a:pt x="534" y="2878"/>
                    </a:lnTo>
                    <a:lnTo>
                      <a:pt x="519" y="2889"/>
                    </a:lnTo>
                    <a:lnTo>
                      <a:pt x="509" y="2902"/>
                    </a:lnTo>
                    <a:lnTo>
                      <a:pt x="501" y="2918"/>
                    </a:lnTo>
                    <a:lnTo>
                      <a:pt x="500" y="2925"/>
                    </a:lnTo>
                    <a:lnTo>
                      <a:pt x="500" y="2933"/>
                    </a:lnTo>
                    <a:lnTo>
                      <a:pt x="504" y="2938"/>
                    </a:lnTo>
                    <a:lnTo>
                      <a:pt x="508" y="2943"/>
                    </a:lnTo>
                    <a:lnTo>
                      <a:pt x="509" y="2943"/>
                    </a:lnTo>
                    <a:lnTo>
                      <a:pt x="494" y="2937"/>
                    </a:lnTo>
                    <a:lnTo>
                      <a:pt x="444" y="2919"/>
                    </a:lnTo>
                    <a:lnTo>
                      <a:pt x="415" y="2916"/>
                    </a:lnTo>
                    <a:lnTo>
                      <a:pt x="387" y="2922"/>
                    </a:lnTo>
                    <a:lnTo>
                      <a:pt x="376" y="2930"/>
                    </a:lnTo>
                    <a:lnTo>
                      <a:pt x="373" y="2930"/>
                    </a:lnTo>
                    <a:lnTo>
                      <a:pt x="355" y="2926"/>
                    </a:lnTo>
                    <a:lnTo>
                      <a:pt x="275" y="2927"/>
                    </a:lnTo>
                    <a:lnTo>
                      <a:pt x="162" y="2978"/>
                    </a:lnTo>
                    <a:lnTo>
                      <a:pt x="133" y="3003"/>
                    </a:lnTo>
                    <a:lnTo>
                      <a:pt x="104" y="3034"/>
                    </a:lnTo>
                    <a:lnTo>
                      <a:pt x="52" y="3099"/>
                    </a:lnTo>
                    <a:lnTo>
                      <a:pt x="16" y="3174"/>
                    </a:lnTo>
                    <a:lnTo>
                      <a:pt x="0" y="3263"/>
                    </a:lnTo>
                    <a:lnTo>
                      <a:pt x="11" y="3367"/>
                    </a:lnTo>
                    <a:lnTo>
                      <a:pt x="55" y="3490"/>
                    </a:lnTo>
                    <a:lnTo>
                      <a:pt x="91" y="3559"/>
                    </a:lnTo>
                    <a:lnTo>
                      <a:pt x="92" y="3562"/>
                    </a:lnTo>
                    <a:lnTo>
                      <a:pt x="103" y="3575"/>
                    </a:lnTo>
                    <a:lnTo>
                      <a:pt x="145" y="3620"/>
                    </a:lnTo>
                    <a:lnTo>
                      <a:pt x="192" y="3657"/>
                    </a:lnTo>
                    <a:lnTo>
                      <a:pt x="201" y="3659"/>
                    </a:lnTo>
                    <a:lnTo>
                      <a:pt x="262" y="3659"/>
                    </a:lnTo>
                    <a:lnTo>
                      <a:pt x="689" y="3657"/>
                    </a:lnTo>
                    <a:lnTo>
                      <a:pt x="2152" y="3651"/>
                    </a:lnTo>
                    <a:lnTo>
                      <a:pt x="3267" y="3647"/>
                    </a:lnTo>
                    <a:lnTo>
                      <a:pt x="3330" y="3645"/>
                    </a:lnTo>
                    <a:lnTo>
                      <a:pt x="3331" y="3644"/>
                    </a:lnTo>
                    <a:lnTo>
                      <a:pt x="3342" y="3633"/>
                    </a:lnTo>
                    <a:lnTo>
                      <a:pt x="3382" y="3587"/>
                    </a:lnTo>
                    <a:lnTo>
                      <a:pt x="3424" y="3529"/>
                    </a:lnTo>
                    <a:lnTo>
                      <a:pt x="3432" y="3513"/>
                    </a:lnTo>
                    <a:lnTo>
                      <a:pt x="3439" y="3497"/>
                    </a:lnTo>
                    <a:lnTo>
                      <a:pt x="3456" y="3446"/>
                    </a:lnTo>
                    <a:lnTo>
                      <a:pt x="3482" y="3303"/>
                    </a:lnTo>
                    <a:lnTo>
                      <a:pt x="3466" y="3142"/>
                    </a:lnTo>
                    <a:lnTo>
                      <a:pt x="3452" y="3104"/>
                    </a:lnTo>
                    <a:lnTo>
                      <a:pt x="3431" y="3069"/>
                    </a:lnTo>
                    <a:lnTo>
                      <a:pt x="3380" y="3014"/>
                    </a:lnTo>
                    <a:lnTo>
                      <a:pt x="3322" y="2973"/>
                    </a:lnTo>
                    <a:lnTo>
                      <a:pt x="3267" y="2946"/>
                    </a:lnTo>
                    <a:lnTo>
                      <a:pt x="3194" y="2922"/>
                    </a:lnTo>
                    <a:lnTo>
                      <a:pt x="3192" y="2921"/>
                    </a:lnTo>
                    <a:lnTo>
                      <a:pt x="3178" y="2917"/>
                    </a:lnTo>
                    <a:lnTo>
                      <a:pt x="3132" y="2904"/>
                    </a:lnTo>
                    <a:lnTo>
                      <a:pt x="3074" y="2902"/>
                    </a:lnTo>
                    <a:lnTo>
                      <a:pt x="3059" y="2905"/>
                    </a:lnTo>
                    <a:lnTo>
                      <a:pt x="3066" y="2905"/>
                    </a:lnTo>
                    <a:lnTo>
                      <a:pt x="3076" y="2902"/>
                    </a:lnTo>
                    <a:lnTo>
                      <a:pt x="3089" y="2894"/>
                    </a:lnTo>
                    <a:lnTo>
                      <a:pt x="3103" y="2880"/>
                    </a:lnTo>
                    <a:lnTo>
                      <a:pt x="3115" y="2857"/>
                    </a:lnTo>
                    <a:lnTo>
                      <a:pt x="3119" y="2841"/>
                    </a:lnTo>
                    <a:lnTo>
                      <a:pt x="3121" y="2825"/>
                    </a:lnTo>
                    <a:lnTo>
                      <a:pt x="3127" y="2793"/>
                    </a:lnTo>
                    <a:lnTo>
                      <a:pt x="3125" y="2734"/>
                    </a:lnTo>
                    <a:lnTo>
                      <a:pt x="3104" y="2679"/>
                    </a:lnTo>
                    <a:lnTo>
                      <a:pt x="3095" y="2665"/>
                    </a:lnTo>
                    <a:lnTo>
                      <a:pt x="3095" y="2663"/>
                    </a:lnTo>
                    <a:lnTo>
                      <a:pt x="3097" y="2654"/>
                    </a:lnTo>
                    <a:lnTo>
                      <a:pt x="3105" y="2613"/>
                    </a:lnTo>
                    <a:lnTo>
                      <a:pt x="3097" y="2561"/>
                    </a:lnTo>
                    <a:lnTo>
                      <a:pt x="3092" y="2548"/>
                    </a:lnTo>
                    <a:lnTo>
                      <a:pt x="3089" y="2545"/>
                    </a:lnTo>
                    <a:lnTo>
                      <a:pt x="3087" y="2539"/>
                    </a:lnTo>
                    <a:lnTo>
                      <a:pt x="3086" y="2528"/>
                    </a:lnTo>
                    <a:lnTo>
                      <a:pt x="3086" y="2513"/>
                    </a:lnTo>
                    <a:lnTo>
                      <a:pt x="3088" y="2494"/>
                    </a:lnTo>
                    <a:lnTo>
                      <a:pt x="3092" y="2482"/>
                    </a:lnTo>
                    <a:lnTo>
                      <a:pt x="3095" y="2468"/>
                    </a:lnTo>
                    <a:lnTo>
                      <a:pt x="3099" y="2430"/>
                    </a:lnTo>
                    <a:lnTo>
                      <a:pt x="3103" y="2328"/>
                    </a:lnTo>
                    <a:lnTo>
                      <a:pt x="3100" y="2220"/>
                    </a:lnTo>
                    <a:lnTo>
                      <a:pt x="3099" y="2196"/>
                    </a:lnTo>
                    <a:lnTo>
                      <a:pt x="3096" y="2171"/>
                    </a:lnTo>
                    <a:lnTo>
                      <a:pt x="3089" y="2106"/>
                    </a:lnTo>
                    <a:lnTo>
                      <a:pt x="3068" y="1944"/>
                    </a:lnTo>
                    <a:lnTo>
                      <a:pt x="3040" y="1794"/>
                    </a:lnTo>
                    <a:lnTo>
                      <a:pt x="3032" y="1765"/>
                    </a:lnTo>
                    <a:lnTo>
                      <a:pt x="3031" y="1761"/>
                    </a:lnTo>
                    <a:lnTo>
                      <a:pt x="3024" y="1729"/>
                    </a:lnTo>
                    <a:lnTo>
                      <a:pt x="2995" y="1609"/>
                    </a:lnTo>
                    <a:lnTo>
                      <a:pt x="2949" y="1478"/>
                    </a:lnTo>
                    <a:lnTo>
                      <a:pt x="2935" y="1453"/>
                    </a:lnTo>
                    <a:lnTo>
                      <a:pt x="2921" y="1432"/>
                    </a:lnTo>
                    <a:lnTo>
                      <a:pt x="2890" y="1387"/>
                    </a:lnTo>
                    <a:lnTo>
                      <a:pt x="2801" y="1297"/>
                    </a:lnTo>
                    <a:lnTo>
                      <a:pt x="2643" y="1216"/>
                    </a:lnTo>
                    <a:lnTo>
                      <a:pt x="2589" y="1197"/>
                    </a:lnTo>
                    <a:lnTo>
                      <a:pt x="2582" y="1193"/>
                    </a:lnTo>
                    <a:lnTo>
                      <a:pt x="2558" y="1180"/>
                    </a:lnTo>
                    <a:lnTo>
                      <a:pt x="2524" y="1169"/>
                    </a:lnTo>
                    <a:lnTo>
                      <a:pt x="2516" y="1168"/>
                    </a:lnTo>
                    <a:lnTo>
                      <a:pt x="2513" y="1168"/>
                    </a:lnTo>
                    <a:lnTo>
                      <a:pt x="2496" y="1161"/>
                    </a:lnTo>
                    <a:lnTo>
                      <a:pt x="2436" y="1137"/>
                    </a:lnTo>
                    <a:lnTo>
                      <a:pt x="2390" y="1119"/>
                    </a:lnTo>
                    <a:lnTo>
                      <a:pt x="2389" y="1118"/>
                    </a:lnTo>
                    <a:lnTo>
                      <a:pt x="2389" y="1116"/>
                    </a:lnTo>
                    <a:lnTo>
                      <a:pt x="2387" y="1110"/>
                    </a:lnTo>
                    <a:lnTo>
                      <a:pt x="2387" y="1106"/>
                    </a:lnTo>
                    <a:lnTo>
                      <a:pt x="2389" y="1104"/>
                    </a:lnTo>
                    <a:lnTo>
                      <a:pt x="2387" y="1104"/>
                    </a:lnTo>
                    <a:lnTo>
                      <a:pt x="2378" y="1104"/>
                    </a:lnTo>
                    <a:lnTo>
                      <a:pt x="2346" y="1100"/>
                    </a:lnTo>
                    <a:lnTo>
                      <a:pt x="2322" y="1099"/>
                    </a:lnTo>
                    <a:lnTo>
                      <a:pt x="2322" y="1098"/>
                    </a:lnTo>
                    <a:lnTo>
                      <a:pt x="2322" y="1096"/>
                    </a:lnTo>
                    <a:lnTo>
                      <a:pt x="2321" y="1092"/>
                    </a:lnTo>
                    <a:lnTo>
                      <a:pt x="2321" y="1088"/>
                    </a:lnTo>
                    <a:lnTo>
                      <a:pt x="2322" y="1087"/>
                    </a:lnTo>
                    <a:lnTo>
                      <a:pt x="2321" y="1087"/>
                    </a:lnTo>
                    <a:lnTo>
                      <a:pt x="2316" y="1087"/>
                    </a:lnTo>
                    <a:lnTo>
                      <a:pt x="2297" y="1086"/>
                    </a:lnTo>
                    <a:lnTo>
                      <a:pt x="2282" y="1086"/>
                    </a:lnTo>
                    <a:lnTo>
                      <a:pt x="2282" y="1084"/>
                    </a:lnTo>
                    <a:lnTo>
                      <a:pt x="2281" y="1082"/>
                    </a:lnTo>
                    <a:lnTo>
                      <a:pt x="2280" y="1074"/>
                    </a:lnTo>
                    <a:lnTo>
                      <a:pt x="2280" y="1068"/>
                    </a:lnTo>
                    <a:lnTo>
                      <a:pt x="2280" y="1067"/>
                    </a:lnTo>
                    <a:lnTo>
                      <a:pt x="2277" y="1067"/>
                    </a:lnTo>
                    <a:lnTo>
                      <a:pt x="2261" y="1067"/>
                    </a:lnTo>
                    <a:lnTo>
                      <a:pt x="2201" y="1059"/>
                    </a:lnTo>
                    <a:lnTo>
                      <a:pt x="2142" y="1045"/>
                    </a:lnTo>
                    <a:lnTo>
                      <a:pt x="2132" y="1038"/>
                    </a:lnTo>
                    <a:lnTo>
                      <a:pt x="2126" y="1041"/>
                    </a:lnTo>
                    <a:lnTo>
                      <a:pt x="2107" y="1047"/>
                    </a:lnTo>
                    <a:lnTo>
                      <a:pt x="2083" y="1063"/>
                    </a:lnTo>
                    <a:lnTo>
                      <a:pt x="2079" y="1068"/>
                    </a:lnTo>
                    <a:lnTo>
                      <a:pt x="2078" y="1068"/>
                    </a:lnTo>
                    <a:lnTo>
                      <a:pt x="2073" y="1068"/>
                    </a:lnTo>
                    <a:lnTo>
                      <a:pt x="2057" y="1064"/>
                    </a:lnTo>
                    <a:lnTo>
                      <a:pt x="2043" y="1063"/>
                    </a:lnTo>
                    <a:lnTo>
                      <a:pt x="2043" y="1062"/>
                    </a:lnTo>
                    <a:lnTo>
                      <a:pt x="2039" y="1051"/>
                    </a:lnTo>
                    <a:lnTo>
                      <a:pt x="2031" y="1018"/>
                    </a:lnTo>
                    <a:lnTo>
                      <a:pt x="2026" y="994"/>
                    </a:lnTo>
                    <a:lnTo>
                      <a:pt x="2026" y="992"/>
                    </a:lnTo>
                    <a:lnTo>
                      <a:pt x="2028" y="990"/>
                    </a:lnTo>
                    <a:lnTo>
                      <a:pt x="2031" y="984"/>
                    </a:lnTo>
                    <a:lnTo>
                      <a:pt x="2035" y="980"/>
                    </a:lnTo>
                    <a:lnTo>
                      <a:pt x="2037" y="978"/>
                    </a:lnTo>
                    <a:lnTo>
                      <a:pt x="2039" y="985"/>
                    </a:lnTo>
                    <a:lnTo>
                      <a:pt x="2050" y="1003"/>
                    </a:lnTo>
                    <a:lnTo>
                      <a:pt x="2061" y="1027"/>
                    </a:lnTo>
                    <a:lnTo>
                      <a:pt x="2063" y="1031"/>
                    </a:lnTo>
                    <a:lnTo>
                      <a:pt x="2065" y="1037"/>
                    </a:lnTo>
                    <a:lnTo>
                      <a:pt x="2067" y="1041"/>
                    </a:lnTo>
                    <a:lnTo>
                      <a:pt x="2070" y="1043"/>
                    </a:lnTo>
                    <a:lnTo>
                      <a:pt x="2074" y="1046"/>
                    </a:lnTo>
                    <a:lnTo>
                      <a:pt x="2078" y="1047"/>
                    </a:lnTo>
                    <a:lnTo>
                      <a:pt x="2083" y="1049"/>
                    </a:lnTo>
                    <a:lnTo>
                      <a:pt x="2094" y="1049"/>
                    </a:lnTo>
                    <a:lnTo>
                      <a:pt x="2106" y="1046"/>
                    </a:lnTo>
                    <a:lnTo>
                      <a:pt x="2118" y="1042"/>
                    </a:lnTo>
                    <a:lnTo>
                      <a:pt x="2119" y="1042"/>
                    </a:lnTo>
                    <a:lnTo>
                      <a:pt x="2124" y="1039"/>
                    </a:lnTo>
                    <a:lnTo>
                      <a:pt x="2138" y="1033"/>
                    </a:lnTo>
                    <a:lnTo>
                      <a:pt x="2148" y="1023"/>
                    </a:lnTo>
                    <a:lnTo>
                      <a:pt x="2155" y="1010"/>
                    </a:lnTo>
                    <a:lnTo>
                      <a:pt x="2158" y="993"/>
                    </a:lnTo>
                    <a:lnTo>
                      <a:pt x="2154" y="972"/>
                    </a:lnTo>
                    <a:lnTo>
                      <a:pt x="2150" y="958"/>
                    </a:lnTo>
                    <a:lnTo>
                      <a:pt x="2143" y="946"/>
                    </a:lnTo>
                    <a:lnTo>
                      <a:pt x="2134" y="923"/>
                    </a:lnTo>
                    <a:lnTo>
                      <a:pt x="2123" y="887"/>
                    </a:lnTo>
                    <a:lnTo>
                      <a:pt x="2119" y="869"/>
                    </a:lnTo>
                    <a:lnTo>
                      <a:pt x="2119" y="868"/>
                    </a:lnTo>
                    <a:lnTo>
                      <a:pt x="2119" y="867"/>
                    </a:lnTo>
                    <a:lnTo>
                      <a:pt x="2123" y="854"/>
                    </a:lnTo>
                    <a:lnTo>
                      <a:pt x="2139" y="796"/>
                    </a:lnTo>
                    <a:lnTo>
                      <a:pt x="2151" y="713"/>
                    </a:lnTo>
                    <a:lnTo>
                      <a:pt x="2152" y="689"/>
                    </a:lnTo>
                    <a:lnTo>
                      <a:pt x="2151" y="668"/>
                    </a:lnTo>
                    <a:lnTo>
                      <a:pt x="2151" y="631"/>
                    </a:lnTo>
                    <a:lnTo>
                      <a:pt x="2150" y="583"/>
                    </a:lnTo>
                    <a:lnTo>
                      <a:pt x="2150" y="564"/>
                    </a:lnTo>
                    <a:lnTo>
                      <a:pt x="2150" y="563"/>
                    </a:lnTo>
                    <a:lnTo>
                      <a:pt x="2147" y="555"/>
                    </a:lnTo>
                    <a:lnTo>
                      <a:pt x="2146" y="551"/>
                    </a:lnTo>
                    <a:lnTo>
                      <a:pt x="2146" y="550"/>
                    </a:lnTo>
                    <a:lnTo>
                      <a:pt x="2148" y="542"/>
                    </a:lnTo>
                    <a:lnTo>
                      <a:pt x="2155" y="515"/>
                    </a:lnTo>
                    <a:lnTo>
                      <a:pt x="2155" y="499"/>
                    </a:lnTo>
                    <a:lnTo>
                      <a:pt x="2150" y="486"/>
                    </a:lnTo>
                    <a:lnTo>
                      <a:pt x="2146" y="479"/>
                    </a:lnTo>
                    <a:lnTo>
                      <a:pt x="2148" y="474"/>
                    </a:lnTo>
                    <a:lnTo>
                      <a:pt x="2155" y="453"/>
                    </a:lnTo>
                    <a:lnTo>
                      <a:pt x="2154" y="442"/>
                    </a:lnTo>
                    <a:lnTo>
                      <a:pt x="2152" y="437"/>
                    </a:lnTo>
                    <a:lnTo>
                      <a:pt x="2148" y="433"/>
                    </a:lnTo>
                    <a:lnTo>
                      <a:pt x="2143" y="429"/>
                    </a:lnTo>
                    <a:lnTo>
                      <a:pt x="2143" y="429"/>
                    </a:lnTo>
                    <a:lnTo>
                      <a:pt x="2147" y="424"/>
                    </a:lnTo>
                    <a:lnTo>
                      <a:pt x="2155" y="405"/>
                    </a:lnTo>
                    <a:lnTo>
                      <a:pt x="2155" y="393"/>
                    </a:lnTo>
                    <a:lnTo>
                      <a:pt x="2152" y="389"/>
                    </a:lnTo>
                    <a:lnTo>
                      <a:pt x="2148" y="384"/>
                    </a:lnTo>
                    <a:lnTo>
                      <a:pt x="2143" y="380"/>
                    </a:lnTo>
                    <a:lnTo>
                      <a:pt x="2143" y="380"/>
                    </a:lnTo>
                    <a:lnTo>
                      <a:pt x="2146" y="373"/>
                    </a:lnTo>
                    <a:lnTo>
                      <a:pt x="2151" y="348"/>
                    </a:lnTo>
                    <a:lnTo>
                      <a:pt x="2148" y="337"/>
                    </a:lnTo>
                    <a:lnTo>
                      <a:pt x="2146" y="332"/>
                    </a:lnTo>
                    <a:lnTo>
                      <a:pt x="2140" y="329"/>
                    </a:lnTo>
                    <a:lnTo>
                      <a:pt x="2135" y="327"/>
                    </a:lnTo>
                    <a:lnTo>
                      <a:pt x="2135" y="327"/>
                    </a:lnTo>
                    <a:lnTo>
                      <a:pt x="2136" y="321"/>
                    </a:lnTo>
                    <a:lnTo>
                      <a:pt x="2138" y="300"/>
                    </a:lnTo>
                    <a:lnTo>
                      <a:pt x="2134" y="288"/>
                    </a:lnTo>
                    <a:lnTo>
                      <a:pt x="2127" y="278"/>
                    </a:lnTo>
                    <a:lnTo>
                      <a:pt x="2122" y="274"/>
                    </a:lnTo>
                    <a:lnTo>
                      <a:pt x="2122" y="267"/>
                    </a:lnTo>
                    <a:lnTo>
                      <a:pt x="2120" y="243"/>
                    </a:lnTo>
                    <a:lnTo>
                      <a:pt x="2114" y="230"/>
                    </a:lnTo>
                    <a:lnTo>
                      <a:pt x="2103" y="218"/>
                    </a:lnTo>
                    <a:lnTo>
                      <a:pt x="2095" y="213"/>
                    </a:lnTo>
                    <a:lnTo>
                      <a:pt x="2093" y="205"/>
                    </a:lnTo>
                    <a:lnTo>
                      <a:pt x="2081" y="175"/>
                    </a:lnTo>
                    <a:lnTo>
                      <a:pt x="2069" y="160"/>
                    </a:lnTo>
                    <a:lnTo>
                      <a:pt x="2051" y="145"/>
                    </a:lnTo>
                    <a:lnTo>
                      <a:pt x="2042" y="140"/>
                    </a:lnTo>
                    <a:lnTo>
                      <a:pt x="2037" y="133"/>
                    </a:lnTo>
                    <a:lnTo>
                      <a:pt x="2020" y="108"/>
                    </a:lnTo>
                    <a:lnTo>
                      <a:pt x="2006" y="96"/>
                    </a:lnTo>
                    <a:lnTo>
                      <a:pt x="1990" y="87"/>
                    </a:lnTo>
                    <a:lnTo>
                      <a:pt x="1982" y="84"/>
                    </a:lnTo>
                    <a:lnTo>
                      <a:pt x="1977" y="79"/>
                    </a:lnTo>
                    <a:lnTo>
                      <a:pt x="1960" y="59"/>
                    </a:lnTo>
                    <a:lnTo>
                      <a:pt x="1931" y="43"/>
                    </a:lnTo>
                    <a:lnTo>
                      <a:pt x="1923" y="40"/>
                    </a:lnTo>
                    <a:lnTo>
                      <a:pt x="1915" y="35"/>
                    </a:lnTo>
                    <a:lnTo>
                      <a:pt x="1897" y="26"/>
                    </a:lnTo>
                    <a:lnTo>
                      <a:pt x="1868" y="16"/>
                    </a:lnTo>
                    <a:lnTo>
                      <a:pt x="1762" y="2"/>
                    </a:lnTo>
                    <a:lnTo>
                      <a:pt x="1725" y="0"/>
                    </a:lnTo>
                    <a:lnTo>
                      <a:pt x="1685" y="2"/>
                    </a:lnTo>
                    <a:lnTo>
                      <a:pt x="1619" y="7"/>
                    </a:lnTo>
                    <a:lnTo>
                      <a:pt x="1534" y="28"/>
                    </a:lnTo>
                    <a:lnTo>
                      <a:pt x="1511" y="41"/>
                    </a:lnTo>
                    <a:lnTo>
                      <a:pt x="1499" y="55"/>
                    </a:lnTo>
                    <a:lnTo>
                      <a:pt x="1498" y="60"/>
                    </a:lnTo>
                    <a:lnTo>
                      <a:pt x="1489" y="63"/>
                    </a:lnTo>
                    <a:lnTo>
                      <a:pt x="1462" y="75"/>
                    </a:lnTo>
                    <a:lnTo>
                      <a:pt x="1449" y="87"/>
                    </a:lnTo>
                    <a:lnTo>
                      <a:pt x="1439" y="101"/>
                    </a:lnTo>
                    <a:lnTo>
                      <a:pt x="1438" y="110"/>
                    </a:lnTo>
                    <a:lnTo>
                      <a:pt x="1429" y="114"/>
                    </a:lnTo>
                    <a:lnTo>
                      <a:pt x="1401" y="132"/>
                    </a:lnTo>
                    <a:lnTo>
                      <a:pt x="1388" y="146"/>
                    </a:lnTo>
                    <a:lnTo>
                      <a:pt x="1377" y="165"/>
                    </a:lnTo>
                    <a:lnTo>
                      <a:pt x="1376" y="174"/>
                    </a:lnTo>
                    <a:lnTo>
                      <a:pt x="1366" y="178"/>
                    </a:lnTo>
                    <a:lnTo>
                      <a:pt x="1339" y="197"/>
                    </a:lnTo>
                    <a:lnTo>
                      <a:pt x="1325" y="211"/>
                    </a:lnTo>
                    <a:lnTo>
                      <a:pt x="1317" y="230"/>
                    </a:lnTo>
                    <a:lnTo>
                      <a:pt x="1316" y="240"/>
                    </a:lnTo>
                    <a:lnTo>
                      <a:pt x="1311" y="243"/>
                    </a:lnTo>
                    <a:lnTo>
                      <a:pt x="1297" y="252"/>
                    </a:lnTo>
                    <a:lnTo>
                      <a:pt x="1292" y="259"/>
                    </a:lnTo>
                    <a:lnTo>
                      <a:pt x="1291" y="268"/>
                    </a:lnTo>
                    <a:lnTo>
                      <a:pt x="1292" y="274"/>
                    </a:lnTo>
                    <a:lnTo>
                      <a:pt x="1291" y="275"/>
                    </a:lnTo>
                    <a:lnTo>
                      <a:pt x="1284" y="280"/>
                    </a:lnTo>
                    <a:lnTo>
                      <a:pt x="1266" y="307"/>
                    </a:lnTo>
                    <a:lnTo>
                      <a:pt x="1262" y="327"/>
                    </a:lnTo>
                    <a:lnTo>
                      <a:pt x="1264" y="348"/>
                    </a:lnTo>
                    <a:lnTo>
                      <a:pt x="1270" y="360"/>
                    </a:lnTo>
                    <a:lnTo>
                      <a:pt x="1268" y="361"/>
                    </a:lnTo>
                    <a:lnTo>
                      <a:pt x="1264" y="364"/>
                    </a:lnTo>
                    <a:lnTo>
                      <a:pt x="1259" y="371"/>
                    </a:lnTo>
                    <a:lnTo>
                      <a:pt x="1254" y="380"/>
                    </a:lnTo>
                    <a:lnTo>
                      <a:pt x="1252" y="393"/>
                    </a:lnTo>
                    <a:lnTo>
                      <a:pt x="1256" y="409"/>
                    </a:lnTo>
                    <a:lnTo>
                      <a:pt x="1263" y="417"/>
                    </a:lnTo>
                    <a:lnTo>
                      <a:pt x="1262" y="418"/>
                    </a:lnTo>
                    <a:lnTo>
                      <a:pt x="1259" y="425"/>
                    </a:lnTo>
                    <a:lnTo>
                      <a:pt x="1251" y="447"/>
                    </a:lnTo>
                    <a:lnTo>
                      <a:pt x="1251" y="461"/>
                    </a:lnTo>
                    <a:lnTo>
                      <a:pt x="1254" y="467"/>
                    </a:lnTo>
                    <a:lnTo>
                      <a:pt x="1256" y="473"/>
                    </a:lnTo>
                    <a:lnTo>
                      <a:pt x="1262" y="477"/>
                    </a:lnTo>
                    <a:lnTo>
                      <a:pt x="1263" y="477"/>
                    </a:lnTo>
                    <a:lnTo>
                      <a:pt x="1262" y="478"/>
                    </a:lnTo>
                    <a:lnTo>
                      <a:pt x="1259" y="482"/>
                    </a:lnTo>
                    <a:lnTo>
                      <a:pt x="1251" y="501"/>
                    </a:lnTo>
                    <a:lnTo>
                      <a:pt x="1252" y="511"/>
                    </a:lnTo>
                    <a:lnTo>
                      <a:pt x="1259" y="523"/>
                    </a:lnTo>
                    <a:lnTo>
                      <a:pt x="1266" y="527"/>
                    </a:lnTo>
                    <a:lnTo>
                      <a:pt x="1264" y="528"/>
                    </a:lnTo>
                    <a:lnTo>
                      <a:pt x="1263" y="534"/>
                    </a:lnTo>
                    <a:lnTo>
                      <a:pt x="1259" y="550"/>
                    </a:lnTo>
                    <a:lnTo>
                      <a:pt x="1262" y="560"/>
                    </a:lnTo>
                    <a:lnTo>
                      <a:pt x="1263" y="564"/>
                    </a:lnTo>
                    <a:lnTo>
                      <a:pt x="1267" y="567"/>
                    </a:lnTo>
                    <a:lnTo>
                      <a:pt x="1271" y="570"/>
                    </a:lnTo>
                    <a:lnTo>
                      <a:pt x="1272" y="570"/>
                    </a:lnTo>
                    <a:lnTo>
                      <a:pt x="1271" y="571"/>
                    </a:lnTo>
                    <a:lnTo>
                      <a:pt x="1270" y="575"/>
                    </a:lnTo>
                    <a:lnTo>
                      <a:pt x="1267" y="593"/>
                    </a:lnTo>
                    <a:lnTo>
                      <a:pt x="1270" y="604"/>
                    </a:lnTo>
                    <a:lnTo>
                      <a:pt x="1276" y="616"/>
                    </a:lnTo>
                    <a:lnTo>
                      <a:pt x="1283" y="620"/>
                    </a:lnTo>
                    <a:lnTo>
                      <a:pt x="1281" y="621"/>
                    </a:lnTo>
                    <a:lnTo>
                      <a:pt x="1280" y="625"/>
                    </a:lnTo>
                    <a:lnTo>
                      <a:pt x="1275" y="643"/>
                    </a:lnTo>
                    <a:lnTo>
                      <a:pt x="1276" y="653"/>
                    </a:lnTo>
                    <a:lnTo>
                      <a:pt x="1280" y="662"/>
                    </a:lnTo>
                    <a:lnTo>
                      <a:pt x="1285" y="666"/>
                    </a:lnTo>
                    <a:lnTo>
                      <a:pt x="1285" y="669"/>
                    </a:lnTo>
                    <a:lnTo>
                      <a:pt x="1285" y="688"/>
                    </a:lnTo>
                    <a:lnTo>
                      <a:pt x="1293" y="763"/>
                    </a:lnTo>
                    <a:lnTo>
                      <a:pt x="1320" y="869"/>
                    </a:lnTo>
                    <a:lnTo>
                      <a:pt x="1332" y="896"/>
                    </a:lnTo>
                    <a:lnTo>
                      <a:pt x="1331" y="899"/>
                    </a:lnTo>
                    <a:lnTo>
                      <a:pt x="1329" y="908"/>
                    </a:lnTo>
                    <a:lnTo>
                      <a:pt x="1324" y="946"/>
                    </a:lnTo>
                    <a:lnTo>
                      <a:pt x="1313" y="988"/>
                    </a:lnTo>
                    <a:lnTo>
                      <a:pt x="1312" y="995"/>
                    </a:lnTo>
                    <a:lnTo>
                      <a:pt x="1309" y="1003"/>
                    </a:lnTo>
                    <a:lnTo>
                      <a:pt x="1305" y="1019"/>
                    </a:lnTo>
                    <a:lnTo>
                      <a:pt x="1303" y="1035"/>
                    </a:lnTo>
                    <a:lnTo>
                      <a:pt x="1305" y="1050"/>
                    </a:lnTo>
                    <a:lnTo>
                      <a:pt x="1313" y="1062"/>
                    </a:lnTo>
                    <a:lnTo>
                      <a:pt x="1328" y="1072"/>
                    </a:lnTo>
                    <a:lnTo>
                      <a:pt x="1339" y="1075"/>
                    </a:lnTo>
                    <a:lnTo>
                      <a:pt x="1344" y="1075"/>
                    </a:lnTo>
                    <a:lnTo>
                      <a:pt x="1364" y="1064"/>
                    </a:lnTo>
                    <a:lnTo>
                      <a:pt x="1373" y="1054"/>
                    </a:lnTo>
                    <a:lnTo>
                      <a:pt x="1382" y="1039"/>
                    </a:lnTo>
                    <a:lnTo>
                      <a:pt x="1386" y="1029"/>
                    </a:lnTo>
                    <a:lnTo>
                      <a:pt x="1388" y="1019"/>
                    </a:lnTo>
                    <a:lnTo>
                      <a:pt x="1390" y="1005"/>
                    </a:lnTo>
                    <a:lnTo>
                      <a:pt x="1393" y="988"/>
                    </a:lnTo>
                    <a:lnTo>
                      <a:pt x="1393" y="984"/>
                    </a:lnTo>
                    <a:lnTo>
                      <a:pt x="1393" y="982"/>
                    </a:lnTo>
                    <a:lnTo>
                      <a:pt x="1398" y="992"/>
                    </a:lnTo>
                    <a:lnTo>
                      <a:pt x="1422" y="1021"/>
                    </a:lnTo>
                    <a:lnTo>
                      <a:pt x="1449" y="1051"/>
                    </a:lnTo>
                    <a:lnTo>
                      <a:pt x="1455" y="1055"/>
                    </a:lnTo>
                    <a:lnTo>
                      <a:pt x="1454" y="1058"/>
                    </a:lnTo>
                    <a:lnTo>
                      <a:pt x="1453" y="1064"/>
                    </a:lnTo>
                    <a:lnTo>
                      <a:pt x="1453" y="1068"/>
                    </a:lnTo>
                    <a:lnTo>
                      <a:pt x="1453" y="1068"/>
                    </a:lnTo>
                    <a:lnTo>
                      <a:pt x="1451" y="1068"/>
                    </a:lnTo>
                    <a:lnTo>
                      <a:pt x="1453" y="1068"/>
                    </a:lnTo>
                    <a:lnTo>
                      <a:pt x="1451" y="1068"/>
                    </a:lnTo>
                    <a:lnTo>
                      <a:pt x="1453" y="1068"/>
                    </a:lnTo>
                    <a:lnTo>
                      <a:pt x="1453" y="1068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5" name="Freeform 5"/>
              <p:cNvSpPr>
                <a:spLocks/>
              </p:cNvSpPr>
              <p:nvPr/>
            </p:nvSpPr>
            <p:spPr bwMode="auto">
              <a:xfrm>
                <a:off x="4606" y="2104"/>
                <a:ext cx="72" cy="251"/>
              </a:xfrm>
              <a:custGeom>
                <a:avLst/>
                <a:gdLst/>
                <a:ahLst/>
                <a:cxnLst>
                  <a:cxn ang="0">
                    <a:pos x="111" y="472"/>
                  </a:cxn>
                  <a:cxn ang="0">
                    <a:pos x="107" y="540"/>
                  </a:cxn>
                  <a:cxn ang="0">
                    <a:pos x="109" y="593"/>
                  </a:cxn>
                  <a:cxn ang="0">
                    <a:pos x="119" y="619"/>
                  </a:cxn>
                  <a:cxn ang="0">
                    <a:pos x="162" y="684"/>
                  </a:cxn>
                  <a:cxn ang="0">
                    <a:pos x="174" y="698"/>
                  </a:cxn>
                  <a:cxn ang="0">
                    <a:pos x="211" y="741"/>
                  </a:cxn>
                  <a:cxn ang="0">
                    <a:pos x="217" y="751"/>
                  </a:cxn>
                  <a:cxn ang="0">
                    <a:pos x="215" y="753"/>
                  </a:cxn>
                  <a:cxn ang="0">
                    <a:pos x="211" y="753"/>
                  </a:cxn>
                  <a:cxn ang="0">
                    <a:pos x="209" y="752"/>
                  </a:cxn>
                  <a:cxn ang="0">
                    <a:pos x="199" y="749"/>
                  </a:cxn>
                  <a:cxn ang="0">
                    <a:pos x="122" y="687"/>
                  </a:cxn>
                  <a:cxn ang="0">
                    <a:pos x="104" y="662"/>
                  </a:cxn>
                  <a:cxn ang="0">
                    <a:pos x="60" y="564"/>
                  </a:cxn>
                  <a:cxn ang="0">
                    <a:pos x="49" y="525"/>
                  </a:cxn>
                  <a:cxn ang="0">
                    <a:pos x="22" y="399"/>
                  </a:cxn>
                  <a:cxn ang="0">
                    <a:pos x="8" y="292"/>
                  </a:cxn>
                  <a:cxn ang="0">
                    <a:pos x="3" y="229"/>
                  </a:cxn>
                  <a:cxn ang="0">
                    <a:pos x="0" y="93"/>
                  </a:cxn>
                  <a:cxn ang="0">
                    <a:pos x="2" y="74"/>
                  </a:cxn>
                  <a:cxn ang="0">
                    <a:pos x="18" y="39"/>
                  </a:cxn>
                  <a:cxn ang="0">
                    <a:pos x="48" y="13"/>
                  </a:cxn>
                  <a:cxn ang="0">
                    <a:pos x="77" y="0"/>
                  </a:cxn>
                  <a:cxn ang="0">
                    <a:pos x="87" y="0"/>
                  </a:cxn>
                  <a:cxn ang="0">
                    <a:pos x="95" y="4"/>
                  </a:cxn>
                  <a:cxn ang="0">
                    <a:pos x="103" y="12"/>
                  </a:cxn>
                  <a:cxn ang="0">
                    <a:pos x="113" y="37"/>
                  </a:cxn>
                  <a:cxn ang="0">
                    <a:pos x="126" y="131"/>
                  </a:cxn>
                  <a:cxn ang="0">
                    <a:pos x="128" y="148"/>
                  </a:cxn>
                  <a:cxn ang="0">
                    <a:pos x="121" y="177"/>
                  </a:cxn>
                  <a:cxn ang="0">
                    <a:pos x="117" y="192"/>
                  </a:cxn>
                  <a:cxn ang="0">
                    <a:pos x="119" y="199"/>
                  </a:cxn>
                  <a:cxn ang="0">
                    <a:pos x="126" y="200"/>
                  </a:cxn>
                  <a:cxn ang="0">
                    <a:pos x="133" y="200"/>
                  </a:cxn>
                  <a:cxn ang="0">
                    <a:pos x="169" y="204"/>
                  </a:cxn>
                  <a:cxn ang="0">
                    <a:pos x="193" y="217"/>
                  </a:cxn>
                  <a:cxn ang="0">
                    <a:pos x="205" y="236"/>
                  </a:cxn>
                  <a:cxn ang="0">
                    <a:pos x="210" y="257"/>
                  </a:cxn>
                  <a:cxn ang="0">
                    <a:pos x="205" y="270"/>
                  </a:cxn>
                  <a:cxn ang="0">
                    <a:pos x="190" y="280"/>
                  </a:cxn>
                  <a:cxn ang="0">
                    <a:pos x="165" y="281"/>
                  </a:cxn>
                  <a:cxn ang="0">
                    <a:pos x="150" y="281"/>
                  </a:cxn>
                  <a:cxn ang="0">
                    <a:pos x="88" y="282"/>
                  </a:cxn>
                  <a:cxn ang="0">
                    <a:pos x="69" y="293"/>
                  </a:cxn>
                  <a:cxn ang="0">
                    <a:pos x="67" y="298"/>
                  </a:cxn>
                  <a:cxn ang="0">
                    <a:pos x="68" y="313"/>
                  </a:cxn>
                  <a:cxn ang="0">
                    <a:pos x="95" y="411"/>
                  </a:cxn>
                  <a:cxn ang="0">
                    <a:pos x="109" y="463"/>
                  </a:cxn>
                  <a:cxn ang="0">
                    <a:pos x="109" y="463"/>
                  </a:cxn>
                  <a:cxn ang="0">
                    <a:pos x="111" y="463"/>
                  </a:cxn>
                </a:cxnLst>
                <a:rect l="0" t="0" r="r" b="b"/>
                <a:pathLst>
                  <a:path w="217" h="753">
                    <a:moveTo>
                      <a:pt x="111" y="463"/>
                    </a:moveTo>
                    <a:lnTo>
                      <a:pt x="111" y="472"/>
                    </a:lnTo>
                    <a:lnTo>
                      <a:pt x="111" y="492"/>
                    </a:lnTo>
                    <a:lnTo>
                      <a:pt x="107" y="540"/>
                    </a:lnTo>
                    <a:lnTo>
                      <a:pt x="107" y="585"/>
                    </a:lnTo>
                    <a:lnTo>
                      <a:pt x="109" y="593"/>
                    </a:lnTo>
                    <a:lnTo>
                      <a:pt x="111" y="602"/>
                    </a:lnTo>
                    <a:lnTo>
                      <a:pt x="119" y="619"/>
                    </a:lnTo>
                    <a:lnTo>
                      <a:pt x="138" y="654"/>
                    </a:lnTo>
                    <a:lnTo>
                      <a:pt x="162" y="684"/>
                    </a:lnTo>
                    <a:lnTo>
                      <a:pt x="169" y="690"/>
                    </a:lnTo>
                    <a:lnTo>
                      <a:pt x="174" y="698"/>
                    </a:lnTo>
                    <a:lnTo>
                      <a:pt x="189" y="714"/>
                    </a:lnTo>
                    <a:lnTo>
                      <a:pt x="211" y="741"/>
                    </a:lnTo>
                    <a:lnTo>
                      <a:pt x="215" y="747"/>
                    </a:lnTo>
                    <a:lnTo>
                      <a:pt x="217" y="751"/>
                    </a:lnTo>
                    <a:lnTo>
                      <a:pt x="217" y="752"/>
                    </a:lnTo>
                    <a:lnTo>
                      <a:pt x="215" y="753"/>
                    </a:lnTo>
                    <a:lnTo>
                      <a:pt x="213" y="753"/>
                    </a:lnTo>
                    <a:lnTo>
                      <a:pt x="211" y="753"/>
                    </a:lnTo>
                    <a:lnTo>
                      <a:pt x="209" y="752"/>
                    </a:lnTo>
                    <a:lnTo>
                      <a:pt x="209" y="752"/>
                    </a:lnTo>
                    <a:lnTo>
                      <a:pt x="207" y="752"/>
                    </a:lnTo>
                    <a:lnTo>
                      <a:pt x="199" y="749"/>
                    </a:lnTo>
                    <a:lnTo>
                      <a:pt x="168" y="731"/>
                    </a:lnTo>
                    <a:lnTo>
                      <a:pt x="122" y="687"/>
                    </a:lnTo>
                    <a:lnTo>
                      <a:pt x="111" y="670"/>
                    </a:lnTo>
                    <a:lnTo>
                      <a:pt x="104" y="662"/>
                    </a:lnTo>
                    <a:lnTo>
                      <a:pt x="84" y="625"/>
                    </a:lnTo>
                    <a:lnTo>
                      <a:pt x="60" y="564"/>
                    </a:lnTo>
                    <a:lnTo>
                      <a:pt x="55" y="544"/>
                    </a:lnTo>
                    <a:lnTo>
                      <a:pt x="49" y="525"/>
                    </a:lnTo>
                    <a:lnTo>
                      <a:pt x="39" y="484"/>
                    </a:lnTo>
                    <a:lnTo>
                      <a:pt x="22" y="399"/>
                    </a:lnTo>
                    <a:lnTo>
                      <a:pt x="10" y="313"/>
                    </a:lnTo>
                    <a:lnTo>
                      <a:pt x="8" y="292"/>
                    </a:lnTo>
                    <a:lnTo>
                      <a:pt x="6" y="272"/>
                    </a:lnTo>
                    <a:lnTo>
                      <a:pt x="3" y="229"/>
                    </a:lnTo>
                    <a:lnTo>
                      <a:pt x="0" y="152"/>
                    </a:lnTo>
                    <a:lnTo>
                      <a:pt x="0" y="93"/>
                    </a:lnTo>
                    <a:lnTo>
                      <a:pt x="2" y="82"/>
                    </a:lnTo>
                    <a:lnTo>
                      <a:pt x="2" y="74"/>
                    </a:lnTo>
                    <a:lnTo>
                      <a:pt x="8" y="55"/>
                    </a:lnTo>
                    <a:lnTo>
                      <a:pt x="18" y="39"/>
                    </a:lnTo>
                    <a:lnTo>
                      <a:pt x="31" y="26"/>
                    </a:lnTo>
                    <a:lnTo>
                      <a:pt x="48" y="13"/>
                    </a:lnTo>
                    <a:lnTo>
                      <a:pt x="67" y="4"/>
                    </a:lnTo>
                    <a:lnTo>
                      <a:pt x="77" y="0"/>
                    </a:lnTo>
                    <a:lnTo>
                      <a:pt x="81" y="0"/>
                    </a:lnTo>
                    <a:lnTo>
                      <a:pt x="87" y="0"/>
                    </a:lnTo>
                    <a:lnTo>
                      <a:pt x="91" y="1"/>
                    </a:lnTo>
                    <a:lnTo>
                      <a:pt x="95" y="4"/>
                    </a:lnTo>
                    <a:lnTo>
                      <a:pt x="99" y="6"/>
                    </a:lnTo>
                    <a:lnTo>
                      <a:pt x="103" y="12"/>
                    </a:lnTo>
                    <a:lnTo>
                      <a:pt x="108" y="24"/>
                    </a:lnTo>
                    <a:lnTo>
                      <a:pt x="113" y="37"/>
                    </a:lnTo>
                    <a:lnTo>
                      <a:pt x="121" y="70"/>
                    </a:lnTo>
                    <a:lnTo>
                      <a:pt x="126" y="131"/>
                    </a:lnTo>
                    <a:lnTo>
                      <a:pt x="128" y="140"/>
                    </a:lnTo>
                    <a:lnTo>
                      <a:pt x="128" y="148"/>
                    </a:lnTo>
                    <a:lnTo>
                      <a:pt x="125" y="164"/>
                    </a:lnTo>
                    <a:lnTo>
                      <a:pt x="121" y="177"/>
                    </a:lnTo>
                    <a:lnTo>
                      <a:pt x="117" y="188"/>
                    </a:lnTo>
                    <a:lnTo>
                      <a:pt x="117" y="192"/>
                    </a:lnTo>
                    <a:lnTo>
                      <a:pt x="117" y="196"/>
                    </a:lnTo>
                    <a:lnTo>
                      <a:pt x="119" y="199"/>
                    </a:lnTo>
                    <a:lnTo>
                      <a:pt x="122" y="200"/>
                    </a:lnTo>
                    <a:lnTo>
                      <a:pt x="126" y="200"/>
                    </a:lnTo>
                    <a:lnTo>
                      <a:pt x="128" y="200"/>
                    </a:lnTo>
                    <a:lnTo>
                      <a:pt x="133" y="200"/>
                    </a:lnTo>
                    <a:lnTo>
                      <a:pt x="145" y="201"/>
                    </a:lnTo>
                    <a:lnTo>
                      <a:pt x="169" y="204"/>
                    </a:lnTo>
                    <a:lnTo>
                      <a:pt x="188" y="213"/>
                    </a:lnTo>
                    <a:lnTo>
                      <a:pt x="193" y="217"/>
                    </a:lnTo>
                    <a:lnTo>
                      <a:pt x="197" y="223"/>
                    </a:lnTo>
                    <a:lnTo>
                      <a:pt x="205" y="236"/>
                    </a:lnTo>
                    <a:lnTo>
                      <a:pt x="209" y="250"/>
                    </a:lnTo>
                    <a:lnTo>
                      <a:pt x="210" y="257"/>
                    </a:lnTo>
                    <a:lnTo>
                      <a:pt x="209" y="265"/>
                    </a:lnTo>
                    <a:lnTo>
                      <a:pt x="205" y="270"/>
                    </a:lnTo>
                    <a:lnTo>
                      <a:pt x="199" y="276"/>
                    </a:lnTo>
                    <a:lnTo>
                      <a:pt x="190" y="280"/>
                    </a:lnTo>
                    <a:lnTo>
                      <a:pt x="180" y="281"/>
                    </a:lnTo>
                    <a:lnTo>
                      <a:pt x="165" y="281"/>
                    </a:lnTo>
                    <a:lnTo>
                      <a:pt x="165" y="281"/>
                    </a:lnTo>
                    <a:lnTo>
                      <a:pt x="150" y="281"/>
                    </a:lnTo>
                    <a:lnTo>
                      <a:pt x="125" y="281"/>
                    </a:lnTo>
                    <a:lnTo>
                      <a:pt x="88" y="282"/>
                    </a:lnTo>
                    <a:lnTo>
                      <a:pt x="77" y="286"/>
                    </a:lnTo>
                    <a:lnTo>
                      <a:pt x="69" y="293"/>
                    </a:lnTo>
                    <a:lnTo>
                      <a:pt x="68" y="296"/>
                    </a:lnTo>
                    <a:lnTo>
                      <a:pt x="67" y="298"/>
                    </a:lnTo>
                    <a:lnTo>
                      <a:pt x="67" y="302"/>
                    </a:lnTo>
                    <a:lnTo>
                      <a:pt x="68" y="313"/>
                    </a:lnTo>
                    <a:lnTo>
                      <a:pt x="75" y="341"/>
                    </a:lnTo>
                    <a:lnTo>
                      <a:pt x="95" y="411"/>
                    </a:lnTo>
                    <a:lnTo>
                      <a:pt x="111" y="463"/>
                    </a:lnTo>
                    <a:lnTo>
                      <a:pt x="109" y="463"/>
                    </a:lnTo>
                    <a:lnTo>
                      <a:pt x="111" y="463"/>
                    </a:lnTo>
                    <a:lnTo>
                      <a:pt x="109" y="463"/>
                    </a:lnTo>
                    <a:lnTo>
                      <a:pt x="111" y="463"/>
                    </a:lnTo>
                    <a:lnTo>
                      <a:pt x="111" y="463"/>
                    </a:lnTo>
                    <a:close/>
                  </a:path>
                </a:pathLst>
              </a:custGeom>
              <a:solidFill>
                <a:srgbClr val="63F0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6" name="Freeform 6"/>
              <p:cNvSpPr>
                <a:spLocks/>
              </p:cNvSpPr>
              <p:nvPr/>
            </p:nvSpPr>
            <p:spPr bwMode="auto">
              <a:xfrm>
                <a:off x="4606" y="2105"/>
                <a:ext cx="68" cy="248"/>
              </a:xfrm>
              <a:custGeom>
                <a:avLst/>
                <a:gdLst/>
                <a:ahLst/>
                <a:cxnLst>
                  <a:cxn ang="0">
                    <a:pos x="99" y="471"/>
                  </a:cxn>
                  <a:cxn ang="0">
                    <a:pos x="100" y="539"/>
                  </a:cxn>
                  <a:cxn ang="0">
                    <a:pos x="104" y="592"/>
                  </a:cxn>
                  <a:cxn ang="0">
                    <a:pos x="113" y="618"/>
                  </a:cxn>
                  <a:cxn ang="0">
                    <a:pos x="153" y="682"/>
                  </a:cxn>
                  <a:cxn ang="0">
                    <a:pos x="164" y="695"/>
                  </a:cxn>
                  <a:cxn ang="0">
                    <a:pos x="199" y="735"/>
                  </a:cxn>
                  <a:cxn ang="0">
                    <a:pos x="203" y="743"/>
                  </a:cxn>
                  <a:cxn ang="0">
                    <a:pos x="202" y="746"/>
                  </a:cxn>
                  <a:cxn ang="0">
                    <a:pos x="196" y="743"/>
                  </a:cxn>
                  <a:cxn ang="0">
                    <a:pos x="194" y="743"/>
                  </a:cxn>
                  <a:cxn ang="0">
                    <a:pos x="160" y="723"/>
                  </a:cxn>
                  <a:cxn ang="0">
                    <a:pos x="111" y="669"/>
                  </a:cxn>
                  <a:cxn ang="0">
                    <a:pos x="84" y="624"/>
                  </a:cxn>
                  <a:cxn ang="0">
                    <a:pos x="55" y="543"/>
                  </a:cxn>
                  <a:cxn ang="0">
                    <a:pos x="39" y="483"/>
                  </a:cxn>
                  <a:cxn ang="0">
                    <a:pos x="10" y="312"/>
                  </a:cxn>
                  <a:cxn ang="0">
                    <a:pos x="6" y="271"/>
                  </a:cxn>
                  <a:cxn ang="0">
                    <a:pos x="0" y="151"/>
                  </a:cxn>
                  <a:cxn ang="0">
                    <a:pos x="2" y="81"/>
                  </a:cxn>
                  <a:cxn ang="0">
                    <a:pos x="8" y="56"/>
                  </a:cxn>
                  <a:cxn ang="0">
                    <a:pos x="31" y="27"/>
                  </a:cxn>
                  <a:cxn ang="0">
                    <a:pos x="64" y="4"/>
                  </a:cxn>
                  <a:cxn ang="0">
                    <a:pos x="79" y="0"/>
                  </a:cxn>
                  <a:cxn ang="0">
                    <a:pos x="88" y="1"/>
                  </a:cxn>
                  <a:cxn ang="0">
                    <a:pos x="96" y="7"/>
                  </a:cxn>
                  <a:cxn ang="0">
                    <a:pos x="105" y="24"/>
                  </a:cxn>
                  <a:cxn ang="0">
                    <a:pos x="116" y="70"/>
                  </a:cxn>
                  <a:cxn ang="0">
                    <a:pos x="121" y="142"/>
                  </a:cxn>
                  <a:cxn ang="0">
                    <a:pos x="119" y="166"/>
                  </a:cxn>
                  <a:cxn ang="0">
                    <a:pos x="109" y="190"/>
                  </a:cxn>
                  <a:cxn ang="0">
                    <a:pos x="108" y="198"/>
                  </a:cxn>
                  <a:cxn ang="0">
                    <a:pos x="113" y="202"/>
                  </a:cxn>
                  <a:cxn ang="0">
                    <a:pos x="119" y="202"/>
                  </a:cxn>
                  <a:cxn ang="0">
                    <a:pos x="137" y="203"/>
                  </a:cxn>
                  <a:cxn ang="0">
                    <a:pos x="180" y="215"/>
                  </a:cxn>
                  <a:cxn ang="0">
                    <a:pos x="188" y="224"/>
                  </a:cxn>
                  <a:cxn ang="0">
                    <a:pos x="197" y="251"/>
                  </a:cxn>
                  <a:cxn ang="0">
                    <a:pos x="194" y="263"/>
                  </a:cxn>
                  <a:cxn ang="0">
                    <a:pos x="184" y="273"/>
                  </a:cxn>
                  <a:cxn ang="0">
                    <a:pos x="162" y="279"/>
                  </a:cxn>
                  <a:cxn ang="0">
                    <a:pos x="148" y="279"/>
                  </a:cxn>
                  <a:cxn ang="0">
                    <a:pos x="112" y="279"/>
                  </a:cxn>
                  <a:cxn ang="0">
                    <a:pos x="72" y="285"/>
                  </a:cxn>
                  <a:cxn ang="0">
                    <a:pos x="64" y="295"/>
                  </a:cxn>
                  <a:cxn ang="0">
                    <a:pos x="63" y="312"/>
                  </a:cxn>
                  <a:cxn ang="0">
                    <a:pos x="85" y="411"/>
                  </a:cxn>
                  <a:cxn ang="0">
                    <a:pos x="97" y="463"/>
                  </a:cxn>
                  <a:cxn ang="0">
                    <a:pos x="97" y="463"/>
                  </a:cxn>
                  <a:cxn ang="0">
                    <a:pos x="99" y="463"/>
                  </a:cxn>
                </a:cxnLst>
                <a:rect l="0" t="0" r="r" b="b"/>
                <a:pathLst>
                  <a:path w="203" h="746">
                    <a:moveTo>
                      <a:pt x="99" y="463"/>
                    </a:moveTo>
                    <a:lnTo>
                      <a:pt x="99" y="471"/>
                    </a:lnTo>
                    <a:lnTo>
                      <a:pt x="100" y="491"/>
                    </a:lnTo>
                    <a:lnTo>
                      <a:pt x="100" y="539"/>
                    </a:lnTo>
                    <a:lnTo>
                      <a:pt x="101" y="584"/>
                    </a:lnTo>
                    <a:lnTo>
                      <a:pt x="104" y="592"/>
                    </a:lnTo>
                    <a:lnTo>
                      <a:pt x="107" y="601"/>
                    </a:lnTo>
                    <a:lnTo>
                      <a:pt x="113" y="618"/>
                    </a:lnTo>
                    <a:lnTo>
                      <a:pt x="132" y="653"/>
                    </a:lnTo>
                    <a:lnTo>
                      <a:pt x="153" y="682"/>
                    </a:lnTo>
                    <a:lnTo>
                      <a:pt x="158" y="687"/>
                    </a:lnTo>
                    <a:lnTo>
                      <a:pt x="164" y="695"/>
                    </a:lnTo>
                    <a:lnTo>
                      <a:pt x="177" y="710"/>
                    </a:lnTo>
                    <a:lnTo>
                      <a:pt x="199" y="735"/>
                    </a:lnTo>
                    <a:lnTo>
                      <a:pt x="202" y="740"/>
                    </a:lnTo>
                    <a:lnTo>
                      <a:pt x="203" y="743"/>
                    </a:lnTo>
                    <a:lnTo>
                      <a:pt x="203" y="744"/>
                    </a:lnTo>
                    <a:lnTo>
                      <a:pt x="202" y="746"/>
                    </a:lnTo>
                    <a:lnTo>
                      <a:pt x="199" y="746"/>
                    </a:lnTo>
                    <a:lnTo>
                      <a:pt x="196" y="743"/>
                    </a:lnTo>
                    <a:lnTo>
                      <a:pt x="196" y="743"/>
                    </a:lnTo>
                    <a:lnTo>
                      <a:pt x="194" y="743"/>
                    </a:lnTo>
                    <a:lnTo>
                      <a:pt x="188" y="740"/>
                    </a:lnTo>
                    <a:lnTo>
                      <a:pt x="160" y="723"/>
                    </a:lnTo>
                    <a:lnTo>
                      <a:pt x="120" y="683"/>
                    </a:lnTo>
                    <a:lnTo>
                      <a:pt x="111" y="669"/>
                    </a:lnTo>
                    <a:lnTo>
                      <a:pt x="104" y="661"/>
                    </a:lnTo>
                    <a:lnTo>
                      <a:pt x="84" y="624"/>
                    </a:lnTo>
                    <a:lnTo>
                      <a:pt x="60" y="563"/>
                    </a:lnTo>
                    <a:lnTo>
                      <a:pt x="55" y="543"/>
                    </a:lnTo>
                    <a:lnTo>
                      <a:pt x="49" y="524"/>
                    </a:lnTo>
                    <a:lnTo>
                      <a:pt x="39" y="483"/>
                    </a:lnTo>
                    <a:lnTo>
                      <a:pt x="22" y="398"/>
                    </a:lnTo>
                    <a:lnTo>
                      <a:pt x="10" y="312"/>
                    </a:lnTo>
                    <a:lnTo>
                      <a:pt x="8" y="291"/>
                    </a:lnTo>
                    <a:lnTo>
                      <a:pt x="6" y="271"/>
                    </a:lnTo>
                    <a:lnTo>
                      <a:pt x="3" y="228"/>
                    </a:lnTo>
                    <a:lnTo>
                      <a:pt x="0" y="151"/>
                    </a:lnTo>
                    <a:lnTo>
                      <a:pt x="0" y="92"/>
                    </a:lnTo>
                    <a:lnTo>
                      <a:pt x="2" y="81"/>
                    </a:lnTo>
                    <a:lnTo>
                      <a:pt x="2" y="73"/>
                    </a:lnTo>
                    <a:lnTo>
                      <a:pt x="8" y="56"/>
                    </a:lnTo>
                    <a:lnTo>
                      <a:pt x="18" y="40"/>
                    </a:lnTo>
                    <a:lnTo>
                      <a:pt x="31" y="27"/>
                    </a:lnTo>
                    <a:lnTo>
                      <a:pt x="47" y="15"/>
                    </a:lnTo>
                    <a:lnTo>
                      <a:pt x="64" y="4"/>
                    </a:lnTo>
                    <a:lnTo>
                      <a:pt x="75" y="0"/>
                    </a:lnTo>
                    <a:lnTo>
                      <a:pt x="79" y="0"/>
                    </a:lnTo>
                    <a:lnTo>
                      <a:pt x="84" y="0"/>
                    </a:lnTo>
                    <a:lnTo>
                      <a:pt x="88" y="1"/>
                    </a:lnTo>
                    <a:lnTo>
                      <a:pt x="92" y="4"/>
                    </a:lnTo>
                    <a:lnTo>
                      <a:pt x="96" y="7"/>
                    </a:lnTo>
                    <a:lnTo>
                      <a:pt x="99" y="12"/>
                    </a:lnTo>
                    <a:lnTo>
                      <a:pt x="105" y="24"/>
                    </a:lnTo>
                    <a:lnTo>
                      <a:pt x="109" y="37"/>
                    </a:lnTo>
                    <a:lnTo>
                      <a:pt x="116" y="70"/>
                    </a:lnTo>
                    <a:lnTo>
                      <a:pt x="120" y="133"/>
                    </a:lnTo>
                    <a:lnTo>
                      <a:pt x="121" y="142"/>
                    </a:lnTo>
                    <a:lnTo>
                      <a:pt x="121" y="150"/>
                    </a:lnTo>
                    <a:lnTo>
                      <a:pt x="119" y="166"/>
                    </a:lnTo>
                    <a:lnTo>
                      <a:pt x="113" y="179"/>
                    </a:lnTo>
                    <a:lnTo>
                      <a:pt x="109" y="190"/>
                    </a:lnTo>
                    <a:lnTo>
                      <a:pt x="108" y="194"/>
                    </a:lnTo>
                    <a:lnTo>
                      <a:pt x="108" y="198"/>
                    </a:lnTo>
                    <a:lnTo>
                      <a:pt x="111" y="200"/>
                    </a:lnTo>
                    <a:lnTo>
                      <a:pt x="113" y="202"/>
                    </a:lnTo>
                    <a:lnTo>
                      <a:pt x="117" y="202"/>
                    </a:lnTo>
                    <a:lnTo>
                      <a:pt x="119" y="202"/>
                    </a:lnTo>
                    <a:lnTo>
                      <a:pt x="124" y="202"/>
                    </a:lnTo>
                    <a:lnTo>
                      <a:pt x="137" y="203"/>
                    </a:lnTo>
                    <a:lnTo>
                      <a:pt x="160" y="206"/>
                    </a:lnTo>
                    <a:lnTo>
                      <a:pt x="180" y="215"/>
                    </a:lnTo>
                    <a:lnTo>
                      <a:pt x="185" y="219"/>
                    </a:lnTo>
                    <a:lnTo>
                      <a:pt x="188" y="224"/>
                    </a:lnTo>
                    <a:lnTo>
                      <a:pt x="194" y="238"/>
                    </a:lnTo>
                    <a:lnTo>
                      <a:pt x="197" y="251"/>
                    </a:lnTo>
                    <a:lnTo>
                      <a:pt x="197" y="257"/>
                    </a:lnTo>
                    <a:lnTo>
                      <a:pt x="194" y="263"/>
                    </a:lnTo>
                    <a:lnTo>
                      <a:pt x="190" y="268"/>
                    </a:lnTo>
                    <a:lnTo>
                      <a:pt x="184" y="273"/>
                    </a:lnTo>
                    <a:lnTo>
                      <a:pt x="174" y="276"/>
                    </a:lnTo>
                    <a:lnTo>
                      <a:pt x="162" y="279"/>
                    </a:lnTo>
                    <a:lnTo>
                      <a:pt x="148" y="279"/>
                    </a:lnTo>
                    <a:lnTo>
                      <a:pt x="148" y="279"/>
                    </a:lnTo>
                    <a:lnTo>
                      <a:pt x="134" y="279"/>
                    </a:lnTo>
                    <a:lnTo>
                      <a:pt x="112" y="279"/>
                    </a:lnTo>
                    <a:lnTo>
                      <a:pt x="81" y="283"/>
                    </a:lnTo>
                    <a:lnTo>
                      <a:pt x="72" y="285"/>
                    </a:lnTo>
                    <a:lnTo>
                      <a:pt x="65" y="292"/>
                    </a:lnTo>
                    <a:lnTo>
                      <a:pt x="64" y="295"/>
                    </a:lnTo>
                    <a:lnTo>
                      <a:pt x="63" y="301"/>
                    </a:lnTo>
                    <a:lnTo>
                      <a:pt x="63" y="312"/>
                    </a:lnTo>
                    <a:lnTo>
                      <a:pt x="68" y="341"/>
                    </a:lnTo>
                    <a:lnTo>
                      <a:pt x="85" y="411"/>
                    </a:lnTo>
                    <a:lnTo>
                      <a:pt x="99" y="463"/>
                    </a:lnTo>
                    <a:lnTo>
                      <a:pt x="97" y="463"/>
                    </a:lnTo>
                    <a:lnTo>
                      <a:pt x="99" y="463"/>
                    </a:lnTo>
                    <a:lnTo>
                      <a:pt x="97" y="463"/>
                    </a:lnTo>
                    <a:lnTo>
                      <a:pt x="99" y="463"/>
                    </a:lnTo>
                    <a:lnTo>
                      <a:pt x="99" y="463"/>
                    </a:lnTo>
                    <a:close/>
                  </a:path>
                </a:pathLst>
              </a:custGeom>
              <a:solidFill>
                <a:srgbClr val="6EF0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7" name="Freeform 7"/>
              <p:cNvSpPr>
                <a:spLocks/>
              </p:cNvSpPr>
              <p:nvPr/>
            </p:nvSpPr>
            <p:spPr bwMode="auto">
              <a:xfrm>
                <a:off x="4606" y="2105"/>
                <a:ext cx="63" cy="245"/>
              </a:xfrm>
              <a:custGeom>
                <a:avLst/>
                <a:gdLst/>
                <a:ahLst/>
                <a:cxnLst>
                  <a:cxn ang="0">
                    <a:pos x="88" y="471"/>
                  </a:cxn>
                  <a:cxn ang="0">
                    <a:pos x="93" y="539"/>
                  </a:cxn>
                  <a:cxn ang="0">
                    <a:pos x="100" y="592"/>
                  </a:cxn>
                  <a:cxn ang="0">
                    <a:pos x="108" y="619"/>
                  </a:cxn>
                  <a:cxn ang="0">
                    <a:pos x="144" y="681"/>
                  </a:cxn>
                  <a:cxn ang="0">
                    <a:pos x="153" y="693"/>
                  </a:cxn>
                  <a:cxn ang="0">
                    <a:pos x="188" y="729"/>
                  </a:cxn>
                  <a:cxn ang="0">
                    <a:pos x="190" y="735"/>
                  </a:cxn>
                  <a:cxn ang="0">
                    <a:pos x="188" y="735"/>
                  </a:cxn>
                  <a:cxn ang="0">
                    <a:pos x="182" y="733"/>
                  </a:cxn>
                  <a:cxn ang="0">
                    <a:pos x="176" y="730"/>
                  </a:cxn>
                  <a:cxn ang="0">
                    <a:pos x="119" y="680"/>
                  </a:cxn>
                  <a:cxn ang="0">
                    <a:pos x="104" y="660"/>
                  </a:cxn>
                  <a:cxn ang="0">
                    <a:pos x="60" y="562"/>
                  </a:cxn>
                  <a:cxn ang="0">
                    <a:pos x="49" y="523"/>
                  </a:cxn>
                  <a:cxn ang="0">
                    <a:pos x="22" y="397"/>
                  </a:cxn>
                  <a:cxn ang="0">
                    <a:pos x="8" y="290"/>
                  </a:cxn>
                  <a:cxn ang="0">
                    <a:pos x="3" y="227"/>
                  </a:cxn>
                  <a:cxn ang="0">
                    <a:pos x="0" y="91"/>
                  </a:cxn>
                  <a:cxn ang="0">
                    <a:pos x="2" y="72"/>
                  </a:cxn>
                  <a:cxn ang="0">
                    <a:pos x="16" y="40"/>
                  </a:cxn>
                  <a:cxn ang="0">
                    <a:pos x="43" y="15"/>
                  </a:cxn>
                  <a:cxn ang="0">
                    <a:pos x="71" y="0"/>
                  </a:cxn>
                  <a:cxn ang="0">
                    <a:pos x="80" y="0"/>
                  </a:cxn>
                  <a:cxn ang="0">
                    <a:pos x="88" y="4"/>
                  </a:cxn>
                  <a:cxn ang="0">
                    <a:pos x="95" y="12"/>
                  </a:cxn>
                  <a:cxn ang="0">
                    <a:pos x="104" y="39"/>
                  </a:cxn>
                  <a:cxn ang="0">
                    <a:pos x="115" y="134"/>
                  </a:cxn>
                  <a:cxn ang="0">
                    <a:pos x="115" y="152"/>
                  </a:cxn>
                  <a:cxn ang="0">
                    <a:pos x="107" y="181"/>
                  </a:cxn>
                  <a:cxn ang="0">
                    <a:pos x="100" y="195"/>
                  </a:cxn>
                  <a:cxn ang="0">
                    <a:pos x="101" y="202"/>
                  </a:cxn>
                  <a:cxn ang="0">
                    <a:pos x="109" y="203"/>
                  </a:cxn>
                  <a:cxn ang="0">
                    <a:pos x="116" y="203"/>
                  </a:cxn>
                  <a:cxn ang="0">
                    <a:pos x="150" y="207"/>
                  </a:cxn>
                  <a:cxn ang="0">
                    <a:pos x="176" y="221"/>
                  </a:cxn>
                  <a:cxn ang="0">
                    <a:pos x="185" y="238"/>
                  </a:cxn>
                  <a:cxn ang="0">
                    <a:pos x="184" y="256"/>
                  </a:cxn>
                  <a:cxn ang="0">
                    <a:pos x="176" y="267"/>
                  </a:cxn>
                  <a:cxn ang="0">
                    <a:pos x="158" y="275"/>
                  </a:cxn>
                  <a:cxn ang="0">
                    <a:pos x="130" y="276"/>
                  </a:cxn>
                  <a:cxn ang="0">
                    <a:pos x="119" y="276"/>
                  </a:cxn>
                  <a:cxn ang="0">
                    <a:pos x="75" y="280"/>
                  </a:cxn>
                  <a:cxn ang="0">
                    <a:pos x="61" y="291"/>
                  </a:cxn>
                  <a:cxn ang="0">
                    <a:pos x="59" y="302"/>
                  </a:cxn>
                  <a:cxn ang="0">
                    <a:pos x="63" y="340"/>
                  </a:cxn>
                  <a:cxn ang="0">
                    <a:pos x="88" y="462"/>
                  </a:cxn>
                  <a:cxn ang="0">
                    <a:pos x="88" y="462"/>
                  </a:cxn>
                  <a:cxn ang="0">
                    <a:pos x="88" y="462"/>
                  </a:cxn>
                </a:cxnLst>
                <a:rect l="0" t="0" r="r" b="b"/>
                <a:pathLst>
                  <a:path w="190" h="735">
                    <a:moveTo>
                      <a:pt x="88" y="462"/>
                    </a:moveTo>
                    <a:lnTo>
                      <a:pt x="88" y="471"/>
                    </a:lnTo>
                    <a:lnTo>
                      <a:pt x="91" y="491"/>
                    </a:lnTo>
                    <a:lnTo>
                      <a:pt x="93" y="539"/>
                    </a:lnTo>
                    <a:lnTo>
                      <a:pt x="97" y="584"/>
                    </a:lnTo>
                    <a:lnTo>
                      <a:pt x="100" y="592"/>
                    </a:lnTo>
                    <a:lnTo>
                      <a:pt x="101" y="601"/>
                    </a:lnTo>
                    <a:lnTo>
                      <a:pt x="108" y="619"/>
                    </a:lnTo>
                    <a:lnTo>
                      <a:pt x="125" y="653"/>
                    </a:lnTo>
                    <a:lnTo>
                      <a:pt x="144" y="681"/>
                    </a:lnTo>
                    <a:lnTo>
                      <a:pt x="148" y="685"/>
                    </a:lnTo>
                    <a:lnTo>
                      <a:pt x="153" y="693"/>
                    </a:lnTo>
                    <a:lnTo>
                      <a:pt x="166" y="708"/>
                    </a:lnTo>
                    <a:lnTo>
                      <a:pt x="188" y="729"/>
                    </a:lnTo>
                    <a:lnTo>
                      <a:pt x="190" y="733"/>
                    </a:lnTo>
                    <a:lnTo>
                      <a:pt x="190" y="735"/>
                    </a:lnTo>
                    <a:lnTo>
                      <a:pt x="189" y="735"/>
                    </a:lnTo>
                    <a:lnTo>
                      <a:pt x="188" y="735"/>
                    </a:lnTo>
                    <a:lnTo>
                      <a:pt x="182" y="733"/>
                    </a:lnTo>
                    <a:lnTo>
                      <a:pt x="182" y="733"/>
                    </a:lnTo>
                    <a:lnTo>
                      <a:pt x="181" y="733"/>
                    </a:lnTo>
                    <a:lnTo>
                      <a:pt x="176" y="730"/>
                    </a:lnTo>
                    <a:lnTo>
                      <a:pt x="150" y="714"/>
                    </a:lnTo>
                    <a:lnTo>
                      <a:pt x="119" y="680"/>
                    </a:lnTo>
                    <a:lnTo>
                      <a:pt x="111" y="668"/>
                    </a:lnTo>
                    <a:lnTo>
                      <a:pt x="104" y="660"/>
                    </a:lnTo>
                    <a:lnTo>
                      <a:pt x="84" y="623"/>
                    </a:lnTo>
                    <a:lnTo>
                      <a:pt x="60" y="562"/>
                    </a:lnTo>
                    <a:lnTo>
                      <a:pt x="55" y="542"/>
                    </a:lnTo>
                    <a:lnTo>
                      <a:pt x="49" y="523"/>
                    </a:lnTo>
                    <a:lnTo>
                      <a:pt x="39" y="482"/>
                    </a:lnTo>
                    <a:lnTo>
                      <a:pt x="22" y="397"/>
                    </a:lnTo>
                    <a:lnTo>
                      <a:pt x="10" y="311"/>
                    </a:lnTo>
                    <a:lnTo>
                      <a:pt x="8" y="290"/>
                    </a:lnTo>
                    <a:lnTo>
                      <a:pt x="6" y="270"/>
                    </a:lnTo>
                    <a:lnTo>
                      <a:pt x="3" y="227"/>
                    </a:lnTo>
                    <a:lnTo>
                      <a:pt x="0" y="150"/>
                    </a:lnTo>
                    <a:lnTo>
                      <a:pt x="0" y="91"/>
                    </a:lnTo>
                    <a:lnTo>
                      <a:pt x="2" y="80"/>
                    </a:lnTo>
                    <a:lnTo>
                      <a:pt x="2" y="72"/>
                    </a:lnTo>
                    <a:lnTo>
                      <a:pt x="7" y="55"/>
                    </a:lnTo>
                    <a:lnTo>
                      <a:pt x="16" y="40"/>
                    </a:lnTo>
                    <a:lnTo>
                      <a:pt x="28" y="27"/>
                    </a:lnTo>
                    <a:lnTo>
                      <a:pt x="43" y="15"/>
                    </a:lnTo>
                    <a:lnTo>
                      <a:pt x="60" y="6"/>
                    </a:lnTo>
                    <a:lnTo>
                      <a:pt x="71" y="0"/>
                    </a:lnTo>
                    <a:lnTo>
                      <a:pt x="75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8" y="4"/>
                    </a:lnTo>
                    <a:lnTo>
                      <a:pt x="92" y="7"/>
                    </a:lnTo>
                    <a:lnTo>
                      <a:pt x="95" y="12"/>
                    </a:lnTo>
                    <a:lnTo>
                      <a:pt x="100" y="24"/>
                    </a:lnTo>
                    <a:lnTo>
                      <a:pt x="104" y="39"/>
                    </a:lnTo>
                    <a:lnTo>
                      <a:pt x="111" y="72"/>
                    </a:lnTo>
                    <a:lnTo>
                      <a:pt x="115" y="134"/>
                    </a:lnTo>
                    <a:lnTo>
                      <a:pt x="116" y="144"/>
                    </a:lnTo>
                    <a:lnTo>
                      <a:pt x="115" y="152"/>
                    </a:lnTo>
                    <a:lnTo>
                      <a:pt x="112" y="168"/>
                    </a:lnTo>
                    <a:lnTo>
                      <a:pt x="107" y="181"/>
                    </a:lnTo>
                    <a:lnTo>
                      <a:pt x="101" y="191"/>
                    </a:lnTo>
                    <a:lnTo>
                      <a:pt x="100" y="195"/>
                    </a:lnTo>
                    <a:lnTo>
                      <a:pt x="100" y="199"/>
                    </a:lnTo>
                    <a:lnTo>
                      <a:pt x="101" y="202"/>
                    </a:lnTo>
                    <a:lnTo>
                      <a:pt x="105" y="203"/>
                    </a:lnTo>
                    <a:lnTo>
                      <a:pt x="109" y="203"/>
                    </a:lnTo>
                    <a:lnTo>
                      <a:pt x="111" y="203"/>
                    </a:lnTo>
                    <a:lnTo>
                      <a:pt x="116" y="203"/>
                    </a:lnTo>
                    <a:lnTo>
                      <a:pt x="128" y="205"/>
                    </a:lnTo>
                    <a:lnTo>
                      <a:pt x="150" y="207"/>
                    </a:lnTo>
                    <a:lnTo>
                      <a:pt x="170" y="217"/>
                    </a:lnTo>
                    <a:lnTo>
                      <a:pt x="176" y="221"/>
                    </a:lnTo>
                    <a:lnTo>
                      <a:pt x="180" y="226"/>
                    </a:lnTo>
                    <a:lnTo>
                      <a:pt x="185" y="238"/>
                    </a:lnTo>
                    <a:lnTo>
                      <a:pt x="186" y="251"/>
                    </a:lnTo>
                    <a:lnTo>
                      <a:pt x="184" y="256"/>
                    </a:lnTo>
                    <a:lnTo>
                      <a:pt x="181" y="262"/>
                    </a:lnTo>
                    <a:lnTo>
                      <a:pt x="176" y="267"/>
                    </a:lnTo>
                    <a:lnTo>
                      <a:pt x="168" y="271"/>
                    </a:lnTo>
                    <a:lnTo>
                      <a:pt x="158" y="275"/>
                    </a:lnTo>
                    <a:lnTo>
                      <a:pt x="145" y="276"/>
                    </a:lnTo>
                    <a:lnTo>
                      <a:pt x="130" y="276"/>
                    </a:lnTo>
                    <a:lnTo>
                      <a:pt x="130" y="276"/>
                    </a:lnTo>
                    <a:lnTo>
                      <a:pt x="119" y="276"/>
                    </a:lnTo>
                    <a:lnTo>
                      <a:pt x="100" y="276"/>
                    </a:lnTo>
                    <a:lnTo>
                      <a:pt x="75" y="280"/>
                    </a:lnTo>
                    <a:lnTo>
                      <a:pt x="67" y="286"/>
                    </a:lnTo>
                    <a:lnTo>
                      <a:pt x="61" y="291"/>
                    </a:lnTo>
                    <a:lnTo>
                      <a:pt x="60" y="295"/>
                    </a:lnTo>
                    <a:lnTo>
                      <a:pt x="59" y="302"/>
                    </a:lnTo>
                    <a:lnTo>
                      <a:pt x="59" y="312"/>
                    </a:lnTo>
                    <a:lnTo>
                      <a:pt x="63" y="340"/>
                    </a:lnTo>
                    <a:lnTo>
                      <a:pt x="76" y="410"/>
                    </a:lnTo>
                    <a:lnTo>
                      <a:pt x="88" y="462"/>
                    </a:lnTo>
                    <a:lnTo>
                      <a:pt x="87" y="462"/>
                    </a:lnTo>
                    <a:lnTo>
                      <a:pt x="88" y="462"/>
                    </a:lnTo>
                    <a:lnTo>
                      <a:pt x="87" y="462"/>
                    </a:lnTo>
                    <a:lnTo>
                      <a:pt x="88" y="462"/>
                    </a:lnTo>
                    <a:lnTo>
                      <a:pt x="88" y="462"/>
                    </a:lnTo>
                    <a:close/>
                  </a:path>
                </a:pathLst>
              </a:custGeom>
              <a:solidFill>
                <a:srgbClr val="78F0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8" name="Freeform 8"/>
              <p:cNvSpPr>
                <a:spLocks/>
              </p:cNvSpPr>
              <p:nvPr/>
            </p:nvSpPr>
            <p:spPr bwMode="auto">
              <a:xfrm>
                <a:off x="4606" y="2106"/>
                <a:ext cx="59" cy="241"/>
              </a:xfrm>
              <a:custGeom>
                <a:avLst/>
                <a:gdLst/>
                <a:ahLst/>
                <a:cxnLst>
                  <a:cxn ang="0">
                    <a:pos x="79" y="469"/>
                  </a:cxn>
                  <a:cxn ang="0">
                    <a:pos x="87" y="537"/>
                  </a:cxn>
                  <a:cxn ang="0">
                    <a:pos x="96" y="590"/>
                  </a:cxn>
                  <a:cxn ang="0">
                    <a:pos x="104" y="618"/>
                  </a:cxn>
                  <a:cxn ang="0">
                    <a:pos x="134" y="678"/>
                  </a:cxn>
                  <a:cxn ang="0">
                    <a:pos x="144" y="690"/>
                  </a:cxn>
                  <a:cxn ang="0">
                    <a:pos x="176" y="720"/>
                  </a:cxn>
                  <a:cxn ang="0">
                    <a:pos x="178" y="724"/>
                  </a:cxn>
                  <a:cxn ang="0">
                    <a:pos x="177" y="725"/>
                  </a:cxn>
                  <a:cxn ang="0">
                    <a:pos x="169" y="722"/>
                  </a:cxn>
                  <a:cxn ang="0">
                    <a:pos x="162" y="719"/>
                  </a:cxn>
                  <a:cxn ang="0">
                    <a:pos x="116" y="676"/>
                  </a:cxn>
                  <a:cxn ang="0">
                    <a:pos x="104" y="658"/>
                  </a:cxn>
                  <a:cxn ang="0">
                    <a:pos x="60" y="560"/>
                  </a:cxn>
                  <a:cxn ang="0">
                    <a:pos x="49" y="521"/>
                  </a:cxn>
                  <a:cxn ang="0">
                    <a:pos x="22" y="395"/>
                  </a:cxn>
                  <a:cxn ang="0">
                    <a:pos x="8" y="288"/>
                  </a:cxn>
                  <a:cxn ang="0">
                    <a:pos x="3" y="225"/>
                  </a:cxn>
                  <a:cxn ang="0">
                    <a:pos x="0" y="89"/>
                  </a:cxn>
                  <a:cxn ang="0">
                    <a:pos x="2" y="70"/>
                  </a:cxn>
                  <a:cxn ang="0">
                    <a:pos x="16" y="38"/>
                  </a:cxn>
                  <a:cxn ang="0">
                    <a:pos x="42" y="16"/>
                  </a:cxn>
                  <a:cxn ang="0">
                    <a:pos x="68" y="1"/>
                  </a:cxn>
                  <a:cxn ang="0">
                    <a:pos x="77" y="0"/>
                  </a:cxn>
                  <a:cxn ang="0">
                    <a:pos x="84" y="4"/>
                  </a:cxn>
                  <a:cxn ang="0">
                    <a:pos x="91" y="12"/>
                  </a:cxn>
                  <a:cxn ang="0">
                    <a:pos x="100" y="38"/>
                  </a:cxn>
                  <a:cxn ang="0">
                    <a:pos x="108" y="135"/>
                  </a:cxn>
                  <a:cxn ang="0">
                    <a:pos x="108" y="152"/>
                  </a:cxn>
                  <a:cxn ang="0">
                    <a:pos x="101" y="175"/>
                  </a:cxn>
                  <a:cxn ang="0">
                    <a:pos x="92" y="196"/>
                  </a:cxn>
                  <a:cxn ang="0">
                    <a:pos x="96" y="204"/>
                  </a:cxn>
                  <a:cxn ang="0">
                    <a:pos x="101" y="204"/>
                  </a:cxn>
                  <a:cxn ang="0">
                    <a:pos x="119" y="205"/>
                  </a:cxn>
                  <a:cxn ang="0">
                    <a:pos x="161" y="217"/>
                  </a:cxn>
                  <a:cxn ang="0">
                    <a:pos x="169" y="227"/>
                  </a:cxn>
                  <a:cxn ang="0">
                    <a:pos x="174" y="237"/>
                  </a:cxn>
                  <a:cxn ang="0">
                    <a:pos x="173" y="249"/>
                  </a:cxn>
                  <a:cxn ang="0">
                    <a:pos x="166" y="260"/>
                  </a:cxn>
                  <a:cxn ang="0">
                    <a:pos x="152" y="268"/>
                  </a:cxn>
                  <a:cxn ang="0">
                    <a:pos x="113" y="272"/>
                  </a:cxn>
                  <a:cxn ang="0">
                    <a:pos x="103" y="273"/>
                  </a:cxn>
                  <a:cxn ang="0">
                    <a:pos x="75" y="276"/>
                  </a:cxn>
                  <a:cxn ang="0">
                    <a:pos x="61" y="284"/>
                  </a:cxn>
                  <a:cxn ang="0">
                    <a:pos x="56" y="293"/>
                  </a:cxn>
                  <a:cxn ang="0">
                    <a:pos x="55" y="310"/>
                  </a:cxn>
                  <a:cxn ang="0">
                    <a:pos x="67" y="410"/>
                  </a:cxn>
                  <a:cxn ang="0">
                    <a:pos x="76" y="461"/>
                  </a:cxn>
                  <a:cxn ang="0">
                    <a:pos x="76" y="461"/>
                  </a:cxn>
                  <a:cxn ang="0">
                    <a:pos x="77" y="461"/>
                  </a:cxn>
                </a:cxnLst>
                <a:rect l="0" t="0" r="r" b="b"/>
                <a:pathLst>
                  <a:path w="178" h="725">
                    <a:moveTo>
                      <a:pt x="77" y="461"/>
                    </a:moveTo>
                    <a:lnTo>
                      <a:pt x="79" y="469"/>
                    </a:lnTo>
                    <a:lnTo>
                      <a:pt x="81" y="489"/>
                    </a:lnTo>
                    <a:lnTo>
                      <a:pt x="87" y="537"/>
                    </a:lnTo>
                    <a:lnTo>
                      <a:pt x="93" y="582"/>
                    </a:lnTo>
                    <a:lnTo>
                      <a:pt x="96" y="590"/>
                    </a:lnTo>
                    <a:lnTo>
                      <a:pt x="97" y="599"/>
                    </a:lnTo>
                    <a:lnTo>
                      <a:pt x="104" y="618"/>
                    </a:lnTo>
                    <a:lnTo>
                      <a:pt x="119" y="653"/>
                    </a:lnTo>
                    <a:lnTo>
                      <a:pt x="134" y="678"/>
                    </a:lnTo>
                    <a:lnTo>
                      <a:pt x="138" y="682"/>
                    </a:lnTo>
                    <a:lnTo>
                      <a:pt x="144" y="690"/>
                    </a:lnTo>
                    <a:lnTo>
                      <a:pt x="157" y="702"/>
                    </a:lnTo>
                    <a:lnTo>
                      <a:pt x="176" y="720"/>
                    </a:lnTo>
                    <a:lnTo>
                      <a:pt x="177" y="723"/>
                    </a:lnTo>
                    <a:lnTo>
                      <a:pt x="178" y="724"/>
                    </a:lnTo>
                    <a:lnTo>
                      <a:pt x="178" y="725"/>
                    </a:lnTo>
                    <a:lnTo>
                      <a:pt x="177" y="725"/>
                    </a:lnTo>
                    <a:lnTo>
                      <a:pt x="176" y="725"/>
                    </a:lnTo>
                    <a:lnTo>
                      <a:pt x="169" y="722"/>
                    </a:lnTo>
                    <a:lnTo>
                      <a:pt x="169" y="722"/>
                    </a:lnTo>
                    <a:lnTo>
                      <a:pt x="162" y="719"/>
                    </a:lnTo>
                    <a:lnTo>
                      <a:pt x="142" y="704"/>
                    </a:lnTo>
                    <a:lnTo>
                      <a:pt x="116" y="676"/>
                    </a:lnTo>
                    <a:lnTo>
                      <a:pt x="111" y="666"/>
                    </a:lnTo>
                    <a:lnTo>
                      <a:pt x="104" y="658"/>
                    </a:lnTo>
                    <a:lnTo>
                      <a:pt x="84" y="621"/>
                    </a:lnTo>
                    <a:lnTo>
                      <a:pt x="60" y="560"/>
                    </a:lnTo>
                    <a:lnTo>
                      <a:pt x="55" y="540"/>
                    </a:lnTo>
                    <a:lnTo>
                      <a:pt x="49" y="521"/>
                    </a:lnTo>
                    <a:lnTo>
                      <a:pt x="39" y="480"/>
                    </a:lnTo>
                    <a:lnTo>
                      <a:pt x="22" y="395"/>
                    </a:lnTo>
                    <a:lnTo>
                      <a:pt x="10" y="309"/>
                    </a:lnTo>
                    <a:lnTo>
                      <a:pt x="8" y="288"/>
                    </a:lnTo>
                    <a:lnTo>
                      <a:pt x="6" y="268"/>
                    </a:lnTo>
                    <a:lnTo>
                      <a:pt x="3" y="225"/>
                    </a:lnTo>
                    <a:lnTo>
                      <a:pt x="0" y="148"/>
                    </a:lnTo>
                    <a:lnTo>
                      <a:pt x="0" y="89"/>
                    </a:lnTo>
                    <a:lnTo>
                      <a:pt x="2" y="78"/>
                    </a:lnTo>
                    <a:lnTo>
                      <a:pt x="2" y="70"/>
                    </a:lnTo>
                    <a:lnTo>
                      <a:pt x="7" y="53"/>
                    </a:lnTo>
                    <a:lnTo>
                      <a:pt x="16" y="38"/>
                    </a:lnTo>
                    <a:lnTo>
                      <a:pt x="27" y="26"/>
                    </a:lnTo>
                    <a:lnTo>
                      <a:pt x="42" y="16"/>
                    </a:lnTo>
                    <a:lnTo>
                      <a:pt x="59" y="6"/>
                    </a:lnTo>
                    <a:lnTo>
                      <a:pt x="68" y="1"/>
                    </a:lnTo>
                    <a:lnTo>
                      <a:pt x="72" y="0"/>
                    </a:lnTo>
                    <a:lnTo>
                      <a:pt x="77" y="0"/>
                    </a:lnTo>
                    <a:lnTo>
                      <a:pt x="81" y="1"/>
                    </a:lnTo>
                    <a:lnTo>
                      <a:pt x="84" y="4"/>
                    </a:lnTo>
                    <a:lnTo>
                      <a:pt x="88" y="8"/>
                    </a:lnTo>
                    <a:lnTo>
                      <a:pt x="91" y="12"/>
                    </a:lnTo>
                    <a:lnTo>
                      <a:pt x="96" y="24"/>
                    </a:lnTo>
                    <a:lnTo>
                      <a:pt x="100" y="38"/>
                    </a:lnTo>
                    <a:lnTo>
                      <a:pt x="105" y="73"/>
                    </a:lnTo>
                    <a:lnTo>
                      <a:pt x="108" y="135"/>
                    </a:lnTo>
                    <a:lnTo>
                      <a:pt x="109" y="144"/>
                    </a:lnTo>
                    <a:lnTo>
                      <a:pt x="108" y="152"/>
                    </a:lnTo>
                    <a:lnTo>
                      <a:pt x="107" y="160"/>
                    </a:lnTo>
                    <a:lnTo>
                      <a:pt x="101" y="175"/>
                    </a:lnTo>
                    <a:lnTo>
                      <a:pt x="96" y="187"/>
                    </a:lnTo>
                    <a:lnTo>
                      <a:pt x="92" y="196"/>
                    </a:lnTo>
                    <a:lnTo>
                      <a:pt x="92" y="200"/>
                    </a:lnTo>
                    <a:lnTo>
                      <a:pt x="96" y="204"/>
                    </a:lnTo>
                    <a:lnTo>
                      <a:pt x="100" y="204"/>
                    </a:lnTo>
                    <a:lnTo>
                      <a:pt x="101" y="204"/>
                    </a:lnTo>
                    <a:lnTo>
                      <a:pt x="107" y="204"/>
                    </a:lnTo>
                    <a:lnTo>
                      <a:pt x="119" y="205"/>
                    </a:lnTo>
                    <a:lnTo>
                      <a:pt x="141" y="208"/>
                    </a:lnTo>
                    <a:lnTo>
                      <a:pt x="161" y="217"/>
                    </a:lnTo>
                    <a:lnTo>
                      <a:pt x="166" y="221"/>
                    </a:lnTo>
                    <a:lnTo>
                      <a:pt x="169" y="227"/>
                    </a:lnTo>
                    <a:lnTo>
                      <a:pt x="173" y="232"/>
                    </a:lnTo>
                    <a:lnTo>
                      <a:pt x="174" y="237"/>
                    </a:lnTo>
                    <a:lnTo>
                      <a:pt x="174" y="244"/>
                    </a:lnTo>
                    <a:lnTo>
                      <a:pt x="173" y="249"/>
                    </a:lnTo>
                    <a:lnTo>
                      <a:pt x="170" y="254"/>
                    </a:lnTo>
                    <a:lnTo>
                      <a:pt x="166" y="260"/>
                    </a:lnTo>
                    <a:lnTo>
                      <a:pt x="160" y="264"/>
                    </a:lnTo>
                    <a:lnTo>
                      <a:pt x="152" y="268"/>
                    </a:lnTo>
                    <a:lnTo>
                      <a:pt x="141" y="270"/>
                    </a:lnTo>
                    <a:lnTo>
                      <a:pt x="113" y="272"/>
                    </a:lnTo>
                    <a:lnTo>
                      <a:pt x="113" y="272"/>
                    </a:lnTo>
                    <a:lnTo>
                      <a:pt x="103" y="273"/>
                    </a:lnTo>
                    <a:lnTo>
                      <a:pt x="87" y="273"/>
                    </a:lnTo>
                    <a:lnTo>
                      <a:pt x="75" y="276"/>
                    </a:lnTo>
                    <a:lnTo>
                      <a:pt x="67" y="278"/>
                    </a:lnTo>
                    <a:lnTo>
                      <a:pt x="61" y="284"/>
                    </a:lnTo>
                    <a:lnTo>
                      <a:pt x="57" y="290"/>
                    </a:lnTo>
                    <a:lnTo>
                      <a:pt x="56" y="293"/>
                    </a:lnTo>
                    <a:lnTo>
                      <a:pt x="55" y="300"/>
                    </a:lnTo>
                    <a:lnTo>
                      <a:pt x="55" y="310"/>
                    </a:lnTo>
                    <a:lnTo>
                      <a:pt x="57" y="339"/>
                    </a:lnTo>
                    <a:lnTo>
                      <a:pt x="67" y="410"/>
                    </a:lnTo>
                    <a:lnTo>
                      <a:pt x="77" y="461"/>
                    </a:lnTo>
                    <a:lnTo>
                      <a:pt x="76" y="461"/>
                    </a:lnTo>
                    <a:lnTo>
                      <a:pt x="77" y="461"/>
                    </a:lnTo>
                    <a:lnTo>
                      <a:pt x="76" y="461"/>
                    </a:lnTo>
                    <a:lnTo>
                      <a:pt x="77" y="461"/>
                    </a:lnTo>
                    <a:lnTo>
                      <a:pt x="77" y="461"/>
                    </a:lnTo>
                    <a:close/>
                  </a:path>
                </a:pathLst>
              </a:custGeom>
              <a:solidFill>
                <a:srgbClr val="82F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9" name="Freeform 9"/>
              <p:cNvSpPr>
                <a:spLocks/>
              </p:cNvSpPr>
              <p:nvPr/>
            </p:nvSpPr>
            <p:spPr bwMode="auto">
              <a:xfrm>
                <a:off x="4606" y="2106"/>
                <a:ext cx="55" cy="239"/>
              </a:xfrm>
              <a:custGeom>
                <a:avLst/>
                <a:gdLst/>
                <a:ahLst/>
                <a:cxnLst>
                  <a:cxn ang="0">
                    <a:pos x="149" y="709"/>
                  </a:cxn>
                  <a:cxn ang="0">
                    <a:pos x="115" y="673"/>
                  </a:cxn>
                  <a:cxn ang="0">
                    <a:pos x="104" y="657"/>
                  </a:cxn>
                  <a:cxn ang="0">
                    <a:pos x="60" y="559"/>
                  </a:cxn>
                  <a:cxn ang="0">
                    <a:pos x="49" y="520"/>
                  </a:cxn>
                  <a:cxn ang="0">
                    <a:pos x="22" y="394"/>
                  </a:cxn>
                  <a:cxn ang="0">
                    <a:pos x="8" y="287"/>
                  </a:cxn>
                  <a:cxn ang="0">
                    <a:pos x="3" y="224"/>
                  </a:cxn>
                  <a:cxn ang="0">
                    <a:pos x="0" y="88"/>
                  </a:cxn>
                  <a:cxn ang="0">
                    <a:pos x="2" y="69"/>
                  </a:cxn>
                  <a:cxn ang="0">
                    <a:pos x="15" y="38"/>
                  </a:cxn>
                  <a:cxn ang="0">
                    <a:pos x="39" y="16"/>
                  </a:cxn>
                  <a:cxn ang="0">
                    <a:pos x="64" y="1"/>
                  </a:cxn>
                  <a:cxn ang="0">
                    <a:pos x="73" y="0"/>
                  </a:cxn>
                  <a:cxn ang="0">
                    <a:pos x="80" y="4"/>
                  </a:cxn>
                  <a:cxn ang="0">
                    <a:pos x="87" y="12"/>
                  </a:cxn>
                  <a:cxn ang="0">
                    <a:pos x="95" y="40"/>
                  </a:cxn>
                  <a:cxn ang="0">
                    <a:pos x="101" y="138"/>
                  </a:cxn>
                  <a:cxn ang="0">
                    <a:pos x="101" y="155"/>
                  </a:cxn>
                  <a:cxn ang="0">
                    <a:pos x="95" y="176"/>
                  </a:cxn>
                  <a:cxn ang="0">
                    <a:pos x="83" y="196"/>
                  </a:cxn>
                  <a:cxn ang="0">
                    <a:pos x="83" y="203"/>
                  </a:cxn>
                  <a:cxn ang="0">
                    <a:pos x="89" y="204"/>
                  </a:cxn>
                  <a:cxn ang="0">
                    <a:pos x="96" y="206"/>
                  </a:cxn>
                  <a:cxn ang="0">
                    <a:pos x="132" y="208"/>
                  </a:cxn>
                  <a:cxn ang="0">
                    <a:pos x="157" y="223"/>
                  </a:cxn>
                  <a:cxn ang="0">
                    <a:pos x="162" y="234"/>
                  </a:cxn>
                  <a:cxn ang="0">
                    <a:pos x="162" y="244"/>
                  </a:cxn>
                  <a:cxn ang="0">
                    <a:pos x="157" y="253"/>
                  </a:cxn>
                  <a:cxn ang="0">
                    <a:pos x="145" y="263"/>
                  </a:cxn>
                  <a:cxn ang="0">
                    <a:pos x="111" y="269"/>
                  </a:cxn>
                  <a:cxn ang="0">
                    <a:pos x="87" y="271"/>
                  </a:cxn>
                  <a:cxn ang="0">
                    <a:pos x="65" y="273"/>
                  </a:cxn>
                  <a:cxn ang="0">
                    <a:pos x="56" y="283"/>
                  </a:cxn>
                  <a:cxn ang="0">
                    <a:pos x="52" y="293"/>
                  </a:cxn>
                  <a:cxn ang="0">
                    <a:pos x="49" y="310"/>
                  </a:cxn>
                  <a:cxn ang="0">
                    <a:pos x="59" y="409"/>
                  </a:cxn>
                  <a:cxn ang="0">
                    <a:pos x="68" y="468"/>
                  </a:cxn>
                  <a:cxn ang="0">
                    <a:pos x="80" y="536"/>
                  </a:cxn>
                  <a:cxn ang="0">
                    <a:pos x="92" y="590"/>
                  </a:cxn>
                  <a:cxn ang="0">
                    <a:pos x="99" y="617"/>
                  </a:cxn>
                  <a:cxn ang="0">
                    <a:pos x="125" y="675"/>
                  </a:cxn>
                  <a:cxn ang="0">
                    <a:pos x="133" y="686"/>
                  </a:cxn>
                  <a:cxn ang="0">
                    <a:pos x="164" y="714"/>
                  </a:cxn>
                  <a:cxn ang="0">
                    <a:pos x="165" y="717"/>
                  </a:cxn>
                  <a:cxn ang="0">
                    <a:pos x="160" y="715"/>
                  </a:cxn>
                  <a:cxn ang="0">
                    <a:pos x="154" y="711"/>
                  </a:cxn>
                  <a:cxn ang="0">
                    <a:pos x="154" y="711"/>
                  </a:cxn>
                  <a:cxn ang="0">
                    <a:pos x="154" y="711"/>
                  </a:cxn>
                </a:cxnLst>
                <a:rect l="0" t="0" r="r" b="b"/>
                <a:pathLst>
                  <a:path w="165" h="717">
                    <a:moveTo>
                      <a:pt x="154" y="711"/>
                    </a:moveTo>
                    <a:lnTo>
                      <a:pt x="149" y="709"/>
                    </a:lnTo>
                    <a:lnTo>
                      <a:pt x="133" y="695"/>
                    </a:lnTo>
                    <a:lnTo>
                      <a:pt x="115" y="673"/>
                    </a:lnTo>
                    <a:lnTo>
                      <a:pt x="111" y="665"/>
                    </a:lnTo>
                    <a:lnTo>
                      <a:pt x="104" y="657"/>
                    </a:lnTo>
                    <a:lnTo>
                      <a:pt x="84" y="620"/>
                    </a:lnTo>
                    <a:lnTo>
                      <a:pt x="60" y="559"/>
                    </a:lnTo>
                    <a:lnTo>
                      <a:pt x="55" y="539"/>
                    </a:lnTo>
                    <a:lnTo>
                      <a:pt x="49" y="520"/>
                    </a:lnTo>
                    <a:lnTo>
                      <a:pt x="39" y="479"/>
                    </a:lnTo>
                    <a:lnTo>
                      <a:pt x="22" y="394"/>
                    </a:lnTo>
                    <a:lnTo>
                      <a:pt x="10" y="308"/>
                    </a:lnTo>
                    <a:lnTo>
                      <a:pt x="8" y="287"/>
                    </a:lnTo>
                    <a:lnTo>
                      <a:pt x="6" y="267"/>
                    </a:lnTo>
                    <a:lnTo>
                      <a:pt x="3" y="224"/>
                    </a:lnTo>
                    <a:lnTo>
                      <a:pt x="0" y="147"/>
                    </a:lnTo>
                    <a:lnTo>
                      <a:pt x="0" y="88"/>
                    </a:lnTo>
                    <a:lnTo>
                      <a:pt x="2" y="77"/>
                    </a:lnTo>
                    <a:lnTo>
                      <a:pt x="2" y="69"/>
                    </a:lnTo>
                    <a:lnTo>
                      <a:pt x="7" y="53"/>
                    </a:lnTo>
                    <a:lnTo>
                      <a:pt x="15" y="38"/>
                    </a:lnTo>
                    <a:lnTo>
                      <a:pt x="26" y="27"/>
                    </a:lnTo>
                    <a:lnTo>
                      <a:pt x="39" y="16"/>
                    </a:lnTo>
                    <a:lnTo>
                      <a:pt x="55" y="7"/>
                    </a:lnTo>
                    <a:lnTo>
                      <a:pt x="64" y="1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7" y="1"/>
                    </a:lnTo>
                    <a:lnTo>
                      <a:pt x="80" y="4"/>
                    </a:lnTo>
                    <a:lnTo>
                      <a:pt x="84" y="8"/>
                    </a:lnTo>
                    <a:lnTo>
                      <a:pt x="87" y="12"/>
                    </a:lnTo>
                    <a:lnTo>
                      <a:pt x="92" y="24"/>
                    </a:lnTo>
                    <a:lnTo>
                      <a:pt x="95" y="40"/>
                    </a:lnTo>
                    <a:lnTo>
                      <a:pt x="100" y="74"/>
                    </a:lnTo>
                    <a:lnTo>
                      <a:pt x="101" y="138"/>
                    </a:lnTo>
                    <a:lnTo>
                      <a:pt x="103" y="147"/>
                    </a:lnTo>
                    <a:lnTo>
                      <a:pt x="101" y="155"/>
                    </a:lnTo>
                    <a:lnTo>
                      <a:pt x="100" y="163"/>
                    </a:lnTo>
                    <a:lnTo>
                      <a:pt x="95" y="176"/>
                    </a:lnTo>
                    <a:lnTo>
                      <a:pt x="88" y="188"/>
                    </a:lnTo>
                    <a:lnTo>
                      <a:pt x="83" y="196"/>
                    </a:lnTo>
                    <a:lnTo>
                      <a:pt x="81" y="200"/>
                    </a:lnTo>
                    <a:lnTo>
                      <a:pt x="83" y="203"/>
                    </a:lnTo>
                    <a:lnTo>
                      <a:pt x="85" y="204"/>
                    </a:lnTo>
                    <a:lnTo>
                      <a:pt x="89" y="204"/>
                    </a:lnTo>
                    <a:lnTo>
                      <a:pt x="91" y="204"/>
                    </a:lnTo>
                    <a:lnTo>
                      <a:pt x="96" y="206"/>
                    </a:lnTo>
                    <a:lnTo>
                      <a:pt x="109" y="206"/>
                    </a:lnTo>
                    <a:lnTo>
                      <a:pt x="132" y="208"/>
                    </a:lnTo>
                    <a:lnTo>
                      <a:pt x="152" y="219"/>
                    </a:lnTo>
                    <a:lnTo>
                      <a:pt x="157" y="223"/>
                    </a:lnTo>
                    <a:lnTo>
                      <a:pt x="160" y="228"/>
                    </a:lnTo>
                    <a:lnTo>
                      <a:pt x="162" y="234"/>
                    </a:lnTo>
                    <a:lnTo>
                      <a:pt x="164" y="239"/>
                    </a:lnTo>
                    <a:lnTo>
                      <a:pt x="162" y="244"/>
                    </a:lnTo>
                    <a:lnTo>
                      <a:pt x="161" y="249"/>
                    </a:lnTo>
                    <a:lnTo>
                      <a:pt x="157" y="253"/>
                    </a:lnTo>
                    <a:lnTo>
                      <a:pt x="152" y="259"/>
                    </a:lnTo>
                    <a:lnTo>
                      <a:pt x="145" y="263"/>
                    </a:lnTo>
                    <a:lnTo>
                      <a:pt x="136" y="265"/>
                    </a:lnTo>
                    <a:lnTo>
                      <a:pt x="111" y="269"/>
                    </a:lnTo>
                    <a:lnTo>
                      <a:pt x="96" y="269"/>
                    </a:lnTo>
                    <a:lnTo>
                      <a:pt x="87" y="271"/>
                    </a:lnTo>
                    <a:lnTo>
                      <a:pt x="75" y="271"/>
                    </a:lnTo>
                    <a:lnTo>
                      <a:pt x="65" y="273"/>
                    </a:lnTo>
                    <a:lnTo>
                      <a:pt x="60" y="277"/>
                    </a:lnTo>
                    <a:lnTo>
                      <a:pt x="56" y="283"/>
                    </a:lnTo>
                    <a:lnTo>
                      <a:pt x="53" y="289"/>
                    </a:lnTo>
                    <a:lnTo>
                      <a:pt x="52" y="293"/>
                    </a:lnTo>
                    <a:lnTo>
                      <a:pt x="51" y="300"/>
                    </a:lnTo>
                    <a:lnTo>
                      <a:pt x="49" y="310"/>
                    </a:lnTo>
                    <a:lnTo>
                      <a:pt x="51" y="338"/>
                    </a:lnTo>
                    <a:lnTo>
                      <a:pt x="59" y="409"/>
                    </a:lnTo>
                    <a:lnTo>
                      <a:pt x="67" y="460"/>
                    </a:lnTo>
                    <a:lnTo>
                      <a:pt x="68" y="468"/>
                    </a:lnTo>
                    <a:lnTo>
                      <a:pt x="71" y="488"/>
                    </a:lnTo>
                    <a:lnTo>
                      <a:pt x="80" y="536"/>
                    </a:lnTo>
                    <a:lnTo>
                      <a:pt x="89" y="583"/>
                    </a:lnTo>
                    <a:lnTo>
                      <a:pt x="92" y="590"/>
                    </a:lnTo>
                    <a:lnTo>
                      <a:pt x="93" y="600"/>
                    </a:lnTo>
                    <a:lnTo>
                      <a:pt x="99" y="617"/>
                    </a:lnTo>
                    <a:lnTo>
                      <a:pt x="113" y="652"/>
                    </a:lnTo>
                    <a:lnTo>
                      <a:pt x="125" y="675"/>
                    </a:lnTo>
                    <a:lnTo>
                      <a:pt x="128" y="678"/>
                    </a:lnTo>
                    <a:lnTo>
                      <a:pt x="133" y="686"/>
                    </a:lnTo>
                    <a:lnTo>
                      <a:pt x="146" y="698"/>
                    </a:lnTo>
                    <a:lnTo>
                      <a:pt x="164" y="714"/>
                    </a:lnTo>
                    <a:lnTo>
                      <a:pt x="165" y="715"/>
                    </a:lnTo>
                    <a:lnTo>
                      <a:pt x="165" y="717"/>
                    </a:lnTo>
                    <a:lnTo>
                      <a:pt x="164" y="717"/>
                    </a:lnTo>
                    <a:lnTo>
                      <a:pt x="160" y="715"/>
                    </a:lnTo>
                    <a:lnTo>
                      <a:pt x="154" y="711"/>
                    </a:lnTo>
                    <a:lnTo>
                      <a:pt x="154" y="711"/>
                    </a:lnTo>
                    <a:lnTo>
                      <a:pt x="153" y="711"/>
                    </a:lnTo>
                    <a:lnTo>
                      <a:pt x="154" y="711"/>
                    </a:lnTo>
                    <a:lnTo>
                      <a:pt x="153" y="711"/>
                    </a:lnTo>
                    <a:lnTo>
                      <a:pt x="154" y="711"/>
                    </a:lnTo>
                    <a:lnTo>
                      <a:pt x="154" y="711"/>
                    </a:lnTo>
                    <a:close/>
                  </a:path>
                </a:pathLst>
              </a:custGeom>
              <a:solidFill>
                <a:srgbClr val="8CF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0" name="Freeform 10"/>
              <p:cNvSpPr>
                <a:spLocks/>
              </p:cNvSpPr>
              <p:nvPr/>
            </p:nvSpPr>
            <p:spPr bwMode="auto">
              <a:xfrm>
                <a:off x="4629" y="2202"/>
                <a:ext cx="80" cy="65"/>
              </a:xfrm>
              <a:custGeom>
                <a:avLst/>
                <a:gdLst/>
                <a:ahLst/>
                <a:cxnLst>
                  <a:cxn ang="0">
                    <a:pos x="162" y="171"/>
                  </a:cxn>
                  <a:cxn ang="0">
                    <a:pos x="158" y="167"/>
                  </a:cxn>
                  <a:cxn ang="0">
                    <a:pos x="147" y="156"/>
                  </a:cxn>
                  <a:cxn ang="0">
                    <a:pos x="118" y="131"/>
                  </a:cxn>
                  <a:cxn ang="0">
                    <a:pos x="82" y="107"/>
                  </a:cxn>
                  <a:cxn ang="0">
                    <a:pos x="74" y="100"/>
                  </a:cxn>
                  <a:cxn ang="0">
                    <a:pos x="65" y="95"/>
                  </a:cxn>
                  <a:cxn ang="0">
                    <a:pos x="47" y="79"/>
                  </a:cxn>
                  <a:cxn ang="0">
                    <a:pos x="13" y="41"/>
                  </a:cxn>
                  <a:cxn ang="0">
                    <a:pos x="3" y="25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1" y="8"/>
                  </a:cxn>
                  <a:cxn ang="0">
                    <a:pos x="3" y="5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17" y="0"/>
                  </a:cxn>
                  <a:cxn ang="0">
                    <a:pos x="27" y="0"/>
                  </a:cxn>
                  <a:cxn ang="0">
                    <a:pos x="36" y="1"/>
                  </a:cxn>
                  <a:cxn ang="0">
                    <a:pos x="47" y="4"/>
                  </a:cxn>
                  <a:cxn ang="0">
                    <a:pos x="52" y="4"/>
                  </a:cxn>
                  <a:cxn ang="0">
                    <a:pos x="57" y="5"/>
                  </a:cxn>
                  <a:cxn ang="0">
                    <a:pos x="76" y="8"/>
                  </a:cxn>
                  <a:cxn ang="0">
                    <a:pos x="128" y="10"/>
                  </a:cxn>
                  <a:cxn ang="0">
                    <a:pos x="175" y="12"/>
                  </a:cxn>
                  <a:cxn ang="0">
                    <a:pos x="185" y="10"/>
                  </a:cxn>
                  <a:cxn ang="0">
                    <a:pos x="191" y="10"/>
                  </a:cxn>
                  <a:cxn ang="0">
                    <a:pos x="206" y="12"/>
                  </a:cxn>
                  <a:cxn ang="0">
                    <a:pos x="230" y="17"/>
                  </a:cxn>
                  <a:cxn ang="0">
                    <a:pos x="238" y="21"/>
                  </a:cxn>
                  <a:cxn ang="0">
                    <a:pos x="239" y="23"/>
                  </a:cxn>
                  <a:cxn ang="0">
                    <a:pos x="240" y="26"/>
                  </a:cxn>
                  <a:cxn ang="0">
                    <a:pos x="240" y="29"/>
                  </a:cxn>
                  <a:cxn ang="0">
                    <a:pos x="240" y="29"/>
                  </a:cxn>
                  <a:cxn ang="0">
                    <a:pos x="238" y="39"/>
                  </a:cxn>
                  <a:cxn ang="0">
                    <a:pos x="231" y="74"/>
                  </a:cxn>
                  <a:cxn ang="0">
                    <a:pos x="222" y="110"/>
                  </a:cxn>
                  <a:cxn ang="0">
                    <a:pos x="220" y="115"/>
                  </a:cxn>
                  <a:cxn ang="0">
                    <a:pos x="218" y="122"/>
                  </a:cxn>
                  <a:cxn ang="0">
                    <a:pos x="214" y="135"/>
                  </a:cxn>
                  <a:cxn ang="0">
                    <a:pos x="205" y="163"/>
                  </a:cxn>
                  <a:cxn ang="0">
                    <a:pos x="197" y="185"/>
                  </a:cxn>
                  <a:cxn ang="0">
                    <a:pos x="197" y="188"/>
                  </a:cxn>
                  <a:cxn ang="0">
                    <a:pos x="195" y="192"/>
                  </a:cxn>
                  <a:cxn ang="0">
                    <a:pos x="194" y="193"/>
                  </a:cxn>
                  <a:cxn ang="0">
                    <a:pos x="191" y="195"/>
                  </a:cxn>
                  <a:cxn ang="0">
                    <a:pos x="189" y="195"/>
                  </a:cxn>
                  <a:cxn ang="0">
                    <a:pos x="186" y="193"/>
                  </a:cxn>
                  <a:cxn ang="0">
                    <a:pos x="182" y="192"/>
                  </a:cxn>
                  <a:cxn ang="0">
                    <a:pos x="175" y="188"/>
                  </a:cxn>
                  <a:cxn ang="0">
                    <a:pos x="169" y="180"/>
                  </a:cxn>
                  <a:cxn ang="0">
                    <a:pos x="162" y="171"/>
                  </a:cxn>
                  <a:cxn ang="0">
                    <a:pos x="162" y="171"/>
                  </a:cxn>
                  <a:cxn ang="0">
                    <a:pos x="161" y="171"/>
                  </a:cxn>
                  <a:cxn ang="0">
                    <a:pos x="162" y="171"/>
                  </a:cxn>
                  <a:cxn ang="0">
                    <a:pos x="161" y="171"/>
                  </a:cxn>
                  <a:cxn ang="0">
                    <a:pos x="162" y="171"/>
                  </a:cxn>
                  <a:cxn ang="0">
                    <a:pos x="162" y="171"/>
                  </a:cxn>
                </a:cxnLst>
                <a:rect l="0" t="0" r="r" b="b"/>
                <a:pathLst>
                  <a:path w="240" h="195">
                    <a:moveTo>
                      <a:pt x="162" y="171"/>
                    </a:moveTo>
                    <a:lnTo>
                      <a:pt x="158" y="167"/>
                    </a:lnTo>
                    <a:lnTo>
                      <a:pt x="147" y="156"/>
                    </a:lnTo>
                    <a:lnTo>
                      <a:pt x="118" y="131"/>
                    </a:lnTo>
                    <a:lnTo>
                      <a:pt x="82" y="107"/>
                    </a:lnTo>
                    <a:lnTo>
                      <a:pt x="74" y="100"/>
                    </a:lnTo>
                    <a:lnTo>
                      <a:pt x="65" y="95"/>
                    </a:lnTo>
                    <a:lnTo>
                      <a:pt x="47" y="79"/>
                    </a:lnTo>
                    <a:lnTo>
                      <a:pt x="13" y="41"/>
                    </a:lnTo>
                    <a:lnTo>
                      <a:pt x="3" y="25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3" y="5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6" y="1"/>
                    </a:lnTo>
                    <a:lnTo>
                      <a:pt x="47" y="4"/>
                    </a:lnTo>
                    <a:lnTo>
                      <a:pt x="52" y="4"/>
                    </a:lnTo>
                    <a:lnTo>
                      <a:pt x="57" y="5"/>
                    </a:lnTo>
                    <a:lnTo>
                      <a:pt x="76" y="8"/>
                    </a:lnTo>
                    <a:lnTo>
                      <a:pt x="128" y="10"/>
                    </a:lnTo>
                    <a:lnTo>
                      <a:pt x="175" y="12"/>
                    </a:lnTo>
                    <a:lnTo>
                      <a:pt x="185" y="10"/>
                    </a:lnTo>
                    <a:lnTo>
                      <a:pt x="191" y="10"/>
                    </a:lnTo>
                    <a:lnTo>
                      <a:pt x="206" y="12"/>
                    </a:lnTo>
                    <a:lnTo>
                      <a:pt x="230" y="17"/>
                    </a:lnTo>
                    <a:lnTo>
                      <a:pt x="238" y="21"/>
                    </a:lnTo>
                    <a:lnTo>
                      <a:pt x="239" y="23"/>
                    </a:lnTo>
                    <a:lnTo>
                      <a:pt x="240" y="26"/>
                    </a:lnTo>
                    <a:lnTo>
                      <a:pt x="240" y="29"/>
                    </a:lnTo>
                    <a:lnTo>
                      <a:pt x="240" y="29"/>
                    </a:lnTo>
                    <a:lnTo>
                      <a:pt x="238" y="39"/>
                    </a:lnTo>
                    <a:lnTo>
                      <a:pt x="231" y="74"/>
                    </a:lnTo>
                    <a:lnTo>
                      <a:pt x="222" y="110"/>
                    </a:lnTo>
                    <a:lnTo>
                      <a:pt x="220" y="115"/>
                    </a:lnTo>
                    <a:lnTo>
                      <a:pt x="218" y="122"/>
                    </a:lnTo>
                    <a:lnTo>
                      <a:pt x="214" y="135"/>
                    </a:lnTo>
                    <a:lnTo>
                      <a:pt x="205" y="163"/>
                    </a:lnTo>
                    <a:lnTo>
                      <a:pt x="197" y="185"/>
                    </a:lnTo>
                    <a:lnTo>
                      <a:pt x="197" y="188"/>
                    </a:lnTo>
                    <a:lnTo>
                      <a:pt x="195" y="192"/>
                    </a:lnTo>
                    <a:lnTo>
                      <a:pt x="194" y="193"/>
                    </a:lnTo>
                    <a:lnTo>
                      <a:pt x="191" y="195"/>
                    </a:lnTo>
                    <a:lnTo>
                      <a:pt x="189" y="195"/>
                    </a:lnTo>
                    <a:lnTo>
                      <a:pt x="186" y="193"/>
                    </a:lnTo>
                    <a:lnTo>
                      <a:pt x="182" y="192"/>
                    </a:lnTo>
                    <a:lnTo>
                      <a:pt x="175" y="188"/>
                    </a:lnTo>
                    <a:lnTo>
                      <a:pt x="169" y="180"/>
                    </a:lnTo>
                    <a:lnTo>
                      <a:pt x="162" y="171"/>
                    </a:lnTo>
                    <a:lnTo>
                      <a:pt x="162" y="171"/>
                    </a:lnTo>
                    <a:lnTo>
                      <a:pt x="161" y="171"/>
                    </a:lnTo>
                    <a:lnTo>
                      <a:pt x="162" y="171"/>
                    </a:lnTo>
                    <a:lnTo>
                      <a:pt x="161" y="171"/>
                    </a:lnTo>
                    <a:lnTo>
                      <a:pt x="162" y="171"/>
                    </a:lnTo>
                    <a:lnTo>
                      <a:pt x="162" y="171"/>
                    </a:lnTo>
                    <a:close/>
                  </a:path>
                </a:pathLst>
              </a:custGeom>
              <a:solidFill>
                <a:srgbClr val="4F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1" name="Freeform 11"/>
              <p:cNvSpPr>
                <a:spLocks/>
              </p:cNvSpPr>
              <p:nvPr/>
            </p:nvSpPr>
            <p:spPr bwMode="auto">
              <a:xfrm>
                <a:off x="4633" y="2203"/>
                <a:ext cx="75" cy="59"/>
              </a:xfrm>
              <a:custGeom>
                <a:avLst/>
                <a:gdLst/>
                <a:ahLst/>
                <a:cxnLst>
                  <a:cxn ang="0">
                    <a:pos x="153" y="155"/>
                  </a:cxn>
                  <a:cxn ang="0">
                    <a:pos x="149" y="151"/>
                  </a:cxn>
                  <a:cxn ang="0">
                    <a:pos x="140" y="140"/>
                  </a:cxn>
                  <a:cxn ang="0">
                    <a:pos x="112" y="119"/>
                  </a:cxn>
                  <a:cxn ang="0">
                    <a:pos x="80" y="98"/>
                  </a:cxn>
                  <a:cxn ang="0">
                    <a:pos x="72" y="91"/>
                  </a:cxn>
                  <a:cxn ang="0">
                    <a:pos x="63" y="86"/>
                  </a:cxn>
                  <a:cxn ang="0">
                    <a:pos x="45" y="71"/>
                  </a:cxn>
                  <a:cxn ang="0">
                    <a:pos x="14" y="38"/>
                  </a:cxn>
                  <a:cxn ang="0">
                    <a:pos x="4" y="22"/>
                  </a:cxn>
                  <a:cxn ang="0">
                    <a:pos x="2" y="17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2" y="8"/>
                  </a:cxn>
                  <a:cxn ang="0">
                    <a:pos x="3" y="6"/>
                  </a:cxn>
                  <a:cxn ang="0">
                    <a:pos x="8" y="2"/>
                  </a:cxn>
                  <a:cxn ang="0">
                    <a:pos x="15" y="1"/>
                  </a:cxn>
                  <a:cxn ang="0">
                    <a:pos x="22" y="0"/>
                  </a:cxn>
                  <a:cxn ang="0">
                    <a:pos x="30" y="1"/>
                  </a:cxn>
                  <a:cxn ang="0">
                    <a:pos x="38" y="4"/>
                  </a:cxn>
                  <a:cxn ang="0">
                    <a:pos x="43" y="4"/>
                  </a:cxn>
                  <a:cxn ang="0">
                    <a:pos x="48" y="5"/>
                  </a:cxn>
                  <a:cxn ang="0">
                    <a:pos x="67" y="8"/>
                  </a:cxn>
                  <a:cxn ang="0">
                    <a:pos x="117" y="12"/>
                  </a:cxn>
                  <a:cxn ang="0">
                    <a:pos x="162" y="13"/>
                  </a:cxn>
                  <a:cxn ang="0">
                    <a:pos x="172" y="12"/>
                  </a:cxn>
                  <a:cxn ang="0">
                    <a:pos x="178" y="12"/>
                  </a:cxn>
                  <a:cxn ang="0">
                    <a:pos x="192" y="12"/>
                  </a:cxn>
                  <a:cxn ang="0">
                    <a:pos x="214" y="14"/>
                  </a:cxn>
                  <a:cxn ang="0">
                    <a:pos x="221" y="18"/>
                  </a:cxn>
                  <a:cxn ang="0">
                    <a:pos x="223" y="19"/>
                  </a:cxn>
                  <a:cxn ang="0">
                    <a:pos x="225" y="22"/>
                  </a:cxn>
                  <a:cxn ang="0">
                    <a:pos x="225" y="25"/>
                  </a:cxn>
                  <a:cxn ang="0">
                    <a:pos x="225" y="25"/>
                  </a:cxn>
                  <a:cxn ang="0">
                    <a:pos x="222" y="35"/>
                  </a:cxn>
                  <a:cxn ang="0">
                    <a:pos x="215" y="67"/>
                  </a:cxn>
                  <a:cxn ang="0">
                    <a:pos x="206" y="102"/>
                  </a:cxn>
                  <a:cxn ang="0">
                    <a:pos x="205" y="107"/>
                  </a:cxn>
                  <a:cxn ang="0">
                    <a:pos x="202" y="112"/>
                  </a:cxn>
                  <a:cxn ang="0">
                    <a:pos x="198" y="124"/>
                  </a:cxn>
                  <a:cxn ang="0">
                    <a:pos x="190" y="148"/>
                  </a:cxn>
                  <a:cxn ang="0">
                    <a:pos x="184" y="168"/>
                  </a:cxn>
                  <a:cxn ang="0">
                    <a:pos x="184" y="171"/>
                  </a:cxn>
                  <a:cxn ang="0">
                    <a:pos x="182" y="173"/>
                  </a:cxn>
                  <a:cxn ang="0">
                    <a:pos x="181" y="176"/>
                  </a:cxn>
                  <a:cxn ang="0">
                    <a:pos x="177" y="176"/>
                  </a:cxn>
                  <a:cxn ang="0">
                    <a:pos x="174" y="176"/>
                  </a:cxn>
                  <a:cxn ang="0">
                    <a:pos x="172" y="175"/>
                  </a:cxn>
                  <a:cxn ang="0">
                    <a:pos x="168" y="173"/>
                  </a:cxn>
                  <a:cxn ang="0">
                    <a:pos x="162" y="168"/>
                  </a:cxn>
                  <a:cxn ang="0">
                    <a:pos x="156" y="160"/>
                  </a:cxn>
                  <a:cxn ang="0">
                    <a:pos x="153" y="155"/>
                  </a:cxn>
                  <a:cxn ang="0">
                    <a:pos x="152" y="155"/>
                  </a:cxn>
                  <a:cxn ang="0">
                    <a:pos x="153" y="155"/>
                  </a:cxn>
                  <a:cxn ang="0">
                    <a:pos x="152" y="155"/>
                  </a:cxn>
                  <a:cxn ang="0">
                    <a:pos x="153" y="155"/>
                  </a:cxn>
                  <a:cxn ang="0">
                    <a:pos x="153" y="155"/>
                  </a:cxn>
                </a:cxnLst>
                <a:rect l="0" t="0" r="r" b="b"/>
                <a:pathLst>
                  <a:path w="225" h="176">
                    <a:moveTo>
                      <a:pt x="153" y="155"/>
                    </a:moveTo>
                    <a:lnTo>
                      <a:pt x="149" y="151"/>
                    </a:lnTo>
                    <a:lnTo>
                      <a:pt x="140" y="140"/>
                    </a:lnTo>
                    <a:lnTo>
                      <a:pt x="112" y="119"/>
                    </a:lnTo>
                    <a:lnTo>
                      <a:pt x="80" y="98"/>
                    </a:lnTo>
                    <a:lnTo>
                      <a:pt x="72" y="91"/>
                    </a:lnTo>
                    <a:lnTo>
                      <a:pt x="63" y="86"/>
                    </a:lnTo>
                    <a:lnTo>
                      <a:pt x="45" y="71"/>
                    </a:lnTo>
                    <a:lnTo>
                      <a:pt x="14" y="38"/>
                    </a:lnTo>
                    <a:lnTo>
                      <a:pt x="4" y="22"/>
                    </a:lnTo>
                    <a:lnTo>
                      <a:pt x="2" y="17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8" y="2"/>
                    </a:lnTo>
                    <a:lnTo>
                      <a:pt x="15" y="1"/>
                    </a:lnTo>
                    <a:lnTo>
                      <a:pt x="22" y="0"/>
                    </a:lnTo>
                    <a:lnTo>
                      <a:pt x="30" y="1"/>
                    </a:lnTo>
                    <a:lnTo>
                      <a:pt x="38" y="4"/>
                    </a:lnTo>
                    <a:lnTo>
                      <a:pt x="43" y="4"/>
                    </a:lnTo>
                    <a:lnTo>
                      <a:pt x="48" y="5"/>
                    </a:lnTo>
                    <a:lnTo>
                      <a:pt x="67" y="8"/>
                    </a:lnTo>
                    <a:lnTo>
                      <a:pt x="117" y="12"/>
                    </a:lnTo>
                    <a:lnTo>
                      <a:pt x="162" y="13"/>
                    </a:lnTo>
                    <a:lnTo>
                      <a:pt x="172" y="12"/>
                    </a:lnTo>
                    <a:lnTo>
                      <a:pt x="178" y="12"/>
                    </a:lnTo>
                    <a:lnTo>
                      <a:pt x="192" y="12"/>
                    </a:lnTo>
                    <a:lnTo>
                      <a:pt x="214" y="14"/>
                    </a:lnTo>
                    <a:lnTo>
                      <a:pt x="221" y="18"/>
                    </a:lnTo>
                    <a:lnTo>
                      <a:pt x="223" y="19"/>
                    </a:lnTo>
                    <a:lnTo>
                      <a:pt x="225" y="22"/>
                    </a:lnTo>
                    <a:lnTo>
                      <a:pt x="225" y="25"/>
                    </a:lnTo>
                    <a:lnTo>
                      <a:pt x="225" y="25"/>
                    </a:lnTo>
                    <a:lnTo>
                      <a:pt x="222" y="35"/>
                    </a:lnTo>
                    <a:lnTo>
                      <a:pt x="215" y="67"/>
                    </a:lnTo>
                    <a:lnTo>
                      <a:pt x="206" y="102"/>
                    </a:lnTo>
                    <a:lnTo>
                      <a:pt x="205" y="107"/>
                    </a:lnTo>
                    <a:lnTo>
                      <a:pt x="202" y="112"/>
                    </a:lnTo>
                    <a:lnTo>
                      <a:pt x="198" y="124"/>
                    </a:lnTo>
                    <a:lnTo>
                      <a:pt x="190" y="148"/>
                    </a:lnTo>
                    <a:lnTo>
                      <a:pt x="184" y="168"/>
                    </a:lnTo>
                    <a:lnTo>
                      <a:pt x="184" y="171"/>
                    </a:lnTo>
                    <a:lnTo>
                      <a:pt x="182" y="173"/>
                    </a:lnTo>
                    <a:lnTo>
                      <a:pt x="181" y="176"/>
                    </a:lnTo>
                    <a:lnTo>
                      <a:pt x="177" y="176"/>
                    </a:lnTo>
                    <a:lnTo>
                      <a:pt x="174" y="176"/>
                    </a:lnTo>
                    <a:lnTo>
                      <a:pt x="172" y="175"/>
                    </a:lnTo>
                    <a:lnTo>
                      <a:pt x="168" y="173"/>
                    </a:lnTo>
                    <a:lnTo>
                      <a:pt x="162" y="168"/>
                    </a:lnTo>
                    <a:lnTo>
                      <a:pt x="156" y="160"/>
                    </a:lnTo>
                    <a:lnTo>
                      <a:pt x="153" y="155"/>
                    </a:lnTo>
                    <a:lnTo>
                      <a:pt x="152" y="155"/>
                    </a:lnTo>
                    <a:lnTo>
                      <a:pt x="153" y="155"/>
                    </a:lnTo>
                    <a:lnTo>
                      <a:pt x="152" y="155"/>
                    </a:lnTo>
                    <a:lnTo>
                      <a:pt x="153" y="155"/>
                    </a:lnTo>
                    <a:lnTo>
                      <a:pt x="153" y="155"/>
                    </a:lnTo>
                    <a:close/>
                  </a:path>
                </a:pathLst>
              </a:custGeom>
              <a:solidFill>
                <a:srgbClr val="42D9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2" name="Freeform 12"/>
              <p:cNvSpPr>
                <a:spLocks/>
              </p:cNvSpPr>
              <p:nvPr/>
            </p:nvSpPr>
            <p:spPr bwMode="auto">
              <a:xfrm>
                <a:off x="4638" y="2205"/>
                <a:ext cx="69" cy="52"/>
              </a:xfrm>
              <a:custGeom>
                <a:avLst/>
                <a:gdLst/>
                <a:ahLst/>
                <a:cxnLst>
                  <a:cxn ang="0">
                    <a:pos x="142" y="138"/>
                  </a:cxn>
                  <a:cxn ang="0">
                    <a:pos x="138" y="134"/>
                  </a:cxn>
                  <a:cxn ang="0">
                    <a:pos x="129" y="125"/>
                  </a:cxn>
                  <a:cxn ang="0">
                    <a:pos x="118" y="115"/>
                  </a:cxn>
                  <a:cxn ang="0">
                    <a:pos x="89" y="95"/>
                  </a:cxn>
                  <a:cxn ang="0">
                    <a:pos x="66" y="80"/>
                  </a:cxn>
                  <a:cxn ang="0">
                    <a:pos x="58" y="74"/>
                  </a:cxn>
                  <a:cxn ang="0">
                    <a:pos x="41" y="62"/>
                  </a:cxn>
                  <a:cxn ang="0">
                    <a:pos x="12" y="33"/>
                  </a:cxn>
                  <a:cxn ang="0">
                    <a:pos x="3" y="21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3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16" y="0"/>
                  </a:cxn>
                  <a:cxn ang="0">
                    <a:pos x="21" y="0"/>
                  </a:cxn>
                  <a:cxn ang="0">
                    <a:pos x="28" y="1"/>
                  </a:cxn>
                  <a:cxn ang="0">
                    <a:pos x="33" y="1"/>
                  </a:cxn>
                  <a:cxn ang="0">
                    <a:pos x="38" y="3"/>
                  </a:cxn>
                  <a:cxn ang="0">
                    <a:pos x="56" y="5"/>
                  </a:cxn>
                  <a:cxn ang="0">
                    <a:pos x="103" y="11"/>
                  </a:cxn>
                  <a:cxn ang="0">
                    <a:pos x="149" y="12"/>
                  </a:cxn>
                  <a:cxn ang="0">
                    <a:pos x="157" y="11"/>
                  </a:cxn>
                  <a:cxn ang="0">
                    <a:pos x="162" y="11"/>
                  </a:cxn>
                  <a:cxn ang="0">
                    <a:pos x="175" y="11"/>
                  </a:cxn>
                  <a:cxn ang="0">
                    <a:pos x="196" y="12"/>
                  </a:cxn>
                  <a:cxn ang="0">
                    <a:pos x="203" y="14"/>
                  </a:cxn>
                  <a:cxn ang="0">
                    <a:pos x="204" y="16"/>
                  </a:cxn>
                  <a:cxn ang="0">
                    <a:pos x="206" y="18"/>
                  </a:cxn>
                  <a:cxn ang="0">
                    <a:pos x="206" y="20"/>
                  </a:cxn>
                  <a:cxn ang="0">
                    <a:pos x="206" y="20"/>
                  </a:cxn>
                  <a:cxn ang="0">
                    <a:pos x="203" y="30"/>
                  </a:cxn>
                  <a:cxn ang="0">
                    <a:pos x="196" y="61"/>
                  </a:cxn>
                  <a:cxn ang="0">
                    <a:pos x="188" y="93"/>
                  </a:cxn>
                  <a:cxn ang="0">
                    <a:pos x="187" y="98"/>
                  </a:cxn>
                  <a:cxn ang="0">
                    <a:pos x="184" y="103"/>
                  </a:cxn>
                  <a:cxn ang="0">
                    <a:pos x="180" y="114"/>
                  </a:cxn>
                  <a:cxn ang="0">
                    <a:pos x="173" y="134"/>
                  </a:cxn>
                  <a:cxn ang="0">
                    <a:pos x="167" y="150"/>
                  </a:cxn>
                  <a:cxn ang="0">
                    <a:pos x="167" y="152"/>
                  </a:cxn>
                  <a:cxn ang="0">
                    <a:pos x="166" y="155"/>
                  </a:cxn>
                  <a:cxn ang="0">
                    <a:pos x="165" y="156"/>
                  </a:cxn>
                  <a:cxn ang="0">
                    <a:pos x="163" y="158"/>
                  </a:cxn>
                  <a:cxn ang="0">
                    <a:pos x="162" y="158"/>
                  </a:cxn>
                  <a:cxn ang="0">
                    <a:pos x="159" y="156"/>
                  </a:cxn>
                  <a:cxn ang="0">
                    <a:pos x="158" y="155"/>
                  </a:cxn>
                  <a:cxn ang="0">
                    <a:pos x="155" y="154"/>
                  </a:cxn>
                  <a:cxn ang="0">
                    <a:pos x="150" y="149"/>
                  </a:cxn>
                  <a:cxn ang="0">
                    <a:pos x="145" y="142"/>
                  </a:cxn>
                  <a:cxn ang="0">
                    <a:pos x="142" y="138"/>
                  </a:cxn>
                  <a:cxn ang="0">
                    <a:pos x="141" y="138"/>
                  </a:cxn>
                  <a:cxn ang="0">
                    <a:pos x="142" y="138"/>
                  </a:cxn>
                  <a:cxn ang="0">
                    <a:pos x="141" y="138"/>
                  </a:cxn>
                  <a:cxn ang="0">
                    <a:pos x="142" y="138"/>
                  </a:cxn>
                  <a:cxn ang="0">
                    <a:pos x="142" y="138"/>
                  </a:cxn>
                </a:cxnLst>
                <a:rect l="0" t="0" r="r" b="b"/>
                <a:pathLst>
                  <a:path w="206" h="158">
                    <a:moveTo>
                      <a:pt x="142" y="138"/>
                    </a:moveTo>
                    <a:lnTo>
                      <a:pt x="138" y="134"/>
                    </a:lnTo>
                    <a:lnTo>
                      <a:pt x="129" y="125"/>
                    </a:lnTo>
                    <a:lnTo>
                      <a:pt x="118" y="115"/>
                    </a:lnTo>
                    <a:lnTo>
                      <a:pt x="89" y="95"/>
                    </a:lnTo>
                    <a:lnTo>
                      <a:pt x="66" y="80"/>
                    </a:lnTo>
                    <a:lnTo>
                      <a:pt x="58" y="74"/>
                    </a:lnTo>
                    <a:lnTo>
                      <a:pt x="41" y="62"/>
                    </a:lnTo>
                    <a:lnTo>
                      <a:pt x="12" y="33"/>
                    </a:lnTo>
                    <a:lnTo>
                      <a:pt x="3" y="2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8" y="1"/>
                    </a:lnTo>
                    <a:lnTo>
                      <a:pt x="33" y="1"/>
                    </a:lnTo>
                    <a:lnTo>
                      <a:pt x="38" y="3"/>
                    </a:lnTo>
                    <a:lnTo>
                      <a:pt x="56" y="5"/>
                    </a:lnTo>
                    <a:lnTo>
                      <a:pt x="103" y="11"/>
                    </a:lnTo>
                    <a:lnTo>
                      <a:pt x="149" y="12"/>
                    </a:lnTo>
                    <a:lnTo>
                      <a:pt x="157" y="11"/>
                    </a:lnTo>
                    <a:lnTo>
                      <a:pt x="162" y="11"/>
                    </a:lnTo>
                    <a:lnTo>
                      <a:pt x="175" y="11"/>
                    </a:lnTo>
                    <a:lnTo>
                      <a:pt x="196" y="12"/>
                    </a:lnTo>
                    <a:lnTo>
                      <a:pt x="203" y="14"/>
                    </a:lnTo>
                    <a:lnTo>
                      <a:pt x="204" y="16"/>
                    </a:lnTo>
                    <a:lnTo>
                      <a:pt x="206" y="18"/>
                    </a:lnTo>
                    <a:lnTo>
                      <a:pt x="206" y="20"/>
                    </a:lnTo>
                    <a:lnTo>
                      <a:pt x="206" y="20"/>
                    </a:lnTo>
                    <a:lnTo>
                      <a:pt x="203" y="30"/>
                    </a:lnTo>
                    <a:lnTo>
                      <a:pt x="196" y="61"/>
                    </a:lnTo>
                    <a:lnTo>
                      <a:pt x="188" y="93"/>
                    </a:lnTo>
                    <a:lnTo>
                      <a:pt x="187" y="98"/>
                    </a:lnTo>
                    <a:lnTo>
                      <a:pt x="184" y="103"/>
                    </a:lnTo>
                    <a:lnTo>
                      <a:pt x="180" y="114"/>
                    </a:lnTo>
                    <a:lnTo>
                      <a:pt x="173" y="134"/>
                    </a:lnTo>
                    <a:lnTo>
                      <a:pt x="167" y="150"/>
                    </a:lnTo>
                    <a:lnTo>
                      <a:pt x="167" y="152"/>
                    </a:lnTo>
                    <a:lnTo>
                      <a:pt x="166" y="155"/>
                    </a:lnTo>
                    <a:lnTo>
                      <a:pt x="165" y="156"/>
                    </a:lnTo>
                    <a:lnTo>
                      <a:pt x="163" y="158"/>
                    </a:lnTo>
                    <a:lnTo>
                      <a:pt x="162" y="158"/>
                    </a:lnTo>
                    <a:lnTo>
                      <a:pt x="159" y="156"/>
                    </a:lnTo>
                    <a:lnTo>
                      <a:pt x="158" y="155"/>
                    </a:lnTo>
                    <a:lnTo>
                      <a:pt x="155" y="154"/>
                    </a:lnTo>
                    <a:lnTo>
                      <a:pt x="150" y="149"/>
                    </a:lnTo>
                    <a:lnTo>
                      <a:pt x="145" y="142"/>
                    </a:lnTo>
                    <a:lnTo>
                      <a:pt x="142" y="138"/>
                    </a:lnTo>
                    <a:lnTo>
                      <a:pt x="141" y="138"/>
                    </a:lnTo>
                    <a:lnTo>
                      <a:pt x="142" y="138"/>
                    </a:lnTo>
                    <a:lnTo>
                      <a:pt x="141" y="138"/>
                    </a:lnTo>
                    <a:lnTo>
                      <a:pt x="142" y="138"/>
                    </a:lnTo>
                    <a:lnTo>
                      <a:pt x="142" y="138"/>
                    </a:lnTo>
                    <a:close/>
                  </a:path>
                </a:pathLst>
              </a:custGeom>
              <a:solidFill>
                <a:srgbClr val="36C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3" name="Freeform 13"/>
              <p:cNvSpPr>
                <a:spLocks/>
              </p:cNvSpPr>
              <p:nvPr/>
            </p:nvSpPr>
            <p:spPr bwMode="auto">
              <a:xfrm>
                <a:off x="4643" y="2206"/>
                <a:ext cx="62" cy="47"/>
              </a:xfrm>
              <a:custGeom>
                <a:avLst/>
                <a:gdLst/>
                <a:ahLst/>
                <a:cxnLst>
                  <a:cxn ang="0">
                    <a:pos x="187" y="16"/>
                  </a:cxn>
                  <a:cxn ang="0">
                    <a:pos x="184" y="25"/>
                  </a:cxn>
                  <a:cxn ang="0">
                    <a:pos x="179" y="55"/>
                  </a:cxn>
                  <a:cxn ang="0">
                    <a:pos x="171" y="84"/>
                  </a:cxn>
                  <a:cxn ang="0">
                    <a:pos x="169" y="89"/>
                  </a:cxn>
                  <a:cxn ang="0">
                    <a:pos x="167" y="94"/>
                  </a:cxn>
                  <a:cxn ang="0">
                    <a:pos x="164" y="102"/>
                  </a:cxn>
                  <a:cxn ang="0">
                    <a:pos x="156" y="118"/>
                  </a:cxn>
                  <a:cxn ang="0">
                    <a:pos x="152" y="132"/>
                  </a:cxn>
                  <a:cxn ang="0">
                    <a:pos x="152" y="134"/>
                  </a:cxn>
                  <a:cxn ang="0">
                    <a:pos x="151" y="137"/>
                  </a:cxn>
                  <a:cxn ang="0">
                    <a:pos x="150" y="138"/>
                  </a:cxn>
                  <a:cxn ang="0">
                    <a:pos x="148" y="140"/>
                  </a:cxn>
                  <a:cxn ang="0">
                    <a:pos x="147" y="140"/>
                  </a:cxn>
                  <a:cxn ang="0">
                    <a:pos x="146" y="138"/>
                  </a:cxn>
                  <a:cxn ang="0">
                    <a:pos x="144" y="137"/>
                  </a:cxn>
                  <a:cxn ang="0">
                    <a:pos x="143" y="136"/>
                  </a:cxn>
                  <a:cxn ang="0">
                    <a:pos x="139" y="130"/>
                  </a:cxn>
                  <a:cxn ang="0">
                    <a:pos x="134" y="124"/>
                  </a:cxn>
                  <a:cxn ang="0">
                    <a:pos x="132" y="120"/>
                  </a:cxn>
                  <a:cxn ang="0">
                    <a:pos x="128" y="117"/>
                  </a:cxn>
                  <a:cxn ang="0">
                    <a:pos x="120" y="109"/>
                  </a:cxn>
                  <a:cxn ang="0">
                    <a:pos x="96" y="92"/>
                  </a:cxn>
                  <a:cxn ang="0">
                    <a:pos x="67" y="75"/>
                  </a:cxn>
                  <a:cxn ang="0">
                    <a:pos x="61" y="69"/>
                  </a:cxn>
                  <a:cxn ang="0">
                    <a:pos x="53" y="65"/>
                  </a:cxn>
                  <a:cxn ang="0">
                    <a:pos x="38" y="53"/>
                  </a:cxn>
                  <a:cxn ang="0">
                    <a:pos x="10" y="29"/>
                  </a:cxn>
                  <a:cxn ang="0">
                    <a:pos x="2" y="19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0" y="7"/>
                  </a:cxn>
                  <a:cxn ang="0">
                    <a:pos x="1" y="7"/>
                  </a:cxn>
                  <a:cxn ang="0">
                    <a:pos x="2" y="6"/>
                  </a:cxn>
                  <a:cxn ang="0">
                    <a:pos x="5" y="2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3" y="0"/>
                  </a:cxn>
                  <a:cxn ang="0">
                    <a:pos x="19" y="2"/>
                  </a:cxn>
                  <a:cxn ang="0">
                    <a:pos x="23" y="2"/>
                  </a:cxn>
                  <a:cxn ang="0">
                    <a:pos x="29" y="3"/>
                  </a:cxn>
                  <a:cxn ang="0">
                    <a:pos x="45" y="6"/>
                  </a:cxn>
                  <a:cxn ang="0">
                    <a:pos x="91" y="9"/>
                  </a:cxn>
                  <a:cxn ang="0">
                    <a:pos x="132" y="11"/>
                  </a:cxn>
                  <a:cxn ang="0">
                    <a:pos x="140" y="9"/>
                  </a:cxn>
                  <a:cxn ang="0">
                    <a:pos x="146" y="9"/>
                  </a:cxn>
                  <a:cxn ang="0">
                    <a:pos x="158" y="9"/>
                  </a:cxn>
                  <a:cxn ang="0">
                    <a:pos x="177" y="9"/>
                  </a:cxn>
                  <a:cxn ang="0">
                    <a:pos x="184" y="11"/>
                  </a:cxn>
                  <a:cxn ang="0">
                    <a:pos x="185" y="12"/>
                  </a:cxn>
                  <a:cxn ang="0">
                    <a:pos x="187" y="15"/>
                  </a:cxn>
                  <a:cxn ang="0">
                    <a:pos x="187" y="16"/>
                  </a:cxn>
                  <a:cxn ang="0">
                    <a:pos x="187" y="16"/>
                  </a:cxn>
                  <a:cxn ang="0">
                    <a:pos x="185" y="16"/>
                  </a:cxn>
                  <a:cxn ang="0">
                    <a:pos x="187" y="16"/>
                  </a:cxn>
                  <a:cxn ang="0">
                    <a:pos x="185" y="16"/>
                  </a:cxn>
                  <a:cxn ang="0">
                    <a:pos x="187" y="16"/>
                  </a:cxn>
                  <a:cxn ang="0">
                    <a:pos x="187" y="16"/>
                  </a:cxn>
                </a:cxnLst>
                <a:rect l="0" t="0" r="r" b="b"/>
                <a:pathLst>
                  <a:path w="187" h="140">
                    <a:moveTo>
                      <a:pt x="187" y="16"/>
                    </a:moveTo>
                    <a:lnTo>
                      <a:pt x="184" y="25"/>
                    </a:lnTo>
                    <a:lnTo>
                      <a:pt x="179" y="55"/>
                    </a:lnTo>
                    <a:lnTo>
                      <a:pt x="171" y="84"/>
                    </a:lnTo>
                    <a:lnTo>
                      <a:pt x="169" y="89"/>
                    </a:lnTo>
                    <a:lnTo>
                      <a:pt x="167" y="94"/>
                    </a:lnTo>
                    <a:lnTo>
                      <a:pt x="164" y="102"/>
                    </a:lnTo>
                    <a:lnTo>
                      <a:pt x="156" y="118"/>
                    </a:lnTo>
                    <a:lnTo>
                      <a:pt x="152" y="132"/>
                    </a:lnTo>
                    <a:lnTo>
                      <a:pt x="152" y="134"/>
                    </a:lnTo>
                    <a:lnTo>
                      <a:pt x="151" y="137"/>
                    </a:lnTo>
                    <a:lnTo>
                      <a:pt x="150" y="138"/>
                    </a:lnTo>
                    <a:lnTo>
                      <a:pt x="148" y="140"/>
                    </a:lnTo>
                    <a:lnTo>
                      <a:pt x="147" y="140"/>
                    </a:lnTo>
                    <a:lnTo>
                      <a:pt x="146" y="138"/>
                    </a:lnTo>
                    <a:lnTo>
                      <a:pt x="144" y="137"/>
                    </a:lnTo>
                    <a:lnTo>
                      <a:pt x="143" y="136"/>
                    </a:lnTo>
                    <a:lnTo>
                      <a:pt x="139" y="130"/>
                    </a:lnTo>
                    <a:lnTo>
                      <a:pt x="134" y="124"/>
                    </a:lnTo>
                    <a:lnTo>
                      <a:pt x="132" y="120"/>
                    </a:lnTo>
                    <a:lnTo>
                      <a:pt x="128" y="117"/>
                    </a:lnTo>
                    <a:lnTo>
                      <a:pt x="120" y="109"/>
                    </a:lnTo>
                    <a:lnTo>
                      <a:pt x="96" y="92"/>
                    </a:lnTo>
                    <a:lnTo>
                      <a:pt x="67" y="75"/>
                    </a:lnTo>
                    <a:lnTo>
                      <a:pt x="61" y="69"/>
                    </a:lnTo>
                    <a:lnTo>
                      <a:pt x="53" y="65"/>
                    </a:lnTo>
                    <a:lnTo>
                      <a:pt x="38" y="53"/>
                    </a:lnTo>
                    <a:lnTo>
                      <a:pt x="10" y="29"/>
                    </a:lnTo>
                    <a:lnTo>
                      <a:pt x="2" y="19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9" y="3"/>
                    </a:lnTo>
                    <a:lnTo>
                      <a:pt x="45" y="6"/>
                    </a:lnTo>
                    <a:lnTo>
                      <a:pt x="91" y="9"/>
                    </a:lnTo>
                    <a:lnTo>
                      <a:pt x="132" y="11"/>
                    </a:lnTo>
                    <a:lnTo>
                      <a:pt x="140" y="9"/>
                    </a:lnTo>
                    <a:lnTo>
                      <a:pt x="146" y="9"/>
                    </a:lnTo>
                    <a:lnTo>
                      <a:pt x="158" y="9"/>
                    </a:lnTo>
                    <a:lnTo>
                      <a:pt x="177" y="9"/>
                    </a:lnTo>
                    <a:lnTo>
                      <a:pt x="184" y="11"/>
                    </a:lnTo>
                    <a:lnTo>
                      <a:pt x="185" y="12"/>
                    </a:lnTo>
                    <a:lnTo>
                      <a:pt x="187" y="15"/>
                    </a:lnTo>
                    <a:lnTo>
                      <a:pt x="187" y="16"/>
                    </a:lnTo>
                    <a:lnTo>
                      <a:pt x="187" y="16"/>
                    </a:lnTo>
                    <a:lnTo>
                      <a:pt x="185" y="16"/>
                    </a:lnTo>
                    <a:lnTo>
                      <a:pt x="187" y="16"/>
                    </a:lnTo>
                    <a:lnTo>
                      <a:pt x="185" y="16"/>
                    </a:lnTo>
                    <a:lnTo>
                      <a:pt x="187" y="16"/>
                    </a:lnTo>
                    <a:lnTo>
                      <a:pt x="187" y="16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auto">
              <a:xfrm>
                <a:off x="4622" y="2165"/>
                <a:ext cx="91" cy="50"/>
              </a:xfrm>
              <a:custGeom>
                <a:avLst/>
                <a:gdLst/>
                <a:ahLst/>
                <a:cxnLst>
                  <a:cxn ang="0">
                    <a:pos x="206" y="150"/>
                  </a:cxn>
                  <a:cxn ang="0">
                    <a:pos x="115" y="136"/>
                  </a:cxn>
                  <a:cxn ang="0">
                    <a:pos x="60" y="123"/>
                  </a:cxn>
                  <a:cxn ang="0">
                    <a:pos x="8" y="103"/>
                  </a:cxn>
                  <a:cxn ang="0">
                    <a:pos x="0" y="97"/>
                  </a:cxn>
                  <a:cxn ang="0">
                    <a:pos x="1" y="95"/>
                  </a:cxn>
                  <a:cxn ang="0">
                    <a:pos x="6" y="93"/>
                  </a:cxn>
                  <a:cxn ang="0">
                    <a:pos x="26" y="93"/>
                  </a:cxn>
                  <a:cxn ang="0">
                    <a:pos x="101" y="101"/>
                  </a:cxn>
                  <a:cxn ang="0">
                    <a:pos x="129" y="103"/>
                  </a:cxn>
                  <a:cxn ang="0">
                    <a:pos x="188" y="103"/>
                  </a:cxn>
                  <a:cxn ang="0">
                    <a:pos x="218" y="101"/>
                  </a:cxn>
                  <a:cxn ang="0">
                    <a:pos x="215" y="73"/>
                  </a:cxn>
                  <a:cxn ang="0">
                    <a:pos x="206" y="51"/>
                  </a:cxn>
                  <a:cxn ang="0">
                    <a:pos x="196" y="42"/>
                  </a:cxn>
                  <a:cxn ang="0">
                    <a:pos x="156" y="22"/>
                  </a:cxn>
                  <a:cxn ang="0">
                    <a:pos x="121" y="16"/>
                  </a:cxn>
                  <a:cxn ang="0">
                    <a:pos x="98" y="22"/>
                  </a:cxn>
                  <a:cxn ang="0">
                    <a:pos x="45" y="30"/>
                  </a:cxn>
                  <a:cxn ang="0">
                    <a:pos x="36" y="30"/>
                  </a:cxn>
                  <a:cxn ang="0">
                    <a:pos x="26" y="27"/>
                  </a:cxn>
                  <a:cxn ang="0">
                    <a:pos x="29" y="19"/>
                  </a:cxn>
                  <a:cxn ang="0">
                    <a:pos x="36" y="15"/>
                  </a:cxn>
                  <a:cxn ang="0">
                    <a:pos x="49" y="10"/>
                  </a:cxn>
                  <a:cxn ang="0">
                    <a:pos x="75" y="6"/>
                  </a:cxn>
                  <a:cxn ang="0">
                    <a:pos x="176" y="2"/>
                  </a:cxn>
                  <a:cxn ang="0">
                    <a:pos x="200" y="7"/>
                  </a:cxn>
                  <a:cxn ang="0">
                    <a:pos x="237" y="28"/>
                  </a:cxn>
                  <a:cxn ang="0">
                    <a:pos x="264" y="65"/>
                  </a:cxn>
                  <a:cxn ang="0">
                    <a:pos x="268" y="75"/>
                  </a:cxn>
                  <a:cxn ang="0">
                    <a:pos x="273" y="111"/>
                  </a:cxn>
                  <a:cxn ang="0">
                    <a:pos x="268" y="131"/>
                  </a:cxn>
                  <a:cxn ang="0">
                    <a:pos x="265" y="133"/>
                  </a:cxn>
                  <a:cxn ang="0">
                    <a:pos x="248" y="144"/>
                  </a:cxn>
                  <a:cxn ang="0">
                    <a:pos x="216" y="150"/>
                  </a:cxn>
                  <a:cxn ang="0">
                    <a:pos x="216" y="150"/>
                  </a:cxn>
                  <a:cxn ang="0">
                    <a:pos x="216" y="150"/>
                  </a:cxn>
                </a:cxnLst>
                <a:rect l="0" t="0" r="r" b="b"/>
                <a:pathLst>
                  <a:path w="273" h="150">
                    <a:moveTo>
                      <a:pt x="216" y="150"/>
                    </a:moveTo>
                    <a:lnTo>
                      <a:pt x="206" y="150"/>
                    </a:lnTo>
                    <a:lnTo>
                      <a:pt x="180" y="148"/>
                    </a:lnTo>
                    <a:lnTo>
                      <a:pt x="115" y="136"/>
                    </a:lnTo>
                    <a:lnTo>
                      <a:pt x="65" y="125"/>
                    </a:lnTo>
                    <a:lnTo>
                      <a:pt x="60" y="123"/>
                    </a:lnTo>
                    <a:lnTo>
                      <a:pt x="28" y="112"/>
                    </a:lnTo>
                    <a:lnTo>
                      <a:pt x="8" y="103"/>
                    </a:lnTo>
                    <a:lnTo>
                      <a:pt x="2" y="100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1" y="95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12" y="93"/>
                    </a:lnTo>
                    <a:lnTo>
                      <a:pt x="26" y="93"/>
                    </a:lnTo>
                    <a:lnTo>
                      <a:pt x="64" y="97"/>
                    </a:lnTo>
                    <a:lnTo>
                      <a:pt x="101" y="101"/>
                    </a:lnTo>
                    <a:lnTo>
                      <a:pt x="122" y="103"/>
                    </a:lnTo>
                    <a:lnTo>
                      <a:pt x="129" y="103"/>
                    </a:lnTo>
                    <a:lnTo>
                      <a:pt x="147" y="103"/>
                    </a:lnTo>
                    <a:lnTo>
                      <a:pt x="188" y="103"/>
                    </a:lnTo>
                    <a:lnTo>
                      <a:pt x="215" y="103"/>
                    </a:lnTo>
                    <a:lnTo>
                      <a:pt x="218" y="101"/>
                    </a:lnTo>
                    <a:lnTo>
                      <a:pt x="218" y="96"/>
                    </a:lnTo>
                    <a:lnTo>
                      <a:pt x="215" y="73"/>
                    </a:lnTo>
                    <a:lnTo>
                      <a:pt x="211" y="62"/>
                    </a:lnTo>
                    <a:lnTo>
                      <a:pt x="206" y="51"/>
                    </a:lnTo>
                    <a:lnTo>
                      <a:pt x="202" y="46"/>
                    </a:lnTo>
                    <a:lnTo>
                      <a:pt x="196" y="42"/>
                    </a:lnTo>
                    <a:lnTo>
                      <a:pt x="184" y="34"/>
                    </a:lnTo>
                    <a:lnTo>
                      <a:pt x="156" y="22"/>
                    </a:lnTo>
                    <a:lnTo>
                      <a:pt x="127" y="16"/>
                    </a:lnTo>
                    <a:lnTo>
                      <a:pt x="121" y="16"/>
                    </a:lnTo>
                    <a:lnTo>
                      <a:pt x="113" y="19"/>
                    </a:lnTo>
                    <a:lnTo>
                      <a:pt x="98" y="22"/>
                    </a:lnTo>
                    <a:lnTo>
                      <a:pt x="70" y="27"/>
                    </a:lnTo>
                    <a:lnTo>
                      <a:pt x="45" y="30"/>
                    </a:lnTo>
                    <a:lnTo>
                      <a:pt x="41" y="30"/>
                    </a:lnTo>
                    <a:lnTo>
                      <a:pt x="36" y="30"/>
                    </a:lnTo>
                    <a:lnTo>
                      <a:pt x="29" y="28"/>
                    </a:lnTo>
                    <a:lnTo>
                      <a:pt x="26" y="27"/>
                    </a:lnTo>
                    <a:lnTo>
                      <a:pt x="26" y="23"/>
                    </a:lnTo>
                    <a:lnTo>
                      <a:pt x="29" y="19"/>
                    </a:lnTo>
                    <a:lnTo>
                      <a:pt x="32" y="16"/>
                    </a:lnTo>
                    <a:lnTo>
                      <a:pt x="36" y="15"/>
                    </a:lnTo>
                    <a:lnTo>
                      <a:pt x="48" y="10"/>
                    </a:lnTo>
                    <a:lnTo>
                      <a:pt x="49" y="10"/>
                    </a:lnTo>
                    <a:lnTo>
                      <a:pt x="57" y="8"/>
                    </a:lnTo>
                    <a:lnTo>
                      <a:pt x="75" y="6"/>
                    </a:lnTo>
                    <a:lnTo>
                      <a:pt x="125" y="0"/>
                    </a:lnTo>
                    <a:lnTo>
                      <a:pt x="176" y="2"/>
                    </a:lnTo>
                    <a:lnTo>
                      <a:pt x="190" y="3"/>
                    </a:lnTo>
                    <a:lnTo>
                      <a:pt x="200" y="7"/>
                    </a:lnTo>
                    <a:lnTo>
                      <a:pt x="220" y="16"/>
                    </a:lnTo>
                    <a:lnTo>
                      <a:pt x="237" y="28"/>
                    </a:lnTo>
                    <a:lnTo>
                      <a:pt x="249" y="42"/>
                    </a:lnTo>
                    <a:lnTo>
                      <a:pt x="264" y="65"/>
                    </a:lnTo>
                    <a:lnTo>
                      <a:pt x="267" y="69"/>
                    </a:lnTo>
                    <a:lnTo>
                      <a:pt x="268" y="75"/>
                    </a:lnTo>
                    <a:lnTo>
                      <a:pt x="271" y="85"/>
                    </a:lnTo>
                    <a:lnTo>
                      <a:pt x="273" y="111"/>
                    </a:lnTo>
                    <a:lnTo>
                      <a:pt x="272" y="121"/>
                    </a:lnTo>
                    <a:lnTo>
                      <a:pt x="268" y="131"/>
                    </a:lnTo>
                    <a:lnTo>
                      <a:pt x="267" y="132"/>
                    </a:lnTo>
                    <a:lnTo>
                      <a:pt x="265" y="133"/>
                    </a:lnTo>
                    <a:lnTo>
                      <a:pt x="263" y="136"/>
                    </a:lnTo>
                    <a:lnTo>
                      <a:pt x="248" y="144"/>
                    </a:lnTo>
                    <a:lnTo>
                      <a:pt x="223" y="150"/>
                    </a:lnTo>
                    <a:lnTo>
                      <a:pt x="216" y="150"/>
                    </a:lnTo>
                    <a:lnTo>
                      <a:pt x="215" y="150"/>
                    </a:lnTo>
                    <a:lnTo>
                      <a:pt x="216" y="150"/>
                    </a:lnTo>
                    <a:lnTo>
                      <a:pt x="215" y="150"/>
                    </a:lnTo>
                    <a:lnTo>
                      <a:pt x="216" y="150"/>
                    </a:lnTo>
                    <a:lnTo>
                      <a:pt x="216" y="150"/>
                    </a:lnTo>
                    <a:close/>
                  </a:path>
                </a:pathLst>
              </a:custGeom>
              <a:solidFill>
                <a:srgbClr val="40D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5" name="Freeform 15"/>
              <p:cNvSpPr>
                <a:spLocks/>
              </p:cNvSpPr>
              <p:nvPr/>
            </p:nvSpPr>
            <p:spPr bwMode="auto">
              <a:xfrm>
                <a:off x="4633" y="2165"/>
                <a:ext cx="79" cy="48"/>
              </a:xfrm>
              <a:custGeom>
                <a:avLst/>
                <a:gdLst/>
                <a:ahLst/>
                <a:cxnLst>
                  <a:cxn ang="0">
                    <a:pos x="178" y="143"/>
                  </a:cxn>
                  <a:cxn ang="0">
                    <a:pos x="121" y="136"/>
                  </a:cxn>
                  <a:cxn ang="0">
                    <a:pos x="93" y="127"/>
                  </a:cxn>
                  <a:cxn ang="0">
                    <a:pos x="88" y="121"/>
                  </a:cxn>
                  <a:cxn ang="0">
                    <a:pos x="82" y="109"/>
                  </a:cxn>
                  <a:cxn ang="0">
                    <a:pos x="84" y="105"/>
                  </a:cxn>
                  <a:cxn ang="0">
                    <a:pos x="88" y="102"/>
                  </a:cxn>
                  <a:cxn ang="0">
                    <a:pos x="97" y="101"/>
                  </a:cxn>
                  <a:cxn ang="0">
                    <a:pos x="104" y="99"/>
                  </a:cxn>
                  <a:cxn ang="0">
                    <a:pos x="129" y="101"/>
                  </a:cxn>
                  <a:cxn ang="0">
                    <a:pos x="193" y="102"/>
                  </a:cxn>
                  <a:cxn ang="0">
                    <a:pos x="193" y="95"/>
                  </a:cxn>
                  <a:cxn ang="0">
                    <a:pos x="179" y="46"/>
                  </a:cxn>
                  <a:cxn ang="0">
                    <a:pos x="170" y="37"/>
                  </a:cxn>
                  <a:cxn ang="0">
                    <a:pos x="129" y="16"/>
                  </a:cxn>
                  <a:cxn ang="0">
                    <a:pos x="92" y="12"/>
                  </a:cxn>
                  <a:cxn ang="0">
                    <a:pos x="70" y="17"/>
                  </a:cxn>
                  <a:cxn ang="0">
                    <a:pos x="21" y="24"/>
                  </a:cxn>
                  <a:cxn ang="0">
                    <a:pos x="12" y="24"/>
                  </a:cxn>
                  <a:cxn ang="0">
                    <a:pos x="1" y="22"/>
                  </a:cxn>
                  <a:cxn ang="0">
                    <a:pos x="0" y="18"/>
                  </a:cxn>
                  <a:cxn ang="0">
                    <a:pos x="4" y="16"/>
                  </a:cxn>
                  <a:cxn ang="0">
                    <a:pos x="20" y="10"/>
                  </a:cxn>
                  <a:cxn ang="0">
                    <a:pos x="28" y="9"/>
                  </a:cxn>
                  <a:cxn ang="0">
                    <a:pos x="92" y="0"/>
                  </a:cxn>
                  <a:cxn ang="0">
                    <a:pos x="155" y="4"/>
                  </a:cxn>
                  <a:cxn ang="0">
                    <a:pos x="186" y="16"/>
                  </a:cxn>
                  <a:cxn ang="0">
                    <a:pos x="214" y="41"/>
                  </a:cxn>
                  <a:cxn ang="0">
                    <a:pos x="232" y="67"/>
                  </a:cxn>
                  <a:cxn ang="0">
                    <a:pos x="236" y="82"/>
                  </a:cxn>
                  <a:cxn ang="0">
                    <a:pos x="236" y="117"/>
                  </a:cxn>
                  <a:cxn ang="0">
                    <a:pos x="231" y="126"/>
                  </a:cxn>
                  <a:cxn ang="0">
                    <a:pos x="228" y="130"/>
                  </a:cxn>
                  <a:cxn ang="0">
                    <a:pos x="194" y="143"/>
                  </a:cxn>
                  <a:cxn ang="0">
                    <a:pos x="186" y="143"/>
                  </a:cxn>
                  <a:cxn ang="0">
                    <a:pos x="186" y="143"/>
                  </a:cxn>
                  <a:cxn ang="0">
                    <a:pos x="187" y="143"/>
                  </a:cxn>
                </a:cxnLst>
                <a:rect l="0" t="0" r="r" b="b"/>
                <a:pathLst>
                  <a:path w="238" h="143">
                    <a:moveTo>
                      <a:pt x="187" y="143"/>
                    </a:moveTo>
                    <a:lnTo>
                      <a:pt x="178" y="143"/>
                    </a:lnTo>
                    <a:lnTo>
                      <a:pt x="159" y="143"/>
                    </a:lnTo>
                    <a:lnTo>
                      <a:pt x="121" y="136"/>
                    </a:lnTo>
                    <a:lnTo>
                      <a:pt x="104" y="132"/>
                    </a:lnTo>
                    <a:lnTo>
                      <a:pt x="93" y="127"/>
                    </a:lnTo>
                    <a:lnTo>
                      <a:pt x="90" y="123"/>
                    </a:lnTo>
                    <a:lnTo>
                      <a:pt x="88" y="121"/>
                    </a:lnTo>
                    <a:lnTo>
                      <a:pt x="84" y="114"/>
                    </a:lnTo>
                    <a:lnTo>
                      <a:pt x="82" y="109"/>
                    </a:lnTo>
                    <a:lnTo>
                      <a:pt x="82" y="107"/>
                    </a:lnTo>
                    <a:lnTo>
                      <a:pt x="84" y="105"/>
                    </a:lnTo>
                    <a:lnTo>
                      <a:pt x="85" y="103"/>
                    </a:lnTo>
                    <a:lnTo>
                      <a:pt x="88" y="102"/>
                    </a:lnTo>
                    <a:lnTo>
                      <a:pt x="92" y="101"/>
                    </a:lnTo>
                    <a:lnTo>
                      <a:pt x="97" y="101"/>
                    </a:lnTo>
                    <a:lnTo>
                      <a:pt x="102" y="99"/>
                    </a:lnTo>
                    <a:lnTo>
                      <a:pt x="104" y="99"/>
                    </a:lnTo>
                    <a:lnTo>
                      <a:pt x="110" y="101"/>
                    </a:lnTo>
                    <a:lnTo>
                      <a:pt x="129" y="101"/>
                    </a:lnTo>
                    <a:lnTo>
                      <a:pt x="167" y="102"/>
                    </a:lnTo>
                    <a:lnTo>
                      <a:pt x="193" y="102"/>
                    </a:lnTo>
                    <a:lnTo>
                      <a:pt x="194" y="102"/>
                    </a:lnTo>
                    <a:lnTo>
                      <a:pt x="193" y="95"/>
                    </a:lnTo>
                    <a:lnTo>
                      <a:pt x="190" y="71"/>
                    </a:lnTo>
                    <a:lnTo>
                      <a:pt x="179" y="46"/>
                    </a:lnTo>
                    <a:lnTo>
                      <a:pt x="175" y="41"/>
                    </a:lnTo>
                    <a:lnTo>
                      <a:pt x="170" y="37"/>
                    </a:lnTo>
                    <a:lnTo>
                      <a:pt x="158" y="29"/>
                    </a:lnTo>
                    <a:lnTo>
                      <a:pt x="129" y="16"/>
                    </a:lnTo>
                    <a:lnTo>
                      <a:pt x="98" y="12"/>
                    </a:lnTo>
                    <a:lnTo>
                      <a:pt x="92" y="12"/>
                    </a:lnTo>
                    <a:lnTo>
                      <a:pt x="84" y="14"/>
                    </a:lnTo>
                    <a:lnTo>
                      <a:pt x="70" y="17"/>
                    </a:lnTo>
                    <a:lnTo>
                      <a:pt x="45" y="21"/>
                    </a:lnTo>
                    <a:lnTo>
                      <a:pt x="21" y="24"/>
                    </a:lnTo>
                    <a:lnTo>
                      <a:pt x="17" y="24"/>
                    </a:lnTo>
                    <a:lnTo>
                      <a:pt x="12" y="24"/>
                    </a:lnTo>
                    <a:lnTo>
                      <a:pt x="4" y="24"/>
                    </a:lnTo>
                    <a:lnTo>
                      <a:pt x="1" y="22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8" y="9"/>
                    </a:lnTo>
                    <a:lnTo>
                      <a:pt x="46" y="5"/>
                    </a:lnTo>
                    <a:lnTo>
                      <a:pt x="92" y="0"/>
                    </a:lnTo>
                    <a:lnTo>
                      <a:pt x="142" y="2"/>
                    </a:lnTo>
                    <a:lnTo>
                      <a:pt x="155" y="4"/>
                    </a:lnTo>
                    <a:lnTo>
                      <a:pt x="166" y="8"/>
                    </a:lnTo>
                    <a:lnTo>
                      <a:pt x="186" y="16"/>
                    </a:lnTo>
                    <a:lnTo>
                      <a:pt x="202" y="28"/>
                    </a:lnTo>
                    <a:lnTo>
                      <a:pt x="214" y="41"/>
                    </a:lnTo>
                    <a:lnTo>
                      <a:pt x="230" y="63"/>
                    </a:lnTo>
                    <a:lnTo>
                      <a:pt x="232" y="67"/>
                    </a:lnTo>
                    <a:lnTo>
                      <a:pt x="234" y="73"/>
                    </a:lnTo>
                    <a:lnTo>
                      <a:pt x="236" y="82"/>
                    </a:lnTo>
                    <a:lnTo>
                      <a:pt x="238" y="106"/>
                    </a:lnTo>
                    <a:lnTo>
                      <a:pt x="236" y="117"/>
                    </a:lnTo>
                    <a:lnTo>
                      <a:pt x="234" y="125"/>
                    </a:lnTo>
                    <a:lnTo>
                      <a:pt x="231" y="126"/>
                    </a:lnTo>
                    <a:lnTo>
                      <a:pt x="230" y="127"/>
                    </a:lnTo>
                    <a:lnTo>
                      <a:pt x="228" y="130"/>
                    </a:lnTo>
                    <a:lnTo>
                      <a:pt x="216" y="138"/>
                    </a:lnTo>
                    <a:lnTo>
                      <a:pt x="194" y="143"/>
                    </a:lnTo>
                    <a:lnTo>
                      <a:pt x="187" y="143"/>
                    </a:lnTo>
                    <a:lnTo>
                      <a:pt x="186" y="143"/>
                    </a:lnTo>
                    <a:lnTo>
                      <a:pt x="187" y="143"/>
                    </a:lnTo>
                    <a:lnTo>
                      <a:pt x="186" y="143"/>
                    </a:lnTo>
                    <a:lnTo>
                      <a:pt x="187" y="143"/>
                    </a:lnTo>
                    <a:lnTo>
                      <a:pt x="187" y="143"/>
                    </a:lnTo>
                    <a:close/>
                  </a:path>
                </a:pathLst>
              </a:custGeom>
              <a:solidFill>
                <a:srgbClr val="24BD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6" name="Freeform 16"/>
              <p:cNvSpPr>
                <a:spLocks/>
              </p:cNvSpPr>
              <p:nvPr/>
            </p:nvSpPr>
            <p:spPr bwMode="auto">
              <a:xfrm>
                <a:off x="4635" y="2166"/>
                <a:ext cx="76" cy="45"/>
              </a:xfrm>
              <a:custGeom>
                <a:avLst/>
                <a:gdLst/>
                <a:ahLst/>
                <a:cxnLst>
                  <a:cxn ang="0">
                    <a:pos x="175" y="137"/>
                  </a:cxn>
                  <a:cxn ang="0">
                    <a:pos x="123" y="131"/>
                  </a:cxn>
                  <a:cxn ang="0">
                    <a:pos x="99" y="122"/>
                  </a:cxn>
                  <a:cxn ang="0">
                    <a:pos x="94" y="116"/>
                  </a:cxn>
                  <a:cxn ang="0">
                    <a:pos x="90" y="108"/>
                  </a:cxn>
                  <a:cxn ang="0">
                    <a:pos x="90" y="104"/>
                  </a:cxn>
                  <a:cxn ang="0">
                    <a:pos x="94" y="101"/>
                  </a:cxn>
                  <a:cxn ang="0">
                    <a:pos x="101" y="100"/>
                  </a:cxn>
                  <a:cxn ang="0">
                    <a:pos x="112" y="98"/>
                  </a:cxn>
                  <a:cxn ang="0">
                    <a:pos x="136" y="100"/>
                  </a:cxn>
                  <a:cxn ang="0">
                    <a:pos x="195" y="104"/>
                  </a:cxn>
                  <a:cxn ang="0">
                    <a:pos x="195" y="97"/>
                  </a:cxn>
                  <a:cxn ang="0">
                    <a:pos x="178" y="44"/>
                  </a:cxn>
                  <a:cxn ang="0">
                    <a:pos x="168" y="35"/>
                  </a:cxn>
                  <a:cxn ang="0">
                    <a:pos x="127" y="13"/>
                  </a:cxn>
                  <a:cxn ang="0">
                    <a:pos x="90" y="7"/>
                  </a:cxn>
                  <a:cxn ang="0">
                    <a:pos x="69" y="12"/>
                  </a:cxn>
                  <a:cxn ang="0">
                    <a:pos x="22" y="19"/>
                  </a:cxn>
                  <a:cxn ang="0">
                    <a:pos x="13" y="19"/>
                  </a:cxn>
                  <a:cxn ang="0">
                    <a:pos x="1" y="19"/>
                  </a:cxn>
                  <a:cxn ang="0">
                    <a:pos x="1" y="16"/>
                  </a:cxn>
                  <a:cxn ang="0">
                    <a:pos x="12" y="13"/>
                  </a:cxn>
                  <a:cxn ang="0">
                    <a:pos x="26" y="9"/>
                  </a:cxn>
                  <a:cxn ang="0">
                    <a:pos x="86" y="0"/>
                  </a:cxn>
                  <a:cxn ang="0">
                    <a:pos x="146" y="4"/>
                  </a:cxn>
                  <a:cxn ang="0">
                    <a:pos x="176" y="16"/>
                  </a:cxn>
                  <a:cxn ang="0">
                    <a:pos x="204" y="40"/>
                  </a:cxn>
                  <a:cxn ang="0">
                    <a:pos x="223" y="66"/>
                  </a:cxn>
                  <a:cxn ang="0">
                    <a:pos x="227" y="81"/>
                  </a:cxn>
                  <a:cxn ang="0">
                    <a:pos x="227" y="113"/>
                  </a:cxn>
                  <a:cxn ang="0">
                    <a:pos x="221" y="122"/>
                  </a:cxn>
                  <a:cxn ang="0">
                    <a:pos x="219" y="125"/>
                  </a:cxn>
                  <a:cxn ang="0">
                    <a:pos x="211" y="131"/>
                  </a:cxn>
                  <a:cxn ang="0">
                    <a:pos x="189" y="137"/>
                  </a:cxn>
                  <a:cxn ang="0">
                    <a:pos x="182" y="137"/>
                  </a:cxn>
                  <a:cxn ang="0">
                    <a:pos x="182" y="137"/>
                  </a:cxn>
                  <a:cxn ang="0">
                    <a:pos x="183" y="137"/>
                  </a:cxn>
                </a:cxnLst>
                <a:rect l="0" t="0" r="r" b="b"/>
                <a:pathLst>
                  <a:path w="228" h="137">
                    <a:moveTo>
                      <a:pt x="183" y="137"/>
                    </a:moveTo>
                    <a:lnTo>
                      <a:pt x="175" y="137"/>
                    </a:lnTo>
                    <a:lnTo>
                      <a:pt x="158" y="137"/>
                    </a:lnTo>
                    <a:lnTo>
                      <a:pt x="123" y="131"/>
                    </a:lnTo>
                    <a:lnTo>
                      <a:pt x="110" y="128"/>
                    </a:lnTo>
                    <a:lnTo>
                      <a:pt x="99" y="122"/>
                    </a:lnTo>
                    <a:lnTo>
                      <a:pt x="97" y="118"/>
                    </a:lnTo>
                    <a:lnTo>
                      <a:pt x="94" y="116"/>
                    </a:lnTo>
                    <a:lnTo>
                      <a:pt x="91" y="110"/>
                    </a:lnTo>
                    <a:lnTo>
                      <a:pt x="90" y="108"/>
                    </a:lnTo>
                    <a:lnTo>
                      <a:pt x="90" y="106"/>
                    </a:lnTo>
                    <a:lnTo>
                      <a:pt x="90" y="104"/>
                    </a:lnTo>
                    <a:lnTo>
                      <a:pt x="91" y="102"/>
                    </a:lnTo>
                    <a:lnTo>
                      <a:pt x="94" y="101"/>
                    </a:lnTo>
                    <a:lnTo>
                      <a:pt x="97" y="100"/>
                    </a:lnTo>
                    <a:lnTo>
                      <a:pt x="101" y="100"/>
                    </a:lnTo>
                    <a:lnTo>
                      <a:pt x="111" y="98"/>
                    </a:lnTo>
                    <a:lnTo>
                      <a:pt x="112" y="98"/>
                    </a:lnTo>
                    <a:lnTo>
                      <a:pt x="119" y="100"/>
                    </a:lnTo>
                    <a:lnTo>
                      <a:pt x="136" y="100"/>
                    </a:lnTo>
                    <a:lnTo>
                      <a:pt x="172" y="102"/>
                    </a:lnTo>
                    <a:lnTo>
                      <a:pt x="195" y="104"/>
                    </a:lnTo>
                    <a:lnTo>
                      <a:pt x="196" y="104"/>
                    </a:lnTo>
                    <a:lnTo>
                      <a:pt x="195" y="97"/>
                    </a:lnTo>
                    <a:lnTo>
                      <a:pt x="189" y="70"/>
                    </a:lnTo>
                    <a:lnTo>
                      <a:pt x="178" y="44"/>
                    </a:lnTo>
                    <a:lnTo>
                      <a:pt x="174" y="39"/>
                    </a:lnTo>
                    <a:lnTo>
                      <a:pt x="168" y="35"/>
                    </a:lnTo>
                    <a:lnTo>
                      <a:pt x="156" y="27"/>
                    </a:lnTo>
                    <a:lnTo>
                      <a:pt x="127" y="13"/>
                    </a:lnTo>
                    <a:lnTo>
                      <a:pt x="97" y="7"/>
                    </a:lnTo>
                    <a:lnTo>
                      <a:pt x="90" y="7"/>
                    </a:lnTo>
                    <a:lnTo>
                      <a:pt x="82" y="9"/>
                    </a:lnTo>
                    <a:lnTo>
                      <a:pt x="69" y="12"/>
                    </a:lnTo>
                    <a:lnTo>
                      <a:pt x="45" y="16"/>
                    </a:lnTo>
                    <a:lnTo>
                      <a:pt x="22" y="19"/>
                    </a:lnTo>
                    <a:lnTo>
                      <a:pt x="18" y="19"/>
                    </a:lnTo>
                    <a:lnTo>
                      <a:pt x="13" y="19"/>
                    </a:lnTo>
                    <a:lnTo>
                      <a:pt x="5" y="19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4" y="16"/>
                    </a:lnTo>
                    <a:lnTo>
                      <a:pt x="12" y="13"/>
                    </a:lnTo>
                    <a:lnTo>
                      <a:pt x="20" y="11"/>
                    </a:lnTo>
                    <a:lnTo>
                      <a:pt x="26" y="9"/>
                    </a:lnTo>
                    <a:lnTo>
                      <a:pt x="45" y="5"/>
                    </a:lnTo>
                    <a:lnTo>
                      <a:pt x="86" y="0"/>
                    </a:lnTo>
                    <a:lnTo>
                      <a:pt x="132" y="3"/>
                    </a:lnTo>
                    <a:lnTo>
                      <a:pt x="146" y="4"/>
                    </a:lnTo>
                    <a:lnTo>
                      <a:pt x="156" y="8"/>
                    </a:lnTo>
                    <a:lnTo>
                      <a:pt x="176" y="16"/>
                    </a:lnTo>
                    <a:lnTo>
                      <a:pt x="192" y="28"/>
                    </a:lnTo>
                    <a:lnTo>
                      <a:pt x="204" y="40"/>
                    </a:lnTo>
                    <a:lnTo>
                      <a:pt x="220" y="62"/>
                    </a:lnTo>
                    <a:lnTo>
                      <a:pt x="223" y="66"/>
                    </a:lnTo>
                    <a:lnTo>
                      <a:pt x="224" y="72"/>
                    </a:lnTo>
                    <a:lnTo>
                      <a:pt x="227" y="81"/>
                    </a:lnTo>
                    <a:lnTo>
                      <a:pt x="228" y="102"/>
                    </a:lnTo>
                    <a:lnTo>
                      <a:pt x="227" y="113"/>
                    </a:lnTo>
                    <a:lnTo>
                      <a:pt x="224" y="121"/>
                    </a:lnTo>
                    <a:lnTo>
                      <a:pt x="221" y="122"/>
                    </a:lnTo>
                    <a:lnTo>
                      <a:pt x="220" y="124"/>
                    </a:lnTo>
                    <a:lnTo>
                      <a:pt x="219" y="125"/>
                    </a:lnTo>
                    <a:lnTo>
                      <a:pt x="216" y="129"/>
                    </a:lnTo>
                    <a:lnTo>
                      <a:pt x="211" y="131"/>
                    </a:lnTo>
                    <a:lnTo>
                      <a:pt x="201" y="135"/>
                    </a:lnTo>
                    <a:lnTo>
                      <a:pt x="189" y="137"/>
                    </a:lnTo>
                    <a:lnTo>
                      <a:pt x="183" y="137"/>
                    </a:lnTo>
                    <a:lnTo>
                      <a:pt x="182" y="137"/>
                    </a:lnTo>
                    <a:lnTo>
                      <a:pt x="183" y="137"/>
                    </a:lnTo>
                    <a:lnTo>
                      <a:pt x="182" y="137"/>
                    </a:lnTo>
                    <a:lnTo>
                      <a:pt x="183" y="137"/>
                    </a:lnTo>
                    <a:lnTo>
                      <a:pt x="183" y="137"/>
                    </a:lnTo>
                    <a:close/>
                  </a:path>
                </a:pathLst>
              </a:custGeom>
              <a:solidFill>
                <a:srgbClr val="0DA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7" name="Freeform 17"/>
              <p:cNvSpPr>
                <a:spLocks/>
              </p:cNvSpPr>
              <p:nvPr/>
            </p:nvSpPr>
            <p:spPr bwMode="auto">
              <a:xfrm>
                <a:off x="4637" y="2167"/>
                <a:ext cx="73" cy="42"/>
              </a:xfrm>
              <a:custGeom>
                <a:avLst/>
                <a:gdLst/>
                <a:ahLst/>
                <a:cxnLst>
                  <a:cxn ang="0">
                    <a:pos x="198" y="97"/>
                  </a:cxn>
                  <a:cxn ang="0">
                    <a:pos x="178" y="40"/>
                  </a:cxn>
                  <a:cxn ang="0">
                    <a:pos x="169" y="30"/>
                  </a:cxn>
                  <a:cxn ang="0">
                    <a:pos x="126" y="6"/>
                  </a:cxn>
                  <a:cxn ang="0">
                    <a:pos x="88" y="1"/>
                  </a:cxn>
                  <a:cxn ang="0">
                    <a:pos x="68" y="5"/>
                  </a:cxn>
                  <a:cxn ang="0">
                    <a:pos x="26" y="10"/>
                  </a:cxn>
                  <a:cxn ang="0">
                    <a:pos x="16" y="12"/>
                  </a:cxn>
                  <a:cxn ang="0">
                    <a:pos x="2" y="13"/>
                  </a:cxn>
                  <a:cxn ang="0">
                    <a:pos x="3" y="13"/>
                  </a:cxn>
                  <a:cxn ang="0">
                    <a:pos x="16" y="9"/>
                  </a:cxn>
                  <a:cxn ang="0">
                    <a:pos x="24" y="8"/>
                  </a:cxn>
                  <a:cxn ang="0">
                    <a:pos x="81" y="0"/>
                  </a:cxn>
                  <a:cxn ang="0">
                    <a:pos x="138" y="2"/>
                  </a:cxn>
                  <a:cxn ang="0">
                    <a:pos x="169" y="14"/>
                  </a:cxn>
                  <a:cxn ang="0">
                    <a:pos x="197" y="38"/>
                  </a:cxn>
                  <a:cxn ang="0">
                    <a:pos x="214" y="63"/>
                  </a:cxn>
                  <a:cxn ang="0">
                    <a:pos x="218" y="78"/>
                  </a:cxn>
                  <a:cxn ang="0">
                    <a:pos x="218" y="107"/>
                  </a:cxn>
                  <a:cxn ang="0">
                    <a:pos x="213" y="115"/>
                  </a:cxn>
                  <a:cxn ang="0">
                    <a:pos x="210" y="121"/>
                  </a:cxn>
                  <a:cxn ang="0">
                    <a:pos x="198" y="127"/>
                  </a:cxn>
                  <a:cxn ang="0">
                    <a:pos x="181" y="128"/>
                  </a:cxn>
                  <a:cxn ang="0">
                    <a:pos x="157" y="128"/>
                  </a:cxn>
                  <a:cxn ang="0">
                    <a:pos x="116" y="121"/>
                  </a:cxn>
                  <a:cxn ang="0">
                    <a:pos x="105" y="111"/>
                  </a:cxn>
                  <a:cxn ang="0">
                    <a:pos x="99" y="103"/>
                  </a:cxn>
                  <a:cxn ang="0">
                    <a:pos x="99" y="99"/>
                  </a:cxn>
                  <a:cxn ang="0">
                    <a:pos x="103" y="97"/>
                  </a:cxn>
                  <a:cxn ang="0">
                    <a:pos x="116" y="95"/>
                  </a:cxn>
                  <a:cxn ang="0">
                    <a:pos x="129" y="95"/>
                  </a:cxn>
                  <a:cxn ang="0">
                    <a:pos x="178" y="101"/>
                  </a:cxn>
                  <a:cxn ang="0">
                    <a:pos x="199" y="105"/>
                  </a:cxn>
                  <a:cxn ang="0">
                    <a:pos x="199" y="105"/>
                  </a:cxn>
                  <a:cxn ang="0">
                    <a:pos x="199" y="105"/>
                  </a:cxn>
                </a:cxnLst>
                <a:rect l="0" t="0" r="r" b="b"/>
                <a:pathLst>
                  <a:path w="219" h="128">
                    <a:moveTo>
                      <a:pt x="199" y="105"/>
                    </a:moveTo>
                    <a:lnTo>
                      <a:pt x="198" y="97"/>
                    </a:lnTo>
                    <a:lnTo>
                      <a:pt x="191" y="69"/>
                    </a:lnTo>
                    <a:lnTo>
                      <a:pt x="178" y="40"/>
                    </a:lnTo>
                    <a:lnTo>
                      <a:pt x="174" y="34"/>
                    </a:lnTo>
                    <a:lnTo>
                      <a:pt x="169" y="30"/>
                    </a:lnTo>
                    <a:lnTo>
                      <a:pt x="157" y="22"/>
                    </a:lnTo>
                    <a:lnTo>
                      <a:pt x="126" y="6"/>
                    </a:lnTo>
                    <a:lnTo>
                      <a:pt x="95" y="1"/>
                    </a:lnTo>
                    <a:lnTo>
                      <a:pt x="88" y="1"/>
                    </a:lnTo>
                    <a:lnTo>
                      <a:pt x="80" y="2"/>
                    </a:lnTo>
                    <a:lnTo>
                      <a:pt x="68" y="5"/>
                    </a:lnTo>
                    <a:lnTo>
                      <a:pt x="45" y="9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16" y="12"/>
                    </a:lnTo>
                    <a:lnTo>
                      <a:pt x="8" y="12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6" y="12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24" y="8"/>
                    </a:lnTo>
                    <a:lnTo>
                      <a:pt x="41" y="5"/>
                    </a:lnTo>
                    <a:lnTo>
                      <a:pt x="81" y="0"/>
                    </a:lnTo>
                    <a:lnTo>
                      <a:pt x="125" y="1"/>
                    </a:lnTo>
                    <a:lnTo>
                      <a:pt x="138" y="2"/>
                    </a:lnTo>
                    <a:lnTo>
                      <a:pt x="149" y="6"/>
                    </a:lnTo>
                    <a:lnTo>
                      <a:pt x="169" y="14"/>
                    </a:lnTo>
                    <a:lnTo>
                      <a:pt x="185" y="25"/>
                    </a:lnTo>
                    <a:lnTo>
                      <a:pt x="197" y="38"/>
                    </a:lnTo>
                    <a:lnTo>
                      <a:pt x="211" y="59"/>
                    </a:lnTo>
                    <a:lnTo>
                      <a:pt x="214" y="63"/>
                    </a:lnTo>
                    <a:lnTo>
                      <a:pt x="215" y="69"/>
                    </a:lnTo>
                    <a:lnTo>
                      <a:pt x="218" y="78"/>
                    </a:lnTo>
                    <a:lnTo>
                      <a:pt x="219" y="98"/>
                    </a:lnTo>
                    <a:lnTo>
                      <a:pt x="218" y="107"/>
                    </a:lnTo>
                    <a:lnTo>
                      <a:pt x="215" y="114"/>
                    </a:lnTo>
                    <a:lnTo>
                      <a:pt x="213" y="115"/>
                    </a:lnTo>
                    <a:lnTo>
                      <a:pt x="211" y="118"/>
                    </a:lnTo>
                    <a:lnTo>
                      <a:pt x="210" y="121"/>
                    </a:lnTo>
                    <a:lnTo>
                      <a:pt x="206" y="125"/>
                    </a:lnTo>
                    <a:lnTo>
                      <a:pt x="198" y="127"/>
                    </a:lnTo>
                    <a:lnTo>
                      <a:pt x="187" y="128"/>
                    </a:lnTo>
                    <a:lnTo>
                      <a:pt x="181" y="128"/>
                    </a:lnTo>
                    <a:lnTo>
                      <a:pt x="173" y="128"/>
                    </a:lnTo>
                    <a:lnTo>
                      <a:pt x="157" y="128"/>
                    </a:lnTo>
                    <a:lnTo>
                      <a:pt x="128" y="125"/>
                    </a:lnTo>
                    <a:lnTo>
                      <a:pt x="116" y="121"/>
                    </a:lnTo>
                    <a:lnTo>
                      <a:pt x="108" y="115"/>
                    </a:lnTo>
                    <a:lnTo>
                      <a:pt x="105" y="111"/>
                    </a:lnTo>
                    <a:lnTo>
                      <a:pt x="103" y="109"/>
                    </a:lnTo>
                    <a:lnTo>
                      <a:pt x="99" y="103"/>
                    </a:lnTo>
                    <a:lnTo>
                      <a:pt x="99" y="102"/>
                    </a:lnTo>
                    <a:lnTo>
                      <a:pt x="99" y="99"/>
                    </a:lnTo>
                    <a:lnTo>
                      <a:pt x="101" y="97"/>
                    </a:lnTo>
                    <a:lnTo>
                      <a:pt x="103" y="97"/>
                    </a:lnTo>
                    <a:lnTo>
                      <a:pt x="106" y="95"/>
                    </a:lnTo>
                    <a:lnTo>
                      <a:pt x="116" y="95"/>
                    </a:lnTo>
                    <a:lnTo>
                      <a:pt x="122" y="94"/>
                    </a:lnTo>
                    <a:lnTo>
                      <a:pt x="129" y="95"/>
                    </a:lnTo>
                    <a:lnTo>
                      <a:pt x="145" y="97"/>
                    </a:lnTo>
                    <a:lnTo>
                      <a:pt x="178" y="101"/>
                    </a:lnTo>
                    <a:lnTo>
                      <a:pt x="198" y="105"/>
                    </a:lnTo>
                    <a:lnTo>
                      <a:pt x="199" y="105"/>
                    </a:lnTo>
                    <a:lnTo>
                      <a:pt x="198" y="105"/>
                    </a:lnTo>
                    <a:lnTo>
                      <a:pt x="199" y="105"/>
                    </a:lnTo>
                    <a:lnTo>
                      <a:pt x="198" y="105"/>
                    </a:lnTo>
                    <a:lnTo>
                      <a:pt x="199" y="105"/>
                    </a:lnTo>
                    <a:lnTo>
                      <a:pt x="199" y="105"/>
                    </a:lnTo>
                    <a:close/>
                  </a:path>
                </a:pathLst>
              </a:custGeom>
              <a:solidFill>
                <a:srgbClr val="0091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8" name="Freeform 18"/>
              <p:cNvSpPr>
                <a:spLocks/>
              </p:cNvSpPr>
              <p:nvPr/>
            </p:nvSpPr>
            <p:spPr bwMode="auto">
              <a:xfrm>
                <a:off x="4627" y="2194"/>
                <a:ext cx="76" cy="9"/>
              </a:xfrm>
              <a:custGeom>
                <a:avLst/>
                <a:gdLst/>
                <a:ahLst/>
                <a:cxnLst>
                  <a:cxn ang="0">
                    <a:pos x="229" y="27"/>
                  </a:cxn>
                  <a:cxn ang="0">
                    <a:pos x="225" y="25"/>
                  </a:cxn>
                  <a:cxn ang="0">
                    <a:pos x="217" y="17"/>
                  </a:cxn>
                  <a:cxn ang="0">
                    <a:pos x="211" y="12"/>
                  </a:cxn>
                  <a:cxn ang="0">
                    <a:pos x="211" y="11"/>
                  </a:cxn>
                  <a:cxn ang="0">
                    <a:pos x="208" y="11"/>
                  </a:cxn>
                  <a:cxn ang="0">
                    <a:pos x="196" y="11"/>
                  </a:cxn>
                  <a:cxn ang="0">
                    <a:pos x="150" y="11"/>
                  </a:cxn>
                  <a:cxn ang="0">
                    <a:pos x="99" y="11"/>
                  </a:cxn>
                  <a:cxn ang="0">
                    <a:pos x="90" y="9"/>
                  </a:cxn>
                  <a:cxn ang="0">
                    <a:pos x="81" y="9"/>
                  </a:cxn>
                  <a:cxn ang="0">
                    <a:pos x="62" y="8"/>
                  </a:cxn>
                  <a:cxn ang="0">
                    <a:pos x="34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6" y="1"/>
                  </a:cxn>
                  <a:cxn ang="0">
                    <a:pos x="6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10" y="5"/>
                  </a:cxn>
                  <a:cxn ang="0">
                    <a:pos x="17" y="5"/>
                  </a:cxn>
                  <a:cxn ang="0">
                    <a:pos x="18" y="5"/>
                  </a:cxn>
                  <a:cxn ang="0">
                    <a:pos x="24" y="9"/>
                  </a:cxn>
                  <a:cxn ang="0">
                    <a:pos x="53" y="17"/>
                  </a:cxn>
                  <a:cxn ang="0">
                    <a:pos x="103" y="23"/>
                  </a:cxn>
                  <a:cxn ang="0">
                    <a:pos x="119" y="23"/>
                  </a:cxn>
                  <a:cxn ang="0">
                    <a:pos x="135" y="24"/>
                  </a:cxn>
                  <a:cxn ang="0">
                    <a:pos x="160" y="24"/>
                  </a:cxn>
                  <a:cxn ang="0">
                    <a:pos x="195" y="24"/>
                  </a:cxn>
                  <a:cxn ang="0">
                    <a:pos x="207" y="24"/>
                  </a:cxn>
                  <a:cxn ang="0">
                    <a:pos x="208" y="24"/>
                  </a:cxn>
                  <a:cxn ang="0">
                    <a:pos x="212" y="25"/>
                  </a:cxn>
                  <a:cxn ang="0">
                    <a:pos x="224" y="28"/>
                  </a:cxn>
                  <a:cxn ang="0">
                    <a:pos x="229" y="28"/>
                  </a:cxn>
                  <a:cxn ang="0">
                    <a:pos x="229" y="27"/>
                  </a:cxn>
                  <a:cxn ang="0">
                    <a:pos x="228" y="27"/>
                  </a:cxn>
                  <a:cxn ang="0">
                    <a:pos x="229" y="27"/>
                  </a:cxn>
                  <a:cxn ang="0">
                    <a:pos x="228" y="27"/>
                  </a:cxn>
                  <a:cxn ang="0">
                    <a:pos x="229" y="27"/>
                  </a:cxn>
                  <a:cxn ang="0">
                    <a:pos x="229" y="27"/>
                  </a:cxn>
                </a:cxnLst>
                <a:rect l="0" t="0" r="r" b="b"/>
                <a:pathLst>
                  <a:path w="229" h="28">
                    <a:moveTo>
                      <a:pt x="229" y="27"/>
                    </a:moveTo>
                    <a:lnTo>
                      <a:pt x="225" y="25"/>
                    </a:lnTo>
                    <a:lnTo>
                      <a:pt x="217" y="17"/>
                    </a:lnTo>
                    <a:lnTo>
                      <a:pt x="211" y="12"/>
                    </a:lnTo>
                    <a:lnTo>
                      <a:pt x="211" y="11"/>
                    </a:lnTo>
                    <a:lnTo>
                      <a:pt x="208" y="11"/>
                    </a:lnTo>
                    <a:lnTo>
                      <a:pt x="196" y="11"/>
                    </a:lnTo>
                    <a:lnTo>
                      <a:pt x="150" y="11"/>
                    </a:lnTo>
                    <a:lnTo>
                      <a:pt x="99" y="11"/>
                    </a:lnTo>
                    <a:lnTo>
                      <a:pt x="90" y="9"/>
                    </a:lnTo>
                    <a:lnTo>
                      <a:pt x="81" y="9"/>
                    </a:lnTo>
                    <a:lnTo>
                      <a:pt x="62" y="8"/>
                    </a:lnTo>
                    <a:lnTo>
                      <a:pt x="34" y="4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6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10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24" y="9"/>
                    </a:lnTo>
                    <a:lnTo>
                      <a:pt x="53" y="17"/>
                    </a:lnTo>
                    <a:lnTo>
                      <a:pt x="103" y="23"/>
                    </a:lnTo>
                    <a:lnTo>
                      <a:pt x="119" y="23"/>
                    </a:lnTo>
                    <a:lnTo>
                      <a:pt x="135" y="24"/>
                    </a:lnTo>
                    <a:lnTo>
                      <a:pt x="160" y="24"/>
                    </a:lnTo>
                    <a:lnTo>
                      <a:pt x="195" y="24"/>
                    </a:lnTo>
                    <a:lnTo>
                      <a:pt x="207" y="24"/>
                    </a:lnTo>
                    <a:lnTo>
                      <a:pt x="208" y="24"/>
                    </a:lnTo>
                    <a:lnTo>
                      <a:pt x="212" y="25"/>
                    </a:lnTo>
                    <a:lnTo>
                      <a:pt x="224" y="28"/>
                    </a:lnTo>
                    <a:lnTo>
                      <a:pt x="229" y="28"/>
                    </a:lnTo>
                    <a:lnTo>
                      <a:pt x="229" y="27"/>
                    </a:lnTo>
                    <a:lnTo>
                      <a:pt x="228" y="27"/>
                    </a:lnTo>
                    <a:lnTo>
                      <a:pt x="229" y="27"/>
                    </a:lnTo>
                    <a:lnTo>
                      <a:pt x="228" y="27"/>
                    </a:lnTo>
                    <a:lnTo>
                      <a:pt x="229" y="27"/>
                    </a:lnTo>
                    <a:lnTo>
                      <a:pt x="229" y="27"/>
                    </a:lnTo>
                    <a:close/>
                  </a:path>
                </a:pathLst>
              </a:custGeom>
              <a:solidFill>
                <a:srgbClr val="004D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9" name="Freeform 19"/>
              <p:cNvSpPr>
                <a:spLocks/>
              </p:cNvSpPr>
              <p:nvPr/>
            </p:nvSpPr>
            <p:spPr bwMode="auto">
              <a:xfrm>
                <a:off x="4684" y="2275"/>
                <a:ext cx="24" cy="28"/>
              </a:xfrm>
              <a:custGeom>
                <a:avLst/>
                <a:gdLst/>
                <a:ahLst/>
                <a:cxnLst>
                  <a:cxn ang="0">
                    <a:pos x="50" y="69"/>
                  </a:cxn>
                  <a:cxn ang="0">
                    <a:pos x="47" y="72"/>
                  </a:cxn>
                  <a:cxn ang="0">
                    <a:pos x="46" y="74"/>
                  </a:cxn>
                  <a:cxn ang="0">
                    <a:pos x="40" y="77"/>
                  </a:cxn>
                  <a:cxn ang="0">
                    <a:pos x="33" y="81"/>
                  </a:cxn>
                  <a:cxn ang="0">
                    <a:pos x="26" y="82"/>
                  </a:cxn>
                  <a:cxn ang="0">
                    <a:pos x="20" y="83"/>
                  </a:cxn>
                  <a:cxn ang="0">
                    <a:pos x="16" y="81"/>
                  </a:cxn>
                  <a:cxn ang="0">
                    <a:pos x="16" y="81"/>
                  </a:cxn>
                  <a:cxn ang="0">
                    <a:pos x="13" y="79"/>
                  </a:cxn>
                  <a:cxn ang="0">
                    <a:pos x="10" y="76"/>
                  </a:cxn>
                  <a:cxn ang="0">
                    <a:pos x="8" y="72"/>
                  </a:cxn>
                  <a:cxn ang="0">
                    <a:pos x="2" y="62"/>
                  </a:cxn>
                  <a:cxn ang="0">
                    <a:pos x="2" y="60"/>
                  </a:cxn>
                  <a:cxn ang="0">
                    <a:pos x="1" y="57"/>
                  </a:cxn>
                  <a:cxn ang="0">
                    <a:pos x="0" y="46"/>
                  </a:cxn>
                  <a:cxn ang="0">
                    <a:pos x="4" y="30"/>
                  </a:cxn>
                  <a:cxn ang="0">
                    <a:pos x="6" y="26"/>
                  </a:cxn>
                  <a:cxn ang="0">
                    <a:pos x="9" y="24"/>
                  </a:cxn>
                  <a:cxn ang="0">
                    <a:pos x="16" y="16"/>
                  </a:cxn>
                  <a:cxn ang="0">
                    <a:pos x="33" y="5"/>
                  </a:cxn>
                  <a:cxn ang="0">
                    <a:pos x="50" y="0"/>
                  </a:cxn>
                  <a:cxn ang="0">
                    <a:pos x="54" y="0"/>
                  </a:cxn>
                  <a:cxn ang="0">
                    <a:pos x="57" y="1"/>
                  </a:cxn>
                  <a:cxn ang="0">
                    <a:pos x="63" y="1"/>
                  </a:cxn>
                  <a:cxn ang="0">
                    <a:pos x="69" y="3"/>
                  </a:cxn>
                  <a:cxn ang="0">
                    <a:pos x="71" y="4"/>
                  </a:cxn>
                  <a:cxn ang="0">
                    <a:pos x="73" y="7"/>
                  </a:cxn>
                  <a:cxn ang="0">
                    <a:pos x="74" y="10"/>
                  </a:cxn>
                  <a:cxn ang="0">
                    <a:pos x="74" y="13"/>
                  </a:cxn>
                  <a:cxn ang="0">
                    <a:pos x="73" y="17"/>
                  </a:cxn>
                  <a:cxn ang="0">
                    <a:pos x="70" y="22"/>
                  </a:cxn>
                  <a:cxn ang="0">
                    <a:pos x="67" y="26"/>
                  </a:cxn>
                  <a:cxn ang="0">
                    <a:pos x="63" y="30"/>
                  </a:cxn>
                  <a:cxn ang="0">
                    <a:pos x="57" y="37"/>
                  </a:cxn>
                  <a:cxn ang="0">
                    <a:pos x="57" y="38"/>
                  </a:cxn>
                  <a:cxn ang="0">
                    <a:pos x="55" y="41"/>
                  </a:cxn>
                  <a:cxn ang="0">
                    <a:pos x="55" y="45"/>
                  </a:cxn>
                  <a:cxn ang="0">
                    <a:pos x="55" y="56"/>
                  </a:cxn>
                  <a:cxn ang="0">
                    <a:pos x="51" y="66"/>
                  </a:cxn>
                  <a:cxn ang="0">
                    <a:pos x="50" y="69"/>
                  </a:cxn>
                  <a:cxn ang="0">
                    <a:pos x="49" y="69"/>
                  </a:cxn>
                  <a:cxn ang="0">
                    <a:pos x="50" y="69"/>
                  </a:cxn>
                  <a:cxn ang="0">
                    <a:pos x="49" y="69"/>
                  </a:cxn>
                  <a:cxn ang="0">
                    <a:pos x="50" y="69"/>
                  </a:cxn>
                  <a:cxn ang="0">
                    <a:pos x="50" y="69"/>
                  </a:cxn>
                </a:cxnLst>
                <a:rect l="0" t="0" r="r" b="b"/>
                <a:pathLst>
                  <a:path w="74" h="83">
                    <a:moveTo>
                      <a:pt x="50" y="69"/>
                    </a:moveTo>
                    <a:lnTo>
                      <a:pt x="47" y="72"/>
                    </a:lnTo>
                    <a:lnTo>
                      <a:pt x="46" y="74"/>
                    </a:lnTo>
                    <a:lnTo>
                      <a:pt x="40" y="77"/>
                    </a:lnTo>
                    <a:lnTo>
                      <a:pt x="33" y="81"/>
                    </a:lnTo>
                    <a:lnTo>
                      <a:pt x="26" y="82"/>
                    </a:lnTo>
                    <a:lnTo>
                      <a:pt x="20" y="83"/>
                    </a:lnTo>
                    <a:lnTo>
                      <a:pt x="16" y="81"/>
                    </a:lnTo>
                    <a:lnTo>
                      <a:pt x="16" y="81"/>
                    </a:lnTo>
                    <a:lnTo>
                      <a:pt x="13" y="79"/>
                    </a:lnTo>
                    <a:lnTo>
                      <a:pt x="10" y="76"/>
                    </a:lnTo>
                    <a:lnTo>
                      <a:pt x="8" y="72"/>
                    </a:lnTo>
                    <a:lnTo>
                      <a:pt x="2" y="62"/>
                    </a:lnTo>
                    <a:lnTo>
                      <a:pt x="2" y="60"/>
                    </a:lnTo>
                    <a:lnTo>
                      <a:pt x="1" y="57"/>
                    </a:lnTo>
                    <a:lnTo>
                      <a:pt x="0" y="46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9" y="24"/>
                    </a:lnTo>
                    <a:lnTo>
                      <a:pt x="16" y="16"/>
                    </a:lnTo>
                    <a:lnTo>
                      <a:pt x="33" y="5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7" y="1"/>
                    </a:lnTo>
                    <a:lnTo>
                      <a:pt x="63" y="1"/>
                    </a:lnTo>
                    <a:lnTo>
                      <a:pt x="69" y="3"/>
                    </a:lnTo>
                    <a:lnTo>
                      <a:pt x="71" y="4"/>
                    </a:lnTo>
                    <a:lnTo>
                      <a:pt x="73" y="7"/>
                    </a:lnTo>
                    <a:lnTo>
                      <a:pt x="74" y="10"/>
                    </a:lnTo>
                    <a:lnTo>
                      <a:pt x="74" y="13"/>
                    </a:lnTo>
                    <a:lnTo>
                      <a:pt x="73" y="17"/>
                    </a:lnTo>
                    <a:lnTo>
                      <a:pt x="70" y="22"/>
                    </a:lnTo>
                    <a:lnTo>
                      <a:pt x="67" y="26"/>
                    </a:lnTo>
                    <a:lnTo>
                      <a:pt x="63" y="30"/>
                    </a:lnTo>
                    <a:lnTo>
                      <a:pt x="57" y="37"/>
                    </a:lnTo>
                    <a:lnTo>
                      <a:pt x="57" y="38"/>
                    </a:lnTo>
                    <a:lnTo>
                      <a:pt x="55" y="41"/>
                    </a:lnTo>
                    <a:lnTo>
                      <a:pt x="55" y="45"/>
                    </a:lnTo>
                    <a:lnTo>
                      <a:pt x="55" y="56"/>
                    </a:lnTo>
                    <a:lnTo>
                      <a:pt x="51" y="66"/>
                    </a:lnTo>
                    <a:lnTo>
                      <a:pt x="50" y="69"/>
                    </a:lnTo>
                    <a:lnTo>
                      <a:pt x="49" y="69"/>
                    </a:lnTo>
                    <a:lnTo>
                      <a:pt x="50" y="69"/>
                    </a:lnTo>
                    <a:lnTo>
                      <a:pt x="49" y="69"/>
                    </a:lnTo>
                    <a:lnTo>
                      <a:pt x="50" y="69"/>
                    </a:lnTo>
                    <a:lnTo>
                      <a:pt x="50" y="69"/>
                    </a:lnTo>
                    <a:close/>
                  </a:path>
                </a:pathLst>
              </a:custGeom>
              <a:solidFill>
                <a:srgbClr val="66F0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0" name="Freeform 20"/>
              <p:cNvSpPr>
                <a:spLocks/>
              </p:cNvSpPr>
              <p:nvPr/>
            </p:nvSpPr>
            <p:spPr bwMode="auto">
              <a:xfrm>
                <a:off x="4684" y="2276"/>
                <a:ext cx="23" cy="25"/>
              </a:xfrm>
              <a:custGeom>
                <a:avLst/>
                <a:gdLst/>
                <a:ahLst/>
                <a:cxnLst>
                  <a:cxn ang="0">
                    <a:pos x="44" y="61"/>
                  </a:cxn>
                  <a:cxn ang="0">
                    <a:pos x="43" y="62"/>
                  </a:cxn>
                  <a:cxn ang="0">
                    <a:pos x="39" y="65"/>
                  </a:cxn>
                  <a:cxn ang="0">
                    <a:pos x="30" y="70"/>
                  </a:cxn>
                  <a:cxn ang="0">
                    <a:pos x="23" y="73"/>
                  </a:cxn>
                  <a:cxn ang="0">
                    <a:pos x="18" y="73"/>
                  </a:cxn>
                  <a:cxn ang="0">
                    <a:pos x="16" y="72"/>
                  </a:cxn>
                  <a:cxn ang="0">
                    <a:pos x="12" y="70"/>
                  </a:cxn>
                  <a:cxn ang="0">
                    <a:pos x="10" y="69"/>
                  </a:cxn>
                  <a:cxn ang="0">
                    <a:pos x="7" y="65"/>
                  </a:cxn>
                  <a:cxn ang="0">
                    <a:pos x="4" y="61"/>
                  </a:cxn>
                  <a:cxn ang="0">
                    <a:pos x="3" y="56"/>
                  </a:cxn>
                  <a:cxn ang="0">
                    <a:pos x="3" y="54"/>
                  </a:cxn>
                  <a:cxn ang="0">
                    <a:pos x="2" y="52"/>
                  </a:cxn>
                  <a:cxn ang="0">
                    <a:pos x="0" y="41"/>
                  </a:cxn>
                  <a:cxn ang="0">
                    <a:pos x="3" y="28"/>
                  </a:cxn>
                  <a:cxn ang="0">
                    <a:pos x="6" y="24"/>
                  </a:cxn>
                  <a:cxn ang="0">
                    <a:pos x="8" y="21"/>
                  </a:cxn>
                  <a:cxn ang="0">
                    <a:pos x="15" y="14"/>
                  </a:cxn>
                  <a:cxn ang="0">
                    <a:pos x="30" y="4"/>
                  </a:cxn>
                  <a:cxn ang="0">
                    <a:pos x="47" y="0"/>
                  </a:cxn>
                  <a:cxn ang="0">
                    <a:pos x="51" y="0"/>
                  </a:cxn>
                  <a:cxn ang="0">
                    <a:pos x="53" y="1"/>
                  </a:cxn>
                  <a:cxn ang="0">
                    <a:pos x="59" y="1"/>
                  </a:cxn>
                  <a:cxn ang="0">
                    <a:pos x="63" y="1"/>
                  </a:cxn>
                  <a:cxn ang="0">
                    <a:pos x="65" y="3"/>
                  </a:cxn>
                  <a:cxn ang="0">
                    <a:pos x="67" y="5"/>
                  </a:cxn>
                  <a:cxn ang="0">
                    <a:pos x="68" y="8"/>
                  </a:cxn>
                  <a:cxn ang="0">
                    <a:pos x="68" y="10"/>
                  </a:cxn>
                  <a:cxn ang="0">
                    <a:pos x="67" y="14"/>
                  </a:cxn>
                  <a:cxn ang="0">
                    <a:pos x="67" y="17"/>
                  </a:cxn>
                  <a:cxn ang="0">
                    <a:pos x="65" y="18"/>
                  </a:cxn>
                  <a:cxn ang="0">
                    <a:pos x="61" y="22"/>
                  </a:cxn>
                  <a:cxn ang="0">
                    <a:pos x="57" y="26"/>
                  </a:cxn>
                  <a:cxn ang="0">
                    <a:pos x="52" y="33"/>
                  </a:cxn>
                  <a:cxn ang="0">
                    <a:pos x="52" y="34"/>
                  </a:cxn>
                  <a:cxn ang="0">
                    <a:pos x="51" y="37"/>
                  </a:cxn>
                  <a:cxn ang="0">
                    <a:pos x="51" y="40"/>
                  </a:cxn>
                  <a:cxn ang="0">
                    <a:pos x="49" y="49"/>
                  </a:cxn>
                  <a:cxn ang="0">
                    <a:pos x="45" y="58"/>
                  </a:cxn>
                  <a:cxn ang="0">
                    <a:pos x="44" y="61"/>
                  </a:cxn>
                  <a:cxn ang="0">
                    <a:pos x="43" y="61"/>
                  </a:cxn>
                  <a:cxn ang="0">
                    <a:pos x="44" y="61"/>
                  </a:cxn>
                  <a:cxn ang="0">
                    <a:pos x="43" y="61"/>
                  </a:cxn>
                  <a:cxn ang="0">
                    <a:pos x="44" y="61"/>
                  </a:cxn>
                  <a:cxn ang="0">
                    <a:pos x="44" y="61"/>
                  </a:cxn>
                </a:cxnLst>
                <a:rect l="0" t="0" r="r" b="b"/>
                <a:pathLst>
                  <a:path w="68" h="73">
                    <a:moveTo>
                      <a:pt x="44" y="61"/>
                    </a:moveTo>
                    <a:lnTo>
                      <a:pt x="43" y="62"/>
                    </a:lnTo>
                    <a:lnTo>
                      <a:pt x="39" y="65"/>
                    </a:lnTo>
                    <a:lnTo>
                      <a:pt x="30" y="70"/>
                    </a:lnTo>
                    <a:lnTo>
                      <a:pt x="23" y="73"/>
                    </a:lnTo>
                    <a:lnTo>
                      <a:pt x="18" y="73"/>
                    </a:lnTo>
                    <a:lnTo>
                      <a:pt x="16" y="72"/>
                    </a:lnTo>
                    <a:lnTo>
                      <a:pt x="12" y="70"/>
                    </a:lnTo>
                    <a:lnTo>
                      <a:pt x="10" y="69"/>
                    </a:lnTo>
                    <a:lnTo>
                      <a:pt x="7" y="65"/>
                    </a:lnTo>
                    <a:lnTo>
                      <a:pt x="4" y="61"/>
                    </a:lnTo>
                    <a:lnTo>
                      <a:pt x="3" y="56"/>
                    </a:lnTo>
                    <a:lnTo>
                      <a:pt x="3" y="54"/>
                    </a:lnTo>
                    <a:lnTo>
                      <a:pt x="2" y="52"/>
                    </a:lnTo>
                    <a:lnTo>
                      <a:pt x="0" y="41"/>
                    </a:lnTo>
                    <a:lnTo>
                      <a:pt x="3" y="28"/>
                    </a:lnTo>
                    <a:lnTo>
                      <a:pt x="6" y="24"/>
                    </a:lnTo>
                    <a:lnTo>
                      <a:pt x="8" y="21"/>
                    </a:lnTo>
                    <a:lnTo>
                      <a:pt x="15" y="14"/>
                    </a:lnTo>
                    <a:lnTo>
                      <a:pt x="30" y="4"/>
                    </a:lnTo>
                    <a:lnTo>
                      <a:pt x="47" y="0"/>
                    </a:lnTo>
                    <a:lnTo>
                      <a:pt x="51" y="0"/>
                    </a:lnTo>
                    <a:lnTo>
                      <a:pt x="53" y="1"/>
                    </a:lnTo>
                    <a:lnTo>
                      <a:pt x="59" y="1"/>
                    </a:lnTo>
                    <a:lnTo>
                      <a:pt x="63" y="1"/>
                    </a:lnTo>
                    <a:lnTo>
                      <a:pt x="65" y="3"/>
                    </a:lnTo>
                    <a:lnTo>
                      <a:pt x="67" y="5"/>
                    </a:lnTo>
                    <a:lnTo>
                      <a:pt x="68" y="8"/>
                    </a:lnTo>
                    <a:lnTo>
                      <a:pt x="68" y="10"/>
                    </a:lnTo>
                    <a:lnTo>
                      <a:pt x="67" y="14"/>
                    </a:lnTo>
                    <a:lnTo>
                      <a:pt x="67" y="17"/>
                    </a:lnTo>
                    <a:lnTo>
                      <a:pt x="65" y="18"/>
                    </a:lnTo>
                    <a:lnTo>
                      <a:pt x="61" y="22"/>
                    </a:lnTo>
                    <a:lnTo>
                      <a:pt x="57" y="26"/>
                    </a:lnTo>
                    <a:lnTo>
                      <a:pt x="52" y="33"/>
                    </a:lnTo>
                    <a:lnTo>
                      <a:pt x="52" y="34"/>
                    </a:lnTo>
                    <a:lnTo>
                      <a:pt x="51" y="37"/>
                    </a:lnTo>
                    <a:lnTo>
                      <a:pt x="51" y="40"/>
                    </a:lnTo>
                    <a:lnTo>
                      <a:pt x="49" y="49"/>
                    </a:lnTo>
                    <a:lnTo>
                      <a:pt x="45" y="58"/>
                    </a:lnTo>
                    <a:lnTo>
                      <a:pt x="44" y="61"/>
                    </a:lnTo>
                    <a:lnTo>
                      <a:pt x="43" y="61"/>
                    </a:lnTo>
                    <a:lnTo>
                      <a:pt x="44" y="61"/>
                    </a:lnTo>
                    <a:lnTo>
                      <a:pt x="43" y="61"/>
                    </a:lnTo>
                    <a:lnTo>
                      <a:pt x="44" y="61"/>
                    </a:lnTo>
                    <a:lnTo>
                      <a:pt x="44" y="61"/>
                    </a:lnTo>
                    <a:close/>
                  </a:path>
                </a:pathLst>
              </a:custGeom>
              <a:solidFill>
                <a:srgbClr val="73F0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1" name="Freeform 21"/>
              <p:cNvSpPr>
                <a:spLocks/>
              </p:cNvSpPr>
              <p:nvPr/>
            </p:nvSpPr>
            <p:spPr bwMode="auto">
              <a:xfrm>
                <a:off x="4685" y="2277"/>
                <a:ext cx="21" cy="22"/>
              </a:xfrm>
              <a:custGeom>
                <a:avLst/>
                <a:gdLst/>
                <a:ahLst/>
                <a:cxnLst>
                  <a:cxn ang="0">
                    <a:pos x="37" y="53"/>
                  </a:cxn>
                  <a:cxn ang="0">
                    <a:pos x="37" y="54"/>
                  </a:cxn>
                  <a:cxn ang="0">
                    <a:pos x="36" y="55"/>
                  </a:cxn>
                  <a:cxn ang="0">
                    <a:pos x="34" y="57"/>
                  </a:cxn>
                  <a:cxn ang="0">
                    <a:pos x="30" y="59"/>
                  </a:cxn>
                  <a:cxn ang="0">
                    <a:pos x="21" y="65"/>
                  </a:cxn>
                  <a:cxn ang="0">
                    <a:pos x="16" y="65"/>
                  </a:cxn>
                  <a:cxn ang="0">
                    <a:pos x="10" y="62"/>
                  </a:cxn>
                  <a:cxn ang="0">
                    <a:pos x="8" y="59"/>
                  </a:cxn>
                  <a:cxn ang="0">
                    <a:pos x="2" y="54"/>
                  </a:cxn>
                  <a:cxn ang="0">
                    <a:pos x="2" y="51"/>
                  </a:cxn>
                  <a:cxn ang="0">
                    <a:pos x="1" y="49"/>
                  </a:cxn>
                  <a:cxn ang="0">
                    <a:pos x="0" y="39"/>
                  </a:cxn>
                  <a:cxn ang="0">
                    <a:pos x="4" y="26"/>
                  </a:cxn>
                  <a:cxn ang="0">
                    <a:pos x="6" y="22"/>
                  </a:cxn>
                  <a:cxn ang="0">
                    <a:pos x="8" y="19"/>
                  </a:cxn>
                  <a:cxn ang="0">
                    <a:pos x="13" y="13"/>
                  </a:cxn>
                  <a:cxn ang="0">
                    <a:pos x="28" y="3"/>
                  </a:cxn>
                  <a:cxn ang="0">
                    <a:pos x="34" y="1"/>
                  </a:cxn>
                  <a:cxn ang="0">
                    <a:pos x="42" y="0"/>
                  </a:cxn>
                  <a:cxn ang="0">
                    <a:pos x="46" y="0"/>
                  </a:cxn>
                  <a:cxn ang="0">
                    <a:pos x="49" y="1"/>
                  </a:cxn>
                  <a:cxn ang="0">
                    <a:pos x="54" y="1"/>
                  </a:cxn>
                  <a:cxn ang="0">
                    <a:pos x="58" y="1"/>
                  </a:cxn>
                  <a:cxn ang="0">
                    <a:pos x="61" y="1"/>
                  </a:cxn>
                  <a:cxn ang="0">
                    <a:pos x="62" y="2"/>
                  </a:cxn>
                  <a:cxn ang="0">
                    <a:pos x="63" y="6"/>
                  </a:cxn>
                  <a:cxn ang="0">
                    <a:pos x="63" y="7"/>
                  </a:cxn>
                  <a:cxn ang="0">
                    <a:pos x="62" y="11"/>
                  </a:cxn>
                  <a:cxn ang="0">
                    <a:pos x="61" y="13"/>
                  </a:cxn>
                  <a:cxn ang="0">
                    <a:pos x="59" y="15"/>
                  </a:cxn>
                  <a:cxn ang="0">
                    <a:pos x="55" y="19"/>
                  </a:cxn>
                  <a:cxn ang="0">
                    <a:pos x="53" y="22"/>
                  </a:cxn>
                  <a:cxn ang="0">
                    <a:pos x="46" y="27"/>
                  </a:cxn>
                  <a:cxn ang="0">
                    <a:pos x="46" y="29"/>
                  </a:cxn>
                  <a:cxn ang="0">
                    <a:pos x="45" y="31"/>
                  </a:cxn>
                  <a:cxn ang="0">
                    <a:pos x="45" y="35"/>
                  </a:cxn>
                  <a:cxn ang="0">
                    <a:pos x="42" y="42"/>
                  </a:cxn>
                  <a:cxn ang="0">
                    <a:pos x="38" y="51"/>
                  </a:cxn>
                  <a:cxn ang="0">
                    <a:pos x="37" y="53"/>
                  </a:cxn>
                  <a:cxn ang="0">
                    <a:pos x="36" y="53"/>
                  </a:cxn>
                  <a:cxn ang="0">
                    <a:pos x="37" y="53"/>
                  </a:cxn>
                  <a:cxn ang="0">
                    <a:pos x="36" y="53"/>
                  </a:cxn>
                  <a:cxn ang="0">
                    <a:pos x="37" y="53"/>
                  </a:cxn>
                  <a:cxn ang="0">
                    <a:pos x="37" y="53"/>
                  </a:cxn>
                </a:cxnLst>
                <a:rect l="0" t="0" r="r" b="b"/>
                <a:pathLst>
                  <a:path w="63" h="65">
                    <a:moveTo>
                      <a:pt x="37" y="53"/>
                    </a:moveTo>
                    <a:lnTo>
                      <a:pt x="37" y="54"/>
                    </a:lnTo>
                    <a:lnTo>
                      <a:pt x="36" y="55"/>
                    </a:lnTo>
                    <a:lnTo>
                      <a:pt x="34" y="57"/>
                    </a:lnTo>
                    <a:lnTo>
                      <a:pt x="30" y="59"/>
                    </a:lnTo>
                    <a:lnTo>
                      <a:pt x="21" y="65"/>
                    </a:lnTo>
                    <a:lnTo>
                      <a:pt x="16" y="65"/>
                    </a:lnTo>
                    <a:lnTo>
                      <a:pt x="10" y="62"/>
                    </a:lnTo>
                    <a:lnTo>
                      <a:pt x="8" y="59"/>
                    </a:lnTo>
                    <a:lnTo>
                      <a:pt x="2" y="54"/>
                    </a:lnTo>
                    <a:lnTo>
                      <a:pt x="2" y="51"/>
                    </a:lnTo>
                    <a:lnTo>
                      <a:pt x="1" y="49"/>
                    </a:lnTo>
                    <a:lnTo>
                      <a:pt x="0" y="39"/>
                    </a:lnTo>
                    <a:lnTo>
                      <a:pt x="4" y="26"/>
                    </a:lnTo>
                    <a:lnTo>
                      <a:pt x="6" y="22"/>
                    </a:lnTo>
                    <a:lnTo>
                      <a:pt x="8" y="19"/>
                    </a:lnTo>
                    <a:lnTo>
                      <a:pt x="13" y="13"/>
                    </a:lnTo>
                    <a:lnTo>
                      <a:pt x="28" y="3"/>
                    </a:lnTo>
                    <a:lnTo>
                      <a:pt x="34" y="1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49" y="1"/>
                    </a:lnTo>
                    <a:lnTo>
                      <a:pt x="54" y="1"/>
                    </a:lnTo>
                    <a:lnTo>
                      <a:pt x="58" y="1"/>
                    </a:lnTo>
                    <a:lnTo>
                      <a:pt x="61" y="1"/>
                    </a:lnTo>
                    <a:lnTo>
                      <a:pt x="62" y="2"/>
                    </a:lnTo>
                    <a:lnTo>
                      <a:pt x="63" y="6"/>
                    </a:lnTo>
                    <a:lnTo>
                      <a:pt x="63" y="7"/>
                    </a:lnTo>
                    <a:lnTo>
                      <a:pt x="62" y="11"/>
                    </a:lnTo>
                    <a:lnTo>
                      <a:pt x="61" y="13"/>
                    </a:lnTo>
                    <a:lnTo>
                      <a:pt x="59" y="15"/>
                    </a:lnTo>
                    <a:lnTo>
                      <a:pt x="55" y="19"/>
                    </a:lnTo>
                    <a:lnTo>
                      <a:pt x="53" y="22"/>
                    </a:lnTo>
                    <a:lnTo>
                      <a:pt x="46" y="27"/>
                    </a:lnTo>
                    <a:lnTo>
                      <a:pt x="46" y="29"/>
                    </a:lnTo>
                    <a:lnTo>
                      <a:pt x="45" y="31"/>
                    </a:lnTo>
                    <a:lnTo>
                      <a:pt x="45" y="35"/>
                    </a:lnTo>
                    <a:lnTo>
                      <a:pt x="42" y="42"/>
                    </a:lnTo>
                    <a:lnTo>
                      <a:pt x="38" y="51"/>
                    </a:lnTo>
                    <a:lnTo>
                      <a:pt x="37" y="53"/>
                    </a:lnTo>
                    <a:lnTo>
                      <a:pt x="36" y="53"/>
                    </a:lnTo>
                    <a:lnTo>
                      <a:pt x="37" y="53"/>
                    </a:lnTo>
                    <a:lnTo>
                      <a:pt x="36" y="53"/>
                    </a:lnTo>
                    <a:lnTo>
                      <a:pt x="37" y="53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80F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2" name="Freeform 22"/>
              <p:cNvSpPr>
                <a:spLocks/>
              </p:cNvSpPr>
              <p:nvPr/>
            </p:nvSpPr>
            <p:spPr bwMode="auto">
              <a:xfrm>
                <a:off x="4686" y="2278"/>
                <a:ext cx="19" cy="19"/>
              </a:xfrm>
              <a:custGeom>
                <a:avLst/>
                <a:gdLst/>
                <a:ahLst/>
                <a:cxnLst>
                  <a:cxn ang="0">
                    <a:pos x="3" y="48"/>
                  </a:cxn>
                  <a:cxn ang="0">
                    <a:pos x="0" y="37"/>
                  </a:cxn>
                  <a:cxn ang="0">
                    <a:pos x="0" y="31"/>
                  </a:cxn>
                  <a:cxn ang="0">
                    <a:pos x="3" y="25"/>
                  </a:cxn>
                  <a:cxn ang="0">
                    <a:pos x="6" y="21"/>
                  </a:cxn>
                  <a:cxn ang="0">
                    <a:pos x="7" y="19"/>
                  </a:cxn>
                  <a:cxn ang="0">
                    <a:pos x="12" y="13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43" y="0"/>
                  </a:cxn>
                  <a:cxn ang="0">
                    <a:pos x="45" y="1"/>
                  </a:cxn>
                  <a:cxn ang="0">
                    <a:pos x="49" y="1"/>
                  </a:cxn>
                  <a:cxn ang="0">
                    <a:pos x="53" y="0"/>
                  </a:cxn>
                  <a:cxn ang="0">
                    <a:pos x="56" y="1"/>
                  </a:cxn>
                  <a:cxn ang="0">
                    <a:pos x="57" y="5"/>
                  </a:cxn>
                  <a:cxn ang="0">
                    <a:pos x="59" y="7"/>
                  </a:cxn>
                  <a:cxn ang="0">
                    <a:pos x="57" y="9"/>
                  </a:cxn>
                  <a:cxn ang="0">
                    <a:pos x="56" y="12"/>
                  </a:cxn>
                  <a:cxn ang="0">
                    <a:pos x="55" y="13"/>
                  </a:cxn>
                  <a:cxn ang="0">
                    <a:pos x="51" y="17"/>
                  </a:cxn>
                  <a:cxn ang="0">
                    <a:pos x="47" y="20"/>
                  </a:cxn>
                  <a:cxn ang="0">
                    <a:pos x="40" y="25"/>
                  </a:cxn>
                  <a:cxn ang="0">
                    <a:pos x="40" y="27"/>
                  </a:cxn>
                  <a:cxn ang="0">
                    <a:pos x="39" y="29"/>
                  </a:cxn>
                  <a:cxn ang="0">
                    <a:pos x="39" y="32"/>
                  </a:cxn>
                  <a:cxn ang="0">
                    <a:pos x="36" y="37"/>
                  </a:cxn>
                  <a:cxn ang="0">
                    <a:pos x="32" y="45"/>
                  </a:cxn>
                  <a:cxn ang="0">
                    <a:pos x="31" y="47"/>
                  </a:cxn>
                  <a:cxn ang="0">
                    <a:pos x="30" y="49"/>
                  </a:cxn>
                  <a:cxn ang="0">
                    <a:pos x="28" y="51"/>
                  </a:cxn>
                  <a:cxn ang="0">
                    <a:pos x="26" y="55"/>
                  </a:cxn>
                  <a:cxn ang="0">
                    <a:pos x="22" y="57"/>
                  </a:cxn>
                  <a:cxn ang="0">
                    <a:pos x="16" y="57"/>
                  </a:cxn>
                  <a:cxn ang="0">
                    <a:pos x="16" y="57"/>
                  </a:cxn>
                  <a:cxn ang="0">
                    <a:pos x="14" y="57"/>
                  </a:cxn>
                  <a:cxn ang="0">
                    <a:pos x="12" y="57"/>
                  </a:cxn>
                  <a:cxn ang="0">
                    <a:pos x="11" y="56"/>
                  </a:cxn>
                  <a:cxn ang="0">
                    <a:pos x="8" y="55"/>
                  </a:cxn>
                  <a:cxn ang="0">
                    <a:pos x="6" y="52"/>
                  </a:cxn>
                  <a:cxn ang="0">
                    <a:pos x="3" y="49"/>
                  </a:cxn>
                  <a:cxn ang="0">
                    <a:pos x="3" y="48"/>
                  </a:cxn>
                  <a:cxn ang="0">
                    <a:pos x="2" y="48"/>
                  </a:cxn>
                  <a:cxn ang="0">
                    <a:pos x="3" y="48"/>
                  </a:cxn>
                  <a:cxn ang="0">
                    <a:pos x="2" y="48"/>
                  </a:cxn>
                  <a:cxn ang="0">
                    <a:pos x="3" y="48"/>
                  </a:cxn>
                  <a:cxn ang="0">
                    <a:pos x="3" y="48"/>
                  </a:cxn>
                </a:cxnLst>
                <a:rect l="0" t="0" r="r" b="b"/>
                <a:pathLst>
                  <a:path w="59" h="57">
                    <a:moveTo>
                      <a:pt x="3" y="48"/>
                    </a:moveTo>
                    <a:lnTo>
                      <a:pt x="0" y="37"/>
                    </a:lnTo>
                    <a:lnTo>
                      <a:pt x="0" y="31"/>
                    </a:lnTo>
                    <a:lnTo>
                      <a:pt x="3" y="25"/>
                    </a:lnTo>
                    <a:lnTo>
                      <a:pt x="6" y="21"/>
                    </a:lnTo>
                    <a:lnTo>
                      <a:pt x="7" y="19"/>
                    </a:lnTo>
                    <a:lnTo>
                      <a:pt x="12" y="13"/>
                    </a:lnTo>
                    <a:lnTo>
                      <a:pt x="26" y="4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5" y="1"/>
                    </a:lnTo>
                    <a:lnTo>
                      <a:pt x="49" y="1"/>
                    </a:lnTo>
                    <a:lnTo>
                      <a:pt x="53" y="0"/>
                    </a:lnTo>
                    <a:lnTo>
                      <a:pt x="56" y="1"/>
                    </a:lnTo>
                    <a:lnTo>
                      <a:pt x="57" y="5"/>
                    </a:lnTo>
                    <a:lnTo>
                      <a:pt x="59" y="7"/>
                    </a:lnTo>
                    <a:lnTo>
                      <a:pt x="57" y="9"/>
                    </a:lnTo>
                    <a:lnTo>
                      <a:pt x="56" y="12"/>
                    </a:lnTo>
                    <a:lnTo>
                      <a:pt x="55" y="13"/>
                    </a:lnTo>
                    <a:lnTo>
                      <a:pt x="51" y="17"/>
                    </a:lnTo>
                    <a:lnTo>
                      <a:pt x="47" y="20"/>
                    </a:lnTo>
                    <a:lnTo>
                      <a:pt x="40" y="25"/>
                    </a:lnTo>
                    <a:lnTo>
                      <a:pt x="40" y="27"/>
                    </a:lnTo>
                    <a:lnTo>
                      <a:pt x="39" y="29"/>
                    </a:lnTo>
                    <a:lnTo>
                      <a:pt x="39" y="32"/>
                    </a:lnTo>
                    <a:lnTo>
                      <a:pt x="36" y="37"/>
                    </a:lnTo>
                    <a:lnTo>
                      <a:pt x="32" y="45"/>
                    </a:lnTo>
                    <a:lnTo>
                      <a:pt x="31" y="47"/>
                    </a:lnTo>
                    <a:lnTo>
                      <a:pt x="30" y="49"/>
                    </a:lnTo>
                    <a:lnTo>
                      <a:pt x="28" y="51"/>
                    </a:lnTo>
                    <a:lnTo>
                      <a:pt x="26" y="55"/>
                    </a:lnTo>
                    <a:lnTo>
                      <a:pt x="22" y="57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4" y="57"/>
                    </a:lnTo>
                    <a:lnTo>
                      <a:pt x="12" y="57"/>
                    </a:lnTo>
                    <a:lnTo>
                      <a:pt x="11" y="56"/>
                    </a:lnTo>
                    <a:lnTo>
                      <a:pt x="8" y="55"/>
                    </a:lnTo>
                    <a:lnTo>
                      <a:pt x="6" y="52"/>
                    </a:lnTo>
                    <a:lnTo>
                      <a:pt x="3" y="49"/>
                    </a:lnTo>
                    <a:lnTo>
                      <a:pt x="3" y="48"/>
                    </a:lnTo>
                    <a:lnTo>
                      <a:pt x="2" y="48"/>
                    </a:lnTo>
                    <a:lnTo>
                      <a:pt x="3" y="48"/>
                    </a:lnTo>
                    <a:lnTo>
                      <a:pt x="2" y="48"/>
                    </a:lnTo>
                    <a:lnTo>
                      <a:pt x="3" y="48"/>
                    </a:lnTo>
                    <a:lnTo>
                      <a:pt x="3" y="48"/>
                    </a:lnTo>
                    <a:close/>
                  </a:path>
                </a:pathLst>
              </a:custGeom>
              <a:solidFill>
                <a:srgbClr val="8CF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Freeform 23"/>
              <p:cNvSpPr>
                <a:spLocks/>
              </p:cNvSpPr>
              <p:nvPr/>
            </p:nvSpPr>
            <p:spPr bwMode="auto">
              <a:xfrm>
                <a:off x="4850" y="2186"/>
                <a:ext cx="42" cy="156"/>
              </a:xfrm>
              <a:custGeom>
                <a:avLst/>
                <a:gdLst/>
                <a:ahLst/>
                <a:cxnLst>
                  <a:cxn ang="0">
                    <a:pos x="4" y="399"/>
                  </a:cxn>
                  <a:cxn ang="0">
                    <a:pos x="4" y="401"/>
                  </a:cxn>
                  <a:cxn ang="0">
                    <a:pos x="5" y="406"/>
                  </a:cxn>
                  <a:cxn ang="0">
                    <a:pos x="14" y="426"/>
                  </a:cxn>
                  <a:cxn ang="0">
                    <a:pos x="26" y="448"/>
                  </a:cxn>
                  <a:cxn ang="0">
                    <a:pos x="30" y="452"/>
                  </a:cxn>
                  <a:cxn ang="0">
                    <a:pos x="33" y="458"/>
                  </a:cxn>
                  <a:cxn ang="0">
                    <a:pos x="41" y="464"/>
                  </a:cxn>
                  <a:cxn ang="0">
                    <a:pos x="49" y="468"/>
                  </a:cxn>
                  <a:cxn ang="0">
                    <a:pos x="58" y="470"/>
                  </a:cxn>
                  <a:cxn ang="0">
                    <a:pos x="68" y="468"/>
                  </a:cxn>
                  <a:cxn ang="0">
                    <a:pos x="79" y="466"/>
                  </a:cxn>
                  <a:cxn ang="0">
                    <a:pos x="86" y="463"/>
                  </a:cxn>
                  <a:cxn ang="0">
                    <a:pos x="91" y="460"/>
                  </a:cxn>
                  <a:cxn ang="0">
                    <a:pos x="105" y="454"/>
                  </a:cxn>
                  <a:cxn ang="0">
                    <a:pos x="115" y="444"/>
                  </a:cxn>
                  <a:cxn ang="0">
                    <a:pos x="122" y="431"/>
                  </a:cxn>
                  <a:cxn ang="0">
                    <a:pos x="125" y="414"/>
                  </a:cxn>
                  <a:cxn ang="0">
                    <a:pos x="121" y="393"/>
                  </a:cxn>
                  <a:cxn ang="0">
                    <a:pos x="117" y="379"/>
                  </a:cxn>
                  <a:cxn ang="0">
                    <a:pos x="110" y="367"/>
                  </a:cxn>
                  <a:cxn ang="0">
                    <a:pos x="101" y="344"/>
                  </a:cxn>
                  <a:cxn ang="0">
                    <a:pos x="90" y="308"/>
                  </a:cxn>
                  <a:cxn ang="0">
                    <a:pos x="86" y="290"/>
                  </a:cxn>
                  <a:cxn ang="0">
                    <a:pos x="86" y="289"/>
                  </a:cxn>
                  <a:cxn ang="0">
                    <a:pos x="86" y="288"/>
                  </a:cxn>
                  <a:cxn ang="0">
                    <a:pos x="90" y="275"/>
                  </a:cxn>
                  <a:cxn ang="0">
                    <a:pos x="106" y="217"/>
                  </a:cxn>
                  <a:cxn ang="0">
                    <a:pos x="118" y="134"/>
                  </a:cxn>
                  <a:cxn ang="0">
                    <a:pos x="119" y="110"/>
                  </a:cxn>
                  <a:cxn ang="0">
                    <a:pos x="118" y="97"/>
                  </a:cxn>
                  <a:cxn ang="0">
                    <a:pos x="118" y="71"/>
                  </a:cxn>
                  <a:cxn ang="0">
                    <a:pos x="118" y="33"/>
                  </a:cxn>
                  <a:cxn ang="0">
                    <a:pos x="117" y="5"/>
                  </a:cxn>
                  <a:cxn ang="0">
                    <a:pos x="117" y="0"/>
                  </a:cxn>
                  <a:cxn ang="0">
                    <a:pos x="115" y="1"/>
                  </a:cxn>
                  <a:cxn ang="0">
                    <a:pos x="107" y="9"/>
                  </a:cxn>
                  <a:cxn ang="0">
                    <a:pos x="82" y="34"/>
                  </a:cxn>
                  <a:cxn ang="0">
                    <a:pos x="62" y="57"/>
                  </a:cxn>
                  <a:cxn ang="0">
                    <a:pos x="62" y="60"/>
                  </a:cxn>
                  <a:cxn ang="0">
                    <a:pos x="61" y="64"/>
                  </a:cxn>
                  <a:cxn ang="0">
                    <a:pos x="61" y="81"/>
                  </a:cxn>
                  <a:cxn ang="0">
                    <a:pos x="57" y="137"/>
                  </a:cxn>
                  <a:cxn ang="0">
                    <a:pos x="54" y="191"/>
                  </a:cxn>
                  <a:cxn ang="0">
                    <a:pos x="54" y="200"/>
                  </a:cxn>
                  <a:cxn ang="0">
                    <a:pos x="53" y="211"/>
                  </a:cxn>
                  <a:cxn ang="0">
                    <a:pos x="46" y="239"/>
                  </a:cxn>
                  <a:cxn ang="0">
                    <a:pos x="25" y="308"/>
                  </a:cxn>
                  <a:cxn ang="0">
                    <a:pos x="5" y="362"/>
                  </a:cxn>
                  <a:cxn ang="0">
                    <a:pos x="4" y="367"/>
                  </a:cxn>
                  <a:cxn ang="0">
                    <a:pos x="1" y="373"/>
                  </a:cxn>
                  <a:cxn ang="0">
                    <a:pos x="0" y="381"/>
                  </a:cxn>
                  <a:cxn ang="0">
                    <a:pos x="0" y="387"/>
                  </a:cxn>
                  <a:cxn ang="0">
                    <a:pos x="0" y="393"/>
                  </a:cxn>
                  <a:cxn ang="0">
                    <a:pos x="2" y="398"/>
                  </a:cxn>
                  <a:cxn ang="0">
                    <a:pos x="4" y="399"/>
                  </a:cxn>
                  <a:cxn ang="0">
                    <a:pos x="2" y="399"/>
                  </a:cxn>
                  <a:cxn ang="0">
                    <a:pos x="4" y="399"/>
                  </a:cxn>
                  <a:cxn ang="0">
                    <a:pos x="2" y="399"/>
                  </a:cxn>
                  <a:cxn ang="0">
                    <a:pos x="4" y="399"/>
                  </a:cxn>
                  <a:cxn ang="0">
                    <a:pos x="4" y="399"/>
                  </a:cxn>
                </a:cxnLst>
                <a:rect l="0" t="0" r="r" b="b"/>
                <a:pathLst>
                  <a:path w="125" h="470">
                    <a:moveTo>
                      <a:pt x="4" y="399"/>
                    </a:moveTo>
                    <a:lnTo>
                      <a:pt x="4" y="401"/>
                    </a:lnTo>
                    <a:lnTo>
                      <a:pt x="5" y="406"/>
                    </a:lnTo>
                    <a:lnTo>
                      <a:pt x="14" y="426"/>
                    </a:lnTo>
                    <a:lnTo>
                      <a:pt x="26" y="448"/>
                    </a:lnTo>
                    <a:lnTo>
                      <a:pt x="30" y="452"/>
                    </a:lnTo>
                    <a:lnTo>
                      <a:pt x="33" y="458"/>
                    </a:lnTo>
                    <a:lnTo>
                      <a:pt x="41" y="464"/>
                    </a:lnTo>
                    <a:lnTo>
                      <a:pt x="49" y="468"/>
                    </a:lnTo>
                    <a:lnTo>
                      <a:pt x="58" y="470"/>
                    </a:lnTo>
                    <a:lnTo>
                      <a:pt x="68" y="468"/>
                    </a:lnTo>
                    <a:lnTo>
                      <a:pt x="79" y="466"/>
                    </a:lnTo>
                    <a:lnTo>
                      <a:pt x="86" y="463"/>
                    </a:lnTo>
                    <a:lnTo>
                      <a:pt x="91" y="460"/>
                    </a:lnTo>
                    <a:lnTo>
                      <a:pt x="105" y="454"/>
                    </a:lnTo>
                    <a:lnTo>
                      <a:pt x="115" y="444"/>
                    </a:lnTo>
                    <a:lnTo>
                      <a:pt x="122" y="431"/>
                    </a:lnTo>
                    <a:lnTo>
                      <a:pt x="125" y="414"/>
                    </a:lnTo>
                    <a:lnTo>
                      <a:pt x="121" y="393"/>
                    </a:lnTo>
                    <a:lnTo>
                      <a:pt x="117" y="379"/>
                    </a:lnTo>
                    <a:lnTo>
                      <a:pt x="110" y="367"/>
                    </a:lnTo>
                    <a:lnTo>
                      <a:pt x="101" y="344"/>
                    </a:lnTo>
                    <a:lnTo>
                      <a:pt x="90" y="308"/>
                    </a:lnTo>
                    <a:lnTo>
                      <a:pt x="86" y="290"/>
                    </a:lnTo>
                    <a:lnTo>
                      <a:pt x="86" y="289"/>
                    </a:lnTo>
                    <a:lnTo>
                      <a:pt x="86" y="288"/>
                    </a:lnTo>
                    <a:lnTo>
                      <a:pt x="90" y="275"/>
                    </a:lnTo>
                    <a:lnTo>
                      <a:pt x="106" y="217"/>
                    </a:lnTo>
                    <a:lnTo>
                      <a:pt x="118" y="134"/>
                    </a:lnTo>
                    <a:lnTo>
                      <a:pt x="119" y="110"/>
                    </a:lnTo>
                    <a:lnTo>
                      <a:pt x="118" y="97"/>
                    </a:lnTo>
                    <a:lnTo>
                      <a:pt x="118" y="71"/>
                    </a:lnTo>
                    <a:lnTo>
                      <a:pt x="118" y="33"/>
                    </a:lnTo>
                    <a:lnTo>
                      <a:pt x="117" y="5"/>
                    </a:lnTo>
                    <a:lnTo>
                      <a:pt x="117" y="0"/>
                    </a:lnTo>
                    <a:lnTo>
                      <a:pt x="115" y="1"/>
                    </a:lnTo>
                    <a:lnTo>
                      <a:pt x="107" y="9"/>
                    </a:lnTo>
                    <a:lnTo>
                      <a:pt x="82" y="34"/>
                    </a:lnTo>
                    <a:lnTo>
                      <a:pt x="62" y="57"/>
                    </a:lnTo>
                    <a:lnTo>
                      <a:pt x="62" y="60"/>
                    </a:lnTo>
                    <a:lnTo>
                      <a:pt x="61" y="64"/>
                    </a:lnTo>
                    <a:lnTo>
                      <a:pt x="61" y="81"/>
                    </a:lnTo>
                    <a:lnTo>
                      <a:pt x="57" y="137"/>
                    </a:lnTo>
                    <a:lnTo>
                      <a:pt x="54" y="191"/>
                    </a:lnTo>
                    <a:lnTo>
                      <a:pt x="54" y="200"/>
                    </a:lnTo>
                    <a:lnTo>
                      <a:pt x="53" y="211"/>
                    </a:lnTo>
                    <a:lnTo>
                      <a:pt x="46" y="239"/>
                    </a:lnTo>
                    <a:lnTo>
                      <a:pt x="25" y="308"/>
                    </a:lnTo>
                    <a:lnTo>
                      <a:pt x="5" y="362"/>
                    </a:lnTo>
                    <a:lnTo>
                      <a:pt x="4" y="367"/>
                    </a:lnTo>
                    <a:lnTo>
                      <a:pt x="1" y="373"/>
                    </a:lnTo>
                    <a:lnTo>
                      <a:pt x="0" y="381"/>
                    </a:lnTo>
                    <a:lnTo>
                      <a:pt x="0" y="387"/>
                    </a:lnTo>
                    <a:lnTo>
                      <a:pt x="0" y="393"/>
                    </a:lnTo>
                    <a:lnTo>
                      <a:pt x="2" y="398"/>
                    </a:lnTo>
                    <a:lnTo>
                      <a:pt x="4" y="399"/>
                    </a:lnTo>
                    <a:lnTo>
                      <a:pt x="2" y="399"/>
                    </a:lnTo>
                    <a:lnTo>
                      <a:pt x="4" y="399"/>
                    </a:lnTo>
                    <a:lnTo>
                      <a:pt x="2" y="399"/>
                    </a:lnTo>
                    <a:lnTo>
                      <a:pt x="4" y="399"/>
                    </a:lnTo>
                    <a:lnTo>
                      <a:pt x="4" y="399"/>
                    </a:lnTo>
                    <a:close/>
                  </a:path>
                </a:pathLst>
              </a:custGeom>
              <a:solidFill>
                <a:srgbClr val="0099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4" name="Freeform 24"/>
              <p:cNvSpPr>
                <a:spLocks/>
              </p:cNvSpPr>
              <p:nvPr/>
            </p:nvSpPr>
            <p:spPr bwMode="auto">
              <a:xfrm>
                <a:off x="4864" y="2200"/>
                <a:ext cx="22" cy="88"/>
              </a:xfrm>
              <a:custGeom>
                <a:avLst/>
                <a:gdLst/>
                <a:ahLst/>
                <a:cxnLst>
                  <a:cxn ang="0">
                    <a:pos x="2" y="264"/>
                  </a:cxn>
                  <a:cxn ang="0">
                    <a:pos x="4" y="264"/>
                  </a:cxn>
                  <a:cxn ang="0">
                    <a:pos x="16" y="260"/>
                  </a:cxn>
                  <a:cxn ang="0">
                    <a:pos x="29" y="254"/>
                  </a:cxn>
                  <a:cxn ang="0">
                    <a:pos x="32" y="252"/>
                  </a:cxn>
                  <a:cxn ang="0">
                    <a:pos x="35" y="249"/>
                  </a:cxn>
                  <a:cxn ang="0">
                    <a:pos x="37" y="242"/>
                  </a:cxn>
                  <a:cxn ang="0">
                    <a:pos x="45" y="223"/>
                  </a:cxn>
                  <a:cxn ang="0">
                    <a:pos x="59" y="175"/>
                  </a:cxn>
                  <a:cxn ang="0">
                    <a:pos x="65" y="143"/>
                  </a:cxn>
                  <a:cxn ang="0">
                    <a:pos x="64" y="135"/>
                  </a:cxn>
                  <a:cxn ang="0">
                    <a:pos x="63" y="128"/>
                  </a:cxn>
                  <a:cxn ang="0">
                    <a:pos x="60" y="124"/>
                  </a:cxn>
                  <a:cxn ang="0">
                    <a:pos x="59" y="123"/>
                  </a:cxn>
                  <a:cxn ang="0">
                    <a:pos x="56" y="124"/>
                  </a:cxn>
                  <a:cxn ang="0">
                    <a:pos x="56" y="127"/>
                  </a:cxn>
                  <a:cxn ang="0">
                    <a:pos x="56" y="127"/>
                  </a:cxn>
                  <a:cxn ang="0">
                    <a:pos x="53" y="131"/>
                  </a:cxn>
                  <a:cxn ang="0">
                    <a:pos x="51" y="139"/>
                  </a:cxn>
                  <a:cxn ang="0">
                    <a:pos x="47" y="144"/>
                  </a:cxn>
                  <a:cxn ang="0">
                    <a:pos x="43" y="148"/>
                  </a:cxn>
                  <a:cxn ang="0">
                    <a:pos x="40" y="150"/>
                  </a:cxn>
                  <a:cxn ang="0">
                    <a:pos x="39" y="148"/>
                  </a:cxn>
                  <a:cxn ang="0">
                    <a:pos x="39" y="147"/>
                  </a:cxn>
                  <a:cxn ang="0">
                    <a:pos x="39" y="143"/>
                  </a:cxn>
                  <a:cxn ang="0">
                    <a:pos x="39" y="143"/>
                  </a:cxn>
                  <a:cxn ang="0">
                    <a:pos x="39" y="139"/>
                  </a:cxn>
                  <a:cxn ang="0">
                    <a:pos x="39" y="123"/>
                  </a:cxn>
                  <a:cxn ang="0">
                    <a:pos x="39" y="78"/>
                  </a:cxn>
                  <a:cxn ang="0">
                    <a:pos x="41" y="42"/>
                  </a:cxn>
                  <a:cxn ang="0">
                    <a:pos x="43" y="37"/>
                  </a:cxn>
                  <a:cxn ang="0">
                    <a:pos x="43" y="34"/>
                  </a:cxn>
                  <a:cxn ang="0">
                    <a:pos x="44" y="27"/>
                  </a:cxn>
                  <a:cxn ang="0">
                    <a:pos x="47" y="12"/>
                  </a:cxn>
                  <a:cxn ang="0">
                    <a:pos x="48" y="1"/>
                  </a:cxn>
                  <a:cxn ang="0">
                    <a:pos x="49" y="0"/>
                  </a:cxn>
                  <a:cxn ang="0">
                    <a:pos x="48" y="1"/>
                  </a:cxn>
                  <a:cxn ang="0">
                    <a:pos x="44" y="5"/>
                  </a:cxn>
                  <a:cxn ang="0">
                    <a:pos x="32" y="20"/>
                  </a:cxn>
                  <a:cxn ang="0">
                    <a:pos x="23" y="30"/>
                  </a:cxn>
                  <a:cxn ang="0">
                    <a:pos x="23" y="30"/>
                  </a:cxn>
                  <a:cxn ang="0">
                    <a:pos x="22" y="34"/>
                  </a:cxn>
                  <a:cxn ang="0">
                    <a:pos x="20" y="57"/>
                  </a:cxn>
                  <a:cxn ang="0">
                    <a:pos x="15" y="136"/>
                  </a:cxn>
                  <a:cxn ang="0">
                    <a:pos x="11" y="197"/>
                  </a:cxn>
                  <a:cxn ang="0">
                    <a:pos x="11" y="200"/>
                  </a:cxn>
                  <a:cxn ang="0">
                    <a:pos x="8" y="211"/>
                  </a:cxn>
                  <a:cxn ang="0">
                    <a:pos x="4" y="240"/>
                  </a:cxn>
                  <a:cxn ang="0">
                    <a:pos x="2" y="264"/>
                  </a:cxn>
                  <a:cxn ang="0">
                    <a:pos x="2" y="264"/>
                  </a:cxn>
                  <a:cxn ang="0">
                    <a:pos x="0" y="264"/>
                  </a:cxn>
                  <a:cxn ang="0">
                    <a:pos x="2" y="264"/>
                  </a:cxn>
                  <a:cxn ang="0">
                    <a:pos x="0" y="264"/>
                  </a:cxn>
                  <a:cxn ang="0">
                    <a:pos x="2" y="264"/>
                  </a:cxn>
                  <a:cxn ang="0">
                    <a:pos x="2" y="264"/>
                  </a:cxn>
                </a:cxnLst>
                <a:rect l="0" t="0" r="r" b="b"/>
                <a:pathLst>
                  <a:path w="65" h="264">
                    <a:moveTo>
                      <a:pt x="2" y="264"/>
                    </a:moveTo>
                    <a:lnTo>
                      <a:pt x="4" y="264"/>
                    </a:lnTo>
                    <a:lnTo>
                      <a:pt x="16" y="260"/>
                    </a:lnTo>
                    <a:lnTo>
                      <a:pt x="29" y="254"/>
                    </a:lnTo>
                    <a:lnTo>
                      <a:pt x="32" y="252"/>
                    </a:lnTo>
                    <a:lnTo>
                      <a:pt x="35" y="249"/>
                    </a:lnTo>
                    <a:lnTo>
                      <a:pt x="37" y="242"/>
                    </a:lnTo>
                    <a:lnTo>
                      <a:pt x="45" y="223"/>
                    </a:lnTo>
                    <a:lnTo>
                      <a:pt x="59" y="175"/>
                    </a:lnTo>
                    <a:lnTo>
                      <a:pt x="65" y="143"/>
                    </a:lnTo>
                    <a:lnTo>
                      <a:pt x="64" y="135"/>
                    </a:lnTo>
                    <a:lnTo>
                      <a:pt x="63" y="128"/>
                    </a:lnTo>
                    <a:lnTo>
                      <a:pt x="60" y="124"/>
                    </a:lnTo>
                    <a:lnTo>
                      <a:pt x="59" y="123"/>
                    </a:lnTo>
                    <a:lnTo>
                      <a:pt x="56" y="124"/>
                    </a:lnTo>
                    <a:lnTo>
                      <a:pt x="56" y="127"/>
                    </a:lnTo>
                    <a:lnTo>
                      <a:pt x="56" y="127"/>
                    </a:lnTo>
                    <a:lnTo>
                      <a:pt x="53" y="131"/>
                    </a:lnTo>
                    <a:lnTo>
                      <a:pt x="51" y="139"/>
                    </a:lnTo>
                    <a:lnTo>
                      <a:pt x="47" y="144"/>
                    </a:lnTo>
                    <a:lnTo>
                      <a:pt x="43" y="148"/>
                    </a:lnTo>
                    <a:lnTo>
                      <a:pt x="40" y="150"/>
                    </a:lnTo>
                    <a:lnTo>
                      <a:pt x="39" y="148"/>
                    </a:lnTo>
                    <a:lnTo>
                      <a:pt x="39" y="147"/>
                    </a:lnTo>
                    <a:lnTo>
                      <a:pt x="39" y="143"/>
                    </a:lnTo>
                    <a:lnTo>
                      <a:pt x="39" y="143"/>
                    </a:lnTo>
                    <a:lnTo>
                      <a:pt x="39" y="139"/>
                    </a:lnTo>
                    <a:lnTo>
                      <a:pt x="39" y="123"/>
                    </a:lnTo>
                    <a:lnTo>
                      <a:pt x="39" y="78"/>
                    </a:lnTo>
                    <a:lnTo>
                      <a:pt x="41" y="42"/>
                    </a:lnTo>
                    <a:lnTo>
                      <a:pt x="43" y="37"/>
                    </a:lnTo>
                    <a:lnTo>
                      <a:pt x="43" y="34"/>
                    </a:lnTo>
                    <a:lnTo>
                      <a:pt x="44" y="27"/>
                    </a:lnTo>
                    <a:lnTo>
                      <a:pt x="47" y="12"/>
                    </a:lnTo>
                    <a:lnTo>
                      <a:pt x="48" y="1"/>
                    </a:lnTo>
                    <a:lnTo>
                      <a:pt x="49" y="0"/>
                    </a:lnTo>
                    <a:lnTo>
                      <a:pt x="48" y="1"/>
                    </a:lnTo>
                    <a:lnTo>
                      <a:pt x="44" y="5"/>
                    </a:lnTo>
                    <a:lnTo>
                      <a:pt x="32" y="20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2" y="34"/>
                    </a:lnTo>
                    <a:lnTo>
                      <a:pt x="20" y="57"/>
                    </a:lnTo>
                    <a:lnTo>
                      <a:pt x="15" y="136"/>
                    </a:lnTo>
                    <a:lnTo>
                      <a:pt x="11" y="197"/>
                    </a:lnTo>
                    <a:lnTo>
                      <a:pt x="11" y="200"/>
                    </a:lnTo>
                    <a:lnTo>
                      <a:pt x="8" y="211"/>
                    </a:lnTo>
                    <a:lnTo>
                      <a:pt x="4" y="240"/>
                    </a:lnTo>
                    <a:lnTo>
                      <a:pt x="2" y="264"/>
                    </a:lnTo>
                    <a:lnTo>
                      <a:pt x="2" y="264"/>
                    </a:lnTo>
                    <a:lnTo>
                      <a:pt x="0" y="264"/>
                    </a:lnTo>
                    <a:lnTo>
                      <a:pt x="2" y="264"/>
                    </a:lnTo>
                    <a:lnTo>
                      <a:pt x="0" y="264"/>
                    </a:lnTo>
                    <a:lnTo>
                      <a:pt x="2" y="264"/>
                    </a:lnTo>
                    <a:lnTo>
                      <a:pt x="2" y="264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5" name="Freeform 25"/>
              <p:cNvSpPr>
                <a:spLocks/>
              </p:cNvSpPr>
              <p:nvPr/>
            </p:nvSpPr>
            <p:spPr bwMode="auto">
              <a:xfrm>
                <a:off x="4644" y="2088"/>
                <a:ext cx="232" cy="285"/>
              </a:xfrm>
              <a:custGeom>
                <a:avLst/>
                <a:gdLst/>
                <a:ahLst/>
                <a:cxnLst>
                  <a:cxn ang="0">
                    <a:pos x="21" y="598"/>
                  </a:cxn>
                  <a:cxn ang="0">
                    <a:pos x="75" y="556"/>
                  </a:cxn>
                  <a:cxn ang="0">
                    <a:pos x="115" y="553"/>
                  </a:cxn>
                  <a:cxn ang="0">
                    <a:pos x="132" y="568"/>
                  </a:cxn>
                  <a:cxn ang="0">
                    <a:pos x="130" y="585"/>
                  </a:cxn>
                  <a:cxn ang="0">
                    <a:pos x="120" y="606"/>
                  </a:cxn>
                  <a:cxn ang="0">
                    <a:pos x="118" y="644"/>
                  </a:cxn>
                  <a:cxn ang="0">
                    <a:pos x="123" y="648"/>
                  </a:cxn>
                  <a:cxn ang="0">
                    <a:pos x="144" y="656"/>
                  </a:cxn>
                  <a:cxn ang="0">
                    <a:pos x="150" y="659"/>
                  </a:cxn>
                  <a:cxn ang="0">
                    <a:pos x="136" y="682"/>
                  </a:cxn>
                  <a:cxn ang="0">
                    <a:pos x="130" y="692"/>
                  </a:cxn>
                  <a:cxn ang="0">
                    <a:pos x="123" y="751"/>
                  </a:cxn>
                  <a:cxn ang="0">
                    <a:pos x="143" y="786"/>
                  </a:cxn>
                  <a:cxn ang="0">
                    <a:pos x="168" y="800"/>
                  </a:cxn>
                  <a:cxn ang="0">
                    <a:pos x="234" y="797"/>
                  </a:cxn>
                  <a:cxn ang="0">
                    <a:pos x="280" y="797"/>
                  </a:cxn>
                  <a:cxn ang="0">
                    <a:pos x="311" y="798"/>
                  </a:cxn>
                  <a:cxn ang="0">
                    <a:pos x="365" y="763"/>
                  </a:cxn>
                  <a:cxn ang="0">
                    <a:pos x="363" y="723"/>
                  </a:cxn>
                  <a:cxn ang="0">
                    <a:pos x="337" y="671"/>
                  </a:cxn>
                  <a:cxn ang="0">
                    <a:pos x="337" y="658"/>
                  </a:cxn>
                  <a:cxn ang="0">
                    <a:pos x="326" y="619"/>
                  </a:cxn>
                  <a:cxn ang="0">
                    <a:pos x="300" y="599"/>
                  </a:cxn>
                  <a:cxn ang="0">
                    <a:pos x="290" y="578"/>
                  </a:cxn>
                  <a:cxn ang="0">
                    <a:pos x="285" y="566"/>
                  </a:cxn>
                  <a:cxn ang="0">
                    <a:pos x="276" y="564"/>
                  </a:cxn>
                  <a:cxn ang="0">
                    <a:pos x="260" y="565"/>
                  </a:cxn>
                  <a:cxn ang="0">
                    <a:pos x="252" y="565"/>
                  </a:cxn>
                  <a:cxn ang="0">
                    <a:pos x="242" y="557"/>
                  </a:cxn>
                  <a:cxn ang="0">
                    <a:pos x="245" y="542"/>
                  </a:cxn>
                  <a:cxn ang="0">
                    <a:pos x="253" y="495"/>
                  </a:cxn>
                  <a:cxn ang="0">
                    <a:pos x="254" y="402"/>
                  </a:cxn>
                  <a:cxn ang="0">
                    <a:pos x="258" y="337"/>
                  </a:cxn>
                  <a:cxn ang="0">
                    <a:pos x="301" y="264"/>
                  </a:cxn>
                  <a:cxn ang="0">
                    <a:pos x="349" y="225"/>
                  </a:cxn>
                  <a:cxn ang="0">
                    <a:pos x="407" y="209"/>
                  </a:cxn>
                  <a:cxn ang="0">
                    <a:pos x="407" y="167"/>
                  </a:cxn>
                  <a:cxn ang="0">
                    <a:pos x="403" y="16"/>
                  </a:cxn>
                  <a:cxn ang="0">
                    <a:pos x="420" y="2"/>
                  </a:cxn>
                  <a:cxn ang="0">
                    <a:pos x="496" y="2"/>
                  </a:cxn>
                  <a:cxn ang="0">
                    <a:pos x="537" y="5"/>
                  </a:cxn>
                  <a:cxn ang="0">
                    <a:pos x="622" y="70"/>
                  </a:cxn>
                  <a:cxn ang="0">
                    <a:pos x="646" y="176"/>
                  </a:cxn>
                  <a:cxn ang="0">
                    <a:pos x="675" y="326"/>
                  </a:cxn>
                  <a:cxn ang="0">
                    <a:pos x="683" y="341"/>
                  </a:cxn>
                  <a:cxn ang="0">
                    <a:pos x="695" y="394"/>
                  </a:cxn>
                  <a:cxn ang="0">
                    <a:pos x="674" y="561"/>
                  </a:cxn>
                  <a:cxn ang="0">
                    <a:pos x="578" y="736"/>
                  </a:cxn>
                  <a:cxn ang="0">
                    <a:pos x="215" y="854"/>
                  </a:cxn>
                  <a:cxn ang="0">
                    <a:pos x="127" y="805"/>
                  </a:cxn>
                  <a:cxn ang="0">
                    <a:pos x="91" y="760"/>
                  </a:cxn>
                  <a:cxn ang="0">
                    <a:pos x="51" y="717"/>
                  </a:cxn>
                  <a:cxn ang="0">
                    <a:pos x="27" y="696"/>
                  </a:cxn>
                  <a:cxn ang="0">
                    <a:pos x="0" y="644"/>
                  </a:cxn>
                  <a:cxn ang="0">
                    <a:pos x="1" y="640"/>
                  </a:cxn>
                  <a:cxn ang="0">
                    <a:pos x="1" y="640"/>
                  </a:cxn>
                </a:cxnLst>
                <a:rect l="0" t="0" r="r" b="b"/>
                <a:pathLst>
                  <a:path w="695" h="854">
                    <a:moveTo>
                      <a:pt x="1" y="640"/>
                    </a:moveTo>
                    <a:lnTo>
                      <a:pt x="7" y="623"/>
                    </a:lnTo>
                    <a:lnTo>
                      <a:pt x="21" y="598"/>
                    </a:lnTo>
                    <a:lnTo>
                      <a:pt x="45" y="570"/>
                    </a:lnTo>
                    <a:lnTo>
                      <a:pt x="69" y="560"/>
                    </a:lnTo>
                    <a:lnTo>
                      <a:pt x="75" y="556"/>
                    </a:lnTo>
                    <a:lnTo>
                      <a:pt x="83" y="553"/>
                    </a:lnTo>
                    <a:lnTo>
                      <a:pt x="100" y="550"/>
                    </a:lnTo>
                    <a:lnTo>
                      <a:pt x="115" y="553"/>
                    </a:lnTo>
                    <a:lnTo>
                      <a:pt x="126" y="558"/>
                    </a:lnTo>
                    <a:lnTo>
                      <a:pt x="130" y="562"/>
                    </a:lnTo>
                    <a:lnTo>
                      <a:pt x="132" y="568"/>
                    </a:lnTo>
                    <a:lnTo>
                      <a:pt x="134" y="573"/>
                    </a:lnTo>
                    <a:lnTo>
                      <a:pt x="132" y="578"/>
                    </a:lnTo>
                    <a:lnTo>
                      <a:pt x="130" y="585"/>
                    </a:lnTo>
                    <a:lnTo>
                      <a:pt x="130" y="585"/>
                    </a:lnTo>
                    <a:lnTo>
                      <a:pt x="126" y="593"/>
                    </a:lnTo>
                    <a:lnTo>
                      <a:pt x="120" y="606"/>
                    </a:lnTo>
                    <a:lnTo>
                      <a:pt x="115" y="631"/>
                    </a:lnTo>
                    <a:lnTo>
                      <a:pt x="116" y="642"/>
                    </a:lnTo>
                    <a:lnTo>
                      <a:pt x="118" y="644"/>
                    </a:lnTo>
                    <a:lnTo>
                      <a:pt x="119" y="647"/>
                    </a:lnTo>
                    <a:lnTo>
                      <a:pt x="122" y="648"/>
                    </a:lnTo>
                    <a:lnTo>
                      <a:pt x="123" y="648"/>
                    </a:lnTo>
                    <a:lnTo>
                      <a:pt x="126" y="650"/>
                    </a:lnTo>
                    <a:lnTo>
                      <a:pt x="132" y="652"/>
                    </a:lnTo>
                    <a:lnTo>
                      <a:pt x="144" y="656"/>
                    </a:lnTo>
                    <a:lnTo>
                      <a:pt x="150" y="658"/>
                    </a:lnTo>
                    <a:lnTo>
                      <a:pt x="151" y="658"/>
                    </a:lnTo>
                    <a:lnTo>
                      <a:pt x="150" y="659"/>
                    </a:lnTo>
                    <a:lnTo>
                      <a:pt x="148" y="662"/>
                    </a:lnTo>
                    <a:lnTo>
                      <a:pt x="143" y="671"/>
                    </a:lnTo>
                    <a:lnTo>
                      <a:pt x="136" y="682"/>
                    </a:lnTo>
                    <a:lnTo>
                      <a:pt x="135" y="683"/>
                    </a:lnTo>
                    <a:lnTo>
                      <a:pt x="132" y="687"/>
                    </a:lnTo>
                    <a:lnTo>
                      <a:pt x="130" y="692"/>
                    </a:lnTo>
                    <a:lnTo>
                      <a:pt x="124" y="708"/>
                    </a:lnTo>
                    <a:lnTo>
                      <a:pt x="123" y="728"/>
                    </a:lnTo>
                    <a:lnTo>
                      <a:pt x="123" y="751"/>
                    </a:lnTo>
                    <a:lnTo>
                      <a:pt x="130" y="771"/>
                    </a:lnTo>
                    <a:lnTo>
                      <a:pt x="142" y="786"/>
                    </a:lnTo>
                    <a:lnTo>
                      <a:pt x="143" y="786"/>
                    </a:lnTo>
                    <a:lnTo>
                      <a:pt x="147" y="790"/>
                    </a:lnTo>
                    <a:lnTo>
                      <a:pt x="155" y="796"/>
                    </a:lnTo>
                    <a:lnTo>
                      <a:pt x="168" y="800"/>
                    </a:lnTo>
                    <a:lnTo>
                      <a:pt x="189" y="801"/>
                    </a:lnTo>
                    <a:lnTo>
                      <a:pt x="217" y="800"/>
                    </a:lnTo>
                    <a:lnTo>
                      <a:pt x="234" y="797"/>
                    </a:lnTo>
                    <a:lnTo>
                      <a:pt x="237" y="797"/>
                    </a:lnTo>
                    <a:lnTo>
                      <a:pt x="253" y="797"/>
                    </a:lnTo>
                    <a:lnTo>
                      <a:pt x="280" y="797"/>
                    </a:lnTo>
                    <a:lnTo>
                      <a:pt x="288" y="797"/>
                    </a:lnTo>
                    <a:lnTo>
                      <a:pt x="294" y="798"/>
                    </a:lnTo>
                    <a:lnTo>
                      <a:pt x="311" y="798"/>
                    </a:lnTo>
                    <a:lnTo>
                      <a:pt x="343" y="789"/>
                    </a:lnTo>
                    <a:lnTo>
                      <a:pt x="357" y="778"/>
                    </a:lnTo>
                    <a:lnTo>
                      <a:pt x="365" y="763"/>
                    </a:lnTo>
                    <a:lnTo>
                      <a:pt x="367" y="752"/>
                    </a:lnTo>
                    <a:lnTo>
                      <a:pt x="367" y="743"/>
                    </a:lnTo>
                    <a:lnTo>
                      <a:pt x="363" y="723"/>
                    </a:lnTo>
                    <a:lnTo>
                      <a:pt x="357" y="706"/>
                    </a:lnTo>
                    <a:lnTo>
                      <a:pt x="349" y="691"/>
                    </a:lnTo>
                    <a:lnTo>
                      <a:pt x="337" y="671"/>
                    </a:lnTo>
                    <a:lnTo>
                      <a:pt x="337" y="667"/>
                    </a:lnTo>
                    <a:lnTo>
                      <a:pt x="337" y="664"/>
                    </a:lnTo>
                    <a:lnTo>
                      <a:pt x="337" y="658"/>
                    </a:lnTo>
                    <a:lnTo>
                      <a:pt x="335" y="640"/>
                    </a:lnTo>
                    <a:lnTo>
                      <a:pt x="329" y="623"/>
                    </a:lnTo>
                    <a:lnTo>
                      <a:pt x="326" y="619"/>
                    </a:lnTo>
                    <a:lnTo>
                      <a:pt x="322" y="617"/>
                    </a:lnTo>
                    <a:lnTo>
                      <a:pt x="314" y="610"/>
                    </a:lnTo>
                    <a:lnTo>
                      <a:pt x="300" y="599"/>
                    </a:lnTo>
                    <a:lnTo>
                      <a:pt x="294" y="593"/>
                    </a:lnTo>
                    <a:lnTo>
                      <a:pt x="290" y="583"/>
                    </a:lnTo>
                    <a:lnTo>
                      <a:pt x="290" y="578"/>
                    </a:lnTo>
                    <a:lnTo>
                      <a:pt x="289" y="574"/>
                    </a:lnTo>
                    <a:lnTo>
                      <a:pt x="288" y="570"/>
                    </a:lnTo>
                    <a:lnTo>
                      <a:pt x="285" y="566"/>
                    </a:lnTo>
                    <a:lnTo>
                      <a:pt x="282" y="565"/>
                    </a:lnTo>
                    <a:lnTo>
                      <a:pt x="280" y="564"/>
                    </a:lnTo>
                    <a:lnTo>
                      <a:pt x="276" y="564"/>
                    </a:lnTo>
                    <a:lnTo>
                      <a:pt x="273" y="564"/>
                    </a:lnTo>
                    <a:lnTo>
                      <a:pt x="266" y="565"/>
                    </a:lnTo>
                    <a:lnTo>
                      <a:pt x="260" y="565"/>
                    </a:lnTo>
                    <a:lnTo>
                      <a:pt x="258" y="565"/>
                    </a:lnTo>
                    <a:lnTo>
                      <a:pt x="256" y="565"/>
                    </a:lnTo>
                    <a:lnTo>
                      <a:pt x="252" y="565"/>
                    </a:lnTo>
                    <a:lnTo>
                      <a:pt x="248" y="564"/>
                    </a:lnTo>
                    <a:lnTo>
                      <a:pt x="245" y="561"/>
                    </a:lnTo>
                    <a:lnTo>
                      <a:pt x="242" y="557"/>
                    </a:lnTo>
                    <a:lnTo>
                      <a:pt x="242" y="550"/>
                    </a:lnTo>
                    <a:lnTo>
                      <a:pt x="244" y="546"/>
                    </a:lnTo>
                    <a:lnTo>
                      <a:pt x="245" y="542"/>
                    </a:lnTo>
                    <a:lnTo>
                      <a:pt x="250" y="526"/>
                    </a:lnTo>
                    <a:lnTo>
                      <a:pt x="253" y="502"/>
                    </a:lnTo>
                    <a:lnTo>
                      <a:pt x="253" y="495"/>
                    </a:lnTo>
                    <a:lnTo>
                      <a:pt x="252" y="487"/>
                    </a:lnTo>
                    <a:lnTo>
                      <a:pt x="253" y="463"/>
                    </a:lnTo>
                    <a:lnTo>
                      <a:pt x="254" y="402"/>
                    </a:lnTo>
                    <a:lnTo>
                      <a:pt x="257" y="351"/>
                    </a:lnTo>
                    <a:lnTo>
                      <a:pt x="258" y="343"/>
                    </a:lnTo>
                    <a:lnTo>
                      <a:pt x="258" y="337"/>
                    </a:lnTo>
                    <a:lnTo>
                      <a:pt x="262" y="329"/>
                    </a:lnTo>
                    <a:lnTo>
                      <a:pt x="272" y="309"/>
                    </a:lnTo>
                    <a:lnTo>
                      <a:pt x="301" y="264"/>
                    </a:lnTo>
                    <a:lnTo>
                      <a:pt x="329" y="233"/>
                    </a:lnTo>
                    <a:lnTo>
                      <a:pt x="334" y="230"/>
                    </a:lnTo>
                    <a:lnTo>
                      <a:pt x="349" y="225"/>
                    </a:lnTo>
                    <a:lnTo>
                      <a:pt x="382" y="217"/>
                    </a:lnTo>
                    <a:lnTo>
                      <a:pt x="404" y="212"/>
                    </a:lnTo>
                    <a:lnTo>
                      <a:pt x="407" y="209"/>
                    </a:lnTo>
                    <a:lnTo>
                      <a:pt x="407" y="205"/>
                    </a:lnTo>
                    <a:lnTo>
                      <a:pt x="407" y="196"/>
                    </a:lnTo>
                    <a:lnTo>
                      <a:pt x="407" y="167"/>
                    </a:lnTo>
                    <a:lnTo>
                      <a:pt x="406" y="86"/>
                    </a:lnTo>
                    <a:lnTo>
                      <a:pt x="403" y="22"/>
                    </a:lnTo>
                    <a:lnTo>
                      <a:pt x="403" y="16"/>
                    </a:lnTo>
                    <a:lnTo>
                      <a:pt x="407" y="9"/>
                    </a:lnTo>
                    <a:lnTo>
                      <a:pt x="412" y="5"/>
                    </a:lnTo>
                    <a:lnTo>
                      <a:pt x="420" y="2"/>
                    </a:lnTo>
                    <a:lnTo>
                      <a:pt x="430" y="0"/>
                    </a:lnTo>
                    <a:lnTo>
                      <a:pt x="452" y="0"/>
                    </a:lnTo>
                    <a:lnTo>
                      <a:pt x="496" y="2"/>
                    </a:lnTo>
                    <a:lnTo>
                      <a:pt x="505" y="2"/>
                    </a:lnTo>
                    <a:lnTo>
                      <a:pt x="513" y="4"/>
                    </a:lnTo>
                    <a:lnTo>
                      <a:pt x="537" y="5"/>
                    </a:lnTo>
                    <a:lnTo>
                      <a:pt x="566" y="13"/>
                    </a:lnTo>
                    <a:lnTo>
                      <a:pt x="596" y="33"/>
                    </a:lnTo>
                    <a:lnTo>
                      <a:pt x="622" y="70"/>
                    </a:lnTo>
                    <a:lnTo>
                      <a:pt x="641" y="131"/>
                    </a:lnTo>
                    <a:lnTo>
                      <a:pt x="646" y="172"/>
                    </a:lnTo>
                    <a:lnTo>
                      <a:pt x="646" y="176"/>
                    </a:lnTo>
                    <a:lnTo>
                      <a:pt x="650" y="196"/>
                    </a:lnTo>
                    <a:lnTo>
                      <a:pt x="662" y="268"/>
                    </a:lnTo>
                    <a:lnTo>
                      <a:pt x="675" y="326"/>
                    </a:lnTo>
                    <a:lnTo>
                      <a:pt x="678" y="331"/>
                    </a:lnTo>
                    <a:lnTo>
                      <a:pt x="679" y="334"/>
                    </a:lnTo>
                    <a:lnTo>
                      <a:pt x="683" y="341"/>
                    </a:lnTo>
                    <a:lnTo>
                      <a:pt x="690" y="359"/>
                    </a:lnTo>
                    <a:lnTo>
                      <a:pt x="694" y="386"/>
                    </a:lnTo>
                    <a:lnTo>
                      <a:pt x="695" y="394"/>
                    </a:lnTo>
                    <a:lnTo>
                      <a:pt x="694" y="406"/>
                    </a:lnTo>
                    <a:lnTo>
                      <a:pt x="692" y="444"/>
                    </a:lnTo>
                    <a:lnTo>
                      <a:pt x="674" y="561"/>
                    </a:lnTo>
                    <a:lnTo>
                      <a:pt x="622" y="686"/>
                    </a:lnTo>
                    <a:lnTo>
                      <a:pt x="602" y="711"/>
                    </a:lnTo>
                    <a:lnTo>
                      <a:pt x="578" y="736"/>
                    </a:lnTo>
                    <a:lnTo>
                      <a:pt x="521" y="781"/>
                    </a:lnTo>
                    <a:lnTo>
                      <a:pt x="381" y="849"/>
                    </a:lnTo>
                    <a:lnTo>
                      <a:pt x="215" y="854"/>
                    </a:lnTo>
                    <a:lnTo>
                      <a:pt x="171" y="841"/>
                    </a:lnTo>
                    <a:lnTo>
                      <a:pt x="160" y="833"/>
                    </a:lnTo>
                    <a:lnTo>
                      <a:pt x="127" y="805"/>
                    </a:lnTo>
                    <a:lnTo>
                      <a:pt x="98" y="773"/>
                    </a:lnTo>
                    <a:lnTo>
                      <a:pt x="95" y="765"/>
                    </a:lnTo>
                    <a:lnTo>
                      <a:pt x="91" y="760"/>
                    </a:lnTo>
                    <a:lnTo>
                      <a:pt x="86" y="749"/>
                    </a:lnTo>
                    <a:lnTo>
                      <a:pt x="71" y="732"/>
                    </a:lnTo>
                    <a:lnTo>
                      <a:pt x="51" y="717"/>
                    </a:lnTo>
                    <a:lnTo>
                      <a:pt x="46" y="712"/>
                    </a:lnTo>
                    <a:lnTo>
                      <a:pt x="39" y="708"/>
                    </a:lnTo>
                    <a:lnTo>
                      <a:pt x="27" y="696"/>
                    </a:lnTo>
                    <a:lnTo>
                      <a:pt x="7" y="668"/>
                    </a:lnTo>
                    <a:lnTo>
                      <a:pt x="2" y="655"/>
                    </a:lnTo>
                    <a:lnTo>
                      <a:pt x="0" y="644"/>
                    </a:lnTo>
                    <a:lnTo>
                      <a:pt x="1" y="640"/>
                    </a:lnTo>
                    <a:lnTo>
                      <a:pt x="0" y="640"/>
                    </a:lnTo>
                    <a:lnTo>
                      <a:pt x="1" y="640"/>
                    </a:lnTo>
                    <a:lnTo>
                      <a:pt x="0" y="640"/>
                    </a:lnTo>
                    <a:lnTo>
                      <a:pt x="1" y="640"/>
                    </a:lnTo>
                    <a:lnTo>
                      <a:pt x="1" y="640"/>
                    </a:lnTo>
                    <a:close/>
                  </a:path>
                </a:pathLst>
              </a:custGeom>
              <a:solidFill>
                <a:srgbClr val="52E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6" name="Freeform 26"/>
              <p:cNvSpPr>
                <a:spLocks/>
              </p:cNvSpPr>
              <p:nvPr/>
            </p:nvSpPr>
            <p:spPr bwMode="auto">
              <a:xfrm>
                <a:off x="4648" y="2088"/>
                <a:ext cx="228" cy="285"/>
              </a:xfrm>
              <a:custGeom>
                <a:avLst/>
                <a:gdLst/>
                <a:ahLst/>
                <a:cxnLst>
                  <a:cxn ang="0">
                    <a:pos x="19" y="607"/>
                  </a:cxn>
                  <a:cxn ang="0">
                    <a:pos x="67" y="569"/>
                  </a:cxn>
                  <a:cxn ang="0">
                    <a:pos x="101" y="565"/>
                  </a:cxn>
                  <a:cxn ang="0">
                    <a:pos x="116" y="575"/>
                  </a:cxn>
                  <a:cxn ang="0">
                    <a:pos x="115" y="590"/>
                  </a:cxn>
                  <a:cxn ang="0">
                    <a:pos x="105" y="610"/>
                  </a:cxn>
                  <a:cxn ang="0">
                    <a:pos x="105" y="646"/>
                  </a:cxn>
                  <a:cxn ang="0">
                    <a:pos x="111" y="650"/>
                  </a:cxn>
                  <a:cxn ang="0">
                    <a:pos x="132" y="656"/>
                  </a:cxn>
                  <a:cxn ang="0">
                    <a:pos x="139" y="659"/>
                  </a:cxn>
                  <a:cxn ang="0">
                    <a:pos x="125" y="682"/>
                  </a:cxn>
                  <a:cxn ang="0">
                    <a:pos x="117" y="694"/>
                  </a:cxn>
                  <a:cxn ang="0">
                    <a:pos x="109" y="752"/>
                  </a:cxn>
                  <a:cxn ang="0">
                    <a:pos x="129" y="788"/>
                  </a:cxn>
                  <a:cxn ang="0">
                    <a:pos x="156" y="801"/>
                  </a:cxn>
                  <a:cxn ang="0">
                    <a:pos x="223" y="800"/>
                  </a:cxn>
                  <a:cxn ang="0">
                    <a:pos x="270" y="800"/>
                  </a:cxn>
                  <a:cxn ang="0">
                    <a:pos x="302" y="801"/>
                  </a:cxn>
                  <a:cxn ang="0">
                    <a:pos x="358" y="763"/>
                  </a:cxn>
                  <a:cxn ang="0">
                    <a:pos x="356" y="723"/>
                  </a:cxn>
                  <a:cxn ang="0">
                    <a:pos x="328" y="670"/>
                  </a:cxn>
                  <a:cxn ang="0">
                    <a:pos x="328" y="656"/>
                  </a:cxn>
                  <a:cxn ang="0">
                    <a:pos x="316" y="617"/>
                  </a:cxn>
                  <a:cxn ang="0">
                    <a:pos x="291" y="598"/>
                  </a:cxn>
                  <a:cxn ang="0">
                    <a:pos x="283" y="577"/>
                  </a:cxn>
                  <a:cxn ang="0">
                    <a:pos x="277" y="565"/>
                  </a:cxn>
                  <a:cxn ang="0">
                    <a:pos x="266" y="562"/>
                  </a:cxn>
                  <a:cxn ang="0">
                    <a:pos x="247" y="565"/>
                  </a:cxn>
                  <a:cxn ang="0">
                    <a:pos x="241" y="565"/>
                  </a:cxn>
                  <a:cxn ang="0">
                    <a:pos x="234" y="557"/>
                  </a:cxn>
                  <a:cxn ang="0">
                    <a:pos x="237" y="542"/>
                  </a:cxn>
                  <a:cxn ang="0">
                    <a:pos x="246" y="495"/>
                  </a:cxn>
                  <a:cxn ang="0">
                    <a:pos x="247" y="402"/>
                  </a:cxn>
                  <a:cxn ang="0">
                    <a:pos x="250" y="338"/>
                  </a:cxn>
                  <a:cxn ang="0">
                    <a:pos x="291" y="264"/>
                  </a:cxn>
                  <a:cxn ang="0">
                    <a:pos x="339" y="225"/>
                  </a:cxn>
                  <a:cxn ang="0">
                    <a:pos x="401" y="209"/>
                  </a:cxn>
                  <a:cxn ang="0">
                    <a:pos x="403" y="196"/>
                  </a:cxn>
                  <a:cxn ang="0">
                    <a:pos x="397" y="19"/>
                  </a:cxn>
                  <a:cxn ang="0">
                    <a:pos x="407" y="5"/>
                  </a:cxn>
                  <a:cxn ang="0">
                    <a:pos x="443" y="0"/>
                  </a:cxn>
                  <a:cxn ang="0">
                    <a:pos x="502" y="4"/>
                  </a:cxn>
                  <a:cxn ang="0">
                    <a:pos x="585" y="33"/>
                  </a:cxn>
                  <a:cxn ang="0">
                    <a:pos x="635" y="172"/>
                  </a:cxn>
                  <a:cxn ang="0">
                    <a:pos x="651" y="268"/>
                  </a:cxn>
                  <a:cxn ang="0">
                    <a:pos x="668" y="334"/>
                  </a:cxn>
                  <a:cxn ang="0">
                    <a:pos x="683" y="386"/>
                  </a:cxn>
                  <a:cxn ang="0">
                    <a:pos x="681" y="444"/>
                  </a:cxn>
                  <a:cxn ang="0">
                    <a:pos x="591" y="711"/>
                  </a:cxn>
                  <a:cxn ang="0">
                    <a:pos x="370" y="849"/>
                  </a:cxn>
                  <a:cxn ang="0">
                    <a:pos x="149" y="833"/>
                  </a:cxn>
                  <a:cxn ang="0">
                    <a:pos x="87" y="765"/>
                  </a:cxn>
                  <a:cxn ang="0">
                    <a:pos x="66" y="729"/>
                  </a:cxn>
                  <a:cxn ang="0">
                    <a:pos x="35" y="704"/>
                  </a:cxn>
                  <a:cxn ang="0">
                    <a:pos x="2" y="656"/>
                  </a:cxn>
                  <a:cxn ang="0">
                    <a:pos x="0" y="643"/>
                  </a:cxn>
                  <a:cxn ang="0">
                    <a:pos x="2" y="643"/>
                  </a:cxn>
                </a:cxnLst>
                <a:rect l="0" t="0" r="r" b="b"/>
                <a:pathLst>
                  <a:path w="684" h="854">
                    <a:moveTo>
                      <a:pt x="2" y="643"/>
                    </a:moveTo>
                    <a:lnTo>
                      <a:pt x="7" y="630"/>
                    </a:lnTo>
                    <a:lnTo>
                      <a:pt x="19" y="607"/>
                    </a:lnTo>
                    <a:lnTo>
                      <a:pt x="40" y="585"/>
                    </a:lnTo>
                    <a:lnTo>
                      <a:pt x="62" y="573"/>
                    </a:lnTo>
                    <a:lnTo>
                      <a:pt x="67" y="569"/>
                    </a:lnTo>
                    <a:lnTo>
                      <a:pt x="73" y="566"/>
                    </a:lnTo>
                    <a:lnTo>
                      <a:pt x="88" y="564"/>
                    </a:lnTo>
                    <a:lnTo>
                      <a:pt x="101" y="565"/>
                    </a:lnTo>
                    <a:lnTo>
                      <a:pt x="111" y="569"/>
                    </a:lnTo>
                    <a:lnTo>
                      <a:pt x="115" y="573"/>
                    </a:lnTo>
                    <a:lnTo>
                      <a:pt x="116" y="575"/>
                    </a:lnTo>
                    <a:lnTo>
                      <a:pt x="117" y="581"/>
                    </a:lnTo>
                    <a:lnTo>
                      <a:pt x="116" y="585"/>
                    </a:lnTo>
                    <a:lnTo>
                      <a:pt x="115" y="590"/>
                    </a:lnTo>
                    <a:lnTo>
                      <a:pt x="115" y="590"/>
                    </a:lnTo>
                    <a:lnTo>
                      <a:pt x="111" y="597"/>
                    </a:lnTo>
                    <a:lnTo>
                      <a:pt x="105" y="610"/>
                    </a:lnTo>
                    <a:lnTo>
                      <a:pt x="101" y="634"/>
                    </a:lnTo>
                    <a:lnTo>
                      <a:pt x="103" y="643"/>
                    </a:lnTo>
                    <a:lnTo>
                      <a:pt x="105" y="646"/>
                    </a:lnTo>
                    <a:lnTo>
                      <a:pt x="107" y="648"/>
                    </a:lnTo>
                    <a:lnTo>
                      <a:pt x="109" y="650"/>
                    </a:lnTo>
                    <a:lnTo>
                      <a:pt x="111" y="650"/>
                    </a:lnTo>
                    <a:lnTo>
                      <a:pt x="113" y="651"/>
                    </a:lnTo>
                    <a:lnTo>
                      <a:pt x="120" y="654"/>
                    </a:lnTo>
                    <a:lnTo>
                      <a:pt x="132" y="656"/>
                    </a:lnTo>
                    <a:lnTo>
                      <a:pt x="139" y="658"/>
                    </a:lnTo>
                    <a:lnTo>
                      <a:pt x="140" y="658"/>
                    </a:lnTo>
                    <a:lnTo>
                      <a:pt x="139" y="659"/>
                    </a:lnTo>
                    <a:lnTo>
                      <a:pt x="137" y="662"/>
                    </a:lnTo>
                    <a:lnTo>
                      <a:pt x="132" y="671"/>
                    </a:lnTo>
                    <a:lnTo>
                      <a:pt x="125" y="682"/>
                    </a:lnTo>
                    <a:lnTo>
                      <a:pt x="124" y="683"/>
                    </a:lnTo>
                    <a:lnTo>
                      <a:pt x="120" y="687"/>
                    </a:lnTo>
                    <a:lnTo>
                      <a:pt x="117" y="694"/>
                    </a:lnTo>
                    <a:lnTo>
                      <a:pt x="112" y="709"/>
                    </a:lnTo>
                    <a:lnTo>
                      <a:pt x="109" y="729"/>
                    </a:lnTo>
                    <a:lnTo>
                      <a:pt x="109" y="752"/>
                    </a:lnTo>
                    <a:lnTo>
                      <a:pt x="116" y="772"/>
                    </a:lnTo>
                    <a:lnTo>
                      <a:pt x="128" y="788"/>
                    </a:lnTo>
                    <a:lnTo>
                      <a:pt x="129" y="788"/>
                    </a:lnTo>
                    <a:lnTo>
                      <a:pt x="133" y="792"/>
                    </a:lnTo>
                    <a:lnTo>
                      <a:pt x="141" y="797"/>
                    </a:lnTo>
                    <a:lnTo>
                      <a:pt x="156" y="801"/>
                    </a:lnTo>
                    <a:lnTo>
                      <a:pt x="177" y="804"/>
                    </a:lnTo>
                    <a:lnTo>
                      <a:pt x="206" y="802"/>
                    </a:lnTo>
                    <a:lnTo>
                      <a:pt x="223" y="800"/>
                    </a:lnTo>
                    <a:lnTo>
                      <a:pt x="227" y="800"/>
                    </a:lnTo>
                    <a:lnTo>
                      <a:pt x="243" y="800"/>
                    </a:lnTo>
                    <a:lnTo>
                      <a:pt x="270" y="800"/>
                    </a:lnTo>
                    <a:lnTo>
                      <a:pt x="278" y="800"/>
                    </a:lnTo>
                    <a:lnTo>
                      <a:pt x="285" y="801"/>
                    </a:lnTo>
                    <a:lnTo>
                      <a:pt x="302" y="801"/>
                    </a:lnTo>
                    <a:lnTo>
                      <a:pt x="336" y="790"/>
                    </a:lnTo>
                    <a:lnTo>
                      <a:pt x="350" y="778"/>
                    </a:lnTo>
                    <a:lnTo>
                      <a:pt x="358" y="763"/>
                    </a:lnTo>
                    <a:lnTo>
                      <a:pt x="360" y="752"/>
                    </a:lnTo>
                    <a:lnTo>
                      <a:pt x="360" y="743"/>
                    </a:lnTo>
                    <a:lnTo>
                      <a:pt x="356" y="723"/>
                    </a:lnTo>
                    <a:lnTo>
                      <a:pt x="350" y="706"/>
                    </a:lnTo>
                    <a:lnTo>
                      <a:pt x="340" y="691"/>
                    </a:lnTo>
                    <a:lnTo>
                      <a:pt x="328" y="670"/>
                    </a:lnTo>
                    <a:lnTo>
                      <a:pt x="328" y="666"/>
                    </a:lnTo>
                    <a:lnTo>
                      <a:pt x="328" y="664"/>
                    </a:lnTo>
                    <a:lnTo>
                      <a:pt x="328" y="656"/>
                    </a:lnTo>
                    <a:lnTo>
                      <a:pt x="327" y="639"/>
                    </a:lnTo>
                    <a:lnTo>
                      <a:pt x="319" y="622"/>
                    </a:lnTo>
                    <a:lnTo>
                      <a:pt x="316" y="617"/>
                    </a:lnTo>
                    <a:lnTo>
                      <a:pt x="312" y="614"/>
                    </a:lnTo>
                    <a:lnTo>
                      <a:pt x="304" y="609"/>
                    </a:lnTo>
                    <a:lnTo>
                      <a:pt x="291" y="598"/>
                    </a:lnTo>
                    <a:lnTo>
                      <a:pt x="286" y="591"/>
                    </a:lnTo>
                    <a:lnTo>
                      <a:pt x="283" y="582"/>
                    </a:lnTo>
                    <a:lnTo>
                      <a:pt x="283" y="577"/>
                    </a:lnTo>
                    <a:lnTo>
                      <a:pt x="282" y="573"/>
                    </a:lnTo>
                    <a:lnTo>
                      <a:pt x="279" y="569"/>
                    </a:lnTo>
                    <a:lnTo>
                      <a:pt x="277" y="565"/>
                    </a:lnTo>
                    <a:lnTo>
                      <a:pt x="274" y="564"/>
                    </a:lnTo>
                    <a:lnTo>
                      <a:pt x="270" y="562"/>
                    </a:lnTo>
                    <a:lnTo>
                      <a:pt x="266" y="562"/>
                    </a:lnTo>
                    <a:lnTo>
                      <a:pt x="259" y="564"/>
                    </a:lnTo>
                    <a:lnTo>
                      <a:pt x="251" y="565"/>
                    </a:lnTo>
                    <a:lnTo>
                      <a:pt x="247" y="565"/>
                    </a:lnTo>
                    <a:lnTo>
                      <a:pt x="247" y="565"/>
                    </a:lnTo>
                    <a:lnTo>
                      <a:pt x="245" y="565"/>
                    </a:lnTo>
                    <a:lnTo>
                      <a:pt x="241" y="565"/>
                    </a:lnTo>
                    <a:lnTo>
                      <a:pt x="238" y="564"/>
                    </a:lnTo>
                    <a:lnTo>
                      <a:pt x="235" y="561"/>
                    </a:lnTo>
                    <a:lnTo>
                      <a:pt x="234" y="557"/>
                    </a:lnTo>
                    <a:lnTo>
                      <a:pt x="234" y="550"/>
                    </a:lnTo>
                    <a:lnTo>
                      <a:pt x="235" y="546"/>
                    </a:lnTo>
                    <a:lnTo>
                      <a:pt x="237" y="542"/>
                    </a:lnTo>
                    <a:lnTo>
                      <a:pt x="242" y="526"/>
                    </a:lnTo>
                    <a:lnTo>
                      <a:pt x="246" y="502"/>
                    </a:lnTo>
                    <a:lnTo>
                      <a:pt x="246" y="495"/>
                    </a:lnTo>
                    <a:lnTo>
                      <a:pt x="245" y="487"/>
                    </a:lnTo>
                    <a:lnTo>
                      <a:pt x="245" y="463"/>
                    </a:lnTo>
                    <a:lnTo>
                      <a:pt x="247" y="402"/>
                    </a:lnTo>
                    <a:lnTo>
                      <a:pt x="249" y="351"/>
                    </a:lnTo>
                    <a:lnTo>
                      <a:pt x="250" y="343"/>
                    </a:lnTo>
                    <a:lnTo>
                      <a:pt x="250" y="338"/>
                    </a:lnTo>
                    <a:lnTo>
                      <a:pt x="254" y="329"/>
                    </a:lnTo>
                    <a:lnTo>
                      <a:pt x="263" y="309"/>
                    </a:lnTo>
                    <a:lnTo>
                      <a:pt x="291" y="264"/>
                    </a:lnTo>
                    <a:lnTo>
                      <a:pt x="318" y="233"/>
                    </a:lnTo>
                    <a:lnTo>
                      <a:pt x="323" y="230"/>
                    </a:lnTo>
                    <a:lnTo>
                      <a:pt x="339" y="225"/>
                    </a:lnTo>
                    <a:lnTo>
                      <a:pt x="375" y="217"/>
                    </a:lnTo>
                    <a:lnTo>
                      <a:pt x="399" y="212"/>
                    </a:lnTo>
                    <a:lnTo>
                      <a:pt x="401" y="209"/>
                    </a:lnTo>
                    <a:lnTo>
                      <a:pt x="401" y="208"/>
                    </a:lnTo>
                    <a:lnTo>
                      <a:pt x="401" y="205"/>
                    </a:lnTo>
                    <a:lnTo>
                      <a:pt x="403" y="196"/>
                    </a:lnTo>
                    <a:lnTo>
                      <a:pt x="403" y="165"/>
                    </a:lnTo>
                    <a:lnTo>
                      <a:pt x="401" y="85"/>
                    </a:lnTo>
                    <a:lnTo>
                      <a:pt x="397" y="19"/>
                    </a:lnTo>
                    <a:lnTo>
                      <a:pt x="397" y="13"/>
                    </a:lnTo>
                    <a:lnTo>
                      <a:pt x="401" y="8"/>
                    </a:lnTo>
                    <a:lnTo>
                      <a:pt x="407" y="5"/>
                    </a:lnTo>
                    <a:lnTo>
                      <a:pt x="413" y="2"/>
                    </a:lnTo>
                    <a:lnTo>
                      <a:pt x="423" y="1"/>
                    </a:lnTo>
                    <a:lnTo>
                      <a:pt x="443" y="0"/>
                    </a:lnTo>
                    <a:lnTo>
                      <a:pt x="485" y="2"/>
                    </a:lnTo>
                    <a:lnTo>
                      <a:pt x="494" y="2"/>
                    </a:lnTo>
                    <a:lnTo>
                      <a:pt x="502" y="4"/>
                    </a:lnTo>
                    <a:lnTo>
                      <a:pt x="526" y="5"/>
                    </a:lnTo>
                    <a:lnTo>
                      <a:pt x="555" y="13"/>
                    </a:lnTo>
                    <a:lnTo>
                      <a:pt x="585" y="33"/>
                    </a:lnTo>
                    <a:lnTo>
                      <a:pt x="611" y="70"/>
                    </a:lnTo>
                    <a:lnTo>
                      <a:pt x="630" y="131"/>
                    </a:lnTo>
                    <a:lnTo>
                      <a:pt x="635" y="172"/>
                    </a:lnTo>
                    <a:lnTo>
                      <a:pt x="635" y="176"/>
                    </a:lnTo>
                    <a:lnTo>
                      <a:pt x="639" y="196"/>
                    </a:lnTo>
                    <a:lnTo>
                      <a:pt x="651" y="268"/>
                    </a:lnTo>
                    <a:lnTo>
                      <a:pt x="664" y="326"/>
                    </a:lnTo>
                    <a:lnTo>
                      <a:pt x="667" y="331"/>
                    </a:lnTo>
                    <a:lnTo>
                      <a:pt x="668" y="334"/>
                    </a:lnTo>
                    <a:lnTo>
                      <a:pt x="672" y="341"/>
                    </a:lnTo>
                    <a:lnTo>
                      <a:pt x="679" y="359"/>
                    </a:lnTo>
                    <a:lnTo>
                      <a:pt x="683" y="386"/>
                    </a:lnTo>
                    <a:lnTo>
                      <a:pt x="684" y="394"/>
                    </a:lnTo>
                    <a:lnTo>
                      <a:pt x="683" y="406"/>
                    </a:lnTo>
                    <a:lnTo>
                      <a:pt x="681" y="444"/>
                    </a:lnTo>
                    <a:lnTo>
                      <a:pt x="663" y="561"/>
                    </a:lnTo>
                    <a:lnTo>
                      <a:pt x="611" y="686"/>
                    </a:lnTo>
                    <a:lnTo>
                      <a:pt x="591" y="711"/>
                    </a:lnTo>
                    <a:lnTo>
                      <a:pt x="567" y="736"/>
                    </a:lnTo>
                    <a:lnTo>
                      <a:pt x="510" y="781"/>
                    </a:lnTo>
                    <a:lnTo>
                      <a:pt x="370" y="849"/>
                    </a:lnTo>
                    <a:lnTo>
                      <a:pt x="204" y="854"/>
                    </a:lnTo>
                    <a:lnTo>
                      <a:pt x="160" y="841"/>
                    </a:lnTo>
                    <a:lnTo>
                      <a:pt x="149" y="833"/>
                    </a:lnTo>
                    <a:lnTo>
                      <a:pt x="119" y="805"/>
                    </a:lnTo>
                    <a:lnTo>
                      <a:pt x="89" y="773"/>
                    </a:lnTo>
                    <a:lnTo>
                      <a:pt x="87" y="765"/>
                    </a:lnTo>
                    <a:lnTo>
                      <a:pt x="84" y="760"/>
                    </a:lnTo>
                    <a:lnTo>
                      <a:pt x="79" y="748"/>
                    </a:lnTo>
                    <a:lnTo>
                      <a:pt x="66" y="729"/>
                    </a:lnTo>
                    <a:lnTo>
                      <a:pt x="47" y="713"/>
                    </a:lnTo>
                    <a:lnTo>
                      <a:pt x="42" y="708"/>
                    </a:lnTo>
                    <a:lnTo>
                      <a:pt x="35" y="704"/>
                    </a:lnTo>
                    <a:lnTo>
                      <a:pt x="24" y="694"/>
                    </a:lnTo>
                    <a:lnTo>
                      <a:pt x="6" y="668"/>
                    </a:lnTo>
                    <a:lnTo>
                      <a:pt x="2" y="656"/>
                    </a:lnTo>
                    <a:lnTo>
                      <a:pt x="0" y="647"/>
                    </a:lnTo>
                    <a:lnTo>
                      <a:pt x="2" y="643"/>
                    </a:lnTo>
                    <a:lnTo>
                      <a:pt x="0" y="643"/>
                    </a:lnTo>
                    <a:lnTo>
                      <a:pt x="2" y="643"/>
                    </a:lnTo>
                    <a:lnTo>
                      <a:pt x="0" y="643"/>
                    </a:lnTo>
                    <a:lnTo>
                      <a:pt x="2" y="643"/>
                    </a:lnTo>
                    <a:lnTo>
                      <a:pt x="2" y="643"/>
                    </a:lnTo>
                    <a:close/>
                  </a:path>
                </a:pathLst>
              </a:custGeom>
              <a:solidFill>
                <a:srgbClr val="4ADB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7" name="Freeform 27"/>
              <p:cNvSpPr>
                <a:spLocks/>
              </p:cNvSpPr>
              <p:nvPr/>
            </p:nvSpPr>
            <p:spPr bwMode="auto">
              <a:xfrm>
                <a:off x="4652" y="2088"/>
                <a:ext cx="224" cy="285"/>
              </a:xfrm>
              <a:custGeom>
                <a:avLst/>
                <a:gdLst/>
                <a:ahLst/>
                <a:cxnLst>
                  <a:cxn ang="0">
                    <a:pos x="17" y="618"/>
                  </a:cxn>
                  <a:cxn ang="0">
                    <a:pos x="60" y="582"/>
                  </a:cxn>
                  <a:cxn ang="0">
                    <a:pos x="88" y="577"/>
                  </a:cxn>
                  <a:cxn ang="0">
                    <a:pos x="101" y="585"/>
                  </a:cxn>
                  <a:cxn ang="0">
                    <a:pos x="100" y="597"/>
                  </a:cxn>
                  <a:cxn ang="0">
                    <a:pos x="92" y="614"/>
                  </a:cxn>
                  <a:cxn ang="0">
                    <a:pos x="92" y="648"/>
                  </a:cxn>
                  <a:cxn ang="0">
                    <a:pos x="98" y="652"/>
                  </a:cxn>
                  <a:cxn ang="0">
                    <a:pos x="121" y="658"/>
                  </a:cxn>
                  <a:cxn ang="0">
                    <a:pos x="128" y="659"/>
                  </a:cxn>
                  <a:cxn ang="0">
                    <a:pos x="114" y="682"/>
                  </a:cxn>
                  <a:cxn ang="0">
                    <a:pos x="105" y="694"/>
                  </a:cxn>
                  <a:cxn ang="0">
                    <a:pos x="94" y="743"/>
                  </a:cxn>
                  <a:cxn ang="0">
                    <a:pos x="116" y="789"/>
                  </a:cxn>
                  <a:cxn ang="0">
                    <a:pos x="195" y="805"/>
                  </a:cxn>
                  <a:cxn ang="0">
                    <a:pos x="232" y="802"/>
                  </a:cxn>
                  <a:cxn ang="0">
                    <a:pos x="275" y="805"/>
                  </a:cxn>
                  <a:cxn ang="0">
                    <a:pos x="341" y="778"/>
                  </a:cxn>
                  <a:cxn ang="0">
                    <a:pos x="353" y="743"/>
                  </a:cxn>
                  <a:cxn ang="0">
                    <a:pos x="333" y="690"/>
                  </a:cxn>
                  <a:cxn ang="0">
                    <a:pos x="320" y="663"/>
                  </a:cxn>
                  <a:cxn ang="0">
                    <a:pos x="309" y="619"/>
                  </a:cxn>
                  <a:cxn ang="0">
                    <a:pos x="295" y="607"/>
                  </a:cxn>
                  <a:cxn ang="0">
                    <a:pos x="275" y="582"/>
                  </a:cxn>
                  <a:cxn ang="0">
                    <a:pos x="271" y="568"/>
                  </a:cxn>
                  <a:cxn ang="0">
                    <a:pos x="262" y="562"/>
                  </a:cxn>
                  <a:cxn ang="0">
                    <a:pos x="242" y="565"/>
                  </a:cxn>
                  <a:cxn ang="0">
                    <a:pos x="234" y="565"/>
                  </a:cxn>
                  <a:cxn ang="0">
                    <a:pos x="226" y="561"/>
                  </a:cxn>
                  <a:cxn ang="0">
                    <a:pos x="228" y="546"/>
                  </a:cxn>
                  <a:cxn ang="0">
                    <a:pos x="238" y="502"/>
                  </a:cxn>
                  <a:cxn ang="0">
                    <a:pos x="236" y="463"/>
                  </a:cxn>
                  <a:cxn ang="0">
                    <a:pos x="242" y="345"/>
                  </a:cxn>
                  <a:cxn ang="0">
                    <a:pos x="254" y="309"/>
                  </a:cxn>
                  <a:cxn ang="0">
                    <a:pos x="312" y="230"/>
                  </a:cxn>
                  <a:cxn ang="0">
                    <a:pos x="393" y="211"/>
                  </a:cxn>
                  <a:cxn ang="0">
                    <a:pos x="396" y="195"/>
                  </a:cxn>
                  <a:cxn ang="0">
                    <a:pos x="392" y="18"/>
                  </a:cxn>
                  <a:cxn ang="0">
                    <a:pos x="400" y="5"/>
                  </a:cxn>
                  <a:cxn ang="0">
                    <a:pos x="434" y="0"/>
                  </a:cxn>
                  <a:cxn ang="0">
                    <a:pos x="491" y="4"/>
                  </a:cxn>
                  <a:cxn ang="0">
                    <a:pos x="574" y="33"/>
                  </a:cxn>
                  <a:cxn ang="0">
                    <a:pos x="624" y="172"/>
                  </a:cxn>
                  <a:cxn ang="0">
                    <a:pos x="640" y="268"/>
                  </a:cxn>
                  <a:cxn ang="0">
                    <a:pos x="657" y="334"/>
                  </a:cxn>
                  <a:cxn ang="0">
                    <a:pos x="672" y="386"/>
                  </a:cxn>
                  <a:cxn ang="0">
                    <a:pos x="670" y="444"/>
                  </a:cxn>
                  <a:cxn ang="0">
                    <a:pos x="580" y="711"/>
                  </a:cxn>
                  <a:cxn ang="0">
                    <a:pos x="359" y="849"/>
                  </a:cxn>
                  <a:cxn ang="0">
                    <a:pos x="138" y="834"/>
                  </a:cxn>
                  <a:cxn ang="0">
                    <a:pos x="80" y="767"/>
                  </a:cxn>
                  <a:cxn ang="0">
                    <a:pos x="60" y="728"/>
                  </a:cxn>
                  <a:cxn ang="0">
                    <a:pos x="31" y="702"/>
                  </a:cxn>
                  <a:cxn ang="0">
                    <a:pos x="0" y="658"/>
                  </a:cxn>
                  <a:cxn ang="0">
                    <a:pos x="1" y="646"/>
                  </a:cxn>
                  <a:cxn ang="0">
                    <a:pos x="3" y="646"/>
                  </a:cxn>
                  <a:cxn ang="0">
                    <a:pos x="3" y="646"/>
                  </a:cxn>
                </a:cxnLst>
                <a:rect l="0" t="0" r="r" b="b"/>
                <a:pathLst>
                  <a:path w="673" h="854">
                    <a:moveTo>
                      <a:pt x="3" y="646"/>
                    </a:moveTo>
                    <a:lnTo>
                      <a:pt x="7" y="635"/>
                    </a:lnTo>
                    <a:lnTo>
                      <a:pt x="17" y="618"/>
                    </a:lnTo>
                    <a:lnTo>
                      <a:pt x="35" y="599"/>
                    </a:lnTo>
                    <a:lnTo>
                      <a:pt x="55" y="586"/>
                    </a:lnTo>
                    <a:lnTo>
                      <a:pt x="60" y="582"/>
                    </a:lnTo>
                    <a:lnTo>
                      <a:pt x="65" y="581"/>
                    </a:lnTo>
                    <a:lnTo>
                      <a:pt x="77" y="577"/>
                    </a:lnTo>
                    <a:lnTo>
                      <a:pt x="88" y="577"/>
                    </a:lnTo>
                    <a:lnTo>
                      <a:pt x="97" y="579"/>
                    </a:lnTo>
                    <a:lnTo>
                      <a:pt x="100" y="582"/>
                    </a:lnTo>
                    <a:lnTo>
                      <a:pt x="101" y="585"/>
                    </a:lnTo>
                    <a:lnTo>
                      <a:pt x="102" y="589"/>
                    </a:lnTo>
                    <a:lnTo>
                      <a:pt x="101" y="593"/>
                    </a:lnTo>
                    <a:lnTo>
                      <a:pt x="100" y="597"/>
                    </a:lnTo>
                    <a:lnTo>
                      <a:pt x="100" y="597"/>
                    </a:lnTo>
                    <a:lnTo>
                      <a:pt x="96" y="603"/>
                    </a:lnTo>
                    <a:lnTo>
                      <a:pt x="92" y="614"/>
                    </a:lnTo>
                    <a:lnTo>
                      <a:pt x="89" y="637"/>
                    </a:lnTo>
                    <a:lnTo>
                      <a:pt x="90" y="644"/>
                    </a:lnTo>
                    <a:lnTo>
                      <a:pt x="92" y="648"/>
                    </a:lnTo>
                    <a:lnTo>
                      <a:pt x="94" y="651"/>
                    </a:lnTo>
                    <a:lnTo>
                      <a:pt x="97" y="652"/>
                    </a:lnTo>
                    <a:lnTo>
                      <a:pt x="98" y="652"/>
                    </a:lnTo>
                    <a:lnTo>
                      <a:pt x="101" y="654"/>
                    </a:lnTo>
                    <a:lnTo>
                      <a:pt x="108" y="655"/>
                    </a:lnTo>
                    <a:lnTo>
                      <a:pt x="121" y="658"/>
                    </a:lnTo>
                    <a:lnTo>
                      <a:pt x="128" y="658"/>
                    </a:lnTo>
                    <a:lnTo>
                      <a:pt x="129" y="658"/>
                    </a:lnTo>
                    <a:lnTo>
                      <a:pt x="128" y="659"/>
                    </a:lnTo>
                    <a:lnTo>
                      <a:pt x="126" y="662"/>
                    </a:lnTo>
                    <a:lnTo>
                      <a:pt x="121" y="672"/>
                    </a:lnTo>
                    <a:lnTo>
                      <a:pt x="114" y="682"/>
                    </a:lnTo>
                    <a:lnTo>
                      <a:pt x="113" y="683"/>
                    </a:lnTo>
                    <a:lnTo>
                      <a:pt x="109" y="688"/>
                    </a:lnTo>
                    <a:lnTo>
                      <a:pt x="105" y="694"/>
                    </a:lnTo>
                    <a:lnTo>
                      <a:pt x="101" y="702"/>
                    </a:lnTo>
                    <a:lnTo>
                      <a:pt x="97" y="720"/>
                    </a:lnTo>
                    <a:lnTo>
                      <a:pt x="94" y="743"/>
                    </a:lnTo>
                    <a:lnTo>
                      <a:pt x="98" y="764"/>
                    </a:lnTo>
                    <a:lnTo>
                      <a:pt x="108" y="782"/>
                    </a:lnTo>
                    <a:lnTo>
                      <a:pt x="116" y="789"/>
                    </a:lnTo>
                    <a:lnTo>
                      <a:pt x="120" y="793"/>
                    </a:lnTo>
                    <a:lnTo>
                      <a:pt x="145" y="804"/>
                    </a:lnTo>
                    <a:lnTo>
                      <a:pt x="195" y="805"/>
                    </a:lnTo>
                    <a:lnTo>
                      <a:pt x="212" y="802"/>
                    </a:lnTo>
                    <a:lnTo>
                      <a:pt x="216" y="802"/>
                    </a:lnTo>
                    <a:lnTo>
                      <a:pt x="232" y="802"/>
                    </a:lnTo>
                    <a:lnTo>
                      <a:pt x="260" y="804"/>
                    </a:lnTo>
                    <a:lnTo>
                      <a:pt x="268" y="804"/>
                    </a:lnTo>
                    <a:lnTo>
                      <a:pt x="275" y="805"/>
                    </a:lnTo>
                    <a:lnTo>
                      <a:pt x="292" y="804"/>
                    </a:lnTo>
                    <a:lnTo>
                      <a:pt x="328" y="790"/>
                    </a:lnTo>
                    <a:lnTo>
                      <a:pt x="341" y="778"/>
                    </a:lnTo>
                    <a:lnTo>
                      <a:pt x="351" y="763"/>
                    </a:lnTo>
                    <a:lnTo>
                      <a:pt x="353" y="752"/>
                    </a:lnTo>
                    <a:lnTo>
                      <a:pt x="353" y="743"/>
                    </a:lnTo>
                    <a:lnTo>
                      <a:pt x="349" y="723"/>
                    </a:lnTo>
                    <a:lnTo>
                      <a:pt x="341" y="706"/>
                    </a:lnTo>
                    <a:lnTo>
                      <a:pt x="333" y="690"/>
                    </a:lnTo>
                    <a:lnTo>
                      <a:pt x="320" y="668"/>
                    </a:lnTo>
                    <a:lnTo>
                      <a:pt x="320" y="664"/>
                    </a:lnTo>
                    <a:lnTo>
                      <a:pt x="320" y="663"/>
                    </a:lnTo>
                    <a:lnTo>
                      <a:pt x="320" y="655"/>
                    </a:lnTo>
                    <a:lnTo>
                      <a:pt x="319" y="638"/>
                    </a:lnTo>
                    <a:lnTo>
                      <a:pt x="309" y="619"/>
                    </a:lnTo>
                    <a:lnTo>
                      <a:pt x="307" y="615"/>
                    </a:lnTo>
                    <a:lnTo>
                      <a:pt x="303" y="613"/>
                    </a:lnTo>
                    <a:lnTo>
                      <a:pt x="295" y="607"/>
                    </a:lnTo>
                    <a:lnTo>
                      <a:pt x="283" y="597"/>
                    </a:lnTo>
                    <a:lnTo>
                      <a:pt x="278" y="590"/>
                    </a:lnTo>
                    <a:lnTo>
                      <a:pt x="275" y="582"/>
                    </a:lnTo>
                    <a:lnTo>
                      <a:pt x="275" y="575"/>
                    </a:lnTo>
                    <a:lnTo>
                      <a:pt x="274" y="571"/>
                    </a:lnTo>
                    <a:lnTo>
                      <a:pt x="271" y="568"/>
                    </a:lnTo>
                    <a:lnTo>
                      <a:pt x="268" y="565"/>
                    </a:lnTo>
                    <a:lnTo>
                      <a:pt x="266" y="562"/>
                    </a:lnTo>
                    <a:lnTo>
                      <a:pt x="262" y="562"/>
                    </a:lnTo>
                    <a:lnTo>
                      <a:pt x="258" y="562"/>
                    </a:lnTo>
                    <a:lnTo>
                      <a:pt x="248" y="564"/>
                    </a:lnTo>
                    <a:lnTo>
                      <a:pt x="242" y="565"/>
                    </a:lnTo>
                    <a:lnTo>
                      <a:pt x="236" y="565"/>
                    </a:lnTo>
                    <a:lnTo>
                      <a:pt x="236" y="565"/>
                    </a:lnTo>
                    <a:lnTo>
                      <a:pt x="234" y="565"/>
                    </a:lnTo>
                    <a:lnTo>
                      <a:pt x="230" y="565"/>
                    </a:lnTo>
                    <a:lnTo>
                      <a:pt x="227" y="564"/>
                    </a:lnTo>
                    <a:lnTo>
                      <a:pt x="226" y="561"/>
                    </a:lnTo>
                    <a:lnTo>
                      <a:pt x="226" y="557"/>
                    </a:lnTo>
                    <a:lnTo>
                      <a:pt x="227" y="550"/>
                    </a:lnTo>
                    <a:lnTo>
                      <a:pt x="228" y="546"/>
                    </a:lnTo>
                    <a:lnTo>
                      <a:pt x="230" y="542"/>
                    </a:lnTo>
                    <a:lnTo>
                      <a:pt x="235" y="526"/>
                    </a:lnTo>
                    <a:lnTo>
                      <a:pt x="238" y="502"/>
                    </a:lnTo>
                    <a:lnTo>
                      <a:pt x="238" y="495"/>
                    </a:lnTo>
                    <a:lnTo>
                      <a:pt x="236" y="487"/>
                    </a:lnTo>
                    <a:lnTo>
                      <a:pt x="236" y="463"/>
                    </a:lnTo>
                    <a:lnTo>
                      <a:pt x="239" y="402"/>
                    </a:lnTo>
                    <a:lnTo>
                      <a:pt x="240" y="353"/>
                    </a:lnTo>
                    <a:lnTo>
                      <a:pt x="242" y="345"/>
                    </a:lnTo>
                    <a:lnTo>
                      <a:pt x="242" y="338"/>
                    </a:lnTo>
                    <a:lnTo>
                      <a:pt x="244" y="330"/>
                    </a:lnTo>
                    <a:lnTo>
                      <a:pt x="254" y="309"/>
                    </a:lnTo>
                    <a:lnTo>
                      <a:pt x="280" y="264"/>
                    </a:lnTo>
                    <a:lnTo>
                      <a:pt x="307" y="233"/>
                    </a:lnTo>
                    <a:lnTo>
                      <a:pt x="312" y="230"/>
                    </a:lnTo>
                    <a:lnTo>
                      <a:pt x="328" y="225"/>
                    </a:lnTo>
                    <a:lnTo>
                      <a:pt x="366" y="217"/>
                    </a:lnTo>
                    <a:lnTo>
                      <a:pt x="393" y="211"/>
                    </a:lnTo>
                    <a:lnTo>
                      <a:pt x="396" y="208"/>
                    </a:lnTo>
                    <a:lnTo>
                      <a:pt x="396" y="204"/>
                    </a:lnTo>
                    <a:lnTo>
                      <a:pt x="396" y="195"/>
                    </a:lnTo>
                    <a:lnTo>
                      <a:pt x="396" y="164"/>
                    </a:lnTo>
                    <a:lnTo>
                      <a:pt x="394" y="82"/>
                    </a:lnTo>
                    <a:lnTo>
                      <a:pt x="392" y="18"/>
                    </a:lnTo>
                    <a:lnTo>
                      <a:pt x="392" y="13"/>
                    </a:lnTo>
                    <a:lnTo>
                      <a:pt x="394" y="8"/>
                    </a:lnTo>
                    <a:lnTo>
                      <a:pt x="400" y="5"/>
                    </a:lnTo>
                    <a:lnTo>
                      <a:pt x="406" y="2"/>
                    </a:lnTo>
                    <a:lnTo>
                      <a:pt x="414" y="1"/>
                    </a:lnTo>
                    <a:lnTo>
                      <a:pt x="434" y="0"/>
                    </a:lnTo>
                    <a:lnTo>
                      <a:pt x="474" y="2"/>
                    </a:lnTo>
                    <a:lnTo>
                      <a:pt x="483" y="2"/>
                    </a:lnTo>
                    <a:lnTo>
                      <a:pt x="491" y="4"/>
                    </a:lnTo>
                    <a:lnTo>
                      <a:pt x="515" y="5"/>
                    </a:lnTo>
                    <a:lnTo>
                      <a:pt x="544" y="13"/>
                    </a:lnTo>
                    <a:lnTo>
                      <a:pt x="574" y="33"/>
                    </a:lnTo>
                    <a:lnTo>
                      <a:pt x="600" y="70"/>
                    </a:lnTo>
                    <a:lnTo>
                      <a:pt x="619" y="131"/>
                    </a:lnTo>
                    <a:lnTo>
                      <a:pt x="624" y="172"/>
                    </a:lnTo>
                    <a:lnTo>
                      <a:pt x="624" y="176"/>
                    </a:lnTo>
                    <a:lnTo>
                      <a:pt x="628" y="196"/>
                    </a:lnTo>
                    <a:lnTo>
                      <a:pt x="640" y="268"/>
                    </a:lnTo>
                    <a:lnTo>
                      <a:pt x="653" y="326"/>
                    </a:lnTo>
                    <a:lnTo>
                      <a:pt x="656" y="331"/>
                    </a:lnTo>
                    <a:lnTo>
                      <a:pt x="657" y="334"/>
                    </a:lnTo>
                    <a:lnTo>
                      <a:pt x="661" y="341"/>
                    </a:lnTo>
                    <a:lnTo>
                      <a:pt x="668" y="359"/>
                    </a:lnTo>
                    <a:lnTo>
                      <a:pt x="672" y="386"/>
                    </a:lnTo>
                    <a:lnTo>
                      <a:pt x="673" y="394"/>
                    </a:lnTo>
                    <a:lnTo>
                      <a:pt x="672" y="406"/>
                    </a:lnTo>
                    <a:lnTo>
                      <a:pt x="670" y="444"/>
                    </a:lnTo>
                    <a:lnTo>
                      <a:pt x="652" y="561"/>
                    </a:lnTo>
                    <a:lnTo>
                      <a:pt x="600" y="686"/>
                    </a:lnTo>
                    <a:lnTo>
                      <a:pt x="580" y="711"/>
                    </a:lnTo>
                    <a:lnTo>
                      <a:pt x="556" y="736"/>
                    </a:lnTo>
                    <a:lnTo>
                      <a:pt x="499" y="781"/>
                    </a:lnTo>
                    <a:lnTo>
                      <a:pt x="359" y="849"/>
                    </a:lnTo>
                    <a:lnTo>
                      <a:pt x="193" y="854"/>
                    </a:lnTo>
                    <a:lnTo>
                      <a:pt x="149" y="841"/>
                    </a:lnTo>
                    <a:lnTo>
                      <a:pt x="138" y="834"/>
                    </a:lnTo>
                    <a:lnTo>
                      <a:pt x="109" y="806"/>
                    </a:lnTo>
                    <a:lnTo>
                      <a:pt x="82" y="775"/>
                    </a:lnTo>
                    <a:lnTo>
                      <a:pt x="80" y="767"/>
                    </a:lnTo>
                    <a:lnTo>
                      <a:pt x="77" y="761"/>
                    </a:lnTo>
                    <a:lnTo>
                      <a:pt x="72" y="749"/>
                    </a:lnTo>
                    <a:lnTo>
                      <a:pt x="60" y="728"/>
                    </a:lnTo>
                    <a:lnTo>
                      <a:pt x="43" y="711"/>
                    </a:lnTo>
                    <a:lnTo>
                      <a:pt x="37" y="706"/>
                    </a:lnTo>
                    <a:lnTo>
                      <a:pt x="31" y="702"/>
                    </a:lnTo>
                    <a:lnTo>
                      <a:pt x="20" y="691"/>
                    </a:lnTo>
                    <a:lnTo>
                      <a:pt x="4" y="668"/>
                    </a:lnTo>
                    <a:lnTo>
                      <a:pt x="0" y="658"/>
                    </a:lnTo>
                    <a:lnTo>
                      <a:pt x="0" y="654"/>
                    </a:lnTo>
                    <a:lnTo>
                      <a:pt x="0" y="650"/>
                    </a:lnTo>
                    <a:lnTo>
                      <a:pt x="1" y="646"/>
                    </a:lnTo>
                    <a:lnTo>
                      <a:pt x="3" y="646"/>
                    </a:lnTo>
                    <a:lnTo>
                      <a:pt x="1" y="646"/>
                    </a:lnTo>
                    <a:lnTo>
                      <a:pt x="3" y="646"/>
                    </a:lnTo>
                    <a:lnTo>
                      <a:pt x="1" y="646"/>
                    </a:lnTo>
                    <a:lnTo>
                      <a:pt x="3" y="646"/>
                    </a:lnTo>
                    <a:lnTo>
                      <a:pt x="3" y="646"/>
                    </a:lnTo>
                    <a:close/>
                  </a:path>
                </a:pathLst>
              </a:custGeom>
              <a:solidFill>
                <a:srgbClr val="42D9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8" name="Freeform 28"/>
              <p:cNvSpPr>
                <a:spLocks/>
              </p:cNvSpPr>
              <p:nvPr/>
            </p:nvSpPr>
            <p:spPr bwMode="auto">
              <a:xfrm>
                <a:off x="4655" y="2088"/>
                <a:ext cx="221" cy="285"/>
              </a:xfrm>
              <a:custGeom>
                <a:avLst/>
                <a:gdLst/>
                <a:ahLst/>
                <a:cxnLst>
                  <a:cxn ang="0">
                    <a:pos x="14" y="629"/>
                  </a:cxn>
                  <a:cxn ang="0">
                    <a:pos x="53" y="595"/>
                  </a:cxn>
                  <a:cxn ang="0">
                    <a:pos x="74" y="589"/>
                  </a:cxn>
                  <a:cxn ang="0">
                    <a:pos x="86" y="594"/>
                  </a:cxn>
                  <a:cxn ang="0">
                    <a:pos x="85" y="603"/>
                  </a:cxn>
                  <a:cxn ang="0">
                    <a:pos x="78" y="618"/>
                  </a:cxn>
                  <a:cxn ang="0">
                    <a:pos x="79" y="650"/>
                  </a:cxn>
                  <a:cxn ang="0">
                    <a:pos x="86" y="652"/>
                  </a:cxn>
                  <a:cxn ang="0">
                    <a:pos x="110" y="658"/>
                  </a:cxn>
                  <a:cxn ang="0">
                    <a:pos x="117" y="659"/>
                  </a:cxn>
                  <a:cxn ang="0">
                    <a:pos x="103" y="682"/>
                  </a:cxn>
                  <a:cxn ang="0">
                    <a:pos x="93" y="695"/>
                  </a:cxn>
                  <a:cxn ang="0">
                    <a:pos x="82" y="744"/>
                  </a:cxn>
                  <a:cxn ang="0">
                    <a:pos x="103" y="790"/>
                  </a:cxn>
                  <a:cxn ang="0">
                    <a:pos x="183" y="808"/>
                  </a:cxn>
                  <a:cxn ang="0">
                    <a:pos x="223" y="805"/>
                  </a:cxn>
                  <a:cxn ang="0">
                    <a:pos x="267" y="808"/>
                  </a:cxn>
                  <a:cxn ang="0">
                    <a:pos x="334" y="780"/>
                  </a:cxn>
                  <a:cxn ang="0">
                    <a:pos x="346" y="743"/>
                  </a:cxn>
                  <a:cxn ang="0">
                    <a:pos x="330" y="696"/>
                  </a:cxn>
                  <a:cxn ang="0">
                    <a:pos x="312" y="662"/>
                  </a:cxn>
                  <a:cxn ang="0">
                    <a:pos x="301" y="618"/>
                  </a:cxn>
                  <a:cxn ang="0">
                    <a:pos x="286" y="605"/>
                  </a:cxn>
                  <a:cxn ang="0">
                    <a:pos x="267" y="579"/>
                  </a:cxn>
                  <a:cxn ang="0">
                    <a:pos x="263" y="566"/>
                  </a:cxn>
                  <a:cxn ang="0">
                    <a:pos x="252" y="561"/>
                  </a:cxn>
                  <a:cxn ang="0">
                    <a:pos x="225" y="565"/>
                  </a:cxn>
                  <a:cxn ang="0">
                    <a:pos x="220" y="565"/>
                  </a:cxn>
                  <a:cxn ang="0">
                    <a:pos x="217" y="557"/>
                  </a:cxn>
                  <a:cxn ang="0">
                    <a:pos x="221" y="542"/>
                  </a:cxn>
                  <a:cxn ang="0">
                    <a:pos x="229" y="495"/>
                  </a:cxn>
                  <a:cxn ang="0">
                    <a:pos x="231" y="403"/>
                  </a:cxn>
                  <a:cxn ang="0">
                    <a:pos x="235" y="339"/>
                  </a:cxn>
                  <a:cxn ang="0">
                    <a:pos x="271" y="264"/>
                  </a:cxn>
                  <a:cxn ang="0">
                    <a:pos x="309" y="228"/>
                  </a:cxn>
                  <a:cxn ang="0">
                    <a:pos x="390" y="208"/>
                  </a:cxn>
                  <a:cxn ang="0">
                    <a:pos x="390" y="164"/>
                  </a:cxn>
                  <a:cxn ang="0">
                    <a:pos x="386" y="12"/>
                  </a:cxn>
                  <a:cxn ang="0">
                    <a:pos x="399" y="2"/>
                  </a:cxn>
                  <a:cxn ang="0">
                    <a:pos x="463" y="2"/>
                  </a:cxn>
                  <a:cxn ang="0">
                    <a:pos x="504" y="5"/>
                  </a:cxn>
                  <a:cxn ang="0">
                    <a:pos x="589" y="70"/>
                  </a:cxn>
                  <a:cxn ang="0">
                    <a:pos x="613" y="176"/>
                  </a:cxn>
                  <a:cxn ang="0">
                    <a:pos x="642" y="326"/>
                  </a:cxn>
                  <a:cxn ang="0">
                    <a:pos x="650" y="341"/>
                  </a:cxn>
                  <a:cxn ang="0">
                    <a:pos x="662" y="394"/>
                  </a:cxn>
                  <a:cxn ang="0">
                    <a:pos x="641" y="561"/>
                  </a:cxn>
                  <a:cxn ang="0">
                    <a:pos x="545" y="736"/>
                  </a:cxn>
                  <a:cxn ang="0">
                    <a:pos x="182" y="854"/>
                  </a:cxn>
                  <a:cxn ang="0">
                    <a:pos x="101" y="808"/>
                  </a:cxn>
                  <a:cxn ang="0">
                    <a:pos x="69" y="763"/>
                  </a:cxn>
                  <a:cxn ang="0">
                    <a:pos x="38" y="707"/>
                  </a:cxn>
                  <a:cxn ang="0">
                    <a:pos x="16" y="688"/>
                  </a:cxn>
                  <a:cxn ang="0">
                    <a:pos x="0" y="655"/>
                  </a:cxn>
                  <a:cxn ang="0">
                    <a:pos x="2" y="648"/>
                  </a:cxn>
                  <a:cxn ang="0">
                    <a:pos x="1" y="648"/>
                  </a:cxn>
                </a:cxnLst>
                <a:rect l="0" t="0" r="r" b="b"/>
                <a:pathLst>
                  <a:path w="662" h="854">
                    <a:moveTo>
                      <a:pt x="2" y="648"/>
                    </a:moveTo>
                    <a:lnTo>
                      <a:pt x="6" y="640"/>
                    </a:lnTo>
                    <a:lnTo>
                      <a:pt x="14" y="629"/>
                    </a:lnTo>
                    <a:lnTo>
                      <a:pt x="30" y="613"/>
                    </a:lnTo>
                    <a:lnTo>
                      <a:pt x="48" y="601"/>
                    </a:lnTo>
                    <a:lnTo>
                      <a:pt x="53" y="595"/>
                    </a:lnTo>
                    <a:lnTo>
                      <a:pt x="57" y="594"/>
                    </a:lnTo>
                    <a:lnTo>
                      <a:pt x="66" y="590"/>
                    </a:lnTo>
                    <a:lnTo>
                      <a:pt x="74" y="589"/>
                    </a:lnTo>
                    <a:lnTo>
                      <a:pt x="82" y="590"/>
                    </a:lnTo>
                    <a:lnTo>
                      <a:pt x="85" y="591"/>
                    </a:lnTo>
                    <a:lnTo>
                      <a:pt x="86" y="594"/>
                    </a:lnTo>
                    <a:lnTo>
                      <a:pt x="86" y="597"/>
                    </a:lnTo>
                    <a:lnTo>
                      <a:pt x="86" y="599"/>
                    </a:lnTo>
                    <a:lnTo>
                      <a:pt x="85" y="603"/>
                    </a:lnTo>
                    <a:lnTo>
                      <a:pt x="85" y="603"/>
                    </a:lnTo>
                    <a:lnTo>
                      <a:pt x="82" y="609"/>
                    </a:lnTo>
                    <a:lnTo>
                      <a:pt x="78" y="618"/>
                    </a:lnTo>
                    <a:lnTo>
                      <a:pt x="77" y="638"/>
                    </a:lnTo>
                    <a:lnTo>
                      <a:pt x="78" y="646"/>
                    </a:lnTo>
                    <a:lnTo>
                      <a:pt x="79" y="650"/>
                    </a:lnTo>
                    <a:lnTo>
                      <a:pt x="82" y="651"/>
                    </a:lnTo>
                    <a:lnTo>
                      <a:pt x="85" y="652"/>
                    </a:lnTo>
                    <a:lnTo>
                      <a:pt x="86" y="652"/>
                    </a:lnTo>
                    <a:lnTo>
                      <a:pt x="89" y="654"/>
                    </a:lnTo>
                    <a:lnTo>
                      <a:pt x="95" y="656"/>
                    </a:lnTo>
                    <a:lnTo>
                      <a:pt x="110" y="658"/>
                    </a:lnTo>
                    <a:lnTo>
                      <a:pt x="117" y="658"/>
                    </a:lnTo>
                    <a:lnTo>
                      <a:pt x="118" y="658"/>
                    </a:lnTo>
                    <a:lnTo>
                      <a:pt x="117" y="659"/>
                    </a:lnTo>
                    <a:lnTo>
                      <a:pt x="115" y="662"/>
                    </a:lnTo>
                    <a:lnTo>
                      <a:pt x="110" y="672"/>
                    </a:lnTo>
                    <a:lnTo>
                      <a:pt x="103" y="682"/>
                    </a:lnTo>
                    <a:lnTo>
                      <a:pt x="102" y="683"/>
                    </a:lnTo>
                    <a:lnTo>
                      <a:pt x="97" y="688"/>
                    </a:lnTo>
                    <a:lnTo>
                      <a:pt x="93" y="695"/>
                    </a:lnTo>
                    <a:lnTo>
                      <a:pt x="89" y="703"/>
                    </a:lnTo>
                    <a:lnTo>
                      <a:pt x="83" y="723"/>
                    </a:lnTo>
                    <a:lnTo>
                      <a:pt x="82" y="744"/>
                    </a:lnTo>
                    <a:lnTo>
                      <a:pt x="86" y="765"/>
                    </a:lnTo>
                    <a:lnTo>
                      <a:pt x="95" y="784"/>
                    </a:lnTo>
                    <a:lnTo>
                      <a:pt x="103" y="790"/>
                    </a:lnTo>
                    <a:lnTo>
                      <a:pt x="107" y="796"/>
                    </a:lnTo>
                    <a:lnTo>
                      <a:pt x="132" y="806"/>
                    </a:lnTo>
                    <a:lnTo>
                      <a:pt x="183" y="808"/>
                    </a:lnTo>
                    <a:lnTo>
                      <a:pt x="201" y="805"/>
                    </a:lnTo>
                    <a:lnTo>
                      <a:pt x="205" y="805"/>
                    </a:lnTo>
                    <a:lnTo>
                      <a:pt x="223" y="805"/>
                    </a:lnTo>
                    <a:lnTo>
                      <a:pt x="251" y="806"/>
                    </a:lnTo>
                    <a:lnTo>
                      <a:pt x="259" y="806"/>
                    </a:lnTo>
                    <a:lnTo>
                      <a:pt x="267" y="808"/>
                    </a:lnTo>
                    <a:lnTo>
                      <a:pt x="284" y="805"/>
                    </a:lnTo>
                    <a:lnTo>
                      <a:pt x="320" y="792"/>
                    </a:lnTo>
                    <a:lnTo>
                      <a:pt x="334" y="780"/>
                    </a:lnTo>
                    <a:lnTo>
                      <a:pt x="344" y="763"/>
                    </a:lnTo>
                    <a:lnTo>
                      <a:pt x="346" y="752"/>
                    </a:lnTo>
                    <a:lnTo>
                      <a:pt x="346" y="743"/>
                    </a:lnTo>
                    <a:lnTo>
                      <a:pt x="345" y="732"/>
                    </a:lnTo>
                    <a:lnTo>
                      <a:pt x="338" y="713"/>
                    </a:lnTo>
                    <a:lnTo>
                      <a:pt x="330" y="696"/>
                    </a:lnTo>
                    <a:lnTo>
                      <a:pt x="313" y="672"/>
                    </a:lnTo>
                    <a:lnTo>
                      <a:pt x="312" y="664"/>
                    </a:lnTo>
                    <a:lnTo>
                      <a:pt x="312" y="662"/>
                    </a:lnTo>
                    <a:lnTo>
                      <a:pt x="312" y="655"/>
                    </a:lnTo>
                    <a:lnTo>
                      <a:pt x="309" y="637"/>
                    </a:lnTo>
                    <a:lnTo>
                      <a:pt x="301" y="618"/>
                    </a:lnTo>
                    <a:lnTo>
                      <a:pt x="298" y="613"/>
                    </a:lnTo>
                    <a:lnTo>
                      <a:pt x="294" y="610"/>
                    </a:lnTo>
                    <a:lnTo>
                      <a:pt x="286" y="605"/>
                    </a:lnTo>
                    <a:lnTo>
                      <a:pt x="273" y="594"/>
                    </a:lnTo>
                    <a:lnTo>
                      <a:pt x="269" y="589"/>
                    </a:lnTo>
                    <a:lnTo>
                      <a:pt x="267" y="579"/>
                    </a:lnTo>
                    <a:lnTo>
                      <a:pt x="267" y="574"/>
                    </a:lnTo>
                    <a:lnTo>
                      <a:pt x="265" y="570"/>
                    </a:lnTo>
                    <a:lnTo>
                      <a:pt x="263" y="566"/>
                    </a:lnTo>
                    <a:lnTo>
                      <a:pt x="260" y="564"/>
                    </a:lnTo>
                    <a:lnTo>
                      <a:pt x="256" y="562"/>
                    </a:lnTo>
                    <a:lnTo>
                      <a:pt x="252" y="561"/>
                    </a:lnTo>
                    <a:lnTo>
                      <a:pt x="248" y="561"/>
                    </a:lnTo>
                    <a:lnTo>
                      <a:pt x="239" y="562"/>
                    </a:lnTo>
                    <a:lnTo>
                      <a:pt x="225" y="565"/>
                    </a:lnTo>
                    <a:lnTo>
                      <a:pt x="225" y="565"/>
                    </a:lnTo>
                    <a:lnTo>
                      <a:pt x="223" y="565"/>
                    </a:lnTo>
                    <a:lnTo>
                      <a:pt x="220" y="565"/>
                    </a:lnTo>
                    <a:lnTo>
                      <a:pt x="217" y="564"/>
                    </a:lnTo>
                    <a:lnTo>
                      <a:pt x="217" y="561"/>
                    </a:lnTo>
                    <a:lnTo>
                      <a:pt x="217" y="557"/>
                    </a:lnTo>
                    <a:lnTo>
                      <a:pt x="219" y="550"/>
                    </a:lnTo>
                    <a:lnTo>
                      <a:pt x="220" y="546"/>
                    </a:lnTo>
                    <a:lnTo>
                      <a:pt x="221" y="542"/>
                    </a:lnTo>
                    <a:lnTo>
                      <a:pt x="227" y="526"/>
                    </a:lnTo>
                    <a:lnTo>
                      <a:pt x="229" y="502"/>
                    </a:lnTo>
                    <a:lnTo>
                      <a:pt x="229" y="495"/>
                    </a:lnTo>
                    <a:lnTo>
                      <a:pt x="228" y="487"/>
                    </a:lnTo>
                    <a:lnTo>
                      <a:pt x="228" y="463"/>
                    </a:lnTo>
                    <a:lnTo>
                      <a:pt x="231" y="403"/>
                    </a:lnTo>
                    <a:lnTo>
                      <a:pt x="232" y="353"/>
                    </a:lnTo>
                    <a:lnTo>
                      <a:pt x="233" y="345"/>
                    </a:lnTo>
                    <a:lnTo>
                      <a:pt x="235" y="339"/>
                    </a:lnTo>
                    <a:lnTo>
                      <a:pt x="237" y="330"/>
                    </a:lnTo>
                    <a:lnTo>
                      <a:pt x="245" y="310"/>
                    </a:lnTo>
                    <a:lnTo>
                      <a:pt x="271" y="264"/>
                    </a:lnTo>
                    <a:lnTo>
                      <a:pt x="296" y="233"/>
                    </a:lnTo>
                    <a:lnTo>
                      <a:pt x="301" y="230"/>
                    </a:lnTo>
                    <a:lnTo>
                      <a:pt x="309" y="228"/>
                    </a:lnTo>
                    <a:lnTo>
                      <a:pt x="328" y="223"/>
                    </a:lnTo>
                    <a:lnTo>
                      <a:pt x="367" y="215"/>
                    </a:lnTo>
                    <a:lnTo>
                      <a:pt x="390" y="208"/>
                    </a:lnTo>
                    <a:lnTo>
                      <a:pt x="390" y="204"/>
                    </a:lnTo>
                    <a:lnTo>
                      <a:pt x="390" y="195"/>
                    </a:lnTo>
                    <a:lnTo>
                      <a:pt x="390" y="164"/>
                    </a:lnTo>
                    <a:lnTo>
                      <a:pt x="389" y="82"/>
                    </a:lnTo>
                    <a:lnTo>
                      <a:pt x="386" y="17"/>
                    </a:lnTo>
                    <a:lnTo>
                      <a:pt x="386" y="12"/>
                    </a:lnTo>
                    <a:lnTo>
                      <a:pt x="389" y="8"/>
                    </a:lnTo>
                    <a:lnTo>
                      <a:pt x="393" y="4"/>
                    </a:lnTo>
                    <a:lnTo>
                      <a:pt x="399" y="2"/>
                    </a:lnTo>
                    <a:lnTo>
                      <a:pt x="407" y="1"/>
                    </a:lnTo>
                    <a:lnTo>
                      <a:pt x="425" y="0"/>
                    </a:lnTo>
                    <a:lnTo>
                      <a:pt x="463" y="2"/>
                    </a:lnTo>
                    <a:lnTo>
                      <a:pt x="472" y="2"/>
                    </a:lnTo>
                    <a:lnTo>
                      <a:pt x="480" y="4"/>
                    </a:lnTo>
                    <a:lnTo>
                      <a:pt x="504" y="5"/>
                    </a:lnTo>
                    <a:lnTo>
                      <a:pt x="533" y="13"/>
                    </a:lnTo>
                    <a:lnTo>
                      <a:pt x="563" y="33"/>
                    </a:lnTo>
                    <a:lnTo>
                      <a:pt x="589" y="70"/>
                    </a:lnTo>
                    <a:lnTo>
                      <a:pt x="608" y="131"/>
                    </a:lnTo>
                    <a:lnTo>
                      <a:pt x="613" y="172"/>
                    </a:lnTo>
                    <a:lnTo>
                      <a:pt x="613" y="176"/>
                    </a:lnTo>
                    <a:lnTo>
                      <a:pt x="617" y="196"/>
                    </a:lnTo>
                    <a:lnTo>
                      <a:pt x="629" y="268"/>
                    </a:lnTo>
                    <a:lnTo>
                      <a:pt x="642" y="326"/>
                    </a:lnTo>
                    <a:lnTo>
                      <a:pt x="645" y="331"/>
                    </a:lnTo>
                    <a:lnTo>
                      <a:pt x="646" y="334"/>
                    </a:lnTo>
                    <a:lnTo>
                      <a:pt x="650" y="341"/>
                    </a:lnTo>
                    <a:lnTo>
                      <a:pt x="657" y="359"/>
                    </a:lnTo>
                    <a:lnTo>
                      <a:pt x="661" y="386"/>
                    </a:lnTo>
                    <a:lnTo>
                      <a:pt x="662" y="394"/>
                    </a:lnTo>
                    <a:lnTo>
                      <a:pt x="661" y="406"/>
                    </a:lnTo>
                    <a:lnTo>
                      <a:pt x="659" y="444"/>
                    </a:lnTo>
                    <a:lnTo>
                      <a:pt x="641" y="561"/>
                    </a:lnTo>
                    <a:lnTo>
                      <a:pt x="589" y="686"/>
                    </a:lnTo>
                    <a:lnTo>
                      <a:pt x="569" y="711"/>
                    </a:lnTo>
                    <a:lnTo>
                      <a:pt x="545" y="736"/>
                    </a:lnTo>
                    <a:lnTo>
                      <a:pt x="488" y="781"/>
                    </a:lnTo>
                    <a:lnTo>
                      <a:pt x="348" y="849"/>
                    </a:lnTo>
                    <a:lnTo>
                      <a:pt x="182" y="854"/>
                    </a:lnTo>
                    <a:lnTo>
                      <a:pt x="138" y="841"/>
                    </a:lnTo>
                    <a:lnTo>
                      <a:pt x="128" y="834"/>
                    </a:lnTo>
                    <a:lnTo>
                      <a:pt x="101" y="808"/>
                    </a:lnTo>
                    <a:lnTo>
                      <a:pt x="74" y="776"/>
                    </a:lnTo>
                    <a:lnTo>
                      <a:pt x="71" y="768"/>
                    </a:lnTo>
                    <a:lnTo>
                      <a:pt x="69" y="763"/>
                    </a:lnTo>
                    <a:lnTo>
                      <a:pt x="65" y="749"/>
                    </a:lnTo>
                    <a:lnTo>
                      <a:pt x="54" y="725"/>
                    </a:lnTo>
                    <a:lnTo>
                      <a:pt x="38" y="707"/>
                    </a:lnTo>
                    <a:lnTo>
                      <a:pt x="33" y="702"/>
                    </a:lnTo>
                    <a:lnTo>
                      <a:pt x="26" y="698"/>
                    </a:lnTo>
                    <a:lnTo>
                      <a:pt x="16" y="688"/>
                    </a:lnTo>
                    <a:lnTo>
                      <a:pt x="2" y="668"/>
                    </a:lnTo>
                    <a:lnTo>
                      <a:pt x="0" y="659"/>
                    </a:lnTo>
                    <a:lnTo>
                      <a:pt x="0" y="655"/>
                    </a:lnTo>
                    <a:lnTo>
                      <a:pt x="0" y="652"/>
                    </a:lnTo>
                    <a:lnTo>
                      <a:pt x="1" y="648"/>
                    </a:lnTo>
                    <a:lnTo>
                      <a:pt x="2" y="648"/>
                    </a:lnTo>
                    <a:lnTo>
                      <a:pt x="1" y="648"/>
                    </a:lnTo>
                    <a:lnTo>
                      <a:pt x="2" y="648"/>
                    </a:lnTo>
                    <a:lnTo>
                      <a:pt x="1" y="648"/>
                    </a:lnTo>
                    <a:lnTo>
                      <a:pt x="2" y="648"/>
                    </a:lnTo>
                    <a:lnTo>
                      <a:pt x="2" y="648"/>
                    </a:lnTo>
                    <a:close/>
                  </a:path>
                </a:pathLst>
              </a:custGeom>
              <a:solidFill>
                <a:srgbClr val="3BD1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Freeform 29"/>
              <p:cNvSpPr>
                <a:spLocks/>
              </p:cNvSpPr>
              <p:nvPr/>
            </p:nvSpPr>
            <p:spPr bwMode="auto">
              <a:xfrm>
                <a:off x="4658" y="2088"/>
                <a:ext cx="218" cy="285"/>
              </a:xfrm>
              <a:custGeom>
                <a:avLst/>
                <a:gdLst/>
                <a:ahLst/>
                <a:cxnLst>
                  <a:cxn ang="0">
                    <a:pos x="15" y="638"/>
                  </a:cxn>
                  <a:cxn ang="0">
                    <a:pos x="48" y="607"/>
                  </a:cxn>
                  <a:cxn ang="0">
                    <a:pos x="62" y="601"/>
                  </a:cxn>
                  <a:cxn ang="0">
                    <a:pos x="73" y="607"/>
                  </a:cxn>
                  <a:cxn ang="0">
                    <a:pos x="69" y="614"/>
                  </a:cxn>
                  <a:cxn ang="0">
                    <a:pos x="65" y="640"/>
                  </a:cxn>
                  <a:cxn ang="0">
                    <a:pos x="76" y="655"/>
                  </a:cxn>
                  <a:cxn ang="0">
                    <a:pos x="100" y="659"/>
                  </a:cxn>
                  <a:cxn ang="0">
                    <a:pos x="108" y="659"/>
                  </a:cxn>
                  <a:cxn ang="0">
                    <a:pos x="94" y="682"/>
                  </a:cxn>
                  <a:cxn ang="0">
                    <a:pos x="82" y="695"/>
                  </a:cxn>
                  <a:cxn ang="0">
                    <a:pos x="70" y="745"/>
                  </a:cxn>
                  <a:cxn ang="0">
                    <a:pos x="92" y="792"/>
                  </a:cxn>
                  <a:cxn ang="0">
                    <a:pos x="174" y="810"/>
                  </a:cxn>
                  <a:cxn ang="0">
                    <a:pos x="215" y="808"/>
                  </a:cxn>
                  <a:cxn ang="0">
                    <a:pos x="258" y="810"/>
                  </a:cxn>
                  <a:cxn ang="0">
                    <a:pos x="313" y="793"/>
                  </a:cxn>
                  <a:cxn ang="0">
                    <a:pos x="341" y="752"/>
                  </a:cxn>
                  <a:cxn ang="0">
                    <a:pos x="333" y="713"/>
                  </a:cxn>
                  <a:cxn ang="0">
                    <a:pos x="305" y="663"/>
                  </a:cxn>
                  <a:cxn ang="0">
                    <a:pos x="305" y="644"/>
                  </a:cxn>
                  <a:cxn ang="0">
                    <a:pos x="287" y="609"/>
                  </a:cxn>
                  <a:cxn ang="0">
                    <a:pos x="264" y="587"/>
                  </a:cxn>
                  <a:cxn ang="0">
                    <a:pos x="260" y="569"/>
                  </a:cxn>
                  <a:cxn ang="0">
                    <a:pos x="250" y="561"/>
                  </a:cxn>
                  <a:cxn ang="0">
                    <a:pos x="231" y="562"/>
                  </a:cxn>
                  <a:cxn ang="0">
                    <a:pos x="214" y="565"/>
                  </a:cxn>
                  <a:cxn ang="0">
                    <a:pos x="210" y="561"/>
                  </a:cxn>
                  <a:cxn ang="0">
                    <a:pos x="214" y="546"/>
                  </a:cxn>
                  <a:cxn ang="0">
                    <a:pos x="224" y="502"/>
                  </a:cxn>
                  <a:cxn ang="0">
                    <a:pos x="223" y="463"/>
                  </a:cxn>
                  <a:cxn ang="0">
                    <a:pos x="227" y="346"/>
                  </a:cxn>
                  <a:cxn ang="0">
                    <a:pos x="256" y="276"/>
                  </a:cxn>
                  <a:cxn ang="0">
                    <a:pos x="292" y="230"/>
                  </a:cxn>
                  <a:cxn ang="0">
                    <a:pos x="364" y="215"/>
                  </a:cxn>
                  <a:cxn ang="0">
                    <a:pos x="386" y="204"/>
                  </a:cxn>
                  <a:cxn ang="0">
                    <a:pos x="386" y="79"/>
                  </a:cxn>
                  <a:cxn ang="0">
                    <a:pos x="385" y="6"/>
                  </a:cxn>
                  <a:cxn ang="0">
                    <a:pos x="401" y="1"/>
                  </a:cxn>
                  <a:cxn ang="0">
                    <a:pos x="463" y="2"/>
                  </a:cxn>
                  <a:cxn ang="0">
                    <a:pos x="524" y="13"/>
                  </a:cxn>
                  <a:cxn ang="0">
                    <a:pos x="599" y="131"/>
                  </a:cxn>
                  <a:cxn ang="0">
                    <a:pos x="608" y="196"/>
                  </a:cxn>
                  <a:cxn ang="0">
                    <a:pos x="636" y="331"/>
                  </a:cxn>
                  <a:cxn ang="0">
                    <a:pos x="648" y="359"/>
                  </a:cxn>
                  <a:cxn ang="0">
                    <a:pos x="652" y="406"/>
                  </a:cxn>
                  <a:cxn ang="0">
                    <a:pos x="580" y="686"/>
                  </a:cxn>
                  <a:cxn ang="0">
                    <a:pos x="479" y="781"/>
                  </a:cxn>
                  <a:cxn ang="0">
                    <a:pos x="129" y="841"/>
                  </a:cxn>
                  <a:cxn ang="0">
                    <a:pos x="69" y="776"/>
                  </a:cxn>
                  <a:cxn ang="0">
                    <a:pos x="60" y="749"/>
                  </a:cxn>
                  <a:cxn ang="0">
                    <a:pos x="31" y="698"/>
                  </a:cxn>
                  <a:cxn ang="0">
                    <a:pos x="1" y="667"/>
                  </a:cxn>
                  <a:cxn ang="0">
                    <a:pos x="3" y="652"/>
                  </a:cxn>
                  <a:cxn ang="0">
                    <a:pos x="4" y="650"/>
                  </a:cxn>
                  <a:cxn ang="0">
                    <a:pos x="5" y="650"/>
                  </a:cxn>
                </a:cxnLst>
                <a:rect l="0" t="0" r="r" b="b"/>
                <a:pathLst>
                  <a:path w="653" h="854">
                    <a:moveTo>
                      <a:pt x="5" y="650"/>
                    </a:moveTo>
                    <a:lnTo>
                      <a:pt x="8" y="646"/>
                    </a:lnTo>
                    <a:lnTo>
                      <a:pt x="15" y="638"/>
                    </a:lnTo>
                    <a:lnTo>
                      <a:pt x="28" y="627"/>
                    </a:lnTo>
                    <a:lnTo>
                      <a:pt x="42" y="613"/>
                    </a:lnTo>
                    <a:lnTo>
                      <a:pt x="48" y="607"/>
                    </a:lnTo>
                    <a:lnTo>
                      <a:pt x="50" y="606"/>
                    </a:lnTo>
                    <a:lnTo>
                      <a:pt x="57" y="603"/>
                    </a:lnTo>
                    <a:lnTo>
                      <a:pt x="62" y="601"/>
                    </a:lnTo>
                    <a:lnTo>
                      <a:pt x="69" y="601"/>
                    </a:lnTo>
                    <a:lnTo>
                      <a:pt x="72" y="603"/>
                    </a:lnTo>
                    <a:lnTo>
                      <a:pt x="73" y="607"/>
                    </a:lnTo>
                    <a:lnTo>
                      <a:pt x="72" y="610"/>
                    </a:lnTo>
                    <a:lnTo>
                      <a:pt x="72" y="610"/>
                    </a:lnTo>
                    <a:lnTo>
                      <a:pt x="69" y="614"/>
                    </a:lnTo>
                    <a:lnTo>
                      <a:pt x="66" y="622"/>
                    </a:lnTo>
                    <a:lnTo>
                      <a:pt x="65" y="631"/>
                    </a:lnTo>
                    <a:lnTo>
                      <a:pt x="65" y="640"/>
                    </a:lnTo>
                    <a:lnTo>
                      <a:pt x="68" y="648"/>
                    </a:lnTo>
                    <a:lnTo>
                      <a:pt x="72" y="654"/>
                    </a:lnTo>
                    <a:lnTo>
                      <a:pt x="76" y="655"/>
                    </a:lnTo>
                    <a:lnTo>
                      <a:pt x="78" y="656"/>
                    </a:lnTo>
                    <a:lnTo>
                      <a:pt x="86" y="658"/>
                    </a:lnTo>
                    <a:lnTo>
                      <a:pt x="100" y="659"/>
                    </a:lnTo>
                    <a:lnTo>
                      <a:pt x="108" y="659"/>
                    </a:lnTo>
                    <a:lnTo>
                      <a:pt x="109" y="658"/>
                    </a:lnTo>
                    <a:lnTo>
                      <a:pt x="108" y="659"/>
                    </a:lnTo>
                    <a:lnTo>
                      <a:pt x="106" y="662"/>
                    </a:lnTo>
                    <a:lnTo>
                      <a:pt x="101" y="672"/>
                    </a:lnTo>
                    <a:lnTo>
                      <a:pt x="94" y="682"/>
                    </a:lnTo>
                    <a:lnTo>
                      <a:pt x="93" y="683"/>
                    </a:lnTo>
                    <a:lnTo>
                      <a:pt x="86" y="688"/>
                    </a:lnTo>
                    <a:lnTo>
                      <a:pt x="82" y="695"/>
                    </a:lnTo>
                    <a:lnTo>
                      <a:pt x="78" y="704"/>
                    </a:lnTo>
                    <a:lnTo>
                      <a:pt x="72" y="723"/>
                    </a:lnTo>
                    <a:lnTo>
                      <a:pt x="70" y="745"/>
                    </a:lnTo>
                    <a:lnTo>
                      <a:pt x="74" y="767"/>
                    </a:lnTo>
                    <a:lnTo>
                      <a:pt x="84" y="785"/>
                    </a:lnTo>
                    <a:lnTo>
                      <a:pt x="92" y="792"/>
                    </a:lnTo>
                    <a:lnTo>
                      <a:pt x="97" y="797"/>
                    </a:lnTo>
                    <a:lnTo>
                      <a:pt x="123" y="808"/>
                    </a:lnTo>
                    <a:lnTo>
                      <a:pt x="174" y="810"/>
                    </a:lnTo>
                    <a:lnTo>
                      <a:pt x="192" y="808"/>
                    </a:lnTo>
                    <a:lnTo>
                      <a:pt x="196" y="808"/>
                    </a:lnTo>
                    <a:lnTo>
                      <a:pt x="215" y="808"/>
                    </a:lnTo>
                    <a:lnTo>
                      <a:pt x="243" y="809"/>
                    </a:lnTo>
                    <a:lnTo>
                      <a:pt x="251" y="809"/>
                    </a:lnTo>
                    <a:lnTo>
                      <a:pt x="258" y="810"/>
                    </a:lnTo>
                    <a:lnTo>
                      <a:pt x="276" y="808"/>
                    </a:lnTo>
                    <a:lnTo>
                      <a:pt x="295" y="802"/>
                    </a:lnTo>
                    <a:lnTo>
                      <a:pt x="313" y="793"/>
                    </a:lnTo>
                    <a:lnTo>
                      <a:pt x="328" y="780"/>
                    </a:lnTo>
                    <a:lnTo>
                      <a:pt x="339" y="763"/>
                    </a:lnTo>
                    <a:lnTo>
                      <a:pt x="341" y="752"/>
                    </a:lnTo>
                    <a:lnTo>
                      <a:pt x="341" y="743"/>
                    </a:lnTo>
                    <a:lnTo>
                      <a:pt x="340" y="732"/>
                    </a:lnTo>
                    <a:lnTo>
                      <a:pt x="333" y="713"/>
                    </a:lnTo>
                    <a:lnTo>
                      <a:pt x="324" y="696"/>
                    </a:lnTo>
                    <a:lnTo>
                      <a:pt x="307" y="671"/>
                    </a:lnTo>
                    <a:lnTo>
                      <a:pt x="305" y="663"/>
                    </a:lnTo>
                    <a:lnTo>
                      <a:pt x="305" y="660"/>
                    </a:lnTo>
                    <a:lnTo>
                      <a:pt x="305" y="654"/>
                    </a:lnTo>
                    <a:lnTo>
                      <a:pt x="305" y="644"/>
                    </a:lnTo>
                    <a:lnTo>
                      <a:pt x="299" y="625"/>
                    </a:lnTo>
                    <a:lnTo>
                      <a:pt x="291" y="611"/>
                    </a:lnTo>
                    <a:lnTo>
                      <a:pt x="287" y="609"/>
                    </a:lnTo>
                    <a:lnTo>
                      <a:pt x="279" y="603"/>
                    </a:lnTo>
                    <a:lnTo>
                      <a:pt x="268" y="593"/>
                    </a:lnTo>
                    <a:lnTo>
                      <a:pt x="264" y="587"/>
                    </a:lnTo>
                    <a:lnTo>
                      <a:pt x="262" y="578"/>
                    </a:lnTo>
                    <a:lnTo>
                      <a:pt x="262" y="573"/>
                    </a:lnTo>
                    <a:lnTo>
                      <a:pt x="260" y="569"/>
                    </a:lnTo>
                    <a:lnTo>
                      <a:pt x="258" y="565"/>
                    </a:lnTo>
                    <a:lnTo>
                      <a:pt x="254" y="562"/>
                    </a:lnTo>
                    <a:lnTo>
                      <a:pt x="250" y="561"/>
                    </a:lnTo>
                    <a:lnTo>
                      <a:pt x="246" y="561"/>
                    </a:lnTo>
                    <a:lnTo>
                      <a:pt x="240" y="561"/>
                    </a:lnTo>
                    <a:lnTo>
                      <a:pt x="231" y="562"/>
                    </a:lnTo>
                    <a:lnTo>
                      <a:pt x="216" y="565"/>
                    </a:lnTo>
                    <a:lnTo>
                      <a:pt x="216" y="565"/>
                    </a:lnTo>
                    <a:lnTo>
                      <a:pt x="214" y="565"/>
                    </a:lnTo>
                    <a:lnTo>
                      <a:pt x="211" y="565"/>
                    </a:lnTo>
                    <a:lnTo>
                      <a:pt x="210" y="564"/>
                    </a:lnTo>
                    <a:lnTo>
                      <a:pt x="210" y="561"/>
                    </a:lnTo>
                    <a:lnTo>
                      <a:pt x="211" y="557"/>
                    </a:lnTo>
                    <a:lnTo>
                      <a:pt x="212" y="550"/>
                    </a:lnTo>
                    <a:lnTo>
                      <a:pt x="214" y="546"/>
                    </a:lnTo>
                    <a:lnTo>
                      <a:pt x="215" y="542"/>
                    </a:lnTo>
                    <a:lnTo>
                      <a:pt x="220" y="526"/>
                    </a:lnTo>
                    <a:lnTo>
                      <a:pt x="224" y="502"/>
                    </a:lnTo>
                    <a:lnTo>
                      <a:pt x="224" y="495"/>
                    </a:lnTo>
                    <a:lnTo>
                      <a:pt x="223" y="487"/>
                    </a:lnTo>
                    <a:lnTo>
                      <a:pt x="223" y="463"/>
                    </a:lnTo>
                    <a:lnTo>
                      <a:pt x="224" y="403"/>
                    </a:lnTo>
                    <a:lnTo>
                      <a:pt x="226" y="354"/>
                    </a:lnTo>
                    <a:lnTo>
                      <a:pt x="227" y="346"/>
                    </a:lnTo>
                    <a:lnTo>
                      <a:pt x="228" y="341"/>
                    </a:lnTo>
                    <a:lnTo>
                      <a:pt x="234" y="322"/>
                    </a:lnTo>
                    <a:lnTo>
                      <a:pt x="256" y="276"/>
                    </a:lnTo>
                    <a:lnTo>
                      <a:pt x="281" y="238"/>
                    </a:lnTo>
                    <a:lnTo>
                      <a:pt x="287" y="233"/>
                    </a:lnTo>
                    <a:lnTo>
                      <a:pt x="292" y="230"/>
                    </a:lnTo>
                    <a:lnTo>
                      <a:pt x="300" y="228"/>
                    </a:lnTo>
                    <a:lnTo>
                      <a:pt x="321" y="223"/>
                    </a:lnTo>
                    <a:lnTo>
                      <a:pt x="364" y="215"/>
                    </a:lnTo>
                    <a:lnTo>
                      <a:pt x="386" y="208"/>
                    </a:lnTo>
                    <a:lnTo>
                      <a:pt x="386" y="207"/>
                    </a:lnTo>
                    <a:lnTo>
                      <a:pt x="386" y="204"/>
                    </a:lnTo>
                    <a:lnTo>
                      <a:pt x="388" y="195"/>
                    </a:lnTo>
                    <a:lnTo>
                      <a:pt x="388" y="163"/>
                    </a:lnTo>
                    <a:lnTo>
                      <a:pt x="386" y="79"/>
                    </a:lnTo>
                    <a:lnTo>
                      <a:pt x="382" y="14"/>
                    </a:lnTo>
                    <a:lnTo>
                      <a:pt x="382" y="10"/>
                    </a:lnTo>
                    <a:lnTo>
                      <a:pt x="385" y="6"/>
                    </a:lnTo>
                    <a:lnTo>
                      <a:pt x="389" y="4"/>
                    </a:lnTo>
                    <a:lnTo>
                      <a:pt x="394" y="1"/>
                    </a:lnTo>
                    <a:lnTo>
                      <a:pt x="401" y="1"/>
                    </a:lnTo>
                    <a:lnTo>
                      <a:pt x="418" y="0"/>
                    </a:lnTo>
                    <a:lnTo>
                      <a:pt x="454" y="2"/>
                    </a:lnTo>
                    <a:lnTo>
                      <a:pt x="463" y="2"/>
                    </a:lnTo>
                    <a:lnTo>
                      <a:pt x="471" y="4"/>
                    </a:lnTo>
                    <a:lnTo>
                      <a:pt x="495" y="5"/>
                    </a:lnTo>
                    <a:lnTo>
                      <a:pt x="524" y="13"/>
                    </a:lnTo>
                    <a:lnTo>
                      <a:pt x="554" y="33"/>
                    </a:lnTo>
                    <a:lnTo>
                      <a:pt x="580" y="70"/>
                    </a:lnTo>
                    <a:lnTo>
                      <a:pt x="599" y="131"/>
                    </a:lnTo>
                    <a:lnTo>
                      <a:pt x="604" y="172"/>
                    </a:lnTo>
                    <a:lnTo>
                      <a:pt x="604" y="176"/>
                    </a:lnTo>
                    <a:lnTo>
                      <a:pt x="608" y="196"/>
                    </a:lnTo>
                    <a:lnTo>
                      <a:pt x="620" y="268"/>
                    </a:lnTo>
                    <a:lnTo>
                      <a:pt x="633" y="326"/>
                    </a:lnTo>
                    <a:lnTo>
                      <a:pt x="636" y="331"/>
                    </a:lnTo>
                    <a:lnTo>
                      <a:pt x="637" y="334"/>
                    </a:lnTo>
                    <a:lnTo>
                      <a:pt x="641" y="341"/>
                    </a:lnTo>
                    <a:lnTo>
                      <a:pt x="648" y="359"/>
                    </a:lnTo>
                    <a:lnTo>
                      <a:pt x="652" y="386"/>
                    </a:lnTo>
                    <a:lnTo>
                      <a:pt x="653" y="394"/>
                    </a:lnTo>
                    <a:lnTo>
                      <a:pt x="652" y="406"/>
                    </a:lnTo>
                    <a:lnTo>
                      <a:pt x="650" y="444"/>
                    </a:lnTo>
                    <a:lnTo>
                      <a:pt x="632" y="561"/>
                    </a:lnTo>
                    <a:lnTo>
                      <a:pt x="580" y="686"/>
                    </a:lnTo>
                    <a:lnTo>
                      <a:pt x="560" y="711"/>
                    </a:lnTo>
                    <a:lnTo>
                      <a:pt x="536" y="736"/>
                    </a:lnTo>
                    <a:lnTo>
                      <a:pt x="479" y="781"/>
                    </a:lnTo>
                    <a:lnTo>
                      <a:pt x="339" y="849"/>
                    </a:lnTo>
                    <a:lnTo>
                      <a:pt x="173" y="854"/>
                    </a:lnTo>
                    <a:lnTo>
                      <a:pt x="129" y="841"/>
                    </a:lnTo>
                    <a:lnTo>
                      <a:pt x="119" y="834"/>
                    </a:lnTo>
                    <a:lnTo>
                      <a:pt x="93" y="808"/>
                    </a:lnTo>
                    <a:lnTo>
                      <a:pt x="69" y="776"/>
                    </a:lnTo>
                    <a:lnTo>
                      <a:pt x="66" y="768"/>
                    </a:lnTo>
                    <a:lnTo>
                      <a:pt x="64" y="763"/>
                    </a:lnTo>
                    <a:lnTo>
                      <a:pt x="60" y="749"/>
                    </a:lnTo>
                    <a:lnTo>
                      <a:pt x="50" y="724"/>
                    </a:lnTo>
                    <a:lnTo>
                      <a:pt x="36" y="703"/>
                    </a:lnTo>
                    <a:lnTo>
                      <a:pt x="31" y="698"/>
                    </a:lnTo>
                    <a:lnTo>
                      <a:pt x="24" y="694"/>
                    </a:lnTo>
                    <a:lnTo>
                      <a:pt x="15" y="686"/>
                    </a:lnTo>
                    <a:lnTo>
                      <a:pt x="1" y="667"/>
                    </a:lnTo>
                    <a:lnTo>
                      <a:pt x="0" y="659"/>
                    </a:lnTo>
                    <a:lnTo>
                      <a:pt x="1" y="656"/>
                    </a:lnTo>
                    <a:lnTo>
                      <a:pt x="3" y="652"/>
                    </a:lnTo>
                    <a:lnTo>
                      <a:pt x="4" y="650"/>
                    </a:lnTo>
                    <a:lnTo>
                      <a:pt x="5" y="650"/>
                    </a:lnTo>
                    <a:lnTo>
                      <a:pt x="4" y="650"/>
                    </a:lnTo>
                    <a:lnTo>
                      <a:pt x="5" y="650"/>
                    </a:lnTo>
                    <a:lnTo>
                      <a:pt x="4" y="650"/>
                    </a:lnTo>
                    <a:lnTo>
                      <a:pt x="5" y="650"/>
                    </a:lnTo>
                    <a:lnTo>
                      <a:pt x="5" y="650"/>
                    </a:lnTo>
                    <a:close/>
                  </a:path>
                </a:pathLst>
              </a:custGeom>
              <a:solidFill>
                <a:srgbClr val="33C7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0" name="Freeform 30"/>
              <p:cNvSpPr>
                <a:spLocks/>
              </p:cNvSpPr>
              <p:nvPr/>
            </p:nvSpPr>
            <p:spPr bwMode="auto">
              <a:xfrm>
                <a:off x="4662" y="2088"/>
                <a:ext cx="214" cy="285"/>
              </a:xfrm>
              <a:custGeom>
                <a:avLst/>
                <a:gdLst/>
                <a:ahLst/>
                <a:cxnLst>
                  <a:cxn ang="0">
                    <a:pos x="212" y="526"/>
                  </a:cxn>
                  <a:cxn ang="0">
                    <a:pos x="215" y="487"/>
                  </a:cxn>
                  <a:cxn ang="0">
                    <a:pos x="217" y="355"/>
                  </a:cxn>
                  <a:cxn ang="0">
                    <a:pos x="225" y="322"/>
                  </a:cxn>
                  <a:cxn ang="0">
                    <a:pos x="276" y="233"/>
                  </a:cxn>
                  <a:cxn ang="0">
                    <a:pos x="310" y="223"/>
                  </a:cxn>
                  <a:cxn ang="0">
                    <a:pos x="381" y="203"/>
                  </a:cxn>
                  <a:cxn ang="0">
                    <a:pos x="381" y="78"/>
                  </a:cxn>
                  <a:cxn ang="0">
                    <a:pos x="378" y="5"/>
                  </a:cxn>
                  <a:cxn ang="0">
                    <a:pos x="394" y="0"/>
                  </a:cxn>
                  <a:cxn ang="0">
                    <a:pos x="452" y="2"/>
                  </a:cxn>
                  <a:cxn ang="0">
                    <a:pos x="513" y="13"/>
                  </a:cxn>
                  <a:cxn ang="0">
                    <a:pos x="588" y="131"/>
                  </a:cxn>
                  <a:cxn ang="0">
                    <a:pos x="597" y="196"/>
                  </a:cxn>
                  <a:cxn ang="0">
                    <a:pos x="625" y="331"/>
                  </a:cxn>
                  <a:cxn ang="0">
                    <a:pos x="637" y="359"/>
                  </a:cxn>
                  <a:cxn ang="0">
                    <a:pos x="641" y="406"/>
                  </a:cxn>
                  <a:cxn ang="0">
                    <a:pos x="569" y="686"/>
                  </a:cxn>
                  <a:cxn ang="0">
                    <a:pos x="468" y="781"/>
                  </a:cxn>
                  <a:cxn ang="0">
                    <a:pos x="118" y="841"/>
                  </a:cxn>
                  <a:cxn ang="0">
                    <a:pos x="61" y="777"/>
                  </a:cxn>
                  <a:cxn ang="0">
                    <a:pos x="51" y="749"/>
                  </a:cxn>
                  <a:cxn ang="0">
                    <a:pos x="31" y="700"/>
                  </a:cxn>
                  <a:cxn ang="0">
                    <a:pos x="10" y="683"/>
                  </a:cxn>
                  <a:cxn ang="0">
                    <a:pos x="0" y="662"/>
                  </a:cxn>
                  <a:cxn ang="0">
                    <a:pos x="4" y="652"/>
                  </a:cxn>
                  <a:cxn ang="0">
                    <a:pos x="13" y="648"/>
                  </a:cxn>
                  <a:cxn ang="0">
                    <a:pos x="39" y="621"/>
                  </a:cxn>
                  <a:cxn ang="0">
                    <a:pos x="50" y="614"/>
                  </a:cxn>
                  <a:cxn ang="0">
                    <a:pos x="57" y="615"/>
                  </a:cxn>
                  <a:cxn ang="0">
                    <a:pos x="53" y="627"/>
                  </a:cxn>
                  <a:cxn ang="0">
                    <a:pos x="55" y="650"/>
                  </a:cxn>
                  <a:cxn ang="0">
                    <a:pos x="66" y="658"/>
                  </a:cxn>
                  <a:cxn ang="0">
                    <a:pos x="94" y="659"/>
                  </a:cxn>
                  <a:cxn ang="0">
                    <a:pos x="95" y="662"/>
                  </a:cxn>
                  <a:cxn ang="0">
                    <a:pos x="82" y="683"/>
                  </a:cxn>
                  <a:cxn ang="0">
                    <a:pos x="62" y="715"/>
                  </a:cxn>
                  <a:cxn ang="0">
                    <a:pos x="65" y="776"/>
                  </a:cxn>
                  <a:cxn ang="0">
                    <a:pos x="83" y="797"/>
                  </a:cxn>
                  <a:cxn ang="0">
                    <a:pos x="181" y="810"/>
                  </a:cxn>
                  <a:cxn ang="0">
                    <a:pos x="233" y="812"/>
                  </a:cxn>
                  <a:cxn ang="0">
                    <a:pos x="268" y="810"/>
                  </a:cxn>
                  <a:cxn ang="0">
                    <a:pos x="322" y="780"/>
                  </a:cxn>
                  <a:cxn ang="0">
                    <a:pos x="334" y="743"/>
                  </a:cxn>
                  <a:cxn ang="0">
                    <a:pos x="317" y="696"/>
                  </a:cxn>
                  <a:cxn ang="0">
                    <a:pos x="298" y="659"/>
                  </a:cxn>
                  <a:cxn ang="0">
                    <a:pos x="284" y="614"/>
                  </a:cxn>
                  <a:cxn ang="0">
                    <a:pos x="270" y="601"/>
                  </a:cxn>
                  <a:cxn ang="0">
                    <a:pos x="253" y="577"/>
                  </a:cxn>
                  <a:cxn ang="0">
                    <a:pos x="249" y="564"/>
                  </a:cxn>
                  <a:cxn ang="0">
                    <a:pos x="236" y="560"/>
                  </a:cxn>
                  <a:cxn ang="0">
                    <a:pos x="205" y="565"/>
                  </a:cxn>
                  <a:cxn ang="0">
                    <a:pos x="200" y="565"/>
                  </a:cxn>
                  <a:cxn ang="0">
                    <a:pos x="203" y="557"/>
                  </a:cxn>
                  <a:cxn ang="0">
                    <a:pos x="205" y="546"/>
                  </a:cxn>
                  <a:cxn ang="0">
                    <a:pos x="207" y="546"/>
                  </a:cxn>
                </a:cxnLst>
                <a:rect l="0" t="0" r="r" b="b"/>
                <a:pathLst>
                  <a:path w="642" h="854">
                    <a:moveTo>
                      <a:pt x="207" y="546"/>
                    </a:moveTo>
                    <a:lnTo>
                      <a:pt x="208" y="542"/>
                    </a:lnTo>
                    <a:lnTo>
                      <a:pt x="212" y="526"/>
                    </a:lnTo>
                    <a:lnTo>
                      <a:pt x="216" y="502"/>
                    </a:lnTo>
                    <a:lnTo>
                      <a:pt x="216" y="495"/>
                    </a:lnTo>
                    <a:lnTo>
                      <a:pt x="215" y="487"/>
                    </a:lnTo>
                    <a:lnTo>
                      <a:pt x="215" y="464"/>
                    </a:lnTo>
                    <a:lnTo>
                      <a:pt x="216" y="404"/>
                    </a:lnTo>
                    <a:lnTo>
                      <a:pt x="217" y="355"/>
                    </a:lnTo>
                    <a:lnTo>
                      <a:pt x="219" y="347"/>
                    </a:lnTo>
                    <a:lnTo>
                      <a:pt x="219" y="341"/>
                    </a:lnTo>
                    <a:lnTo>
                      <a:pt x="225" y="322"/>
                    </a:lnTo>
                    <a:lnTo>
                      <a:pt x="247" y="276"/>
                    </a:lnTo>
                    <a:lnTo>
                      <a:pt x="270" y="238"/>
                    </a:lnTo>
                    <a:lnTo>
                      <a:pt x="276" y="233"/>
                    </a:lnTo>
                    <a:lnTo>
                      <a:pt x="281" y="230"/>
                    </a:lnTo>
                    <a:lnTo>
                      <a:pt x="290" y="228"/>
                    </a:lnTo>
                    <a:lnTo>
                      <a:pt x="310" y="223"/>
                    </a:lnTo>
                    <a:lnTo>
                      <a:pt x="355" y="215"/>
                    </a:lnTo>
                    <a:lnTo>
                      <a:pt x="381" y="207"/>
                    </a:lnTo>
                    <a:lnTo>
                      <a:pt x="381" y="203"/>
                    </a:lnTo>
                    <a:lnTo>
                      <a:pt x="381" y="193"/>
                    </a:lnTo>
                    <a:lnTo>
                      <a:pt x="382" y="161"/>
                    </a:lnTo>
                    <a:lnTo>
                      <a:pt x="381" y="78"/>
                    </a:lnTo>
                    <a:lnTo>
                      <a:pt x="377" y="13"/>
                    </a:lnTo>
                    <a:lnTo>
                      <a:pt x="377" y="9"/>
                    </a:lnTo>
                    <a:lnTo>
                      <a:pt x="378" y="5"/>
                    </a:lnTo>
                    <a:lnTo>
                      <a:pt x="382" y="2"/>
                    </a:lnTo>
                    <a:lnTo>
                      <a:pt x="387" y="1"/>
                    </a:lnTo>
                    <a:lnTo>
                      <a:pt x="394" y="0"/>
                    </a:lnTo>
                    <a:lnTo>
                      <a:pt x="408" y="0"/>
                    </a:lnTo>
                    <a:lnTo>
                      <a:pt x="443" y="2"/>
                    </a:lnTo>
                    <a:lnTo>
                      <a:pt x="452" y="2"/>
                    </a:lnTo>
                    <a:lnTo>
                      <a:pt x="460" y="4"/>
                    </a:lnTo>
                    <a:lnTo>
                      <a:pt x="484" y="5"/>
                    </a:lnTo>
                    <a:lnTo>
                      <a:pt x="513" y="13"/>
                    </a:lnTo>
                    <a:lnTo>
                      <a:pt x="543" y="33"/>
                    </a:lnTo>
                    <a:lnTo>
                      <a:pt x="569" y="70"/>
                    </a:lnTo>
                    <a:lnTo>
                      <a:pt x="588" y="131"/>
                    </a:lnTo>
                    <a:lnTo>
                      <a:pt x="593" y="172"/>
                    </a:lnTo>
                    <a:lnTo>
                      <a:pt x="593" y="176"/>
                    </a:lnTo>
                    <a:lnTo>
                      <a:pt x="597" y="196"/>
                    </a:lnTo>
                    <a:lnTo>
                      <a:pt x="609" y="268"/>
                    </a:lnTo>
                    <a:lnTo>
                      <a:pt x="622" y="326"/>
                    </a:lnTo>
                    <a:lnTo>
                      <a:pt x="625" y="331"/>
                    </a:lnTo>
                    <a:lnTo>
                      <a:pt x="626" y="334"/>
                    </a:lnTo>
                    <a:lnTo>
                      <a:pt x="630" y="341"/>
                    </a:lnTo>
                    <a:lnTo>
                      <a:pt x="637" y="359"/>
                    </a:lnTo>
                    <a:lnTo>
                      <a:pt x="641" y="386"/>
                    </a:lnTo>
                    <a:lnTo>
                      <a:pt x="642" y="394"/>
                    </a:lnTo>
                    <a:lnTo>
                      <a:pt x="641" y="406"/>
                    </a:lnTo>
                    <a:lnTo>
                      <a:pt x="639" y="444"/>
                    </a:lnTo>
                    <a:lnTo>
                      <a:pt x="621" y="561"/>
                    </a:lnTo>
                    <a:lnTo>
                      <a:pt x="569" y="686"/>
                    </a:lnTo>
                    <a:lnTo>
                      <a:pt x="549" y="711"/>
                    </a:lnTo>
                    <a:lnTo>
                      <a:pt x="525" y="736"/>
                    </a:lnTo>
                    <a:lnTo>
                      <a:pt x="468" y="781"/>
                    </a:lnTo>
                    <a:lnTo>
                      <a:pt x="328" y="849"/>
                    </a:lnTo>
                    <a:lnTo>
                      <a:pt x="162" y="854"/>
                    </a:lnTo>
                    <a:lnTo>
                      <a:pt x="118" y="841"/>
                    </a:lnTo>
                    <a:lnTo>
                      <a:pt x="110" y="834"/>
                    </a:lnTo>
                    <a:lnTo>
                      <a:pt x="85" y="808"/>
                    </a:lnTo>
                    <a:lnTo>
                      <a:pt x="61" y="777"/>
                    </a:lnTo>
                    <a:lnTo>
                      <a:pt x="58" y="769"/>
                    </a:lnTo>
                    <a:lnTo>
                      <a:pt x="55" y="763"/>
                    </a:lnTo>
                    <a:lnTo>
                      <a:pt x="51" y="749"/>
                    </a:lnTo>
                    <a:lnTo>
                      <a:pt x="45" y="723"/>
                    </a:lnTo>
                    <a:lnTo>
                      <a:pt x="39" y="709"/>
                    </a:lnTo>
                    <a:lnTo>
                      <a:pt x="31" y="700"/>
                    </a:lnTo>
                    <a:lnTo>
                      <a:pt x="26" y="695"/>
                    </a:lnTo>
                    <a:lnTo>
                      <a:pt x="20" y="691"/>
                    </a:lnTo>
                    <a:lnTo>
                      <a:pt x="10" y="683"/>
                    </a:lnTo>
                    <a:lnTo>
                      <a:pt x="4" y="675"/>
                    </a:lnTo>
                    <a:lnTo>
                      <a:pt x="0" y="668"/>
                    </a:lnTo>
                    <a:lnTo>
                      <a:pt x="0" y="662"/>
                    </a:lnTo>
                    <a:lnTo>
                      <a:pt x="0" y="658"/>
                    </a:lnTo>
                    <a:lnTo>
                      <a:pt x="2" y="655"/>
                    </a:lnTo>
                    <a:lnTo>
                      <a:pt x="4" y="652"/>
                    </a:lnTo>
                    <a:lnTo>
                      <a:pt x="5" y="652"/>
                    </a:lnTo>
                    <a:lnTo>
                      <a:pt x="8" y="651"/>
                    </a:lnTo>
                    <a:lnTo>
                      <a:pt x="13" y="648"/>
                    </a:lnTo>
                    <a:lnTo>
                      <a:pt x="22" y="640"/>
                    </a:lnTo>
                    <a:lnTo>
                      <a:pt x="34" y="627"/>
                    </a:lnTo>
                    <a:lnTo>
                      <a:pt x="39" y="621"/>
                    </a:lnTo>
                    <a:lnTo>
                      <a:pt x="41" y="619"/>
                    </a:lnTo>
                    <a:lnTo>
                      <a:pt x="45" y="617"/>
                    </a:lnTo>
                    <a:lnTo>
                      <a:pt x="50" y="614"/>
                    </a:lnTo>
                    <a:lnTo>
                      <a:pt x="54" y="611"/>
                    </a:lnTo>
                    <a:lnTo>
                      <a:pt x="57" y="611"/>
                    </a:lnTo>
                    <a:lnTo>
                      <a:pt x="57" y="615"/>
                    </a:lnTo>
                    <a:lnTo>
                      <a:pt x="57" y="617"/>
                    </a:lnTo>
                    <a:lnTo>
                      <a:pt x="54" y="621"/>
                    </a:lnTo>
                    <a:lnTo>
                      <a:pt x="53" y="627"/>
                    </a:lnTo>
                    <a:lnTo>
                      <a:pt x="51" y="635"/>
                    </a:lnTo>
                    <a:lnTo>
                      <a:pt x="53" y="643"/>
                    </a:lnTo>
                    <a:lnTo>
                      <a:pt x="55" y="650"/>
                    </a:lnTo>
                    <a:lnTo>
                      <a:pt x="59" y="655"/>
                    </a:lnTo>
                    <a:lnTo>
                      <a:pt x="63" y="656"/>
                    </a:lnTo>
                    <a:lnTo>
                      <a:pt x="66" y="658"/>
                    </a:lnTo>
                    <a:lnTo>
                      <a:pt x="74" y="659"/>
                    </a:lnTo>
                    <a:lnTo>
                      <a:pt x="82" y="660"/>
                    </a:lnTo>
                    <a:lnTo>
                      <a:pt x="94" y="659"/>
                    </a:lnTo>
                    <a:lnTo>
                      <a:pt x="98" y="658"/>
                    </a:lnTo>
                    <a:lnTo>
                      <a:pt x="97" y="659"/>
                    </a:lnTo>
                    <a:lnTo>
                      <a:pt x="95" y="662"/>
                    </a:lnTo>
                    <a:lnTo>
                      <a:pt x="90" y="672"/>
                    </a:lnTo>
                    <a:lnTo>
                      <a:pt x="83" y="682"/>
                    </a:lnTo>
                    <a:lnTo>
                      <a:pt x="82" y="683"/>
                    </a:lnTo>
                    <a:lnTo>
                      <a:pt x="75" y="690"/>
                    </a:lnTo>
                    <a:lnTo>
                      <a:pt x="70" y="696"/>
                    </a:lnTo>
                    <a:lnTo>
                      <a:pt x="62" y="715"/>
                    </a:lnTo>
                    <a:lnTo>
                      <a:pt x="58" y="735"/>
                    </a:lnTo>
                    <a:lnTo>
                      <a:pt x="58" y="756"/>
                    </a:lnTo>
                    <a:lnTo>
                      <a:pt x="65" y="776"/>
                    </a:lnTo>
                    <a:lnTo>
                      <a:pt x="77" y="792"/>
                    </a:lnTo>
                    <a:lnTo>
                      <a:pt x="78" y="792"/>
                    </a:lnTo>
                    <a:lnTo>
                      <a:pt x="83" y="797"/>
                    </a:lnTo>
                    <a:lnTo>
                      <a:pt x="111" y="809"/>
                    </a:lnTo>
                    <a:lnTo>
                      <a:pt x="163" y="813"/>
                    </a:lnTo>
                    <a:lnTo>
                      <a:pt x="181" y="810"/>
                    </a:lnTo>
                    <a:lnTo>
                      <a:pt x="185" y="810"/>
                    </a:lnTo>
                    <a:lnTo>
                      <a:pt x="204" y="810"/>
                    </a:lnTo>
                    <a:lnTo>
                      <a:pt x="233" y="812"/>
                    </a:lnTo>
                    <a:lnTo>
                      <a:pt x="241" y="812"/>
                    </a:lnTo>
                    <a:lnTo>
                      <a:pt x="249" y="813"/>
                    </a:lnTo>
                    <a:lnTo>
                      <a:pt x="268" y="810"/>
                    </a:lnTo>
                    <a:lnTo>
                      <a:pt x="288" y="805"/>
                    </a:lnTo>
                    <a:lnTo>
                      <a:pt x="306" y="794"/>
                    </a:lnTo>
                    <a:lnTo>
                      <a:pt x="322" y="780"/>
                    </a:lnTo>
                    <a:lnTo>
                      <a:pt x="332" y="763"/>
                    </a:lnTo>
                    <a:lnTo>
                      <a:pt x="334" y="752"/>
                    </a:lnTo>
                    <a:lnTo>
                      <a:pt x="334" y="743"/>
                    </a:lnTo>
                    <a:lnTo>
                      <a:pt x="333" y="732"/>
                    </a:lnTo>
                    <a:lnTo>
                      <a:pt x="326" y="713"/>
                    </a:lnTo>
                    <a:lnTo>
                      <a:pt x="317" y="696"/>
                    </a:lnTo>
                    <a:lnTo>
                      <a:pt x="300" y="670"/>
                    </a:lnTo>
                    <a:lnTo>
                      <a:pt x="298" y="662"/>
                    </a:lnTo>
                    <a:lnTo>
                      <a:pt x="298" y="659"/>
                    </a:lnTo>
                    <a:lnTo>
                      <a:pt x="297" y="652"/>
                    </a:lnTo>
                    <a:lnTo>
                      <a:pt x="293" y="634"/>
                    </a:lnTo>
                    <a:lnTo>
                      <a:pt x="284" y="614"/>
                    </a:lnTo>
                    <a:lnTo>
                      <a:pt x="281" y="610"/>
                    </a:lnTo>
                    <a:lnTo>
                      <a:pt x="277" y="607"/>
                    </a:lnTo>
                    <a:lnTo>
                      <a:pt x="270" y="601"/>
                    </a:lnTo>
                    <a:lnTo>
                      <a:pt x="258" y="591"/>
                    </a:lnTo>
                    <a:lnTo>
                      <a:pt x="256" y="586"/>
                    </a:lnTo>
                    <a:lnTo>
                      <a:pt x="253" y="577"/>
                    </a:lnTo>
                    <a:lnTo>
                      <a:pt x="253" y="571"/>
                    </a:lnTo>
                    <a:lnTo>
                      <a:pt x="251" y="568"/>
                    </a:lnTo>
                    <a:lnTo>
                      <a:pt x="249" y="564"/>
                    </a:lnTo>
                    <a:lnTo>
                      <a:pt x="245" y="561"/>
                    </a:lnTo>
                    <a:lnTo>
                      <a:pt x="241" y="560"/>
                    </a:lnTo>
                    <a:lnTo>
                      <a:pt x="236" y="560"/>
                    </a:lnTo>
                    <a:lnTo>
                      <a:pt x="231" y="560"/>
                    </a:lnTo>
                    <a:lnTo>
                      <a:pt x="220" y="562"/>
                    </a:lnTo>
                    <a:lnTo>
                      <a:pt x="205" y="565"/>
                    </a:lnTo>
                    <a:lnTo>
                      <a:pt x="205" y="565"/>
                    </a:lnTo>
                    <a:lnTo>
                      <a:pt x="203" y="565"/>
                    </a:lnTo>
                    <a:lnTo>
                      <a:pt x="200" y="565"/>
                    </a:lnTo>
                    <a:lnTo>
                      <a:pt x="200" y="564"/>
                    </a:lnTo>
                    <a:lnTo>
                      <a:pt x="201" y="561"/>
                    </a:lnTo>
                    <a:lnTo>
                      <a:pt x="203" y="557"/>
                    </a:lnTo>
                    <a:lnTo>
                      <a:pt x="205" y="550"/>
                    </a:lnTo>
                    <a:lnTo>
                      <a:pt x="207" y="546"/>
                    </a:lnTo>
                    <a:lnTo>
                      <a:pt x="205" y="546"/>
                    </a:lnTo>
                    <a:lnTo>
                      <a:pt x="207" y="546"/>
                    </a:lnTo>
                    <a:lnTo>
                      <a:pt x="205" y="546"/>
                    </a:lnTo>
                    <a:lnTo>
                      <a:pt x="207" y="546"/>
                    </a:lnTo>
                    <a:lnTo>
                      <a:pt x="207" y="546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1" name="Freeform 31"/>
              <p:cNvSpPr>
                <a:spLocks/>
              </p:cNvSpPr>
              <p:nvPr/>
            </p:nvSpPr>
            <p:spPr bwMode="auto">
              <a:xfrm>
                <a:off x="4740" y="2212"/>
                <a:ext cx="75" cy="122"/>
              </a:xfrm>
              <a:custGeom>
                <a:avLst/>
                <a:gdLst/>
                <a:ahLst/>
                <a:cxnLst>
                  <a:cxn ang="0">
                    <a:pos x="204" y="237"/>
                  </a:cxn>
                  <a:cxn ang="0">
                    <a:pos x="184" y="275"/>
                  </a:cxn>
                  <a:cxn ang="0">
                    <a:pos x="180" y="279"/>
                  </a:cxn>
                  <a:cxn ang="0">
                    <a:pos x="164" y="302"/>
                  </a:cxn>
                  <a:cxn ang="0">
                    <a:pos x="158" y="322"/>
                  </a:cxn>
                  <a:cxn ang="0">
                    <a:pos x="155" y="328"/>
                  </a:cxn>
                  <a:cxn ang="0">
                    <a:pos x="148" y="339"/>
                  </a:cxn>
                  <a:cxn ang="0">
                    <a:pos x="128" y="359"/>
                  </a:cxn>
                  <a:cxn ang="0">
                    <a:pos x="120" y="363"/>
                  </a:cxn>
                  <a:cxn ang="0">
                    <a:pos x="106" y="365"/>
                  </a:cxn>
                  <a:cxn ang="0">
                    <a:pos x="103" y="360"/>
                  </a:cxn>
                  <a:cxn ang="0">
                    <a:pos x="91" y="336"/>
                  </a:cxn>
                  <a:cxn ang="0">
                    <a:pos x="41" y="231"/>
                  </a:cxn>
                  <a:cxn ang="0">
                    <a:pos x="35" y="226"/>
                  </a:cxn>
                  <a:cxn ang="0">
                    <a:pos x="21" y="210"/>
                  </a:cxn>
                  <a:cxn ang="0">
                    <a:pos x="17" y="197"/>
                  </a:cxn>
                  <a:cxn ang="0">
                    <a:pos x="18" y="190"/>
                  </a:cxn>
                  <a:cxn ang="0">
                    <a:pos x="26" y="165"/>
                  </a:cxn>
                  <a:cxn ang="0">
                    <a:pos x="31" y="148"/>
                  </a:cxn>
                  <a:cxn ang="0">
                    <a:pos x="31" y="142"/>
                  </a:cxn>
                  <a:cxn ang="0">
                    <a:pos x="27" y="116"/>
                  </a:cxn>
                  <a:cxn ang="0">
                    <a:pos x="23" y="107"/>
                  </a:cxn>
                  <a:cxn ang="0">
                    <a:pos x="20" y="103"/>
                  </a:cxn>
                  <a:cxn ang="0">
                    <a:pos x="17" y="96"/>
                  </a:cxn>
                  <a:cxn ang="0">
                    <a:pos x="14" y="64"/>
                  </a:cxn>
                  <a:cxn ang="0">
                    <a:pos x="16" y="55"/>
                  </a:cxn>
                  <a:cxn ang="0">
                    <a:pos x="12" y="30"/>
                  </a:cxn>
                  <a:cxn ang="0">
                    <a:pos x="9" y="22"/>
                  </a:cxn>
                  <a:cxn ang="0">
                    <a:pos x="1" y="7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18" y="10"/>
                  </a:cxn>
                  <a:cxn ang="0">
                    <a:pos x="21" y="12"/>
                  </a:cxn>
                  <a:cxn ang="0">
                    <a:pos x="39" y="26"/>
                  </a:cxn>
                  <a:cxn ang="0">
                    <a:pos x="54" y="39"/>
                  </a:cxn>
                  <a:cxn ang="0">
                    <a:pos x="58" y="44"/>
                  </a:cxn>
                  <a:cxn ang="0">
                    <a:pos x="63" y="47"/>
                  </a:cxn>
                  <a:cxn ang="0">
                    <a:pos x="71" y="47"/>
                  </a:cxn>
                  <a:cxn ang="0">
                    <a:pos x="93" y="47"/>
                  </a:cxn>
                  <a:cxn ang="0">
                    <a:pos x="110" y="56"/>
                  </a:cxn>
                  <a:cxn ang="0">
                    <a:pos x="130" y="69"/>
                  </a:cxn>
                  <a:cxn ang="0">
                    <a:pos x="140" y="83"/>
                  </a:cxn>
                  <a:cxn ang="0">
                    <a:pos x="163" y="104"/>
                  </a:cxn>
                  <a:cxn ang="0">
                    <a:pos x="170" y="111"/>
                  </a:cxn>
                  <a:cxn ang="0">
                    <a:pos x="212" y="146"/>
                  </a:cxn>
                  <a:cxn ang="0">
                    <a:pos x="220" y="152"/>
                  </a:cxn>
                  <a:cxn ang="0">
                    <a:pos x="224" y="164"/>
                  </a:cxn>
                  <a:cxn ang="0">
                    <a:pos x="219" y="192"/>
                  </a:cxn>
                  <a:cxn ang="0">
                    <a:pos x="207" y="230"/>
                  </a:cxn>
                  <a:cxn ang="0">
                    <a:pos x="207" y="230"/>
                  </a:cxn>
                  <a:cxn ang="0">
                    <a:pos x="207" y="230"/>
                  </a:cxn>
                </a:cxnLst>
                <a:rect l="0" t="0" r="r" b="b"/>
                <a:pathLst>
                  <a:path w="224" h="367">
                    <a:moveTo>
                      <a:pt x="207" y="230"/>
                    </a:moveTo>
                    <a:lnTo>
                      <a:pt x="204" y="237"/>
                    </a:lnTo>
                    <a:lnTo>
                      <a:pt x="195" y="257"/>
                    </a:lnTo>
                    <a:lnTo>
                      <a:pt x="184" y="275"/>
                    </a:lnTo>
                    <a:lnTo>
                      <a:pt x="183" y="276"/>
                    </a:lnTo>
                    <a:lnTo>
                      <a:pt x="180" y="279"/>
                    </a:lnTo>
                    <a:lnTo>
                      <a:pt x="175" y="286"/>
                    </a:lnTo>
                    <a:lnTo>
                      <a:pt x="164" y="302"/>
                    </a:lnTo>
                    <a:lnTo>
                      <a:pt x="158" y="319"/>
                    </a:lnTo>
                    <a:lnTo>
                      <a:pt x="158" y="322"/>
                    </a:lnTo>
                    <a:lnTo>
                      <a:pt x="156" y="326"/>
                    </a:lnTo>
                    <a:lnTo>
                      <a:pt x="155" y="328"/>
                    </a:lnTo>
                    <a:lnTo>
                      <a:pt x="154" y="332"/>
                    </a:lnTo>
                    <a:lnTo>
                      <a:pt x="148" y="339"/>
                    </a:lnTo>
                    <a:lnTo>
                      <a:pt x="135" y="353"/>
                    </a:lnTo>
                    <a:lnTo>
                      <a:pt x="128" y="359"/>
                    </a:lnTo>
                    <a:lnTo>
                      <a:pt x="126" y="361"/>
                    </a:lnTo>
                    <a:lnTo>
                      <a:pt x="120" y="363"/>
                    </a:lnTo>
                    <a:lnTo>
                      <a:pt x="111" y="367"/>
                    </a:lnTo>
                    <a:lnTo>
                      <a:pt x="106" y="365"/>
                    </a:lnTo>
                    <a:lnTo>
                      <a:pt x="103" y="363"/>
                    </a:lnTo>
                    <a:lnTo>
                      <a:pt x="103" y="360"/>
                    </a:lnTo>
                    <a:lnTo>
                      <a:pt x="100" y="356"/>
                    </a:lnTo>
                    <a:lnTo>
                      <a:pt x="91" y="336"/>
                    </a:lnTo>
                    <a:lnTo>
                      <a:pt x="65" y="276"/>
                    </a:lnTo>
                    <a:lnTo>
                      <a:pt x="41" y="231"/>
                    </a:lnTo>
                    <a:lnTo>
                      <a:pt x="38" y="227"/>
                    </a:lnTo>
                    <a:lnTo>
                      <a:pt x="35" y="226"/>
                    </a:lnTo>
                    <a:lnTo>
                      <a:pt x="30" y="222"/>
                    </a:lnTo>
                    <a:lnTo>
                      <a:pt x="21" y="210"/>
                    </a:lnTo>
                    <a:lnTo>
                      <a:pt x="18" y="203"/>
                    </a:lnTo>
                    <a:lnTo>
                      <a:pt x="17" y="197"/>
                    </a:lnTo>
                    <a:lnTo>
                      <a:pt x="18" y="193"/>
                    </a:lnTo>
                    <a:lnTo>
                      <a:pt x="18" y="190"/>
                    </a:lnTo>
                    <a:lnTo>
                      <a:pt x="21" y="182"/>
                    </a:lnTo>
                    <a:lnTo>
                      <a:pt x="26" y="165"/>
                    </a:lnTo>
                    <a:lnTo>
                      <a:pt x="30" y="150"/>
                    </a:lnTo>
                    <a:lnTo>
                      <a:pt x="31" y="148"/>
                    </a:lnTo>
                    <a:lnTo>
                      <a:pt x="31" y="146"/>
                    </a:lnTo>
                    <a:lnTo>
                      <a:pt x="31" y="142"/>
                    </a:lnTo>
                    <a:lnTo>
                      <a:pt x="30" y="134"/>
                    </a:lnTo>
                    <a:lnTo>
                      <a:pt x="27" y="116"/>
                    </a:lnTo>
                    <a:lnTo>
                      <a:pt x="26" y="107"/>
                    </a:lnTo>
                    <a:lnTo>
                      <a:pt x="23" y="107"/>
                    </a:lnTo>
                    <a:lnTo>
                      <a:pt x="21" y="105"/>
                    </a:lnTo>
                    <a:lnTo>
                      <a:pt x="20" y="103"/>
                    </a:lnTo>
                    <a:lnTo>
                      <a:pt x="18" y="100"/>
                    </a:lnTo>
                    <a:lnTo>
                      <a:pt x="17" y="96"/>
                    </a:lnTo>
                    <a:lnTo>
                      <a:pt x="16" y="87"/>
                    </a:lnTo>
                    <a:lnTo>
                      <a:pt x="14" y="64"/>
                    </a:lnTo>
                    <a:lnTo>
                      <a:pt x="16" y="59"/>
                    </a:lnTo>
                    <a:lnTo>
                      <a:pt x="16" y="55"/>
                    </a:lnTo>
                    <a:lnTo>
                      <a:pt x="14" y="46"/>
                    </a:lnTo>
                    <a:lnTo>
                      <a:pt x="12" y="30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5" y="16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10" y="4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1" y="12"/>
                    </a:lnTo>
                    <a:lnTo>
                      <a:pt x="26" y="16"/>
                    </a:lnTo>
                    <a:lnTo>
                      <a:pt x="39" y="26"/>
                    </a:lnTo>
                    <a:lnTo>
                      <a:pt x="51" y="36"/>
                    </a:lnTo>
                    <a:lnTo>
                      <a:pt x="54" y="39"/>
                    </a:lnTo>
                    <a:lnTo>
                      <a:pt x="55" y="42"/>
                    </a:lnTo>
                    <a:lnTo>
                      <a:pt x="58" y="44"/>
                    </a:lnTo>
                    <a:lnTo>
                      <a:pt x="61" y="46"/>
                    </a:lnTo>
                    <a:lnTo>
                      <a:pt x="63" y="47"/>
                    </a:lnTo>
                    <a:lnTo>
                      <a:pt x="66" y="47"/>
                    </a:lnTo>
                    <a:lnTo>
                      <a:pt x="71" y="47"/>
                    </a:lnTo>
                    <a:lnTo>
                      <a:pt x="87" y="47"/>
                    </a:lnTo>
                    <a:lnTo>
                      <a:pt x="93" y="47"/>
                    </a:lnTo>
                    <a:lnTo>
                      <a:pt x="97" y="50"/>
                    </a:lnTo>
                    <a:lnTo>
                      <a:pt x="110" y="56"/>
                    </a:lnTo>
                    <a:lnTo>
                      <a:pt x="126" y="67"/>
                    </a:lnTo>
                    <a:lnTo>
                      <a:pt x="130" y="69"/>
                    </a:lnTo>
                    <a:lnTo>
                      <a:pt x="132" y="75"/>
                    </a:lnTo>
                    <a:lnTo>
                      <a:pt x="140" y="83"/>
                    </a:lnTo>
                    <a:lnTo>
                      <a:pt x="155" y="96"/>
                    </a:lnTo>
                    <a:lnTo>
                      <a:pt x="163" y="104"/>
                    </a:lnTo>
                    <a:lnTo>
                      <a:pt x="164" y="104"/>
                    </a:lnTo>
                    <a:lnTo>
                      <a:pt x="170" y="111"/>
                    </a:lnTo>
                    <a:lnTo>
                      <a:pt x="188" y="129"/>
                    </a:lnTo>
                    <a:lnTo>
                      <a:pt x="212" y="146"/>
                    </a:lnTo>
                    <a:lnTo>
                      <a:pt x="217" y="148"/>
                    </a:lnTo>
                    <a:lnTo>
                      <a:pt x="220" y="152"/>
                    </a:lnTo>
                    <a:lnTo>
                      <a:pt x="223" y="157"/>
                    </a:lnTo>
                    <a:lnTo>
                      <a:pt x="224" y="164"/>
                    </a:lnTo>
                    <a:lnTo>
                      <a:pt x="223" y="173"/>
                    </a:lnTo>
                    <a:lnTo>
                      <a:pt x="219" y="192"/>
                    </a:lnTo>
                    <a:lnTo>
                      <a:pt x="208" y="225"/>
                    </a:lnTo>
                    <a:lnTo>
                      <a:pt x="207" y="230"/>
                    </a:lnTo>
                    <a:lnTo>
                      <a:pt x="205" y="230"/>
                    </a:lnTo>
                    <a:lnTo>
                      <a:pt x="207" y="230"/>
                    </a:lnTo>
                    <a:lnTo>
                      <a:pt x="205" y="230"/>
                    </a:lnTo>
                    <a:lnTo>
                      <a:pt x="207" y="230"/>
                    </a:lnTo>
                    <a:lnTo>
                      <a:pt x="207" y="230"/>
                    </a:lnTo>
                    <a:close/>
                  </a:path>
                </a:pathLst>
              </a:custGeom>
              <a:solidFill>
                <a:srgbClr val="24BF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2" name="Freeform 32"/>
              <p:cNvSpPr>
                <a:spLocks/>
              </p:cNvSpPr>
              <p:nvPr/>
            </p:nvSpPr>
            <p:spPr bwMode="auto">
              <a:xfrm>
                <a:off x="4742" y="2214"/>
                <a:ext cx="70" cy="118"/>
              </a:xfrm>
              <a:custGeom>
                <a:avLst/>
                <a:gdLst/>
                <a:ahLst/>
                <a:cxnLst>
                  <a:cxn ang="0">
                    <a:pos x="197" y="228"/>
                  </a:cxn>
                  <a:cxn ang="0">
                    <a:pos x="177" y="265"/>
                  </a:cxn>
                  <a:cxn ang="0">
                    <a:pos x="173" y="269"/>
                  </a:cxn>
                  <a:cxn ang="0">
                    <a:pos x="158" y="292"/>
                  </a:cxn>
                  <a:cxn ang="0">
                    <a:pos x="151" y="311"/>
                  </a:cxn>
                  <a:cxn ang="0">
                    <a:pos x="148" y="317"/>
                  </a:cxn>
                  <a:cxn ang="0">
                    <a:pos x="139" y="332"/>
                  </a:cxn>
                  <a:cxn ang="0">
                    <a:pos x="123" y="346"/>
                  </a:cxn>
                  <a:cxn ang="0">
                    <a:pos x="115" y="350"/>
                  </a:cxn>
                  <a:cxn ang="0">
                    <a:pos x="102" y="353"/>
                  </a:cxn>
                  <a:cxn ang="0">
                    <a:pos x="99" y="348"/>
                  </a:cxn>
                  <a:cxn ang="0">
                    <a:pos x="89" y="325"/>
                  </a:cxn>
                  <a:cxn ang="0">
                    <a:pos x="38" y="223"/>
                  </a:cxn>
                  <a:cxn ang="0">
                    <a:pos x="33" y="218"/>
                  </a:cxn>
                  <a:cxn ang="0">
                    <a:pos x="19" y="203"/>
                  </a:cxn>
                  <a:cxn ang="0">
                    <a:pos x="16" y="190"/>
                  </a:cxn>
                  <a:cxn ang="0">
                    <a:pos x="17" y="183"/>
                  </a:cxn>
                  <a:cxn ang="0">
                    <a:pos x="23" y="158"/>
                  </a:cxn>
                  <a:cxn ang="0">
                    <a:pos x="30" y="142"/>
                  </a:cxn>
                  <a:cxn ang="0">
                    <a:pos x="30" y="137"/>
                  </a:cxn>
                  <a:cxn ang="0">
                    <a:pos x="26" y="109"/>
                  </a:cxn>
                  <a:cxn ang="0">
                    <a:pos x="22" y="100"/>
                  </a:cxn>
                  <a:cxn ang="0">
                    <a:pos x="18" y="97"/>
                  </a:cxn>
                  <a:cxn ang="0">
                    <a:pos x="16" y="90"/>
                  </a:cxn>
                  <a:cxn ang="0">
                    <a:pos x="13" y="61"/>
                  </a:cxn>
                  <a:cxn ang="0">
                    <a:pos x="14" y="52"/>
                  </a:cxn>
                  <a:cxn ang="0">
                    <a:pos x="10" y="28"/>
                  </a:cxn>
                  <a:cxn ang="0">
                    <a:pos x="8" y="20"/>
                  </a:cxn>
                  <a:cxn ang="0">
                    <a:pos x="0" y="7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17" y="8"/>
                  </a:cxn>
                  <a:cxn ang="0">
                    <a:pos x="19" y="11"/>
                  </a:cxn>
                  <a:cxn ang="0">
                    <a:pos x="37" y="25"/>
                  </a:cxn>
                  <a:cxn ang="0">
                    <a:pos x="50" y="39"/>
                  </a:cxn>
                  <a:cxn ang="0">
                    <a:pos x="54" y="43"/>
                  </a:cxn>
                  <a:cxn ang="0">
                    <a:pos x="58" y="45"/>
                  </a:cxn>
                  <a:cxn ang="0">
                    <a:pos x="66" y="45"/>
                  </a:cxn>
                  <a:cxn ang="0">
                    <a:pos x="83" y="47"/>
                  </a:cxn>
                  <a:cxn ang="0">
                    <a:pos x="99" y="57"/>
                  </a:cxn>
                  <a:cxn ang="0">
                    <a:pos x="116" y="73"/>
                  </a:cxn>
                  <a:cxn ang="0">
                    <a:pos x="126" y="86"/>
                  </a:cxn>
                  <a:cxn ang="0">
                    <a:pos x="150" y="108"/>
                  </a:cxn>
                  <a:cxn ang="0">
                    <a:pos x="156" y="114"/>
                  </a:cxn>
                  <a:cxn ang="0">
                    <a:pos x="200" y="147"/>
                  </a:cxn>
                  <a:cxn ang="0">
                    <a:pos x="209" y="151"/>
                  </a:cxn>
                  <a:cxn ang="0">
                    <a:pos x="212" y="163"/>
                  </a:cxn>
                  <a:cxn ang="0">
                    <a:pos x="209" y="187"/>
                  </a:cxn>
                  <a:cxn ang="0">
                    <a:pos x="200" y="222"/>
                  </a:cxn>
                  <a:cxn ang="0">
                    <a:pos x="200" y="222"/>
                  </a:cxn>
                  <a:cxn ang="0">
                    <a:pos x="200" y="222"/>
                  </a:cxn>
                </a:cxnLst>
                <a:rect l="0" t="0" r="r" b="b"/>
                <a:pathLst>
                  <a:path w="212" h="354">
                    <a:moveTo>
                      <a:pt x="200" y="222"/>
                    </a:moveTo>
                    <a:lnTo>
                      <a:pt x="197" y="228"/>
                    </a:lnTo>
                    <a:lnTo>
                      <a:pt x="188" y="248"/>
                    </a:lnTo>
                    <a:lnTo>
                      <a:pt x="177" y="265"/>
                    </a:lnTo>
                    <a:lnTo>
                      <a:pt x="176" y="267"/>
                    </a:lnTo>
                    <a:lnTo>
                      <a:pt x="173" y="269"/>
                    </a:lnTo>
                    <a:lnTo>
                      <a:pt x="168" y="276"/>
                    </a:lnTo>
                    <a:lnTo>
                      <a:pt x="158" y="292"/>
                    </a:lnTo>
                    <a:lnTo>
                      <a:pt x="151" y="308"/>
                    </a:lnTo>
                    <a:lnTo>
                      <a:pt x="151" y="311"/>
                    </a:lnTo>
                    <a:lnTo>
                      <a:pt x="150" y="315"/>
                    </a:lnTo>
                    <a:lnTo>
                      <a:pt x="148" y="317"/>
                    </a:lnTo>
                    <a:lnTo>
                      <a:pt x="144" y="324"/>
                    </a:lnTo>
                    <a:lnTo>
                      <a:pt x="139" y="332"/>
                    </a:lnTo>
                    <a:lnTo>
                      <a:pt x="127" y="344"/>
                    </a:lnTo>
                    <a:lnTo>
                      <a:pt x="123" y="346"/>
                    </a:lnTo>
                    <a:lnTo>
                      <a:pt x="120" y="349"/>
                    </a:lnTo>
                    <a:lnTo>
                      <a:pt x="115" y="350"/>
                    </a:lnTo>
                    <a:lnTo>
                      <a:pt x="106" y="354"/>
                    </a:lnTo>
                    <a:lnTo>
                      <a:pt x="102" y="353"/>
                    </a:lnTo>
                    <a:lnTo>
                      <a:pt x="99" y="350"/>
                    </a:lnTo>
                    <a:lnTo>
                      <a:pt x="99" y="348"/>
                    </a:lnTo>
                    <a:lnTo>
                      <a:pt x="96" y="344"/>
                    </a:lnTo>
                    <a:lnTo>
                      <a:pt x="89" y="325"/>
                    </a:lnTo>
                    <a:lnTo>
                      <a:pt x="61" y="267"/>
                    </a:lnTo>
                    <a:lnTo>
                      <a:pt x="38" y="223"/>
                    </a:lnTo>
                    <a:lnTo>
                      <a:pt x="35" y="219"/>
                    </a:lnTo>
                    <a:lnTo>
                      <a:pt x="33" y="218"/>
                    </a:lnTo>
                    <a:lnTo>
                      <a:pt x="29" y="214"/>
                    </a:lnTo>
                    <a:lnTo>
                      <a:pt x="19" y="203"/>
                    </a:lnTo>
                    <a:lnTo>
                      <a:pt x="17" y="196"/>
                    </a:lnTo>
                    <a:lnTo>
                      <a:pt x="16" y="190"/>
                    </a:lnTo>
                    <a:lnTo>
                      <a:pt x="17" y="186"/>
                    </a:lnTo>
                    <a:lnTo>
                      <a:pt x="17" y="183"/>
                    </a:lnTo>
                    <a:lnTo>
                      <a:pt x="18" y="175"/>
                    </a:lnTo>
                    <a:lnTo>
                      <a:pt x="23" y="158"/>
                    </a:lnTo>
                    <a:lnTo>
                      <a:pt x="29" y="145"/>
                    </a:lnTo>
                    <a:lnTo>
                      <a:pt x="30" y="142"/>
                    </a:lnTo>
                    <a:lnTo>
                      <a:pt x="30" y="141"/>
                    </a:lnTo>
                    <a:lnTo>
                      <a:pt x="30" y="137"/>
                    </a:lnTo>
                    <a:lnTo>
                      <a:pt x="29" y="129"/>
                    </a:lnTo>
                    <a:lnTo>
                      <a:pt x="26" y="109"/>
                    </a:lnTo>
                    <a:lnTo>
                      <a:pt x="25" y="100"/>
                    </a:lnTo>
                    <a:lnTo>
                      <a:pt x="22" y="100"/>
                    </a:lnTo>
                    <a:lnTo>
                      <a:pt x="19" y="98"/>
                    </a:lnTo>
                    <a:lnTo>
                      <a:pt x="18" y="97"/>
                    </a:lnTo>
                    <a:lnTo>
                      <a:pt x="17" y="93"/>
                    </a:lnTo>
                    <a:lnTo>
                      <a:pt x="16" y="90"/>
                    </a:lnTo>
                    <a:lnTo>
                      <a:pt x="14" y="81"/>
                    </a:lnTo>
                    <a:lnTo>
                      <a:pt x="13" y="61"/>
                    </a:lnTo>
                    <a:lnTo>
                      <a:pt x="14" y="56"/>
                    </a:lnTo>
                    <a:lnTo>
                      <a:pt x="14" y="52"/>
                    </a:lnTo>
                    <a:lnTo>
                      <a:pt x="13" y="43"/>
                    </a:lnTo>
                    <a:lnTo>
                      <a:pt x="10" y="28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4" y="15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9" y="11"/>
                    </a:lnTo>
                    <a:lnTo>
                      <a:pt x="25" y="16"/>
                    </a:lnTo>
                    <a:lnTo>
                      <a:pt x="37" y="25"/>
                    </a:lnTo>
                    <a:lnTo>
                      <a:pt x="47" y="36"/>
                    </a:lnTo>
                    <a:lnTo>
                      <a:pt x="50" y="39"/>
                    </a:lnTo>
                    <a:lnTo>
                      <a:pt x="51" y="41"/>
                    </a:lnTo>
                    <a:lnTo>
                      <a:pt x="54" y="43"/>
                    </a:lnTo>
                    <a:lnTo>
                      <a:pt x="55" y="44"/>
                    </a:lnTo>
                    <a:lnTo>
                      <a:pt x="58" y="45"/>
                    </a:lnTo>
                    <a:lnTo>
                      <a:pt x="61" y="45"/>
                    </a:lnTo>
                    <a:lnTo>
                      <a:pt x="66" y="45"/>
                    </a:lnTo>
                    <a:lnTo>
                      <a:pt x="79" y="47"/>
                    </a:lnTo>
                    <a:lnTo>
                      <a:pt x="83" y="47"/>
                    </a:lnTo>
                    <a:lnTo>
                      <a:pt x="86" y="49"/>
                    </a:lnTo>
                    <a:lnTo>
                      <a:pt x="99" y="57"/>
                    </a:lnTo>
                    <a:lnTo>
                      <a:pt x="114" y="70"/>
                    </a:lnTo>
                    <a:lnTo>
                      <a:pt x="116" y="73"/>
                    </a:lnTo>
                    <a:lnTo>
                      <a:pt x="119" y="78"/>
                    </a:lnTo>
                    <a:lnTo>
                      <a:pt x="126" y="86"/>
                    </a:lnTo>
                    <a:lnTo>
                      <a:pt x="140" y="100"/>
                    </a:lnTo>
                    <a:lnTo>
                      <a:pt x="150" y="108"/>
                    </a:lnTo>
                    <a:lnTo>
                      <a:pt x="151" y="108"/>
                    </a:lnTo>
                    <a:lnTo>
                      <a:pt x="156" y="114"/>
                    </a:lnTo>
                    <a:lnTo>
                      <a:pt x="176" y="131"/>
                    </a:lnTo>
                    <a:lnTo>
                      <a:pt x="200" y="147"/>
                    </a:lnTo>
                    <a:lnTo>
                      <a:pt x="205" y="149"/>
                    </a:lnTo>
                    <a:lnTo>
                      <a:pt x="209" y="151"/>
                    </a:lnTo>
                    <a:lnTo>
                      <a:pt x="211" y="157"/>
                    </a:lnTo>
                    <a:lnTo>
                      <a:pt x="212" y="163"/>
                    </a:lnTo>
                    <a:lnTo>
                      <a:pt x="212" y="171"/>
                    </a:lnTo>
                    <a:lnTo>
                      <a:pt x="209" y="187"/>
                    </a:lnTo>
                    <a:lnTo>
                      <a:pt x="201" y="218"/>
                    </a:lnTo>
                    <a:lnTo>
                      <a:pt x="200" y="222"/>
                    </a:lnTo>
                    <a:lnTo>
                      <a:pt x="199" y="222"/>
                    </a:lnTo>
                    <a:lnTo>
                      <a:pt x="200" y="222"/>
                    </a:lnTo>
                    <a:lnTo>
                      <a:pt x="199" y="222"/>
                    </a:lnTo>
                    <a:lnTo>
                      <a:pt x="200" y="222"/>
                    </a:lnTo>
                    <a:lnTo>
                      <a:pt x="200" y="222"/>
                    </a:lnTo>
                    <a:close/>
                  </a:path>
                </a:pathLst>
              </a:custGeom>
              <a:solidFill>
                <a:srgbClr val="1CBA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Freeform 33"/>
              <p:cNvSpPr>
                <a:spLocks/>
              </p:cNvSpPr>
              <p:nvPr/>
            </p:nvSpPr>
            <p:spPr bwMode="auto">
              <a:xfrm>
                <a:off x="4742" y="2216"/>
                <a:ext cx="68" cy="115"/>
              </a:xfrm>
              <a:custGeom>
                <a:avLst/>
                <a:gdLst/>
                <a:ahLst/>
                <a:cxnLst>
                  <a:cxn ang="0">
                    <a:pos x="194" y="217"/>
                  </a:cxn>
                  <a:cxn ang="0">
                    <a:pos x="183" y="241"/>
                  </a:cxn>
                  <a:cxn ang="0">
                    <a:pos x="171" y="259"/>
                  </a:cxn>
                  <a:cxn ang="0">
                    <a:pos x="165" y="267"/>
                  </a:cxn>
                  <a:cxn ang="0">
                    <a:pos x="148" y="300"/>
                  </a:cxn>
                  <a:cxn ang="0">
                    <a:pos x="146" y="306"/>
                  </a:cxn>
                  <a:cxn ang="0">
                    <a:pos x="142" y="315"/>
                  </a:cxn>
                  <a:cxn ang="0">
                    <a:pos x="125" y="335"/>
                  </a:cxn>
                  <a:cxn ang="0">
                    <a:pos x="118" y="339"/>
                  </a:cxn>
                  <a:cxn ang="0">
                    <a:pos x="104" y="344"/>
                  </a:cxn>
                  <a:cxn ang="0">
                    <a:pos x="96" y="341"/>
                  </a:cxn>
                  <a:cxn ang="0">
                    <a:pos x="93" y="335"/>
                  </a:cxn>
                  <a:cxn ang="0">
                    <a:pos x="60" y="259"/>
                  </a:cxn>
                  <a:cxn ang="0">
                    <a:pos x="36" y="213"/>
                  </a:cxn>
                  <a:cxn ang="0">
                    <a:pos x="28" y="207"/>
                  </a:cxn>
                  <a:cxn ang="0">
                    <a:pos x="17" y="190"/>
                  </a:cxn>
                  <a:cxn ang="0">
                    <a:pos x="16" y="181"/>
                  </a:cxn>
                  <a:cxn ang="0">
                    <a:pos x="19" y="172"/>
                  </a:cxn>
                  <a:cxn ang="0">
                    <a:pos x="28" y="141"/>
                  </a:cxn>
                  <a:cxn ang="0">
                    <a:pos x="29" y="137"/>
                  </a:cxn>
                  <a:cxn ang="0">
                    <a:pos x="28" y="111"/>
                  </a:cxn>
                  <a:cxn ang="0">
                    <a:pos x="27" y="96"/>
                  </a:cxn>
                  <a:cxn ang="0">
                    <a:pos x="20" y="93"/>
                  </a:cxn>
                  <a:cxn ang="0">
                    <a:pos x="16" y="88"/>
                  </a:cxn>
                  <a:cxn ang="0">
                    <a:pos x="14" y="69"/>
                  </a:cxn>
                  <a:cxn ang="0">
                    <a:pos x="15" y="55"/>
                  </a:cxn>
                  <a:cxn ang="0">
                    <a:pos x="14" y="43"/>
                  </a:cxn>
                  <a:cxn ang="0">
                    <a:pos x="8" y="22"/>
                  </a:cxn>
                  <a:cxn ang="0">
                    <a:pos x="4" y="1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16" y="10"/>
                  </a:cxn>
                  <a:cxn ang="0">
                    <a:pos x="24" y="16"/>
                  </a:cxn>
                  <a:cxn ang="0">
                    <a:pos x="45" y="38"/>
                  </a:cxn>
                  <a:cxn ang="0">
                    <a:pos x="49" y="42"/>
                  </a:cxn>
                  <a:cxn ang="0">
                    <a:pos x="56" y="46"/>
                  </a:cxn>
                  <a:cxn ang="0">
                    <a:pos x="73" y="47"/>
                  </a:cxn>
                  <a:cxn ang="0">
                    <a:pos x="80" y="52"/>
                  </a:cxn>
                  <a:cxn ang="0">
                    <a:pos x="102" y="76"/>
                  </a:cxn>
                  <a:cxn ang="0">
                    <a:pos x="106" y="84"/>
                  </a:cxn>
                  <a:cxn ang="0">
                    <a:pos x="120" y="99"/>
                  </a:cxn>
                  <a:cxn ang="0">
                    <a:pos x="140" y="113"/>
                  </a:cxn>
                  <a:cxn ang="0">
                    <a:pos x="166" y="136"/>
                  </a:cxn>
                  <a:cxn ang="0">
                    <a:pos x="195" y="152"/>
                  </a:cxn>
                  <a:cxn ang="0">
                    <a:pos x="201" y="158"/>
                  </a:cxn>
                  <a:cxn ang="0">
                    <a:pos x="203" y="172"/>
                  </a:cxn>
                  <a:cxn ang="0">
                    <a:pos x="195" y="211"/>
                  </a:cxn>
                  <a:cxn ang="0">
                    <a:pos x="194" y="215"/>
                  </a:cxn>
                  <a:cxn ang="0">
                    <a:pos x="194" y="215"/>
                  </a:cxn>
                  <a:cxn ang="0">
                    <a:pos x="195" y="215"/>
                  </a:cxn>
                </a:cxnLst>
                <a:rect l="0" t="0" r="r" b="b"/>
                <a:pathLst>
                  <a:path w="203" h="344">
                    <a:moveTo>
                      <a:pt x="195" y="215"/>
                    </a:moveTo>
                    <a:lnTo>
                      <a:pt x="194" y="217"/>
                    </a:lnTo>
                    <a:lnTo>
                      <a:pt x="193" y="222"/>
                    </a:lnTo>
                    <a:lnTo>
                      <a:pt x="183" y="241"/>
                    </a:lnTo>
                    <a:lnTo>
                      <a:pt x="173" y="258"/>
                    </a:lnTo>
                    <a:lnTo>
                      <a:pt x="171" y="259"/>
                    </a:lnTo>
                    <a:lnTo>
                      <a:pt x="169" y="262"/>
                    </a:lnTo>
                    <a:lnTo>
                      <a:pt x="165" y="267"/>
                    </a:lnTo>
                    <a:lnTo>
                      <a:pt x="154" y="284"/>
                    </a:lnTo>
                    <a:lnTo>
                      <a:pt x="148" y="300"/>
                    </a:lnTo>
                    <a:lnTo>
                      <a:pt x="148" y="303"/>
                    </a:lnTo>
                    <a:lnTo>
                      <a:pt x="146" y="306"/>
                    </a:lnTo>
                    <a:lnTo>
                      <a:pt x="145" y="310"/>
                    </a:lnTo>
                    <a:lnTo>
                      <a:pt x="142" y="315"/>
                    </a:lnTo>
                    <a:lnTo>
                      <a:pt x="137" y="323"/>
                    </a:lnTo>
                    <a:lnTo>
                      <a:pt x="125" y="335"/>
                    </a:lnTo>
                    <a:lnTo>
                      <a:pt x="121" y="337"/>
                    </a:lnTo>
                    <a:lnTo>
                      <a:pt x="118" y="339"/>
                    </a:lnTo>
                    <a:lnTo>
                      <a:pt x="113" y="341"/>
                    </a:lnTo>
                    <a:lnTo>
                      <a:pt x="104" y="344"/>
                    </a:lnTo>
                    <a:lnTo>
                      <a:pt x="100" y="344"/>
                    </a:lnTo>
                    <a:lnTo>
                      <a:pt x="96" y="341"/>
                    </a:lnTo>
                    <a:lnTo>
                      <a:pt x="96" y="339"/>
                    </a:lnTo>
                    <a:lnTo>
                      <a:pt x="93" y="335"/>
                    </a:lnTo>
                    <a:lnTo>
                      <a:pt x="85" y="316"/>
                    </a:lnTo>
                    <a:lnTo>
                      <a:pt x="60" y="259"/>
                    </a:lnTo>
                    <a:lnTo>
                      <a:pt x="39" y="217"/>
                    </a:lnTo>
                    <a:lnTo>
                      <a:pt x="36" y="213"/>
                    </a:lnTo>
                    <a:lnTo>
                      <a:pt x="33" y="211"/>
                    </a:lnTo>
                    <a:lnTo>
                      <a:pt x="28" y="207"/>
                    </a:lnTo>
                    <a:lnTo>
                      <a:pt x="20" y="197"/>
                    </a:lnTo>
                    <a:lnTo>
                      <a:pt x="17" y="190"/>
                    </a:lnTo>
                    <a:lnTo>
                      <a:pt x="15" y="185"/>
                    </a:lnTo>
                    <a:lnTo>
                      <a:pt x="16" y="181"/>
                    </a:lnTo>
                    <a:lnTo>
                      <a:pt x="16" y="178"/>
                    </a:lnTo>
                    <a:lnTo>
                      <a:pt x="19" y="172"/>
                    </a:lnTo>
                    <a:lnTo>
                      <a:pt x="24" y="154"/>
                    </a:lnTo>
                    <a:lnTo>
                      <a:pt x="28" y="141"/>
                    </a:lnTo>
                    <a:lnTo>
                      <a:pt x="29" y="138"/>
                    </a:lnTo>
                    <a:lnTo>
                      <a:pt x="29" y="137"/>
                    </a:lnTo>
                    <a:lnTo>
                      <a:pt x="29" y="129"/>
                    </a:lnTo>
                    <a:lnTo>
                      <a:pt x="28" y="111"/>
                    </a:lnTo>
                    <a:lnTo>
                      <a:pt x="27" y="97"/>
                    </a:lnTo>
                    <a:lnTo>
                      <a:pt x="27" y="96"/>
                    </a:lnTo>
                    <a:lnTo>
                      <a:pt x="24" y="96"/>
                    </a:lnTo>
                    <a:lnTo>
                      <a:pt x="20" y="93"/>
                    </a:lnTo>
                    <a:lnTo>
                      <a:pt x="17" y="91"/>
                    </a:lnTo>
                    <a:lnTo>
                      <a:pt x="16" y="88"/>
                    </a:lnTo>
                    <a:lnTo>
                      <a:pt x="15" y="79"/>
                    </a:lnTo>
                    <a:lnTo>
                      <a:pt x="14" y="69"/>
                    </a:lnTo>
                    <a:lnTo>
                      <a:pt x="14" y="60"/>
                    </a:lnTo>
                    <a:lnTo>
                      <a:pt x="15" y="55"/>
                    </a:lnTo>
                    <a:lnTo>
                      <a:pt x="15" y="51"/>
                    </a:lnTo>
                    <a:lnTo>
                      <a:pt x="14" y="43"/>
                    </a:lnTo>
                    <a:lnTo>
                      <a:pt x="11" y="28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4" y="15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10" y="4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24" y="16"/>
                    </a:lnTo>
                    <a:lnTo>
                      <a:pt x="35" y="27"/>
                    </a:lnTo>
                    <a:lnTo>
                      <a:pt x="45" y="38"/>
                    </a:lnTo>
                    <a:lnTo>
                      <a:pt x="48" y="39"/>
                    </a:lnTo>
                    <a:lnTo>
                      <a:pt x="49" y="42"/>
                    </a:lnTo>
                    <a:lnTo>
                      <a:pt x="52" y="46"/>
                    </a:lnTo>
                    <a:lnTo>
                      <a:pt x="56" y="46"/>
                    </a:lnTo>
                    <a:lnTo>
                      <a:pt x="61" y="46"/>
                    </a:lnTo>
                    <a:lnTo>
                      <a:pt x="73" y="47"/>
                    </a:lnTo>
                    <a:lnTo>
                      <a:pt x="77" y="48"/>
                    </a:lnTo>
                    <a:lnTo>
                      <a:pt x="80" y="52"/>
                    </a:lnTo>
                    <a:lnTo>
                      <a:pt x="91" y="61"/>
                    </a:lnTo>
                    <a:lnTo>
                      <a:pt x="102" y="76"/>
                    </a:lnTo>
                    <a:lnTo>
                      <a:pt x="105" y="79"/>
                    </a:lnTo>
                    <a:lnTo>
                      <a:pt x="106" y="84"/>
                    </a:lnTo>
                    <a:lnTo>
                      <a:pt x="113" y="92"/>
                    </a:lnTo>
                    <a:lnTo>
                      <a:pt x="120" y="99"/>
                    </a:lnTo>
                    <a:lnTo>
                      <a:pt x="134" y="111"/>
                    </a:lnTo>
                    <a:lnTo>
                      <a:pt x="140" y="113"/>
                    </a:lnTo>
                    <a:lnTo>
                      <a:pt x="145" y="120"/>
                    </a:lnTo>
                    <a:lnTo>
                      <a:pt x="166" y="136"/>
                    </a:lnTo>
                    <a:lnTo>
                      <a:pt x="190" y="150"/>
                    </a:lnTo>
                    <a:lnTo>
                      <a:pt x="195" y="152"/>
                    </a:lnTo>
                    <a:lnTo>
                      <a:pt x="198" y="154"/>
                    </a:lnTo>
                    <a:lnTo>
                      <a:pt x="201" y="158"/>
                    </a:lnTo>
                    <a:lnTo>
                      <a:pt x="202" y="165"/>
                    </a:lnTo>
                    <a:lnTo>
                      <a:pt x="203" y="172"/>
                    </a:lnTo>
                    <a:lnTo>
                      <a:pt x="202" y="186"/>
                    </a:lnTo>
                    <a:lnTo>
                      <a:pt x="195" y="211"/>
                    </a:lnTo>
                    <a:lnTo>
                      <a:pt x="195" y="215"/>
                    </a:lnTo>
                    <a:lnTo>
                      <a:pt x="194" y="215"/>
                    </a:lnTo>
                    <a:lnTo>
                      <a:pt x="195" y="215"/>
                    </a:lnTo>
                    <a:lnTo>
                      <a:pt x="194" y="215"/>
                    </a:lnTo>
                    <a:lnTo>
                      <a:pt x="195" y="215"/>
                    </a:lnTo>
                    <a:lnTo>
                      <a:pt x="195" y="215"/>
                    </a:lnTo>
                    <a:close/>
                  </a:path>
                </a:pathLst>
              </a:custGeom>
              <a:solidFill>
                <a:srgbClr val="14B5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4" name="Freeform 34"/>
              <p:cNvSpPr>
                <a:spLocks/>
              </p:cNvSpPr>
              <p:nvPr/>
            </p:nvSpPr>
            <p:spPr bwMode="auto">
              <a:xfrm>
                <a:off x="4743" y="2218"/>
                <a:ext cx="65" cy="111"/>
              </a:xfrm>
              <a:custGeom>
                <a:avLst/>
                <a:gdLst/>
                <a:ahLst/>
                <a:cxnLst>
                  <a:cxn ang="0">
                    <a:pos x="186" y="215"/>
                  </a:cxn>
                  <a:cxn ang="0">
                    <a:pos x="168" y="249"/>
                  </a:cxn>
                  <a:cxn ang="0">
                    <a:pos x="164" y="253"/>
                  </a:cxn>
                  <a:cxn ang="0">
                    <a:pos x="157" y="263"/>
                  </a:cxn>
                  <a:cxn ang="0">
                    <a:pos x="143" y="292"/>
                  </a:cxn>
                  <a:cxn ang="0">
                    <a:pos x="141" y="299"/>
                  </a:cxn>
                  <a:cxn ang="0">
                    <a:pos x="135" y="308"/>
                  </a:cxn>
                  <a:cxn ang="0">
                    <a:pos x="117" y="325"/>
                  </a:cxn>
                  <a:cxn ang="0">
                    <a:pos x="110" y="329"/>
                  </a:cxn>
                  <a:cxn ang="0">
                    <a:pos x="97" y="332"/>
                  </a:cxn>
                  <a:cxn ang="0">
                    <a:pos x="93" y="326"/>
                  </a:cxn>
                  <a:cxn ang="0">
                    <a:pos x="84" y="305"/>
                  </a:cxn>
                  <a:cxn ang="0">
                    <a:pos x="37" y="210"/>
                  </a:cxn>
                  <a:cxn ang="0">
                    <a:pos x="32" y="204"/>
                  </a:cxn>
                  <a:cxn ang="0">
                    <a:pos x="18" y="190"/>
                  </a:cxn>
                  <a:cxn ang="0">
                    <a:pos x="14" y="178"/>
                  </a:cxn>
                  <a:cxn ang="0">
                    <a:pos x="16" y="171"/>
                  </a:cxn>
                  <a:cxn ang="0">
                    <a:pos x="24" y="149"/>
                  </a:cxn>
                  <a:cxn ang="0">
                    <a:pos x="29" y="133"/>
                  </a:cxn>
                  <a:cxn ang="0">
                    <a:pos x="29" y="123"/>
                  </a:cxn>
                  <a:cxn ang="0">
                    <a:pos x="28" y="90"/>
                  </a:cxn>
                  <a:cxn ang="0">
                    <a:pos x="24" y="89"/>
                  </a:cxn>
                  <a:cxn ang="0">
                    <a:pos x="20" y="88"/>
                  </a:cxn>
                  <a:cxn ang="0">
                    <a:pos x="17" y="82"/>
                  </a:cxn>
                  <a:cxn ang="0">
                    <a:pos x="13" y="66"/>
                  </a:cxn>
                  <a:cxn ang="0">
                    <a:pos x="13" y="53"/>
                  </a:cxn>
                  <a:cxn ang="0">
                    <a:pos x="12" y="41"/>
                  </a:cxn>
                  <a:cxn ang="0">
                    <a:pos x="8" y="20"/>
                  </a:cxn>
                  <a:cxn ang="0">
                    <a:pos x="4" y="15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7" y="1"/>
                  </a:cxn>
                  <a:cxn ang="0">
                    <a:pos x="16" y="8"/>
                  </a:cxn>
                  <a:cxn ang="0">
                    <a:pos x="18" y="11"/>
                  </a:cxn>
                  <a:cxn ang="0">
                    <a:pos x="33" y="25"/>
                  </a:cxn>
                  <a:cxn ang="0">
                    <a:pos x="44" y="39"/>
                  </a:cxn>
                  <a:cxn ang="0">
                    <a:pos x="49" y="44"/>
                  </a:cxn>
                  <a:cxn ang="0">
                    <a:pos x="56" y="44"/>
                  </a:cxn>
                  <a:cxn ang="0">
                    <a:pos x="69" y="48"/>
                  </a:cxn>
                  <a:cxn ang="0">
                    <a:pos x="82" y="64"/>
                  </a:cxn>
                  <a:cxn ang="0">
                    <a:pos x="93" y="82"/>
                  </a:cxn>
                  <a:cxn ang="0">
                    <a:pos x="97" y="92"/>
                  </a:cxn>
                  <a:cxn ang="0">
                    <a:pos x="111" y="106"/>
                  </a:cxn>
                  <a:cxn ang="0">
                    <a:pos x="129" y="118"/>
                  </a:cxn>
                  <a:cxn ang="0">
                    <a:pos x="155" y="139"/>
                  </a:cxn>
                  <a:cxn ang="0">
                    <a:pos x="184" y="154"/>
                  </a:cxn>
                  <a:cxn ang="0">
                    <a:pos x="192" y="165"/>
                  </a:cxn>
                  <a:cxn ang="0">
                    <a:pos x="194" y="177"/>
                  </a:cxn>
                  <a:cxn ang="0">
                    <a:pos x="188" y="208"/>
                  </a:cxn>
                  <a:cxn ang="0">
                    <a:pos x="187" y="208"/>
                  </a:cxn>
                  <a:cxn ang="0">
                    <a:pos x="187" y="208"/>
                  </a:cxn>
                  <a:cxn ang="0">
                    <a:pos x="188" y="208"/>
                  </a:cxn>
                </a:cxnLst>
                <a:rect l="0" t="0" r="r" b="b"/>
                <a:pathLst>
                  <a:path w="194" h="332">
                    <a:moveTo>
                      <a:pt x="188" y="208"/>
                    </a:moveTo>
                    <a:lnTo>
                      <a:pt x="186" y="215"/>
                    </a:lnTo>
                    <a:lnTo>
                      <a:pt x="178" y="232"/>
                    </a:lnTo>
                    <a:lnTo>
                      <a:pt x="168" y="249"/>
                    </a:lnTo>
                    <a:lnTo>
                      <a:pt x="167" y="251"/>
                    </a:lnTo>
                    <a:lnTo>
                      <a:pt x="164" y="253"/>
                    </a:lnTo>
                    <a:lnTo>
                      <a:pt x="162" y="256"/>
                    </a:lnTo>
                    <a:lnTo>
                      <a:pt x="157" y="263"/>
                    </a:lnTo>
                    <a:lnTo>
                      <a:pt x="147" y="279"/>
                    </a:lnTo>
                    <a:lnTo>
                      <a:pt x="143" y="292"/>
                    </a:lnTo>
                    <a:lnTo>
                      <a:pt x="142" y="296"/>
                    </a:lnTo>
                    <a:lnTo>
                      <a:pt x="141" y="299"/>
                    </a:lnTo>
                    <a:lnTo>
                      <a:pt x="139" y="301"/>
                    </a:lnTo>
                    <a:lnTo>
                      <a:pt x="135" y="308"/>
                    </a:lnTo>
                    <a:lnTo>
                      <a:pt x="123" y="320"/>
                    </a:lnTo>
                    <a:lnTo>
                      <a:pt x="117" y="325"/>
                    </a:lnTo>
                    <a:lnTo>
                      <a:pt x="114" y="326"/>
                    </a:lnTo>
                    <a:lnTo>
                      <a:pt x="110" y="329"/>
                    </a:lnTo>
                    <a:lnTo>
                      <a:pt x="101" y="332"/>
                    </a:lnTo>
                    <a:lnTo>
                      <a:pt x="97" y="332"/>
                    </a:lnTo>
                    <a:lnTo>
                      <a:pt x="93" y="329"/>
                    </a:lnTo>
                    <a:lnTo>
                      <a:pt x="93" y="326"/>
                    </a:lnTo>
                    <a:lnTo>
                      <a:pt x="90" y="322"/>
                    </a:lnTo>
                    <a:lnTo>
                      <a:pt x="84" y="305"/>
                    </a:lnTo>
                    <a:lnTo>
                      <a:pt x="58" y="251"/>
                    </a:lnTo>
                    <a:lnTo>
                      <a:pt x="37" y="210"/>
                    </a:lnTo>
                    <a:lnTo>
                      <a:pt x="34" y="206"/>
                    </a:lnTo>
                    <a:lnTo>
                      <a:pt x="32" y="204"/>
                    </a:lnTo>
                    <a:lnTo>
                      <a:pt x="28" y="200"/>
                    </a:lnTo>
                    <a:lnTo>
                      <a:pt x="18" y="190"/>
                    </a:lnTo>
                    <a:lnTo>
                      <a:pt x="16" y="183"/>
                    </a:lnTo>
                    <a:lnTo>
                      <a:pt x="14" y="178"/>
                    </a:lnTo>
                    <a:lnTo>
                      <a:pt x="16" y="174"/>
                    </a:lnTo>
                    <a:lnTo>
                      <a:pt x="16" y="171"/>
                    </a:lnTo>
                    <a:lnTo>
                      <a:pt x="18" y="165"/>
                    </a:lnTo>
                    <a:lnTo>
                      <a:pt x="24" y="149"/>
                    </a:lnTo>
                    <a:lnTo>
                      <a:pt x="28" y="135"/>
                    </a:lnTo>
                    <a:lnTo>
                      <a:pt x="29" y="133"/>
                    </a:lnTo>
                    <a:lnTo>
                      <a:pt x="29" y="131"/>
                    </a:lnTo>
                    <a:lnTo>
                      <a:pt x="29" y="123"/>
                    </a:lnTo>
                    <a:lnTo>
                      <a:pt x="28" y="104"/>
                    </a:lnTo>
                    <a:lnTo>
                      <a:pt x="28" y="90"/>
                    </a:lnTo>
                    <a:lnTo>
                      <a:pt x="28" y="89"/>
                    </a:lnTo>
                    <a:lnTo>
                      <a:pt x="24" y="89"/>
                    </a:lnTo>
                    <a:lnTo>
                      <a:pt x="22" y="89"/>
                    </a:lnTo>
                    <a:lnTo>
                      <a:pt x="20" y="88"/>
                    </a:lnTo>
                    <a:lnTo>
                      <a:pt x="18" y="85"/>
                    </a:lnTo>
                    <a:lnTo>
                      <a:pt x="17" y="82"/>
                    </a:lnTo>
                    <a:lnTo>
                      <a:pt x="14" y="74"/>
                    </a:lnTo>
                    <a:lnTo>
                      <a:pt x="13" y="66"/>
                    </a:lnTo>
                    <a:lnTo>
                      <a:pt x="13" y="58"/>
                    </a:lnTo>
                    <a:lnTo>
                      <a:pt x="13" y="53"/>
                    </a:lnTo>
                    <a:lnTo>
                      <a:pt x="13" y="49"/>
                    </a:lnTo>
                    <a:lnTo>
                      <a:pt x="12" y="41"/>
                    </a:lnTo>
                    <a:lnTo>
                      <a:pt x="9" y="27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4" y="15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9" y="3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8" y="11"/>
                    </a:lnTo>
                    <a:lnTo>
                      <a:pt x="22" y="15"/>
                    </a:lnTo>
                    <a:lnTo>
                      <a:pt x="33" y="25"/>
                    </a:lnTo>
                    <a:lnTo>
                      <a:pt x="41" y="36"/>
                    </a:lnTo>
                    <a:lnTo>
                      <a:pt x="44" y="39"/>
                    </a:lnTo>
                    <a:lnTo>
                      <a:pt x="45" y="41"/>
                    </a:lnTo>
                    <a:lnTo>
                      <a:pt x="49" y="44"/>
                    </a:lnTo>
                    <a:lnTo>
                      <a:pt x="52" y="44"/>
                    </a:lnTo>
                    <a:lnTo>
                      <a:pt x="56" y="44"/>
                    </a:lnTo>
                    <a:lnTo>
                      <a:pt x="65" y="46"/>
                    </a:lnTo>
                    <a:lnTo>
                      <a:pt x="69" y="48"/>
                    </a:lnTo>
                    <a:lnTo>
                      <a:pt x="72" y="52"/>
                    </a:lnTo>
                    <a:lnTo>
                      <a:pt x="82" y="64"/>
                    </a:lnTo>
                    <a:lnTo>
                      <a:pt x="91" y="78"/>
                    </a:lnTo>
                    <a:lnTo>
                      <a:pt x="93" y="82"/>
                    </a:lnTo>
                    <a:lnTo>
                      <a:pt x="94" y="88"/>
                    </a:lnTo>
                    <a:lnTo>
                      <a:pt x="97" y="92"/>
                    </a:lnTo>
                    <a:lnTo>
                      <a:pt x="103" y="100"/>
                    </a:lnTo>
                    <a:lnTo>
                      <a:pt x="111" y="106"/>
                    </a:lnTo>
                    <a:lnTo>
                      <a:pt x="126" y="117"/>
                    </a:lnTo>
                    <a:lnTo>
                      <a:pt x="129" y="118"/>
                    </a:lnTo>
                    <a:lnTo>
                      <a:pt x="134" y="123"/>
                    </a:lnTo>
                    <a:lnTo>
                      <a:pt x="155" y="139"/>
                    </a:lnTo>
                    <a:lnTo>
                      <a:pt x="179" y="154"/>
                    </a:lnTo>
                    <a:lnTo>
                      <a:pt x="184" y="154"/>
                    </a:lnTo>
                    <a:lnTo>
                      <a:pt x="191" y="159"/>
                    </a:lnTo>
                    <a:lnTo>
                      <a:pt x="192" y="165"/>
                    </a:lnTo>
                    <a:lnTo>
                      <a:pt x="192" y="170"/>
                    </a:lnTo>
                    <a:lnTo>
                      <a:pt x="194" y="177"/>
                    </a:lnTo>
                    <a:lnTo>
                      <a:pt x="192" y="190"/>
                    </a:lnTo>
                    <a:lnTo>
                      <a:pt x="188" y="208"/>
                    </a:lnTo>
                    <a:lnTo>
                      <a:pt x="188" y="208"/>
                    </a:lnTo>
                    <a:lnTo>
                      <a:pt x="187" y="208"/>
                    </a:lnTo>
                    <a:lnTo>
                      <a:pt x="188" y="208"/>
                    </a:lnTo>
                    <a:lnTo>
                      <a:pt x="187" y="208"/>
                    </a:lnTo>
                    <a:lnTo>
                      <a:pt x="188" y="208"/>
                    </a:lnTo>
                    <a:lnTo>
                      <a:pt x="188" y="208"/>
                    </a:lnTo>
                    <a:close/>
                  </a:path>
                </a:pathLst>
              </a:custGeom>
              <a:solidFill>
                <a:srgbClr val="0FB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5" name="Freeform 35"/>
              <p:cNvSpPr>
                <a:spLocks/>
              </p:cNvSpPr>
              <p:nvPr/>
            </p:nvSpPr>
            <p:spPr bwMode="auto">
              <a:xfrm>
                <a:off x="4744" y="2220"/>
                <a:ext cx="62" cy="108"/>
              </a:xfrm>
              <a:custGeom>
                <a:avLst/>
                <a:gdLst/>
                <a:ahLst/>
                <a:cxnLst>
                  <a:cxn ang="0">
                    <a:pos x="180" y="209"/>
                  </a:cxn>
                  <a:cxn ang="0">
                    <a:pos x="163" y="242"/>
                  </a:cxn>
                  <a:cxn ang="0">
                    <a:pos x="159" y="246"/>
                  </a:cxn>
                  <a:cxn ang="0">
                    <a:pos x="144" y="266"/>
                  </a:cxn>
                  <a:cxn ang="0">
                    <a:pos x="139" y="283"/>
                  </a:cxn>
                  <a:cxn ang="0">
                    <a:pos x="136" y="288"/>
                  </a:cxn>
                  <a:cxn ang="0">
                    <a:pos x="131" y="299"/>
                  </a:cxn>
                  <a:cxn ang="0">
                    <a:pos x="114" y="315"/>
                  </a:cxn>
                  <a:cxn ang="0">
                    <a:pos x="107" y="319"/>
                  </a:cxn>
                  <a:cxn ang="0">
                    <a:pos x="94" y="321"/>
                  </a:cxn>
                  <a:cxn ang="0">
                    <a:pos x="90" y="317"/>
                  </a:cxn>
                  <a:cxn ang="0">
                    <a:pos x="81" y="296"/>
                  </a:cxn>
                  <a:cxn ang="0">
                    <a:pos x="35" y="203"/>
                  </a:cxn>
                  <a:cxn ang="0">
                    <a:pos x="26" y="195"/>
                  </a:cxn>
                  <a:cxn ang="0">
                    <a:pos x="15" y="178"/>
                  </a:cxn>
                  <a:cxn ang="0">
                    <a:pos x="15" y="166"/>
                  </a:cxn>
                  <a:cxn ang="0">
                    <a:pos x="22" y="145"/>
                  </a:cxn>
                  <a:cxn ang="0">
                    <a:pos x="27" y="129"/>
                  </a:cxn>
                  <a:cxn ang="0">
                    <a:pos x="27" y="120"/>
                  </a:cxn>
                  <a:cxn ang="0">
                    <a:pos x="27" y="85"/>
                  </a:cxn>
                  <a:cxn ang="0">
                    <a:pos x="25" y="84"/>
                  </a:cxn>
                  <a:cxn ang="0">
                    <a:pos x="19" y="83"/>
                  </a:cxn>
                  <a:cxn ang="0">
                    <a:pos x="17" y="79"/>
                  </a:cxn>
                  <a:cxn ang="0">
                    <a:pos x="13" y="64"/>
                  </a:cxn>
                  <a:cxn ang="0">
                    <a:pos x="13" y="52"/>
                  </a:cxn>
                  <a:cxn ang="0">
                    <a:pos x="11" y="40"/>
                  </a:cxn>
                  <a:cxn ang="0">
                    <a:pos x="8" y="20"/>
                  </a:cxn>
                  <a:cxn ang="0">
                    <a:pos x="4" y="15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9" y="4"/>
                  </a:cxn>
                  <a:cxn ang="0">
                    <a:pos x="17" y="10"/>
                  </a:cxn>
                  <a:cxn ang="0">
                    <a:pos x="22" y="16"/>
                  </a:cxn>
                  <a:cxn ang="0">
                    <a:pos x="38" y="37"/>
                  </a:cxn>
                  <a:cxn ang="0">
                    <a:pos x="42" y="43"/>
                  </a:cxn>
                  <a:cxn ang="0">
                    <a:pos x="47" y="45"/>
                  </a:cxn>
                  <a:cxn ang="0">
                    <a:pos x="57" y="48"/>
                  </a:cxn>
                  <a:cxn ang="0">
                    <a:pos x="63" y="53"/>
                  </a:cxn>
                  <a:cxn ang="0">
                    <a:pos x="79" y="84"/>
                  </a:cxn>
                  <a:cxn ang="0">
                    <a:pos x="81" y="93"/>
                  </a:cxn>
                  <a:cxn ang="0">
                    <a:pos x="86" y="101"/>
                  </a:cxn>
                  <a:cxn ang="0">
                    <a:pos x="102" y="116"/>
                  </a:cxn>
                  <a:cxn ang="0">
                    <a:pos x="116" y="124"/>
                  </a:cxn>
                  <a:cxn ang="0">
                    <a:pos x="144" y="145"/>
                  </a:cxn>
                  <a:cxn ang="0">
                    <a:pos x="173" y="157"/>
                  </a:cxn>
                  <a:cxn ang="0">
                    <a:pos x="180" y="161"/>
                  </a:cxn>
                  <a:cxn ang="0">
                    <a:pos x="184" y="170"/>
                  </a:cxn>
                  <a:cxn ang="0">
                    <a:pos x="184" y="186"/>
                  </a:cxn>
                  <a:cxn ang="0">
                    <a:pos x="183" y="202"/>
                  </a:cxn>
                  <a:cxn ang="0">
                    <a:pos x="183" y="202"/>
                  </a:cxn>
                  <a:cxn ang="0">
                    <a:pos x="183" y="202"/>
                  </a:cxn>
                </a:cxnLst>
                <a:rect l="0" t="0" r="r" b="b"/>
                <a:pathLst>
                  <a:path w="184" h="323">
                    <a:moveTo>
                      <a:pt x="183" y="202"/>
                    </a:moveTo>
                    <a:lnTo>
                      <a:pt x="180" y="209"/>
                    </a:lnTo>
                    <a:lnTo>
                      <a:pt x="172" y="226"/>
                    </a:lnTo>
                    <a:lnTo>
                      <a:pt x="163" y="242"/>
                    </a:lnTo>
                    <a:lnTo>
                      <a:pt x="161" y="243"/>
                    </a:lnTo>
                    <a:lnTo>
                      <a:pt x="159" y="246"/>
                    </a:lnTo>
                    <a:lnTo>
                      <a:pt x="155" y="251"/>
                    </a:lnTo>
                    <a:lnTo>
                      <a:pt x="144" y="266"/>
                    </a:lnTo>
                    <a:lnTo>
                      <a:pt x="139" y="280"/>
                    </a:lnTo>
                    <a:lnTo>
                      <a:pt x="139" y="283"/>
                    </a:lnTo>
                    <a:lnTo>
                      <a:pt x="138" y="286"/>
                    </a:lnTo>
                    <a:lnTo>
                      <a:pt x="136" y="288"/>
                    </a:lnTo>
                    <a:lnTo>
                      <a:pt x="135" y="292"/>
                    </a:lnTo>
                    <a:lnTo>
                      <a:pt x="131" y="299"/>
                    </a:lnTo>
                    <a:lnTo>
                      <a:pt x="120" y="310"/>
                    </a:lnTo>
                    <a:lnTo>
                      <a:pt x="114" y="315"/>
                    </a:lnTo>
                    <a:lnTo>
                      <a:pt x="111" y="316"/>
                    </a:lnTo>
                    <a:lnTo>
                      <a:pt x="107" y="319"/>
                    </a:lnTo>
                    <a:lnTo>
                      <a:pt x="98" y="323"/>
                    </a:lnTo>
                    <a:lnTo>
                      <a:pt x="94" y="321"/>
                    </a:lnTo>
                    <a:lnTo>
                      <a:pt x="90" y="320"/>
                    </a:lnTo>
                    <a:lnTo>
                      <a:pt x="90" y="317"/>
                    </a:lnTo>
                    <a:lnTo>
                      <a:pt x="87" y="313"/>
                    </a:lnTo>
                    <a:lnTo>
                      <a:pt x="81" y="296"/>
                    </a:lnTo>
                    <a:lnTo>
                      <a:pt x="57" y="243"/>
                    </a:lnTo>
                    <a:lnTo>
                      <a:pt x="35" y="203"/>
                    </a:lnTo>
                    <a:lnTo>
                      <a:pt x="33" y="199"/>
                    </a:lnTo>
                    <a:lnTo>
                      <a:pt x="26" y="195"/>
                    </a:lnTo>
                    <a:lnTo>
                      <a:pt x="22" y="190"/>
                    </a:lnTo>
                    <a:lnTo>
                      <a:pt x="15" y="178"/>
                    </a:lnTo>
                    <a:lnTo>
                      <a:pt x="15" y="169"/>
                    </a:lnTo>
                    <a:lnTo>
                      <a:pt x="15" y="166"/>
                    </a:lnTo>
                    <a:lnTo>
                      <a:pt x="18" y="160"/>
                    </a:lnTo>
                    <a:lnTo>
                      <a:pt x="22" y="145"/>
                    </a:lnTo>
                    <a:lnTo>
                      <a:pt x="26" y="132"/>
                    </a:lnTo>
                    <a:lnTo>
                      <a:pt x="27" y="129"/>
                    </a:lnTo>
                    <a:lnTo>
                      <a:pt x="27" y="128"/>
                    </a:lnTo>
                    <a:lnTo>
                      <a:pt x="27" y="120"/>
                    </a:lnTo>
                    <a:lnTo>
                      <a:pt x="27" y="100"/>
                    </a:lnTo>
                    <a:lnTo>
                      <a:pt x="27" y="85"/>
                    </a:lnTo>
                    <a:lnTo>
                      <a:pt x="27" y="84"/>
                    </a:lnTo>
                    <a:lnTo>
                      <a:pt x="25" y="84"/>
                    </a:lnTo>
                    <a:lnTo>
                      <a:pt x="22" y="84"/>
                    </a:lnTo>
                    <a:lnTo>
                      <a:pt x="19" y="83"/>
                    </a:lnTo>
                    <a:lnTo>
                      <a:pt x="18" y="80"/>
                    </a:lnTo>
                    <a:lnTo>
                      <a:pt x="17" y="79"/>
                    </a:lnTo>
                    <a:lnTo>
                      <a:pt x="14" y="72"/>
                    </a:lnTo>
                    <a:lnTo>
                      <a:pt x="13" y="64"/>
                    </a:lnTo>
                    <a:lnTo>
                      <a:pt x="11" y="57"/>
                    </a:lnTo>
                    <a:lnTo>
                      <a:pt x="13" y="52"/>
                    </a:lnTo>
                    <a:lnTo>
                      <a:pt x="11" y="48"/>
                    </a:lnTo>
                    <a:lnTo>
                      <a:pt x="11" y="40"/>
                    </a:lnTo>
                    <a:lnTo>
                      <a:pt x="9" y="27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4" y="15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9" y="4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8" y="12"/>
                    </a:lnTo>
                    <a:lnTo>
                      <a:pt x="22" y="16"/>
                    </a:lnTo>
                    <a:lnTo>
                      <a:pt x="30" y="27"/>
                    </a:lnTo>
                    <a:lnTo>
                      <a:pt x="38" y="37"/>
                    </a:lnTo>
                    <a:lnTo>
                      <a:pt x="41" y="40"/>
                    </a:lnTo>
                    <a:lnTo>
                      <a:pt x="42" y="43"/>
                    </a:lnTo>
                    <a:lnTo>
                      <a:pt x="45" y="44"/>
                    </a:lnTo>
                    <a:lnTo>
                      <a:pt x="47" y="45"/>
                    </a:lnTo>
                    <a:lnTo>
                      <a:pt x="50" y="45"/>
                    </a:lnTo>
                    <a:lnTo>
                      <a:pt x="57" y="48"/>
                    </a:lnTo>
                    <a:lnTo>
                      <a:pt x="61" y="49"/>
                    </a:lnTo>
                    <a:lnTo>
                      <a:pt x="63" y="53"/>
                    </a:lnTo>
                    <a:lnTo>
                      <a:pt x="73" y="67"/>
                    </a:lnTo>
                    <a:lnTo>
                      <a:pt x="79" y="84"/>
                    </a:lnTo>
                    <a:lnTo>
                      <a:pt x="81" y="88"/>
                    </a:lnTo>
                    <a:lnTo>
                      <a:pt x="81" y="93"/>
                    </a:lnTo>
                    <a:lnTo>
                      <a:pt x="82" y="97"/>
                    </a:lnTo>
                    <a:lnTo>
                      <a:pt x="86" y="101"/>
                    </a:lnTo>
                    <a:lnTo>
                      <a:pt x="94" y="109"/>
                    </a:lnTo>
                    <a:lnTo>
                      <a:pt x="102" y="116"/>
                    </a:lnTo>
                    <a:lnTo>
                      <a:pt x="115" y="124"/>
                    </a:lnTo>
                    <a:lnTo>
                      <a:pt x="116" y="124"/>
                    </a:lnTo>
                    <a:lnTo>
                      <a:pt x="122" y="129"/>
                    </a:lnTo>
                    <a:lnTo>
                      <a:pt x="144" y="145"/>
                    </a:lnTo>
                    <a:lnTo>
                      <a:pt x="168" y="157"/>
                    </a:lnTo>
                    <a:lnTo>
                      <a:pt x="173" y="157"/>
                    </a:lnTo>
                    <a:lnTo>
                      <a:pt x="177" y="158"/>
                    </a:lnTo>
                    <a:lnTo>
                      <a:pt x="180" y="161"/>
                    </a:lnTo>
                    <a:lnTo>
                      <a:pt x="183" y="165"/>
                    </a:lnTo>
                    <a:lnTo>
                      <a:pt x="184" y="170"/>
                    </a:lnTo>
                    <a:lnTo>
                      <a:pt x="184" y="175"/>
                    </a:lnTo>
                    <a:lnTo>
                      <a:pt x="184" y="186"/>
                    </a:lnTo>
                    <a:lnTo>
                      <a:pt x="183" y="202"/>
                    </a:lnTo>
                    <a:lnTo>
                      <a:pt x="183" y="202"/>
                    </a:lnTo>
                    <a:lnTo>
                      <a:pt x="181" y="202"/>
                    </a:lnTo>
                    <a:lnTo>
                      <a:pt x="183" y="202"/>
                    </a:lnTo>
                    <a:lnTo>
                      <a:pt x="181" y="202"/>
                    </a:lnTo>
                    <a:lnTo>
                      <a:pt x="183" y="202"/>
                    </a:lnTo>
                    <a:lnTo>
                      <a:pt x="183" y="202"/>
                    </a:lnTo>
                    <a:close/>
                  </a:path>
                </a:pathLst>
              </a:custGeom>
              <a:solidFill>
                <a:srgbClr val="08AB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6" name="Freeform 36"/>
              <p:cNvSpPr>
                <a:spLocks/>
              </p:cNvSpPr>
              <p:nvPr/>
            </p:nvSpPr>
            <p:spPr bwMode="auto">
              <a:xfrm>
                <a:off x="4746" y="2222"/>
                <a:ext cx="58" cy="104"/>
              </a:xfrm>
              <a:custGeom>
                <a:avLst/>
                <a:gdLst/>
                <a:ahLst/>
                <a:cxnLst>
                  <a:cxn ang="0">
                    <a:pos x="23" y="80"/>
                  </a:cxn>
                  <a:cxn ang="0">
                    <a:pos x="19" y="77"/>
                  </a:cxn>
                  <a:cxn ang="0">
                    <a:pos x="15" y="73"/>
                  </a:cxn>
                  <a:cxn ang="0">
                    <a:pos x="11" y="65"/>
                  </a:cxn>
                  <a:cxn ang="0">
                    <a:pos x="10" y="49"/>
                  </a:cxn>
                  <a:cxn ang="0">
                    <a:pos x="10" y="45"/>
                  </a:cxn>
                  <a:cxn ang="0">
                    <a:pos x="7" y="25"/>
                  </a:cxn>
                  <a:cxn ang="0">
                    <a:pos x="6" y="17"/>
                  </a:cxn>
                  <a:cxn ang="0">
                    <a:pos x="0" y="5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7" y="3"/>
                  </a:cxn>
                  <a:cxn ang="0">
                    <a:pos x="15" y="8"/>
                  </a:cxn>
                  <a:cxn ang="0">
                    <a:pos x="21" y="15"/>
                  </a:cxn>
                  <a:cxn ang="0">
                    <a:pos x="34" y="37"/>
                  </a:cxn>
                  <a:cxn ang="0">
                    <a:pos x="38" y="42"/>
                  </a:cxn>
                  <a:cxn ang="0">
                    <a:pos x="42" y="44"/>
                  </a:cxn>
                  <a:cxn ang="0">
                    <a:pos x="46" y="44"/>
                  </a:cxn>
                  <a:cxn ang="0">
                    <a:pos x="51" y="48"/>
                  </a:cxn>
                  <a:cxn ang="0">
                    <a:pos x="62" y="68"/>
                  </a:cxn>
                  <a:cxn ang="0">
                    <a:pos x="67" y="90"/>
                  </a:cxn>
                  <a:cxn ang="0">
                    <a:pos x="69" y="99"/>
                  </a:cxn>
                  <a:cxn ang="0">
                    <a:pos x="75" y="109"/>
                  </a:cxn>
                  <a:cxn ang="0">
                    <a:pos x="99" y="127"/>
                  </a:cxn>
                  <a:cxn ang="0">
                    <a:pos x="110" y="134"/>
                  </a:cxn>
                  <a:cxn ang="0">
                    <a:pos x="156" y="158"/>
                  </a:cxn>
                  <a:cxn ang="0">
                    <a:pos x="165" y="159"/>
                  </a:cxn>
                  <a:cxn ang="0">
                    <a:pos x="171" y="165"/>
                  </a:cxn>
                  <a:cxn ang="0">
                    <a:pos x="173" y="172"/>
                  </a:cxn>
                  <a:cxn ang="0">
                    <a:pos x="175" y="188"/>
                  </a:cxn>
                  <a:cxn ang="0">
                    <a:pos x="175" y="194"/>
                  </a:cxn>
                  <a:cxn ang="0">
                    <a:pos x="164" y="218"/>
                  </a:cxn>
                  <a:cxn ang="0">
                    <a:pos x="155" y="234"/>
                  </a:cxn>
                  <a:cxn ang="0">
                    <a:pos x="148" y="241"/>
                  </a:cxn>
                  <a:cxn ang="0">
                    <a:pos x="132" y="271"/>
                  </a:cxn>
                  <a:cxn ang="0">
                    <a:pos x="131" y="275"/>
                  </a:cxn>
                  <a:cxn ang="0">
                    <a:pos x="127" y="284"/>
                  </a:cxn>
                  <a:cxn ang="0">
                    <a:pos x="112" y="301"/>
                  </a:cxn>
                  <a:cxn ang="0">
                    <a:pos x="106" y="305"/>
                  </a:cxn>
                  <a:cxn ang="0">
                    <a:pos x="94" y="310"/>
                  </a:cxn>
                  <a:cxn ang="0">
                    <a:pos x="86" y="308"/>
                  </a:cxn>
                  <a:cxn ang="0">
                    <a:pos x="77" y="285"/>
                  </a:cxn>
                  <a:cxn ang="0">
                    <a:pos x="33" y="195"/>
                  </a:cxn>
                  <a:cxn ang="0">
                    <a:pos x="25" y="187"/>
                  </a:cxn>
                  <a:cxn ang="0">
                    <a:pos x="14" y="171"/>
                  </a:cxn>
                  <a:cxn ang="0">
                    <a:pos x="13" y="159"/>
                  </a:cxn>
                  <a:cxn ang="0">
                    <a:pos x="21" y="139"/>
                  </a:cxn>
                  <a:cxn ang="0">
                    <a:pos x="26" y="123"/>
                  </a:cxn>
                  <a:cxn ang="0">
                    <a:pos x="26" y="114"/>
                  </a:cxn>
                  <a:cxn ang="0">
                    <a:pos x="26" y="80"/>
                  </a:cxn>
                  <a:cxn ang="0">
                    <a:pos x="26" y="78"/>
                  </a:cxn>
                  <a:cxn ang="0">
                    <a:pos x="26" y="78"/>
                  </a:cxn>
                  <a:cxn ang="0">
                    <a:pos x="27" y="78"/>
                  </a:cxn>
                </a:cxnLst>
                <a:rect l="0" t="0" r="r" b="b"/>
                <a:pathLst>
                  <a:path w="175" h="310">
                    <a:moveTo>
                      <a:pt x="27" y="78"/>
                    </a:moveTo>
                    <a:lnTo>
                      <a:pt x="23" y="80"/>
                    </a:lnTo>
                    <a:lnTo>
                      <a:pt x="21" y="78"/>
                    </a:lnTo>
                    <a:lnTo>
                      <a:pt x="19" y="77"/>
                    </a:lnTo>
                    <a:lnTo>
                      <a:pt x="17" y="76"/>
                    </a:lnTo>
                    <a:lnTo>
                      <a:pt x="15" y="73"/>
                    </a:lnTo>
                    <a:lnTo>
                      <a:pt x="13" y="70"/>
                    </a:lnTo>
                    <a:lnTo>
                      <a:pt x="11" y="65"/>
                    </a:lnTo>
                    <a:lnTo>
                      <a:pt x="10" y="57"/>
                    </a:lnTo>
                    <a:lnTo>
                      <a:pt x="10" y="49"/>
                    </a:lnTo>
                    <a:lnTo>
                      <a:pt x="11" y="49"/>
                    </a:lnTo>
                    <a:lnTo>
                      <a:pt x="10" y="45"/>
                    </a:lnTo>
                    <a:lnTo>
                      <a:pt x="10" y="37"/>
                    </a:lnTo>
                    <a:lnTo>
                      <a:pt x="7" y="25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4" y="1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7" y="3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7" y="11"/>
                    </a:lnTo>
                    <a:lnTo>
                      <a:pt x="21" y="15"/>
                    </a:lnTo>
                    <a:lnTo>
                      <a:pt x="27" y="27"/>
                    </a:lnTo>
                    <a:lnTo>
                      <a:pt x="34" y="37"/>
                    </a:lnTo>
                    <a:lnTo>
                      <a:pt x="37" y="40"/>
                    </a:lnTo>
                    <a:lnTo>
                      <a:pt x="38" y="42"/>
                    </a:lnTo>
                    <a:lnTo>
                      <a:pt x="39" y="44"/>
                    </a:lnTo>
                    <a:lnTo>
                      <a:pt x="42" y="44"/>
                    </a:lnTo>
                    <a:lnTo>
                      <a:pt x="43" y="44"/>
                    </a:lnTo>
                    <a:lnTo>
                      <a:pt x="46" y="44"/>
                    </a:lnTo>
                    <a:lnTo>
                      <a:pt x="49" y="46"/>
                    </a:lnTo>
                    <a:lnTo>
                      <a:pt x="51" y="48"/>
                    </a:lnTo>
                    <a:lnTo>
                      <a:pt x="54" y="53"/>
                    </a:lnTo>
                    <a:lnTo>
                      <a:pt x="62" y="68"/>
                    </a:lnTo>
                    <a:lnTo>
                      <a:pt x="67" y="86"/>
                    </a:lnTo>
                    <a:lnTo>
                      <a:pt x="67" y="90"/>
                    </a:lnTo>
                    <a:lnTo>
                      <a:pt x="67" y="96"/>
                    </a:lnTo>
                    <a:lnTo>
                      <a:pt x="69" y="99"/>
                    </a:lnTo>
                    <a:lnTo>
                      <a:pt x="71" y="105"/>
                    </a:lnTo>
                    <a:lnTo>
                      <a:pt x="75" y="109"/>
                    </a:lnTo>
                    <a:lnTo>
                      <a:pt x="83" y="117"/>
                    </a:lnTo>
                    <a:lnTo>
                      <a:pt x="99" y="127"/>
                    </a:lnTo>
                    <a:lnTo>
                      <a:pt x="103" y="129"/>
                    </a:lnTo>
                    <a:lnTo>
                      <a:pt x="110" y="134"/>
                    </a:lnTo>
                    <a:lnTo>
                      <a:pt x="131" y="149"/>
                    </a:lnTo>
                    <a:lnTo>
                      <a:pt x="156" y="158"/>
                    </a:lnTo>
                    <a:lnTo>
                      <a:pt x="161" y="158"/>
                    </a:lnTo>
                    <a:lnTo>
                      <a:pt x="165" y="159"/>
                    </a:lnTo>
                    <a:lnTo>
                      <a:pt x="168" y="161"/>
                    </a:lnTo>
                    <a:lnTo>
                      <a:pt x="171" y="165"/>
                    </a:lnTo>
                    <a:lnTo>
                      <a:pt x="172" y="167"/>
                    </a:lnTo>
                    <a:lnTo>
                      <a:pt x="173" y="172"/>
                    </a:lnTo>
                    <a:lnTo>
                      <a:pt x="175" y="180"/>
                    </a:lnTo>
                    <a:lnTo>
                      <a:pt x="175" y="188"/>
                    </a:lnTo>
                    <a:lnTo>
                      <a:pt x="175" y="194"/>
                    </a:lnTo>
                    <a:lnTo>
                      <a:pt x="175" y="194"/>
                    </a:lnTo>
                    <a:lnTo>
                      <a:pt x="172" y="200"/>
                    </a:lnTo>
                    <a:lnTo>
                      <a:pt x="164" y="218"/>
                    </a:lnTo>
                    <a:lnTo>
                      <a:pt x="156" y="232"/>
                    </a:lnTo>
                    <a:lnTo>
                      <a:pt x="155" y="234"/>
                    </a:lnTo>
                    <a:lnTo>
                      <a:pt x="152" y="236"/>
                    </a:lnTo>
                    <a:lnTo>
                      <a:pt x="148" y="241"/>
                    </a:lnTo>
                    <a:lnTo>
                      <a:pt x="138" y="256"/>
                    </a:lnTo>
                    <a:lnTo>
                      <a:pt x="132" y="271"/>
                    </a:lnTo>
                    <a:lnTo>
                      <a:pt x="132" y="272"/>
                    </a:lnTo>
                    <a:lnTo>
                      <a:pt x="131" y="275"/>
                    </a:lnTo>
                    <a:lnTo>
                      <a:pt x="131" y="277"/>
                    </a:lnTo>
                    <a:lnTo>
                      <a:pt x="127" y="284"/>
                    </a:lnTo>
                    <a:lnTo>
                      <a:pt x="122" y="291"/>
                    </a:lnTo>
                    <a:lnTo>
                      <a:pt x="112" y="301"/>
                    </a:lnTo>
                    <a:lnTo>
                      <a:pt x="108" y="304"/>
                    </a:lnTo>
                    <a:lnTo>
                      <a:pt x="106" y="305"/>
                    </a:lnTo>
                    <a:lnTo>
                      <a:pt x="102" y="308"/>
                    </a:lnTo>
                    <a:lnTo>
                      <a:pt x="94" y="310"/>
                    </a:lnTo>
                    <a:lnTo>
                      <a:pt x="90" y="309"/>
                    </a:lnTo>
                    <a:lnTo>
                      <a:pt x="86" y="308"/>
                    </a:lnTo>
                    <a:lnTo>
                      <a:pt x="86" y="305"/>
                    </a:lnTo>
                    <a:lnTo>
                      <a:pt x="77" y="285"/>
                    </a:lnTo>
                    <a:lnTo>
                      <a:pt x="53" y="234"/>
                    </a:lnTo>
                    <a:lnTo>
                      <a:pt x="33" y="195"/>
                    </a:lnTo>
                    <a:lnTo>
                      <a:pt x="31" y="191"/>
                    </a:lnTo>
                    <a:lnTo>
                      <a:pt x="25" y="187"/>
                    </a:lnTo>
                    <a:lnTo>
                      <a:pt x="21" y="183"/>
                    </a:lnTo>
                    <a:lnTo>
                      <a:pt x="14" y="171"/>
                    </a:lnTo>
                    <a:lnTo>
                      <a:pt x="13" y="162"/>
                    </a:lnTo>
                    <a:lnTo>
                      <a:pt x="13" y="159"/>
                    </a:lnTo>
                    <a:lnTo>
                      <a:pt x="15" y="153"/>
                    </a:lnTo>
                    <a:lnTo>
                      <a:pt x="21" y="139"/>
                    </a:lnTo>
                    <a:lnTo>
                      <a:pt x="25" y="126"/>
                    </a:lnTo>
                    <a:lnTo>
                      <a:pt x="26" y="123"/>
                    </a:lnTo>
                    <a:lnTo>
                      <a:pt x="26" y="122"/>
                    </a:lnTo>
                    <a:lnTo>
                      <a:pt x="26" y="114"/>
                    </a:lnTo>
                    <a:lnTo>
                      <a:pt x="26" y="94"/>
                    </a:lnTo>
                    <a:lnTo>
                      <a:pt x="26" y="80"/>
                    </a:lnTo>
                    <a:lnTo>
                      <a:pt x="27" y="78"/>
                    </a:lnTo>
                    <a:lnTo>
                      <a:pt x="26" y="78"/>
                    </a:lnTo>
                    <a:lnTo>
                      <a:pt x="27" y="78"/>
                    </a:lnTo>
                    <a:lnTo>
                      <a:pt x="26" y="78"/>
                    </a:lnTo>
                    <a:lnTo>
                      <a:pt x="27" y="78"/>
                    </a:lnTo>
                    <a:lnTo>
                      <a:pt x="27" y="78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Freeform 37"/>
              <p:cNvSpPr>
                <a:spLocks/>
              </p:cNvSpPr>
              <p:nvPr/>
            </p:nvSpPr>
            <p:spPr bwMode="auto">
              <a:xfrm>
                <a:off x="4739" y="2248"/>
                <a:ext cx="21" cy="19"/>
              </a:xfrm>
              <a:custGeom>
                <a:avLst/>
                <a:gdLst/>
                <a:ahLst/>
                <a:cxnLst>
                  <a:cxn ang="0">
                    <a:pos x="61" y="52"/>
                  </a:cxn>
                  <a:cxn ang="0">
                    <a:pos x="62" y="46"/>
                  </a:cxn>
                  <a:cxn ang="0">
                    <a:pos x="63" y="37"/>
                  </a:cxn>
                  <a:cxn ang="0">
                    <a:pos x="62" y="26"/>
                  </a:cxn>
                  <a:cxn ang="0">
                    <a:pos x="57" y="15"/>
                  </a:cxn>
                  <a:cxn ang="0">
                    <a:pos x="43" y="5"/>
                  </a:cxn>
                  <a:cxn ang="0">
                    <a:pos x="35" y="1"/>
                  </a:cxn>
                  <a:cxn ang="0">
                    <a:pos x="34" y="1"/>
                  </a:cxn>
                  <a:cxn ang="0">
                    <a:pos x="31" y="1"/>
                  </a:cxn>
                  <a:cxn ang="0">
                    <a:pos x="22" y="0"/>
                  </a:cxn>
                  <a:cxn ang="0">
                    <a:pos x="13" y="3"/>
                  </a:cxn>
                  <a:cxn ang="0">
                    <a:pos x="12" y="4"/>
                  </a:cxn>
                  <a:cxn ang="0">
                    <a:pos x="9" y="7"/>
                  </a:cxn>
                  <a:cxn ang="0">
                    <a:pos x="6" y="13"/>
                  </a:cxn>
                  <a:cxn ang="0">
                    <a:pos x="1" y="29"/>
                  </a:cxn>
                  <a:cxn ang="0">
                    <a:pos x="0" y="37"/>
                  </a:cxn>
                  <a:cxn ang="0">
                    <a:pos x="1" y="44"/>
                  </a:cxn>
                  <a:cxn ang="0">
                    <a:pos x="2" y="46"/>
                  </a:cxn>
                  <a:cxn ang="0">
                    <a:pos x="5" y="53"/>
                  </a:cxn>
                  <a:cxn ang="0">
                    <a:pos x="8" y="56"/>
                  </a:cxn>
                  <a:cxn ang="0">
                    <a:pos x="10" y="57"/>
                  </a:cxn>
                  <a:cxn ang="0">
                    <a:pos x="16" y="57"/>
                  </a:cxn>
                  <a:cxn ang="0">
                    <a:pos x="21" y="57"/>
                  </a:cxn>
                  <a:cxn ang="0">
                    <a:pos x="25" y="56"/>
                  </a:cxn>
                  <a:cxn ang="0">
                    <a:pos x="27" y="56"/>
                  </a:cxn>
                  <a:cxn ang="0">
                    <a:pos x="33" y="56"/>
                  </a:cxn>
                  <a:cxn ang="0">
                    <a:pos x="42" y="56"/>
                  </a:cxn>
                  <a:cxn ang="0">
                    <a:pos x="49" y="56"/>
                  </a:cxn>
                  <a:cxn ang="0">
                    <a:pos x="51" y="56"/>
                  </a:cxn>
                  <a:cxn ang="0">
                    <a:pos x="57" y="57"/>
                  </a:cxn>
                  <a:cxn ang="0">
                    <a:pos x="59" y="54"/>
                  </a:cxn>
                  <a:cxn ang="0">
                    <a:pos x="61" y="52"/>
                  </a:cxn>
                  <a:cxn ang="0">
                    <a:pos x="59" y="52"/>
                  </a:cxn>
                  <a:cxn ang="0">
                    <a:pos x="61" y="52"/>
                  </a:cxn>
                  <a:cxn ang="0">
                    <a:pos x="59" y="52"/>
                  </a:cxn>
                  <a:cxn ang="0">
                    <a:pos x="61" y="52"/>
                  </a:cxn>
                  <a:cxn ang="0">
                    <a:pos x="61" y="52"/>
                  </a:cxn>
                </a:cxnLst>
                <a:rect l="0" t="0" r="r" b="b"/>
                <a:pathLst>
                  <a:path w="63" h="57">
                    <a:moveTo>
                      <a:pt x="61" y="52"/>
                    </a:moveTo>
                    <a:lnTo>
                      <a:pt x="62" y="46"/>
                    </a:lnTo>
                    <a:lnTo>
                      <a:pt x="63" y="37"/>
                    </a:lnTo>
                    <a:lnTo>
                      <a:pt x="62" y="26"/>
                    </a:lnTo>
                    <a:lnTo>
                      <a:pt x="57" y="15"/>
                    </a:lnTo>
                    <a:lnTo>
                      <a:pt x="43" y="5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3" y="3"/>
                    </a:lnTo>
                    <a:lnTo>
                      <a:pt x="12" y="4"/>
                    </a:lnTo>
                    <a:lnTo>
                      <a:pt x="9" y="7"/>
                    </a:lnTo>
                    <a:lnTo>
                      <a:pt x="6" y="13"/>
                    </a:lnTo>
                    <a:lnTo>
                      <a:pt x="1" y="29"/>
                    </a:lnTo>
                    <a:lnTo>
                      <a:pt x="0" y="37"/>
                    </a:lnTo>
                    <a:lnTo>
                      <a:pt x="1" y="44"/>
                    </a:lnTo>
                    <a:lnTo>
                      <a:pt x="2" y="46"/>
                    </a:lnTo>
                    <a:lnTo>
                      <a:pt x="5" y="53"/>
                    </a:lnTo>
                    <a:lnTo>
                      <a:pt x="8" y="56"/>
                    </a:lnTo>
                    <a:lnTo>
                      <a:pt x="10" y="57"/>
                    </a:lnTo>
                    <a:lnTo>
                      <a:pt x="16" y="57"/>
                    </a:lnTo>
                    <a:lnTo>
                      <a:pt x="21" y="57"/>
                    </a:lnTo>
                    <a:lnTo>
                      <a:pt x="25" y="56"/>
                    </a:lnTo>
                    <a:lnTo>
                      <a:pt x="27" y="56"/>
                    </a:lnTo>
                    <a:lnTo>
                      <a:pt x="33" y="56"/>
                    </a:lnTo>
                    <a:lnTo>
                      <a:pt x="42" y="56"/>
                    </a:lnTo>
                    <a:lnTo>
                      <a:pt x="49" y="56"/>
                    </a:lnTo>
                    <a:lnTo>
                      <a:pt x="51" y="56"/>
                    </a:lnTo>
                    <a:lnTo>
                      <a:pt x="57" y="57"/>
                    </a:lnTo>
                    <a:lnTo>
                      <a:pt x="59" y="54"/>
                    </a:lnTo>
                    <a:lnTo>
                      <a:pt x="61" y="52"/>
                    </a:lnTo>
                    <a:lnTo>
                      <a:pt x="59" y="52"/>
                    </a:lnTo>
                    <a:lnTo>
                      <a:pt x="61" y="52"/>
                    </a:lnTo>
                    <a:lnTo>
                      <a:pt x="59" y="52"/>
                    </a:lnTo>
                    <a:lnTo>
                      <a:pt x="61" y="52"/>
                    </a:lnTo>
                    <a:lnTo>
                      <a:pt x="61" y="52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8" name="Freeform 38"/>
              <p:cNvSpPr>
                <a:spLocks/>
              </p:cNvSpPr>
              <p:nvPr/>
            </p:nvSpPr>
            <p:spPr bwMode="auto">
              <a:xfrm>
                <a:off x="4740" y="2249"/>
                <a:ext cx="18" cy="17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3" y="1"/>
                  </a:cxn>
                  <a:cxn ang="0">
                    <a:pos x="14" y="0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0"/>
                  </a:cxn>
                  <a:cxn ang="0">
                    <a:pos x="29" y="0"/>
                  </a:cxn>
                  <a:cxn ang="0">
                    <a:pos x="30" y="0"/>
                  </a:cxn>
                  <a:cxn ang="0">
                    <a:pos x="38" y="4"/>
                  </a:cxn>
                  <a:cxn ang="0">
                    <a:pos x="43" y="8"/>
                  </a:cxn>
                  <a:cxn ang="0">
                    <a:pos x="49" y="12"/>
                  </a:cxn>
                  <a:cxn ang="0">
                    <a:pos x="51" y="17"/>
                  </a:cxn>
                  <a:cxn ang="0">
                    <a:pos x="54" y="22"/>
                  </a:cxn>
                  <a:cxn ang="0">
                    <a:pos x="54" y="26"/>
                  </a:cxn>
                  <a:cxn ang="0">
                    <a:pos x="54" y="36"/>
                  </a:cxn>
                  <a:cxn ang="0">
                    <a:pos x="53" y="44"/>
                  </a:cxn>
                  <a:cxn ang="0">
                    <a:pos x="53" y="45"/>
                  </a:cxn>
                  <a:cxn ang="0">
                    <a:pos x="53" y="45"/>
                  </a:cxn>
                  <a:cxn ang="0">
                    <a:pos x="51" y="46"/>
                  </a:cxn>
                  <a:cxn ang="0">
                    <a:pos x="50" y="49"/>
                  </a:cxn>
                  <a:cxn ang="0">
                    <a:pos x="49" y="50"/>
                  </a:cxn>
                  <a:cxn ang="0">
                    <a:pos x="46" y="50"/>
                  </a:cxn>
                  <a:cxn ang="0">
                    <a:pos x="45" y="49"/>
                  </a:cxn>
                  <a:cxn ang="0">
                    <a:pos x="42" y="49"/>
                  </a:cxn>
                  <a:cxn ang="0">
                    <a:pos x="39" y="49"/>
                  </a:cxn>
                  <a:cxn ang="0">
                    <a:pos x="34" y="49"/>
                  </a:cxn>
                  <a:cxn ang="0">
                    <a:pos x="25" y="49"/>
                  </a:cxn>
                  <a:cxn ang="0">
                    <a:pos x="22" y="49"/>
                  </a:cxn>
                  <a:cxn ang="0">
                    <a:pos x="18" y="50"/>
                  </a:cxn>
                  <a:cxn ang="0">
                    <a:pos x="13" y="50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4" y="46"/>
                  </a:cxn>
                  <a:cxn ang="0">
                    <a:pos x="1" y="44"/>
                  </a:cxn>
                  <a:cxn ang="0">
                    <a:pos x="1" y="41"/>
                  </a:cxn>
                  <a:cxn ang="0">
                    <a:pos x="0" y="36"/>
                  </a:cxn>
                  <a:cxn ang="0">
                    <a:pos x="0" y="33"/>
                  </a:cxn>
                  <a:cxn ang="0">
                    <a:pos x="1" y="26"/>
                  </a:cxn>
                  <a:cxn ang="0">
                    <a:pos x="6" y="12"/>
                  </a:cxn>
                  <a:cxn ang="0">
                    <a:pos x="10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54" h="50">
                    <a:moveTo>
                      <a:pt x="10" y="4"/>
                    </a:moveTo>
                    <a:lnTo>
                      <a:pt x="13" y="1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8" y="4"/>
                    </a:lnTo>
                    <a:lnTo>
                      <a:pt x="43" y="8"/>
                    </a:lnTo>
                    <a:lnTo>
                      <a:pt x="49" y="12"/>
                    </a:lnTo>
                    <a:lnTo>
                      <a:pt x="51" y="17"/>
                    </a:lnTo>
                    <a:lnTo>
                      <a:pt x="54" y="22"/>
                    </a:lnTo>
                    <a:lnTo>
                      <a:pt x="54" y="26"/>
                    </a:lnTo>
                    <a:lnTo>
                      <a:pt x="54" y="36"/>
                    </a:lnTo>
                    <a:lnTo>
                      <a:pt x="53" y="44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1" y="46"/>
                    </a:lnTo>
                    <a:lnTo>
                      <a:pt x="50" y="49"/>
                    </a:lnTo>
                    <a:lnTo>
                      <a:pt x="49" y="50"/>
                    </a:lnTo>
                    <a:lnTo>
                      <a:pt x="46" y="50"/>
                    </a:lnTo>
                    <a:lnTo>
                      <a:pt x="45" y="49"/>
                    </a:lnTo>
                    <a:lnTo>
                      <a:pt x="42" y="49"/>
                    </a:lnTo>
                    <a:lnTo>
                      <a:pt x="39" y="49"/>
                    </a:lnTo>
                    <a:lnTo>
                      <a:pt x="34" y="49"/>
                    </a:lnTo>
                    <a:lnTo>
                      <a:pt x="25" y="49"/>
                    </a:lnTo>
                    <a:lnTo>
                      <a:pt x="22" y="49"/>
                    </a:lnTo>
                    <a:lnTo>
                      <a:pt x="18" y="50"/>
                    </a:lnTo>
                    <a:lnTo>
                      <a:pt x="13" y="50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4" y="46"/>
                    </a:lnTo>
                    <a:lnTo>
                      <a:pt x="1" y="44"/>
                    </a:lnTo>
                    <a:lnTo>
                      <a:pt x="1" y="41"/>
                    </a:lnTo>
                    <a:lnTo>
                      <a:pt x="0" y="36"/>
                    </a:lnTo>
                    <a:lnTo>
                      <a:pt x="0" y="33"/>
                    </a:lnTo>
                    <a:lnTo>
                      <a:pt x="1" y="26"/>
                    </a:lnTo>
                    <a:lnTo>
                      <a:pt x="6" y="12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38D1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9" name="Freeform 39"/>
              <p:cNvSpPr>
                <a:spLocks/>
              </p:cNvSpPr>
              <p:nvPr/>
            </p:nvSpPr>
            <p:spPr bwMode="auto">
              <a:xfrm>
                <a:off x="4741" y="2251"/>
                <a:ext cx="16" cy="14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12" y="1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27" y="0"/>
                  </a:cxn>
                  <a:cxn ang="0">
                    <a:pos x="28" y="0"/>
                  </a:cxn>
                  <a:cxn ang="0">
                    <a:pos x="35" y="4"/>
                  </a:cxn>
                  <a:cxn ang="0">
                    <a:pos x="40" y="7"/>
                  </a:cxn>
                  <a:cxn ang="0">
                    <a:pos x="44" y="11"/>
                  </a:cxn>
                  <a:cxn ang="0">
                    <a:pos x="47" y="14"/>
                  </a:cxn>
                  <a:cxn ang="0">
                    <a:pos x="48" y="18"/>
                  </a:cxn>
                  <a:cxn ang="0">
                    <a:pos x="49" y="24"/>
                  </a:cxn>
                  <a:cxn ang="0">
                    <a:pos x="49" y="32"/>
                  </a:cxn>
                  <a:cxn ang="0">
                    <a:pos x="48" y="37"/>
                  </a:cxn>
                  <a:cxn ang="0">
                    <a:pos x="48" y="38"/>
                  </a:cxn>
                  <a:cxn ang="0">
                    <a:pos x="48" y="38"/>
                  </a:cxn>
                  <a:cxn ang="0">
                    <a:pos x="47" y="40"/>
                  </a:cxn>
                  <a:cxn ang="0">
                    <a:pos x="44" y="42"/>
                  </a:cxn>
                  <a:cxn ang="0">
                    <a:pos x="43" y="44"/>
                  </a:cxn>
                  <a:cxn ang="0">
                    <a:pos x="41" y="44"/>
                  </a:cxn>
                  <a:cxn ang="0">
                    <a:pos x="41" y="42"/>
                  </a:cxn>
                  <a:cxn ang="0">
                    <a:pos x="39" y="42"/>
                  </a:cxn>
                  <a:cxn ang="0">
                    <a:pos x="36" y="42"/>
                  </a:cxn>
                  <a:cxn ang="0">
                    <a:pos x="31" y="42"/>
                  </a:cxn>
                  <a:cxn ang="0">
                    <a:pos x="21" y="42"/>
                  </a:cxn>
                  <a:cxn ang="0">
                    <a:pos x="20" y="42"/>
                  </a:cxn>
                  <a:cxn ang="0">
                    <a:pos x="16" y="44"/>
                  </a:cxn>
                  <a:cxn ang="0">
                    <a:pos x="12" y="44"/>
                  </a:cxn>
                  <a:cxn ang="0">
                    <a:pos x="8" y="42"/>
                  </a:cxn>
                  <a:cxn ang="0">
                    <a:pos x="4" y="40"/>
                  </a:cxn>
                  <a:cxn ang="0">
                    <a:pos x="2" y="37"/>
                  </a:cxn>
                  <a:cxn ang="0">
                    <a:pos x="2" y="34"/>
                  </a:cxn>
                  <a:cxn ang="0">
                    <a:pos x="0" y="30"/>
                  </a:cxn>
                  <a:cxn ang="0">
                    <a:pos x="0" y="28"/>
                  </a:cxn>
                  <a:cxn ang="0">
                    <a:pos x="2" y="22"/>
                  </a:cxn>
                  <a:cxn ang="0">
                    <a:pos x="6" y="11"/>
                  </a:cxn>
                  <a:cxn ang="0">
                    <a:pos x="11" y="3"/>
                  </a:cxn>
                  <a:cxn ang="0">
                    <a:pos x="10" y="3"/>
                  </a:cxn>
                  <a:cxn ang="0">
                    <a:pos x="11" y="3"/>
                  </a:cxn>
                  <a:cxn ang="0">
                    <a:pos x="10" y="3"/>
                  </a:cxn>
                  <a:cxn ang="0">
                    <a:pos x="11" y="3"/>
                  </a:cxn>
                  <a:cxn ang="0">
                    <a:pos x="11" y="3"/>
                  </a:cxn>
                </a:cxnLst>
                <a:rect l="0" t="0" r="r" b="b"/>
                <a:pathLst>
                  <a:path w="49" h="44">
                    <a:moveTo>
                      <a:pt x="11" y="3"/>
                    </a:moveTo>
                    <a:lnTo>
                      <a:pt x="12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5" y="4"/>
                    </a:lnTo>
                    <a:lnTo>
                      <a:pt x="40" y="7"/>
                    </a:lnTo>
                    <a:lnTo>
                      <a:pt x="44" y="11"/>
                    </a:lnTo>
                    <a:lnTo>
                      <a:pt x="47" y="14"/>
                    </a:lnTo>
                    <a:lnTo>
                      <a:pt x="48" y="18"/>
                    </a:lnTo>
                    <a:lnTo>
                      <a:pt x="49" y="24"/>
                    </a:lnTo>
                    <a:lnTo>
                      <a:pt x="49" y="32"/>
                    </a:lnTo>
                    <a:lnTo>
                      <a:pt x="48" y="37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47" y="40"/>
                    </a:lnTo>
                    <a:lnTo>
                      <a:pt x="44" y="42"/>
                    </a:lnTo>
                    <a:lnTo>
                      <a:pt x="43" y="44"/>
                    </a:lnTo>
                    <a:lnTo>
                      <a:pt x="41" y="44"/>
                    </a:lnTo>
                    <a:lnTo>
                      <a:pt x="41" y="42"/>
                    </a:lnTo>
                    <a:lnTo>
                      <a:pt x="39" y="42"/>
                    </a:lnTo>
                    <a:lnTo>
                      <a:pt x="36" y="42"/>
                    </a:lnTo>
                    <a:lnTo>
                      <a:pt x="31" y="42"/>
                    </a:lnTo>
                    <a:lnTo>
                      <a:pt x="21" y="42"/>
                    </a:lnTo>
                    <a:lnTo>
                      <a:pt x="20" y="42"/>
                    </a:lnTo>
                    <a:lnTo>
                      <a:pt x="16" y="44"/>
                    </a:lnTo>
                    <a:lnTo>
                      <a:pt x="12" y="44"/>
                    </a:lnTo>
                    <a:lnTo>
                      <a:pt x="8" y="42"/>
                    </a:lnTo>
                    <a:lnTo>
                      <a:pt x="4" y="40"/>
                    </a:lnTo>
                    <a:lnTo>
                      <a:pt x="2" y="37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6" y="11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47D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0" name="Freeform 40"/>
              <p:cNvSpPr>
                <a:spLocks/>
              </p:cNvSpPr>
              <p:nvPr/>
            </p:nvSpPr>
            <p:spPr bwMode="auto">
              <a:xfrm>
                <a:off x="4742" y="2252"/>
                <a:ext cx="14" cy="12"/>
              </a:xfrm>
              <a:custGeom>
                <a:avLst/>
                <a:gdLst/>
                <a:ahLst/>
                <a:cxnLst>
                  <a:cxn ang="0">
                    <a:pos x="40" y="34"/>
                  </a:cxn>
                  <a:cxn ang="0">
                    <a:pos x="40" y="30"/>
                  </a:cxn>
                  <a:cxn ang="0">
                    <a:pos x="40" y="17"/>
                  </a:cxn>
                  <a:cxn ang="0">
                    <a:pos x="36" y="9"/>
                  </a:cxn>
                  <a:cxn ang="0">
                    <a:pos x="28" y="2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0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7" y="5"/>
                  </a:cxn>
                  <a:cxn ang="0">
                    <a:pos x="4" y="9"/>
                  </a:cxn>
                  <a:cxn ang="0">
                    <a:pos x="0" y="19"/>
                  </a:cxn>
                  <a:cxn ang="0">
                    <a:pos x="0" y="29"/>
                  </a:cxn>
                  <a:cxn ang="0">
                    <a:pos x="2" y="30"/>
                  </a:cxn>
                  <a:cxn ang="0">
                    <a:pos x="3" y="35"/>
                  </a:cxn>
                  <a:cxn ang="0">
                    <a:pos x="4" y="37"/>
                  </a:cxn>
                  <a:cxn ang="0">
                    <a:pos x="7" y="38"/>
                  </a:cxn>
                  <a:cxn ang="0">
                    <a:pos x="10" y="38"/>
                  </a:cxn>
                  <a:cxn ang="0">
                    <a:pos x="14" y="38"/>
                  </a:cxn>
                  <a:cxn ang="0">
                    <a:pos x="16" y="37"/>
                  </a:cxn>
                  <a:cxn ang="0">
                    <a:pos x="17" y="37"/>
                  </a:cxn>
                  <a:cxn ang="0">
                    <a:pos x="21" y="37"/>
                  </a:cxn>
                  <a:cxn ang="0">
                    <a:pos x="28" y="37"/>
                  </a:cxn>
                  <a:cxn ang="0">
                    <a:pos x="33" y="37"/>
                  </a:cxn>
                  <a:cxn ang="0">
                    <a:pos x="35" y="37"/>
                  </a:cxn>
                  <a:cxn ang="0">
                    <a:pos x="37" y="38"/>
                  </a:cxn>
                  <a:cxn ang="0">
                    <a:pos x="39" y="35"/>
                  </a:cxn>
                  <a:cxn ang="0">
                    <a:pos x="40" y="34"/>
                  </a:cxn>
                  <a:cxn ang="0">
                    <a:pos x="39" y="34"/>
                  </a:cxn>
                  <a:cxn ang="0">
                    <a:pos x="40" y="34"/>
                  </a:cxn>
                  <a:cxn ang="0">
                    <a:pos x="39" y="34"/>
                  </a:cxn>
                  <a:cxn ang="0">
                    <a:pos x="40" y="34"/>
                  </a:cxn>
                  <a:cxn ang="0">
                    <a:pos x="40" y="34"/>
                  </a:cxn>
                </a:cxnLst>
                <a:rect l="0" t="0" r="r" b="b"/>
                <a:pathLst>
                  <a:path w="40" h="38">
                    <a:moveTo>
                      <a:pt x="40" y="34"/>
                    </a:moveTo>
                    <a:lnTo>
                      <a:pt x="40" y="30"/>
                    </a:lnTo>
                    <a:lnTo>
                      <a:pt x="40" y="17"/>
                    </a:lnTo>
                    <a:lnTo>
                      <a:pt x="36" y="9"/>
                    </a:lnTo>
                    <a:lnTo>
                      <a:pt x="28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7" y="5"/>
                    </a:lnTo>
                    <a:lnTo>
                      <a:pt x="4" y="9"/>
                    </a:lnTo>
                    <a:lnTo>
                      <a:pt x="0" y="19"/>
                    </a:lnTo>
                    <a:lnTo>
                      <a:pt x="0" y="29"/>
                    </a:lnTo>
                    <a:lnTo>
                      <a:pt x="2" y="30"/>
                    </a:lnTo>
                    <a:lnTo>
                      <a:pt x="3" y="35"/>
                    </a:lnTo>
                    <a:lnTo>
                      <a:pt x="4" y="37"/>
                    </a:lnTo>
                    <a:lnTo>
                      <a:pt x="7" y="38"/>
                    </a:lnTo>
                    <a:lnTo>
                      <a:pt x="10" y="38"/>
                    </a:lnTo>
                    <a:lnTo>
                      <a:pt x="14" y="38"/>
                    </a:lnTo>
                    <a:lnTo>
                      <a:pt x="16" y="37"/>
                    </a:lnTo>
                    <a:lnTo>
                      <a:pt x="17" y="37"/>
                    </a:lnTo>
                    <a:lnTo>
                      <a:pt x="21" y="37"/>
                    </a:lnTo>
                    <a:lnTo>
                      <a:pt x="28" y="37"/>
                    </a:lnTo>
                    <a:lnTo>
                      <a:pt x="33" y="37"/>
                    </a:lnTo>
                    <a:lnTo>
                      <a:pt x="35" y="37"/>
                    </a:lnTo>
                    <a:lnTo>
                      <a:pt x="37" y="38"/>
                    </a:lnTo>
                    <a:lnTo>
                      <a:pt x="39" y="35"/>
                    </a:lnTo>
                    <a:lnTo>
                      <a:pt x="40" y="34"/>
                    </a:lnTo>
                    <a:lnTo>
                      <a:pt x="39" y="34"/>
                    </a:lnTo>
                    <a:lnTo>
                      <a:pt x="40" y="34"/>
                    </a:lnTo>
                    <a:lnTo>
                      <a:pt x="39" y="34"/>
                    </a:lnTo>
                    <a:lnTo>
                      <a:pt x="40" y="34"/>
                    </a:lnTo>
                    <a:lnTo>
                      <a:pt x="40" y="34"/>
                    </a:lnTo>
                    <a:close/>
                  </a:path>
                </a:pathLst>
              </a:custGeom>
              <a:solidFill>
                <a:srgbClr val="54E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1" name="Freeform 41"/>
              <p:cNvSpPr>
                <a:spLocks/>
              </p:cNvSpPr>
              <p:nvPr/>
            </p:nvSpPr>
            <p:spPr bwMode="auto">
              <a:xfrm>
                <a:off x="4688" y="2166"/>
                <a:ext cx="42" cy="111"/>
              </a:xfrm>
              <a:custGeom>
                <a:avLst/>
                <a:gdLst/>
                <a:ahLst/>
                <a:cxnLst>
                  <a:cxn ang="0">
                    <a:pos x="14" y="8"/>
                  </a:cxn>
                  <a:cxn ang="0">
                    <a:pos x="71" y="79"/>
                  </a:cxn>
                  <a:cxn ang="0">
                    <a:pos x="73" y="101"/>
                  </a:cxn>
                  <a:cxn ang="0">
                    <a:pos x="65" y="137"/>
                  </a:cxn>
                  <a:cxn ang="0">
                    <a:pos x="64" y="149"/>
                  </a:cxn>
                  <a:cxn ang="0">
                    <a:pos x="49" y="211"/>
                  </a:cxn>
                  <a:cxn ang="0">
                    <a:pos x="37" y="254"/>
                  </a:cxn>
                  <a:cxn ang="0">
                    <a:pos x="31" y="270"/>
                  </a:cxn>
                  <a:cxn ang="0">
                    <a:pos x="19" y="307"/>
                  </a:cxn>
                  <a:cxn ang="0">
                    <a:pos x="20" y="311"/>
                  </a:cxn>
                  <a:cxn ang="0">
                    <a:pos x="24" y="318"/>
                  </a:cxn>
                  <a:cxn ang="0">
                    <a:pos x="32" y="320"/>
                  </a:cxn>
                  <a:cxn ang="0">
                    <a:pos x="47" y="324"/>
                  </a:cxn>
                  <a:cxn ang="0">
                    <a:pos x="101" y="332"/>
                  </a:cxn>
                  <a:cxn ang="0">
                    <a:pos x="106" y="330"/>
                  </a:cxn>
                  <a:cxn ang="0">
                    <a:pos x="110" y="323"/>
                  </a:cxn>
                  <a:cxn ang="0">
                    <a:pos x="118" y="298"/>
                  </a:cxn>
                  <a:cxn ang="0">
                    <a:pos x="122" y="250"/>
                  </a:cxn>
                  <a:cxn ang="0">
                    <a:pos x="122" y="213"/>
                  </a:cxn>
                  <a:cxn ang="0">
                    <a:pos x="125" y="113"/>
                  </a:cxn>
                  <a:cxn ang="0">
                    <a:pos x="125" y="104"/>
                  </a:cxn>
                  <a:cxn ang="0">
                    <a:pos x="121" y="97"/>
                  </a:cxn>
                  <a:cxn ang="0">
                    <a:pos x="113" y="92"/>
                  </a:cxn>
                  <a:cxn ang="0">
                    <a:pos x="106" y="88"/>
                  </a:cxn>
                  <a:cxn ang="0">
                    <a:pos x="99" y="77"/>
                  </a:cxn>
                  <a:cxn ang="0">
                    <a:pos x="91" y="58"/>
                  </a:cxn>
                  <a:cxn ang="0">
                    <a:pos x="83" y="48"/>
                  </a:cxn>
                  <a:cxn ang="0">
                    <a:pos x="51" y="16"/>
                  </a:cxn>
                  <a:cxn ang="0">
                    <a:pos x="31" y="4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126" h="332">
                    <a:moveTo>
                      <a:pt x="4" y="4"/>
                    </a:moveTo>
                    <a:lnTo>
                      <a:pt x="14" y="8"/>
                    </a:lnTo>
                    <a:lnTo>
                      <a:pt x="43" y="30"/>
                    </a:lnTo>
                    <a:lnTo>
                      <a:pt x="71" y="79"/>
                    </a:lnTo>
                    <a:lnTo>
                      <a:pt x="75" y="96"/>
                    </a:lnTo>
                    <a:lnTo>
                      <a:pt x="73" y="101"/>
                    </a:lnTo>
                    <a:lnTo>
                      <a:pt x="69" y="117"/>
                    </a:lnTo>
                    <a:lnTo>
                      <a:pt x="65" y="137"/>
                    </a:lnTo>
                    <a:lnTo>
                      <a:pt x="65" y="142"/>
                    </a:lnTo>
                    <a:lnTo>
                      <a:pt x="64" y="149"/>
                    </a:lnTo>
                    <a:lnTo>
                      <a:pt x="60" y="168"/>
                    </a:lnTo>
                    <a:lnTo>
                      <a:pt x="49" y="211"/>
                    </a:lnTo>
                    <a:lnTo>
                      <a:pt x="39" y="249"/>
                    </a:lnTo>
                    <a:lnTo>
                      <a:pt x="37" y="254"/>
                    </a:lnTo>
                    <a:lnTo>
                      <a:pt x="35" y="259"/>
                    </a:lnTo>
                    <a:lnTo>
                      <a:pt x="31" y="270"/>
                    </a:lnTo>
                    <a:lnTo>
                      <a:pt x="23" y="291"/>
                    </a:lnTo>
                    <a:lnTo>
                      <a:pt x="19" y="307"/>
                    </a:lnTo>
                    <a:lnTo>
                      <a:pt x="20" y="308"/>
                    </a:lnTo>
                    <a:lnTo>
                      <a:pt x="20" y="311"/>
                    </a:lnTo>
                    <a:lnTo>
                      <a:pt x="22" y="314"/>
                    </a:lnTo>
                    <a:lnTo>
                      <a:pt x="24" y="318"/>
                    </a:lnTo>
                    <a:lnTo>
                      <a:pt x="29" y="320"/>
                    </a:lnTo>
                    <a:lnTo>
                      <a:pt x="32" y="320"/>
                    </a:lnTo>
                    <a:lnTo>
                      <a:pt x="35" y="322"/>
                    </a:lnTo>
                    <a:lnTo>
                      <a:pt x="47" y="324"/>
                    </a:lnTo>
                    <a:lnTo>
                      <a:pt x="77" y="330"/>
                    </a:lnTo>
                    <a:lnTo>
                      <a:pt x="101" y="332"/>
                    </a:lnTo>
                    <a:lnTo>
                      <a:pt x="105" y="331"/>
                    </a:lnTo>
                    <a:lnTo>
                      <a:pt x="106" y="330"/>
                    </a:lnTo>
                    <a:lnTo>
                      <a:pt x="109" y="327"/>
                    </a:lnTo>
                    <a:lnTo>
                      <a:pt x="110" y="323"/>
                    </a:lnTo>
                    <a:lnTo>
                      <a:pt x="114" y="312"/>
                    </a:lnTo>
                    <a:lnTo>
                      <a:pt x="118" y="298"/>
                    </a:lnTo>
                    <a:lnTo>
                      <a:pt x="121" y="261"/>
                    </a:lnTo>
                    <a:lnTo>
                      <a:pt x="122" y="250"/>
                    </a:lnTo>
                    <a:lnTo>
                      <a:pt x="122" y="239"/>
                    </a:lnTo>
                    <a:lnTo>
                      <a:pt x="122" y="213"/>
                    </a:lnTo>
                    <a:lnTo>
                      <a:pt x="124" y="154"/>
                    </a:lnTo>
                    <a:lnTo>
                      <a:pt x="125" y="113"/>
                    </a:lnTo>
                    <a:lnTo>
                      <a:pt x="126" y="109"/>
                    </a:lnTo>
                    <a:lnTo>
                      <a:pt x="125" y="104"/>
                    </a:lnTo>
                    <a:lnTo>
                      <a:pt x="124" y="101"/>
                    </a:lnTo>
                    <a:lnTo>
                      <a:pt x="121" y="97"/>
                    </a:lnTo>
                    <a:lnTo>
                      <a:pt x="117" y="95"/>
                    </a:lnTo>
                    <a:lnTo>
                      <a:pt x="113" y="92"/>
                    </a:lnTo>
                    <a:lnTo>
                      <a:pt x="110" y="89"/>
                    </a:lnTo>
                    <a:lnTo>
                      <a:pt x="106" y="88"/>
                    </a:lnTo>
                    <a:lnTo>
                      <a:pt x="102" y="83"/>
                    </a:lnTo>
                    <a:lnTo>
                      <a:pt x="99" y="77"/>
                    </a:lnTo>
                    <a:lnTo>
                      <a:pt x="92" y="65"/>
                    </a:lnTo>
                    <a:lnTo>
                      <a:pt x="91" y="58"/>
                    </a:lnTo>
                    <a:lnTo>
                      <a:pt x="85" y="52"/>
                    </a:lnTo>
                    <a:lnTo>
                      <a:pt x="83" y="48"/>
                    </a:lnTo>
                    <a:lnTo>
                      <a:pt x="73" y="38"/>
                    </a:lnTo>
                    <a:lnTo>
                      <a:pt x="51" y="16"/>
                    </a:lnTo>
                    <a:lnTo>
                      <a:pt x="36" y="6"/>
                    </a:lnTo>
                    <a:lnTo>
                      <a:pt x="31" y="4"/>
                    </a:lnTo>
                    <a:lnTo>
                      <a:pt x="22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59F0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2" name="Freeform 42"/>
              <p:cNvSpPr>
                <a:spLocks/>
              </p:cNvSpPr>
              <p:nvPr/>
            </p:nvSpPr>
            <p:spPr bwMode="auto">
              <a:xfrm>
                <a:off x="4689" y="2167"/>
                <a:ext cx="41" cy="108"/>
              </a:xfrm>
              <a:custGeom>
                <a:avLst/>
                <a:gdLst/>
                <a:ahLst/>
                <a:cxnLst>
                  <a:cxn ang="0">
                    <a:pos x="108" y="95"/>
                  </a:cxn>
                  <a:cxn ang="0">
                    <a:pos x="119" y="106"/>
                  </a:cxn>
                  <a:cxn ang="0">
                    <a:pos x="122" y="115"/>
                  </a:cxn>
                  <a:cxn ang="0">
                    <a:pos x="120" y="135"/>
                  </a:cxn>
                  <a:cxn ang="0">
                    <a:pos x="116" y="237"/>
                  </a:cxn>
                  <a:cxn ang="0">
                    <a:pos x="115" y="259"/>
                  </a:cxn>
                  <a:cxn ang="0">
                    <a:pos x="110" y="309"/>
                  </a:cxn>
                  <a:cxn ang="0">
                    <a:pos x="102" y="325"/>
                  </a:cxn>
                  <a:cxn ang="0">
                    <a:pos x="97" y="326"/>
                  </a:cxn>
                  <a:cxn ang="0">
                    <a:pos x="81" y="326"/>
                  </a:cxn>
                  <a:cxn ang="0">
                    <a:pos x="30" y="318"/>
                  </a:cxn>
                  <a:cxn ang="0">
                    <a:pos x="25" y="317"/>
                  </a:cxn>
                  <a:cxn ang="0">
                    <a:pos x="24" y="313"/>
                  </a:cxn>
                  <a:cxn ang="0">
                    <a:pos x="24" y="309"/>
                  </a:cxn>
                  <a:cxn ang="0">
                    <a:pos x="22" y="302"/>
                  </a:cxn>
                  <a:cxn ang="0">
                    <a:pos x="26" y="289"/>
                  </a:cxn>
                  <a:cxn ang="0">
                    <a:pos x="41" y="252"/>
                  </a:cxn>
                  <a:cxn ang="0">
                    <a:pos x="46" y="231"/>
                  </a:cxn>
                  <a:cxn ang="0">
                    <a:pos x="65" y="147"/>
                  </a:cxn>
                  <a:cxn ang="0">
                    <a:pos x="66" y="135"/>
                  </a:cxn>
                  <a:cxn ang="0">
                    <a:pos x="71" y="106"/>
                  </a:cxn>
                  <a:cxn ang="0">
                    <a:pos x="73" y="94"/>
                  </a:cxn>
                  <a:cxn ang="0">
                    <a:pos x="55" y="48"/>
                  </a:cxn>
                  <a:cxn ang="0">
                    <a:pos x="25" y="14"/>
                  </a:cxn>
                  <a:cxn ang="0">
                    <a:pos x="2" y="4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9" y="5"/>
                  </a:cxn>
                  <a:cxn ang="0">
                    <a:pos x="38" y="9"/>
                  </a:cxn>
                  <a:cxn ang="0">
                    <a:pos x="54" y="22"/>
                  </a:cxn>
                  <a:cxn ang="0">
                    <a:pos x="86" y="59"/>
                  </a:cxn>
                  <a:cxn ang="0">
                    <a:pos x="89" y="73"/>
                  </a:cxn>
                  <a:cxn ang="0">
                    <a:pos x="103" y="91"/>
                  </a:cxn>
                  <a:cxn ang="0">
                    <a:pos x="104" y="93"/>
                  </a:cxn>
                  <a:cxn ang="0">
                    <a:pos x="104" y="93"/>
                  </a:cxn>
                  <a:cxn ang="0">
                    <a:pos x="106" y="93"/>
                  </a:cxn>
                </a:cxnLst>
                <a:rect l="0" t="0" r="r" b="b"/>
                <a:pathLst>
                  <a:path w="122" h="326">
                    <a:moveTo>
                      <a:pt x="106" y="93"/>
                    </a:moveTo>
                    <a:lnTo>
                      <a:pt x="108" y="95"/>
                    </a:lnTo>
                    <a:lnTo>
                      <a:pt x="112" y="98"/>
                    </a:lnTo>
                    <a:lnTo>
                      <a:pt x="119" y="106"/>
                    </a:lnTo>
                    <a:lnTo>
                      <a:pt x="120" y="114"/>
                    </a:lnTo>
                    <a:lnTo>
                      <a:pt x="122" y="115"/>
                    </a:lnTo>
                    <a:lnTo>
                      <a:pt x="120" y="119"/>
                    </a:lnTo>
                    <a:lnTo>
                      <a:pt x="120" y="135"/>
                    </a:lnTo>
                    <a:lnTo>
                      <a:pt x="118" y="184"/>
                    </a:lnTo>
                    <a:lnTo>
                      <a:pt x="116" y="237"/>
                    </a:lnTo>
                    <a:lnTo>
                      <a:pt x="116" y="248"/>
                    </a:lnTo>
                    <a:lnTo>
                      <a:pt x="115" y="259"/>
                    </a:lnTo>
                    <a:lnTo>
                      <a:pt x="114" y="278"/>
                    </a:lnTo>
                    <a:lnTo>
                      <a:pt x="110" y="309"/>
                    </a:lnTo>
                    <a:lnTo>
                      <a:pt x="106" y="318"/>
                    </a:lnTo>
                    <a:lnTo>
                      <a:pt x="102" y="325"/>
                    </a:lnTo>
                    <a:lnTo>
                      <a:pt x="100" y="325"/>
                    </a:lnTo>
                    <a:lnTo>
                      <a:pt x="97" y="326"/>
                    </a:lnTo>
                    <a:lnTo>
                      <a:pt x="93" y="326"/>
                    </a:lnTo>
                    <a:lnTo>
                      <a:pt x="81" y="326"/>
                    </a:lnTo>
                    <a:lnTo>
                      <a:pt x="50" y="324"/>
                    </a:lnTo>
                    <a:lnTo>
                      <a:pt x="30" y="318"/>
                    </a:lnTo>
                    <a:lnTo>
                      <a:pt x="27" y="318"/>
                    </a:lnTo>
                    <a:lnTo>
                      <a:pt x="25" y="317"/>
                    </a:lnTo>
                    <a:lnTo>
                      <a:pt x="24" y="316"/>
                    </a:lnTo>
                    <a:lnTo>
                      <a:pt x="24" y="313"/>
                    </a:lnTo>
                    <a:lnTo>
                      <a:pt x="24" y="312"/>
                    </a:lnTo>
                    <a:lnTo>
                      <a:pt x="24" y="309"/>
                    </a:lnTo>
                    <a:lnTo>
                      <a:pt x="24" y="306"/>
                    </a:lnTo>
                    <a:lnTo>
                      <a:pt x="22" y="302"/>
                    </a:lnTo>
                    <a:lnTo>
                      <a:pt x="24" y="298"/>
                    </a:lnTo>
                    <a:lnTo>
                      <a:pt x="26" y="289"/>
                    </a:lnTo>
                    <a:lnTo>
                      <a:pt x="34" y="268"/>
                    </a:lnTo>
                    <a:lnTo>
                      <a:pt x="41" y="252"/>
                    </a:lnTo>
                    <a:lnTo>
                      <a:pt x="42" y="247"/>
                    </a:lnTo>
                    <a:lnTo>
                      <a:pt x="46" y="231"/>
                    </a:lnTo>
                    <a:lnTo>
                      <a:pt x="57" y="187"/>
                    </a:lnTo>
                    <a:lnTo>
                      <a:pt x="65" y="147"/>
                    </a:lnTo>
                    <a:lnTo>
                      <a:pt x="66" y="140"/>
                    </a:lnTo>
                    <a:lnTo>
                      <a:pt x="66" y="135"/>
                    </a:lnTo>
                    <a:lnTo>
                      <a:pt x="69" y="125"/>
                    </a:lnTo>
                    <a:lnTo>
                      <a:pt x="71" y="106"/>
                    </a:lnTo>
                    <a:lnTo>
                      <a:pt x="71" y="95"/>
                    </a:lnTo>
                    <a:lnTo>
                      <a:pt x="73" y="94"/>
                    </a:lnTo>
                    <a:lnTo>
                      <a:pt x="69" y="77"/>
                    </a:lnTo>
                    <a:lnTo>
                      <a:pt x="55" y="48"/>
                    </a:lnTo>
                    <a:lnTo>
                      <a:pt x="41" y="28"/>
                    </a:lnTo>
                    <a:lnTo>
                      <a:pt x="25" y="14"/>
                    </a:lnTo>
                    <a:lnTo>
                      <a:pt x="12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0" y="1"/>
                    </a:lnTo>
                    <a:lnTo>
                      <a:pt x="29" y="5"/>
                    </a:lnTo>
                    <a:lnTo>
                      <a:pt x="34" y="6"/>
                    </a:lnTo>
                    <a:lnTo>
                      <a:pt x="38" y="9"/>
                    </a:lnTo>
                    <a:lnTo>
                      <a:pt x="43" y="13"/>
                    </a:lnTo>
                    <a:lnTo>
                      <a:pt x="54" y="22"/>
                    </a:lnTo>
                    <a:lnTo>
                      <a:pt x="75" y="44"/>
                    </a:lnTo>
                    <a:lnTo>
                      <a:pt x="86" y="59"/>
                    </a:lnTo>
                    <a:lnTo>
                      <a:pt x="86" y="65"/>
                    </a:lnTo>
                    <a:lnTo>
                      <a:pt x="89" y="73"/>
                    </a:lnTo>
                    <a:lnTo>
                      <a:pt x="94" y="85"/>
                    </a:lnTo>
                    <a:lnTo>
                      <a:pt x="103" y="91"/>
                    </a:lnTo>
                    <a:lnTo>
                      <a:pt x="106" y="93"/>
                    </a:lnTo>
                    <a:lnTo>
                      <a:pt x="104" y="93"/>
                    </a:lnTo>
                    <a:lnTo>
                      <a:pt x="106" y="93"/>
                    </a:lnTo>
                    <a:lnTo>
                      <a:pt x="104" y="93"/>
                    </a:lnTo>
                    <a:lnTo>
                      <a:pt x="106" y="93"/>
                    </a:lnTo>
                    <a:lnTo>
                      <a:pt x="106" y="93"/>
                    </a:lnTo>
                    <a:close/>
                  </a:path>
                </a:pathLst>
              </a:custGeom>
              <a:solidFill>
                <a:srgbClr val="6BF0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3" name="Freeform 43"/>
              <p:cNvSpPr>
                <a:spLocks/>
              </p:cNvSpPr>
              <p:nvPr/>
            </p:nvSpPr>
            <p:spPr bwMode="auto">
              <a:xfrm>
                <a:off x="4689" y="2167"/>
                <a:ext cx="39" cy="108"/>
              </a:xfrm>
              <a:custGeom>
                <a:avLst/>
                <a:gdLst/>
                <a:ahLst/>
                <a:cxnLst>
                  <a:cxn ang="0">
                    <a:pos x="106" y="102"/>
                  </a:cxn>
                  <a:cxn ang="0">
                    <a:pos x="112" y="110"/>
                  </a:cxn>
                  <a:cxn ang="0">
                    <a:pos x="116" y="118"/>
                  </a:cxn>
                  <a:cxn ang="0">
                    <a:pos x="118" y="125"/>
                  </a:cxn>
                  <a:cxn ang="0">
                    <a:pos x="116" y="142"/>
                  </a:cxn>
                  <a:cxn ang="0">
                    <a:pos x="114" y="237"/>
                  </a:cxn>
                  <a:cxn ang="0">
                    <a:pos x="112" y="259"/>
                  </a:cxn>
                  <a:cxn ang="0">
                    <a:pos x="106" y="306"/>
                  </a:cxn>
                  <a:cxn ang="0">
                    <a:pos x="98" y="321"/>
                  </a:cxn>
                  <a:cxn ang="0">
                    <a:pos x="93" y="324"/>
                  </a:cxn>
                  <a:cxn ang="0">
                    <a:pos x="78" y="324"/>
                  </a:cxn>
                  <a:cxn ang="0">
                    <a:pos x="30" y="318"/>
                  </a:cxn>
                  <a:cxn ang="0">
                    <a:pos x="25" y="317"/>
                  </a:cxn>
                  <a:cxn ang="0">
                    <a:pos x="25" y="312"/>
                  </a:cxn>
                  <a:cxn ang="0">
                    <a:pos x="26" y="306"/>
                  </a:cxn>
                  <a:cxn ang="0">
                    <a:pos x="27" y="298"/>
                  </a:cxn>
                  <a:cxn ang="0">
                    <a:pos x="38" y="266"/>
                  </a:cxn>
                  <a:cxn ang="0">
                    <a:pos x="46" y="245"/>
                  </a:cxn>
                  <a:cxn ang="0">
                    <a:pos x="61" y="187"/>
                  </a:cxn>
                  <a:cxn ang="0">
                    <a:pos x="69" y="140"/>
                  </a:cxn>
                  <a:cxn ang="0">
                    <a:pos x="70" y="125"/>
                  </a:cxn>
                  <a:cxn ang="0">
                    <a:pos x="71" y="95"/>
                  </a:cxn>
                  <a:cxn ang="0">
                    <a:pos x="69" y="77"/>
                  </a:cxn>
                  <a:cxn ang="0">
                    <a:pos x="41" y="28"/>
                  </a:cxn>
                  <a:cxn ang="0">
                    <a:pos x="1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30" y="8"/>
                  </a:cxn>
                  <a:cxn ang="0">
                    <a:pos x="39" y="12"/>
                  </a:cxn>
                  <a:cxn ang="0">
                    <a:pos x="55" y="25"/>
                  </a:cxn>
                  <a:cxn ang="0">
                    <a:pos x="83" y="62"/>
                  </a:cxn>
                  <a:cxn ang="0">
                    <a:pos x="85" y="83"/>
                  </a:cxn>
                  <a:cxn ang="0">
                    <a:pos x="91" y="94"/>
                  </a:cxn>
                  <a:cxn ang="0">
                    <a:pos x="100" y="98"/>
                  </a:cxn>
                  <a:cxn ang="0">
                    <a:pos x="102" y="99"/>
                  </a:cxn>
                  <a:cxn ang="0">
                    <a:pos x="102" y="99"/>
                  </a:cxn>
                  <a:cxn ang="0">
                    <a:pos x="103" y="99"/>
                  </a:cxn>
                </a:cxnLst>
                <a:rect l="0" t="0" r="r" b="b"/>
                <a:pathLst>
                  <a:path w="118" h="324">
                    <a:moveTo>
                      <a:pt x="103" y="99"/>
                    </a:moveTo>
                    <a:lnTo>
                      <a:pt x="106" y="102"/>
                    </a:lnTo>
                    <a:lnTo>
                      <a:pt x="110" y="106"/>
                    </a:lnTo>
                    <a:lnTo>
                      <a:pt x="112" y="110"/>
                    </a:lnTo>
                    <a:lnTo>
                      <a:pt x="115" y="114"/>
                    </a:lnTo>
                    <a:lnTo>
                      <a:pt x="116" y="118"/>
                    </a:lnTo>
                    <a:lnTo>
                      <a:pt x="116" y="123"/>
                    </a:lnTo>
                    <a:lnTo>
                      <a:pt x="118" y="125"/>
                    </a:lnTo>
                    <a:lnTo>
                      <a:pt x="116" y="128"/>
                    </a:lnTo>
                    <a:lnTo>
                      <a:pt x="116" y="142"/>
                    </a:lnTo>
                    <a:lnTo>
                      <a:pt x="115" y="187"/>
                    </a:lnTo>
                    <a:lnTo>
                      <a:pt x="114" y="237"/>
                    </a:lnTo>
                    <a:lnTo>
                      <a:pt x="114" y="248"/>
                    </a:lnTo>
                    <a:lnTo>
                      <a:pt x="112" y="259"/>
                    </a:lnTo>
                    <a:lnTo>
                      <a:pt x="111" y="277"/>
                    </a:lnTo>
                    <a:lnTo>
                      <a:pt x="106" y="306"/>
                    </a:lnTo>
                    <a:lnTo>
                      <a:pt x="102" y="316"/>
                    </a:lnTo>
                    <a:lnTo>
                      <a:pt x="98" y="321"/>
                    </a:lnTo>
                    <a:lnTo>
                      <a:pt x="97" y="322"/>
                    </a:lnTo>
                    <a:lnTo>
                      <a:pt x="93" y="324"/>
                    </a:lnTo>
                    <a:lnTo>
                      <a:pt x="89" y="324"/>
                    </a:lnTo>
                    <a:lnTo>
                      <a:pt x="78" y="324"/>
                    </a:lnTo>
                    <a:lnTo>
                      <a:pt x="50" y="322"/>
                    </a:lnTo>
                    <a:lnTo>
                      <a:pt x="30" y="318"/>
                    </a:lnTo>
                    <a:lnTo>
                      <a:pt x="27" y="318"/>
                    </a:lnTo>
                    <a:lnTo>
                      <a:pt x="25" y="317"/>
                    </a:lnTo>
                    <a:lnTo>
                      <a:pt x="25" y="313"/>
                    </a:lnTo>
                    <a:lnTo>
                      <a:pt x="25" y="312"/>
                    </a:lnTo>
                    <a:lnTo>
                      <a:pt x="26" y="309"/>
                    </a:lnTo>
                    <a:lnTo>
                      <a:pt x="26" y="306"/>
                    </a:lnTo>
                    <a:lnTo>
                      <a:pt x="26" y="302"/>
                    </a:lnTo>
                    <a:lnTo>
                      <a:pt x="27" y="298"/>
                    </a:lnTo>
                    <a:lnTo>
                      <a:pt x="30" y="289"/>
                    </a:lnTo>
                    <a:lnTo>
                      <a:pt x="38" y="266"/>
                    </a:lnTo>
                    <a:lnTo>
                      <a:pt x="45" y="251"/>
                    </a:lnTo>
                    <a:lnTo>
                      <a:pt x="46" y="245"/>
                    </a:lnTo>
                    <a:lnTo>
                      <a:pt x="51" y="229"/>
                    </a:lnTo>
                    <a:lnTo>
                      <a:pt x="61" y="187"/>
                    </a:lnTo>
                    <a:lnTo>
                      <a:pt x="67" y="147"/>
                    </a:lnTo>
                    <a:lnTo>
                      <a:pt x="69" y="140"/>
                    </a:lnTo>
                    <a:lnTo>
                      <a:pt x="69" y="135"/>
                    </a:lnTo>
                    <a:lnTo>
                      <a:pt x="70" y="125"/>
                    </a:lnTo>
                    <a:lnTo>
                      <a:pt x="71" y="106"/>
                    </a:lnTo>
                    <a:lnTo>
                      <a:pt x="71" y="95"/>
                    </a:lnTo>
                    <a:lnTo>
                      <a:pt x="73" y="94"/>
                    </a:lnTo>
                    <a:lnTo>
                      <a:pt x="69" y="77"/>
                    </a:lnTo>
                    <a:lnTo>
                      <a:pt x="55" y="48"/>
                    </a:lnTo>
                    <a:lnTo>
                      <a:pt x="41" y="28"/>
                    </a:lnTo>
                    <a:lnTo>
                      <a:pt x="25" y="14"/>
                    </a:lnTo>
                    <a:lnTo>
                      <a:pt x="12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10" y="2"/>
                    </a:lnTo>
                    <a:lnTo>
                      <a:pt x="30" y="8"/>
                    </a:lnTo>
                    <a:lnTo>
                      <a:pt x="35" y="9"/>
                    </a:lnTo>
                    <a:lnTo>
                      <a:pt x="39" y="12"/>
                    </a:lnTo>
                    <a:lnTo>
                      <a:pt x="45" y="16"/>
                    </a:lnTo>
                    <a:lnTo>
                      <a:pt x="55" y="25"/>
                    </a:lnTo>
                    <a:lnTo>
                      <a:pt x="74" y="48"/>
                    </a:lnTo>
                    <a:lnTo>
                      <a:pt x="83" y="62"/>
                    </a:lnTo>
                    <a:lnTo>
                      <a:pt x="83" y="71"/>
                    </a:lnTo>
                    <a:lnTo>
                      <a:pt x="85" y="83"/>
                    </a:lnTo>
                    <a:lnTo>
                      <a:pt x="87" y="90"/>
                    </a:lnTo>
                    <a:lnTo>
                      <a:pt x="91" y="94"/>
                    </a:lnTo>
                    <a:lnTo>
                      <a:pt x="95" y="97"/>
                    </a:lnTo>
                    <a:lnTo>
                      <a:pt x="100" y="98"/>
                    </a:lnTo>
                    <a:lnTo>
                      <a:pt x="103" y="99"/>
                    </a:lnTo>
                    <a:lnTo>
                      <a:pt x="102" y="99"/>
                    </a:lnTo>
                    <a:lnTo>
                      <a:pt x="103" y="99"/>
                    </a:lnTo>
                    <a:lnTo>
                      <a:pt x="102" y="99"/>
                    </a:lnTo>
                    <a:lnTo>
                      <a:pt x="103" y="99"/>
                    </a:lnTo>
                    <a:lnTo>
                      <a:pt x="103" y="99"/>
                    </a:lnTo>
                    <a:close/>
                  </a:path>
                </a:pathLst>
              </a:custGeom>
              <a:solidFill>
                <a:srgbClr val="7AF0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4" name="Freeform 44"/>
              <p:cNvSpPr>
                <a:spLocks/>
              </p:cNvSpPr>
              <p:nvPr/>
            </p:nvSpPr>
            <p:spPr bwMode="auto">
              <a:xfrm>
                <a:off x="4689" y="2167"/>
                <a:ext cx="38" cy="107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69" y="76"/>
                  </a:cxn>
                  <a:cxn ang="0">
                    <a:pos x="73" y="94"/>
                  </a:cxn>
                  <a:cxn ang="0">
                    <a:pos x="73" y="114"/>
                  </a:cxn>
                  <a:cxn ang="0">
                    <a:pos x="73" y="139"/>
                  </a:cxn>
                  <a:cxn ang="0">
                    <a:pos x="67" y="165"/>
                  </a:cxn>
                  <a:cxn ang="0">
                    <a:pos x="51" y="244"/>
                  </a:cxn>
                  <a:cxn ang="0">
                    <a:pos x="47" y="255"/>
                  </a:cxn>
                  <a:cxn ang="0">
                    <a:pos x="34" y="287"/>
                  </a:cxn>
                  <a:cxn ang="0">
                    <a:pos x="30" y="304"/>
                  </a:cxn>
                  <a:cxn ang="0">
                    <a:pos x="29" y="309"/>
                  </a:cxn>
                  <a:cxn ang="0">
                    <a:pos x="26" y="313"/>
                  </a:cxn>
                  <a:cxn ang="0">
                    <a:pos x="30" y="317"/>
                  </a:cxn>
                  <a:cxn ang="0">
                    <a:pos x="37" y="320"/>
                  </a:cxn>
                  <a:cxn ang="0">
                    <a:pos x="75" y="320"/>
                  </a:cxn>
                  <a:cxn ang="0">
                    <a:pos x="98" y="315"/>
                  </a:cxn>
                  <a:cxn ang="0">
                    <a:pos x="103" y="303"/>
                  </a:cxn>
                  <a:cxn ang="0">
                    <a:pos x="110" y="258"/>
                  </a:cxn>
                  <a:cxn ang="0">
                    <a:pos x="110" y="236"/>
                  </a:cxn>
                  <a:cxn ang="0">
                    <a:pos x="111" y="166"/>
                  </a:cxn>
                  <a:cxn ang="0">
                    <a:pos x="114" y="131"/>
                  </a:cxn>
                  <a:cxn ang="0">
                    <a:pos x="111" y="116"/>
                  </a:cxn>
                  <a:cxn ang="0">
                    <a:pos x="104" y="108"/>
                  </a:cxn>
                  <a:cxn ang="0">
                    <a:pos x="95" y="104"/>
                  </a:cxn>
                  <a:cxn ang="0">
                    <a:pos x="89" y="102"/>
                  </a:cxn>
                  <a:cxn ang="0">
                    <a:pos x="85" y="100"/>
                  </a:cxn>
                  <a:cxn ang="0">
                    <a:pos x="82" y="92"/>
                  </a:cxn>
                  <a:cxn ang="0">
                    <a:pos x="81" y="65"/>
                  </a:cxn>
                  <a:cxn ang="0">
                    <a:pos x="78" y="58"/>
                  </a:cxn>
                  <a:cxn ang="0">
                    <a:pos x="55" y="25"/>
                  </a:cxn>
                  <a:cxn ang="0">
                    <a:pos x="31" y="8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114" h="320">
                    <a:moveTo>
                      <a:pt x="2" y="1"/>
                    </a:moveTo>
                    <a:lnTo>
                      <a:pt x="12" y="5"/>
                    </a:lnTo>
                    <a:lnTo>
                      <a:pt x="41" y="27"/>
                    </a:lnTo>
                    <a:lnTo>
                      <a:pt x="69" y="76"/>
                    </a:lnTo>
                    <a:lnTo>
                      <a:pt x="73" y="93"/>
                    </a:lnTo>
                    <a:lnTo>
                      <a:pt x="73" y="94"/>
                    </a:lnTo>
                    <a:lnTo>
                      <a:pt x="73" y="98"/>
                    </a:lnTo>
                    <a:lnTo>
                      <a:pt x="73" y="114"/>
                    </a:lnTo>
                    <a:lnTo>
                      <a:pt x="73" y="134"/>
                    </a:lnTo>
                    <a:lnTo>
                      <a:pt x="73" y="139"/>
                    </a:lnTo>
                    <a:lnTo>
                      <a:pt x="71" y="146"/>
                    </a:lnTo>
                    <a:lnTo>
                      <a:pt x="67" y="165"/>
                    </a:lnTo>
                    <a:lnTo>
                      <a:pt x="59" y="207"/>
                    </a:lnTo>
                    <a:lnTo>
                      <a:pt x="51" y="244"/>
                    </a:lnTo>
                    <a:lnTo>
                      <a:pt x="50" y="250"/>
                    </a:lnTo>
                    <a:lnTo>
                      <a:pt x="47" y="255"/>
                    </a:lnTo>
                    <a:lnTo>
                      <a:pt x="43" y="265"/>
                    </a:lnTo>
                    <a:lnTo>
                      <a:pt x="34" y="287"/>
                    </a:lnTo>
                    <a:lnTo>
                      <a:pt x="29" y="303"/>
                    </a:lnTo>
                    <a:lnTo>
                      <a:pt x="30" y="304"/>
                    </a:lnTo>
                    <a:lnTo>
                      <a:pt x="30" y="307"/>
                    </a:lnTo>
                    <a:lnTo>
                      <a:pt x="29" y="309"/>
                    </a:lnTo>
                    <a:lnTo>
                      <a:pt x="27" y="311"/>
                    </a:lnTo>
                    <a:lnTo>
                      <a:pt x="26" y="313"/>
                    </a:lnTo>
                    <a:lnTo>
                      <a:pt x="26" y="316"/>
                    </a:lnTo>
                    <a:lnTo>
                      <a:pt x="30" y="317"/>
                    </a:lnTo>
                    <a:lnTo>
                      <a:pt x="33" y="319"/>
                    </a:lnTo>
                    <a:lnTo>
                      <a:pt x="37" y="320"/>
                    </a:lnTo>
                    <a:lnTo>
                      <a:pt x="49" y="320"/>
                    </a:lnTo>
                    <a:lnTo>
                      <a:pt x="75" y="320"/>
                    </a:lnTo>
                    <a:lnTo>
                      <a:pt x="94" y="317"/>
                    </a:lnTo>
                    <a:lnTo>
                      <a:pt x="98" y="315"/>
                    </a:lnTo>
                    <a:lnTo>
                      <a:pt x="99" y="312"/>
                    </a:lnTo>
                    <a:lnTo>
                      <a:pt x="103" y="303"/>
                    </a:lnTo>
                    <a:lnTo>
                      <a:pt x="106" y="291"/>
                    </a:lnTo>
                    <a:lnTo>
                      <a:pt x="110" y="258"/>
                    </a:lnTo>
                    <a:lnTo>
                      <a:pt x="110" y="247"/>
                    </a:lnTo>
                    <a:lnTo>
                      <a:pt x="110" y="236"/>
                    </a:lnTo>
                    <a:lnTo>
                      <a:pt x="110" y="214"/>
                    </a:lnTo>
                    <a:lnTo>
                      <a:pt x="111" y="166"/>
                    </a:lnTo>
                    <a:lnTo>
                      <a:pt x="112" y="135"/>
                    </a:lnTo>
                    <a:lnTo>
                      <a:pt x="114" y="131"/>
                    </a:lnTo>
                    <a:lnTo>
                      <a:pt x="112" y="126"/>
                    </a:lnTo>
                    <a:lnTo>
                      <a:pt x="111" y="116"/>
                    </a:lnTo>
                    <a:lnTo>
                      <a:pt x="108" y="112"/>
                    </a:lnTo>
                    <a:lnTo>
                      <a:pt x="104" y="108"/>
                    </a:lnTo>
                    <a:lnTo>
                      <a:pt x="102" y="105"/>
                    </a:lnTo>
                    <a:lnTo>
                      <a:pt x="95" y="104"/>
                    </a:lnTo>
                    <a:lnTo>
                      <a:pt x="93" y="104"/>
                    </a:lnTo>
                    <a:lnTo>
                      <a:pt x="89" y="102"/>
                    </a:lnTo>
                    <a:lnTo>
                      <a:pt x="86" y="101"/>
                    </a:lnTo>
                    <a:lnTo>
                      <a:pt x="85" y="100"/>
                    </a:lnTo>
                    <a:lnTo>
                      <a:pt x="83" y="96"/>
                    </a:lnTo>
                    <a:lnTo>
                      <a:pt x="82" y="92"/>
                    </a:lnTo>
                    <a:lnTo>
                      <a:pt x="81" y="77"/>
                    </a:lnTo>
                    <a:lnTo>
                      <a:pt x="81" y="65"/>
                    </a:lnTo>
                    <a:lnTo>
                      <a:pt x="79" y="62"/>
                    </a:lnTo>
                    <a:lnTo>
                      <a:pt x="78" y="58"/>
                    </a:lnTo>
                    <a:lnTo>
                      <a:pt x="73" y="49"/>
                    </a:lnTo>
                    <a:lnTo>
                      <a:pt x="55" y="25"/>
                    </a:lnTo>
                    <a:lnTo>
                      <a:pt x="37" y="9"/>
                    </a:lnTo>
                    <a:lnTo>
                      <a:pt x="31" y="8"/>
                    </a:lnTo>
                    <a:lnTo>
                      <a:pt x="21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CF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5" name="Freeform 45"/>
              <p:cNvSpPr>
                <a:spLocks/>
              </p:cNvSpPr>
              <p:nvPr/>
            </p:nvSpPr>
            <p:spPr bwMode="auto">
              <a:xfrm>
                <a:off x="4708" y="2247"/>
                <a:ext cx="4" cy="22"/>
              </a:xfrm>
              <a:custGeom>
                <a:avLst/>
                <a:gdLst/>
                <a:ahLst/>
                <a:cxnLst>
                  <a:cxn ang="0">
                    <a:pos x="8" y="65"/>
                  </a:cxn>
                  <a:cxn ang="0">
                    <a:pos x="8" y="57"/>
                  </a:cxn>
                  <a:cxn ang="0">
                    <a:pos x="9" y="32"/>
                  </a:cxn>
                  <a:cxn ang="0">
                    <a:pos x="12" y="5"/>
                  </a:cxn>
                  <a:cxn ang="0">
                    <a:pos x="13" y="0"/>
                  </a:cxn>
                  <a:cxn ang="0">
                    <a:pos x="10" y="3"/>
                  </a:cxn>
                  <a:cxn ang="0">
                    <a:pos x="9" y="8"/>
                  </a:cxn>
                  <a:cxn ang="0">
                    <a:pos x="5" y="21"/>
                  </a:cxn>
                  <a:cxn ang="0">
                    <a:pos x="0" y="50"/>
                  </a:cxn>
                  <a:cxn ang="0">
                    <a:pos x="1" y="58"/>
                  </a:cxn>
                  <a:cxn ang="0">
                    <a:pos x="1" y="61"/>
                  </a:cxn>
                  <a:cxn ang="0">
                    <a:pos x="2" y="64"/>
                  </a:cxn>
                  <a:cxn ang="0">
                    <a:pos x="4" y="65"/>
                  </a:cxn>
                  <a:cxn ang="0">
                    <a:pos x="6" y="66"/>
                  </a:cxn>
                  <a:cxn ang="0">
                    <a:pos x="8" y="65"/>
                  </a:cxn>
                  <a:cxn ang="0">
                    <a:pos x="6" y="65"/>
                  </a:cxn>
                  <a:cxn ang="0">
                    <a:pos x="8" y="65"/>
                  </a:cxn>
                  <a:cxn ang="0">
                    <a:pos x="6" y="65"/>
                  </a:cxn>
                  <a:cxn ang="0">
                    <a:pos x="8" y="65"/>
                  </a:cxn>
                  <a:cxn ang="0">
                    <a:pos x="8" y="65"/>
                  </a:cxn>
                </a:cxnLst>
                <a:rect l="0" t="0" r="r" b="b"/>
                <a:pathLst>
                  <a:path w="13" h="66">
                    <a:moveTo>
                      <a:pt x="8" y="65"/>
                    </a:moveTo>
                    <a:lnTo>
                      <a:pt x="8" y="57"/>
                    </a:lnTo>
                    <a:lnTo>
                      <a:pt x="9" y="32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0" y="3"/>
                    </a:lnTo>
                    <a:lnTo>
                      <a:pt x="9" y="8"/>
                    </a:lnTo>
                    <a:lnTo>
                      <a:pt x="5" y="21"/>
                    </a:lnTo>
                    <a:lnTo>
                      <a:pt x="0" y="50"/>
                    </a:lnTo>
                    <a:lnTo>
                      <a:pt x="1" y="58"/>
                    </a:lnTo>
                    <a:lnTo>
                      <a:pt x="1" y="61"/>
                    </a:lnTo>
                    <a:lnTo>
                      <a:pt x="2" y="64"/>
                    </a:lnTo>
                    <a:lnTo>
                      <a:pt x="4" y="65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8" y="65"/>
                    </a:lnTo>
                    <a:lnTo>
                      <a:pt x="8" y="65"/>
                    </a:lnTo>
                    <a:close/>
                  </a:path>
                </a:pathLst>
              </a:custGeom>
              <a:solidFill>
                <a:srgbClr val="6BF0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6" name="Freeform 46"/>
              <p:cNvSpPr>
                <a:spLocks/>
              </p:cNvSpPr>
              <p:nvPr/>
            </p:nvSpPr>
            <p:spPr bwMode="auto">
              <a:xfrm>
                <a:off x="4696" y="2263"/>
                <a:ext cx="9" cy="14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2"/>
                  </a:cxn>
                  <a:cxn ang="0">
                    <a:pos x="13" y="3"/>
                  </a:cxn>
                  <a:cxn ang="0">
                    <a:pos x="5" y="10"/>
                  </a:cxn>
                  <a:cxn ang="0">
                    <a:pos x="1" y="15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1" y="32"/>
                  </a:cxn>
                  <a:cxn ang="0">
                    <a:pos x="2" y="36"/>
                  </a:cxn>
                  <a:cxn ang="0">
                    <a:pos x="6" y="39"/>
                  </a:cxn>
                  <a:cxn ang="0">
                    <a:pos x="11" y="40"/>
                  </a:cxn>
                  <a:cxn ang="0">
                    <a:pos x="18" y="42"/>
                  </a:cxn>
                  <a:cxn ang="0">
                    <a:pos x="23" y="40"/>
                  </a:cxn>
                  <a:cxn ang="0">
                    <a:pos x="26" y="39"/>
                  </a:cxn>
                  <a:cxn ang="0">
                    <a:pos x="29" y="34"/>
                  </a:cxn>
                  <a:cxn ang="0">
                    <a:pos x="29" y="30"/>
                  </a:cxn>
                  <a:cxn ang="0">
                    <a:pos x="27" y="24"/>
                  </a:cxn>
                  <a:cxn ang="0">
                    <a:pos x="23" y="15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17" y="0"/>
                  </a:cxn>
                </a:cxnLst>
                <a:rect l="0" t="0" r="r" b="b"/>
                <a:pathLst>
                  <a:path w="29" h="42">
                    <a:moveTo>
                      <a:pt x="17" y="0"/>
                    </a:moveTo>
                    <a:lnTo>
                      <a:pt x="15" y="2"/>
                    </a:lnTo>
                    <a:lnTo>
                      <a:pt x="13" y="3"/>
                    </a:lnTo>
                    <a:lnTo>
                      <a:pt x="5" y="10"/>
                    </a:lnTo>
                    <a:lnTo>
                      <a:pt x="1" y="15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1" y="32"/>
                    </a:lnTo>
                    <a:lnTo>
                      <a:pt x="2" y="36"/>
                    </a:lnTo>
                    <a:lnTo>
                      <a:pt x="6" y="39"/>
                    </a:lnTo>
                    <a:lnTo>
                      <a:pt x="11" y="40"/>
                    </a:lnTo>
                    <a:lnTo>
                      <a:pt x="18" y="42"/>
                    </a:lnTo>
                    <a:lnTo>
                      <a:pt x="23" y="40"/>
                    </a:lnTo>
                    <a:lnTo>
                      <a:pt x="26" y="39"/>
                    </a:lnTo>
                    <a:lnTo>
                      <a:pt x="29" y="34"/>
                    </a:lnTo>
                    <a:lnTo>
                      <a:pt x="29" y="30"/>
                    </a:lnTo>
                    <a:lnTo>
                      <a:pt x="27" y="24"/>
                    </a:lnTo>
                    <a:lnTo>
                      <a:pt x="23" y="15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CF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7" name="Freeform 47"/>
              <p:cNvSpPr>
                <a:spLocks/>
              </p:cNvSpPr>
              <p:nvPr/>
            </p:nvSpPr>
            <p:spPr bwMode="auto">
              <a:xfrm>
                <a:off x="4697" y="2264"/>
                <a:ext cx="60" cy="21"/>
              </a:xfrm>
              <a:custGeom>
                <a:avLst/>
                <a:gdLst/>
                <a:ahLst/>
                <a:cxnLst>
                  <a:cxn ang="0">
                    <a:pos x="4" y="16"/>
                  </a:cxn>
                  <a:cxn ang="0">
                    <a:pos x="18" y="5"/>
                  </a:cxn>
                  <a:cxn ang="0">
                    <a:pos x="32" y="5"/>
                  </a:cxn>
                  <a:cxn ang="0">
                    <a:pos x="34" y="8"/>
                  </a:cxn>
                  <a:cxn ang="0">
                    <a:pos x="37" y="12"/>
                  </a:cxn>
                  <a:cxn ang="0">
                    <a:pos x="41" y="12"/>
                  </a:cxn>
                  <a:cxn ang="0">
                    <a:pos x="44" y="16"/>
                  </a:cxn>
                  <a:cxn ang="0">
                    <a:pos x="56" y="23"/>
                  </a:cxn>
                  <a:cxn ang="0">
                    <a:pos x="82" y="25"/>
                  </a:cxn>
                  <a:cxn ang="0">
                    <a:pos x="93" y="25"/>
                  </a:cxn>
                  <a:cxn ang="0">
                    <a:pos x="125" y="16"/>
                  </a:cxn>
                  <a:cxn ang="0">
                    <a:pos x="130" y="11"/>
                  </a:cxn>
                  <a:cxn ang="0">
                    <a:pos x="138" y="7"/>
                  </a:cxn>
                  <a:cxn ang="0">
                    <a:pos x="159" y="1"/>
                  </a:cxn>
                  <a:cxn ang="0">
                    <a:pos x="164" y="0"/>
                  </a:cxn>
                  <a:cxn ang="0">
                    <a:pos x="172" y="3"/>
                  </a:cxn>
                  <a:cxn ang="0">
                    <a:pos x="178" y="8"/>
                  </a:cxn>
                  <a:cxn ang="0">
                    <a:pos x="180" y="12"/>
                  </a:cxn>
                  <a:cxn ang="0">
                    <a:pos x="176" y="20"/>
                  </a:cxn>
                  <a:cxn ang="0">
                    <a:pos x="167" y="27"/>
                  </a:cxn>
                  <a:cxn ang="0">
                    <a:pos x="133" y="41"/>
                  </a:cxn>
                  <a:cxn ang="0">
                    <a:pos x="121" y="45"/>
                  </a:cxn>
                  <a:cxn ang="0">
                    <a:pos x="106" y="52"/>
                  </a:cxn>
                  <a:cxn ang="0">
                    <a:pos x="97" y="58"/>
                  </a:cxn>
                  <a:cxn ang="0">
                    <a:pos x="91" y="62"/>
                  </a:cxn>
                  <a:cxn ang="0">
                    <a:pos x="87" y="61"/>
                  </a:cxn>
                  <a:cxn ang="0">
                    <a:pos x="73" y="57"/>
                  </a:cxn>
                  <a:cxn ang="0">
                    <a:pos x="62" y="53"/>
                  </a:cxn>
                  <a:cxn ang="0">
                    <a:pos x="33" y="44"/>
                  </a:cxn>
                  <a:cxn ang="0">
                    <a:pos x="16" y="37"/>
                  </a:cxn>
                  <a:cxn ang="0">
                    <a:pos x="1" y="27"/>
                  </a:cxn>
                  <a:cxn ang="0">
                    <a:pos x="0" y="20"/>
                  </a:cxn>
                  <a:cxn ang="0">
                    <a:pos x="1" y="17"/>
                  </a:cxn>
                  <a:cxn ang="0">
                    <a:pos x="1" y="17"/>
                  </a:cxn>
                  <a:cxn ang="0">
                    <a:pos x="2" y="17"/>
                  </a:cxn>
                </a:cxnLst>
                <a:rect l="0" t="0" r="r" b="b"/>
                <a:pathLst>
                  <a:path w="180" h="62">
                    <a:moveTo>
                      <a:pt x="2" y="17"/>
                    </a:moveTo>
                    <a:lnTo>
                      <a:pt x="4" y="16"/>
                    </a:lnTo>
                    <a:lnTo>
                      <a:pt x="12" y="8"/>
                    </a:lnTo>
                    <a:lnTo>
                      <a:pt x="18" y="5"/>
                    </a:lnTo>
                    <a:lnTo>
                      <a:pt x="26" y="5"/>
                    </a:lnTo>
                    <a:lnTo>
                      <a:pt x="32" y="5"/>
                    </a:lnTo>
                    <a:lnTo>
                      <a:pt x="33" y="7"/>
                    </a:lnTo>
                    <a:lnTo>
                      <a:pt x="34" y="8"/>
                    </a:lnTo>
                    <a:lnTo>
                      <a:pt x="36" y="11"/>
                    </a:lnTo>
                    <a:lnTo>
                      <a:pt x="37" y="12"/>
                    </a:lnTo>
                    <a:lnTo>
                      <a:pt x="38" y="13"/>
                    </a:lnTo>
                    <a:lnTo>
                      <a:pt x="41" y="12"/>
                    </a:lnTo>
                    <a:lnTo>
                      <a:pt x="42" y="15"/>
                    </a:lnTo>
                    <a:lnTo>
                      <a:pt x="44" y="16"/>
                    </a:lnTo>
                    <a:lnTo>
                      <a:pt x="48" y="19"/>
                    </a:lnTo>
                    <a:lnTo>
                      <a:pt x="56" y="23"/>
                    </a:lnTo>
                    <a:lnTo>
                      <a:pt x="68" y="25"/>
                    </a:lnTo>
                    <a:lnTo>
                      <a:pt x="82" y="25"/>
                    </a:lnTo>
                    <a:lnTo>
                      <a:pt x="83" y="25"/>
                    </a:lnTo>
                    <a:lnTo>
                      <a:pt x="93" y="25"/>
                    </a:lnTo>
                    <a:lnTo>
                      <a:pt x="107" y="24"/>
                    </a:lnTo>
                    <a:lnTo>
                      <a:pt x="125" y="16"/>
                    </a:lnTo>
                    <a:lnTo>
                      <a:pt x="129" y="12"/>
                    </a:lnTo>
                    <a:lnTo>
                      <a:pt x="130" y="11"/>
                    </a:lnTo>
                    <a:lnTo>
                      <a:pt x="131" y="9"/>
                    </a:lnTo>
                    <a:lnTo>
                      <a:pt x="138" y="7"/>
                    </a:lnTo>
                    <a:lnTo>
                      <a:pt x="149" y="3"/>
                    </a:lnTo>
                    <a:lnTo>
                      <a:pt x="159" y="1"/>
                    </a:lnTo>
                    <a:lnTo>
                      <a:pt x="163" y="0"/>
                    </a:lnTo>
                    <a:lnTo>
                      <a:pt x="164" y="0"/>
                    </a:lnTo>
                    <a:lnTo>
                      <a:pt x="168" y="1"/>
                    </a:lnTo>
                    <a:lnTo>
                      <a:pt x="172" y="3"/>
                    </a:lnTo>
                    <a:lnTo>
                      <a:pt x="176" y="5"/>
                    </a:lnTo>
                    <a:lnTo>
                      <a:pt x="178" y="8"/>
                    </a:lnTo>
                    <a:lnTo>
                      <a:pt x="179" y="11"/>
                    </a:lnTo>
                    <a:lnTo>
                      <a:pt x="180" y="12"/>
                    </a:lnTo>
                    <a:lnTo>
                      <a:pt x="179" y="16"/>
                    </a:lnTo>
                    <a:lnTo>
                      <a:pt x="176" y="20"/>
                    </a:lnTo>
                    <a:lnTo>
                      <a:pt x="172" y="23"/>
                    </a:lnTo>
                    <a:lnTo>
                      <a:pt x="167" y="27"/>
                    </a:lnTo>
                    <a:lnTo>
                      <a:pt x="155" y="32"/>
                    </a:lnTo>
                    <a:lnTo>
                      <a:pt x="133" y="41"/>
                    </a:lnTo>
                    <a:lnTo>
                      <a:pt x="125" y="44"/>
                    </a:lnTo>
                    <a:lnTo>
                      <a:pt x="121" y="45"/>
                    </a:lnTo>
                    <a:lnTo>
                      <a:pt x="115" y="48"/>
                    </a:lnTo>
                    <a:lnTo>
                      <a:pt x="106" y="52"/>
                    </a:lnTo>
                    <a:lnTo>
                      <a:pt x="98" y="57"/>
                    </a:lnTo>
                    <a:lnTo>
                      <a:pt x="97" y="58"/>
                    </a:lnTo>
                    <a:lnTo>
                      <a:pt x="95" y="61"/>
                    </a:lnTo>
                    <a:lnTo>
                      <a:pt x="91" y="62"/>
                    </a:lnTo>
                    <a:lnTo>
                      <a:pt x="90" y="62"/>
                    </a:lnTo>
                    <a:lnTo>
                      <a:pt x="87" y="61"/>
                    </a:lnTo>
                    <a:lnTo>
                      <a:pt x="83" y="61"/>
                    </a:lnTo>
                    <a:lnTo>
                      <a:pt x="73" y="57"/>
                    </a:lnTo>
                    <a:lnTo>
                      <a:pt x="72" y="56"/>
                    </a:lnTo>
                    <a:lnTo>
                      <a:pt x="62" y="53"/>
                    </a:lnTo>
                    <a:lnTo>
                      <a:pt x="53" y="50"/>
                    </a:lnTo>
                    <a:lnTo>
                      <a:pt x="33" y="44"/>
                    </a:lnTo>
                    <a:lnTo>
                      <a:pt x="20" y="39"/>
                    </a:lnTo>
                    <a:lnTo>
                      <a:pt x="16" y="37"/>
                    </a:lnTo>
                    <a:lnTo>
                      <a:pt x="9" y="33"/>
                    </a:lnTo>
                    <a:lnTo>
                      <a:pt x="1" y="27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004D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8" name="Freeform 48"/>
              <p:cNvSpPr>
                <a:spLocks/>
              </p:cNvSpPr>
              <p:nvPr/>
            </p:nvSpPr>
            <p:spPr bwMode="auto">
              <a:xfrm>
                <a:off x="4736" y="2106"/>
                <a:ext cx="140" cy="268"/>
              </a:xfrm>
              <a:custGeom>
                <a:avLst/>
                <a:gdLst/>
                <a:ahLst/>
                <a:cxnLst>
                  <a:cxn ang="0">
                    <a:pos x="180" y="693"/>
                  </a:cxn>
                  <a:cxn ang="0">
                    <a:pos x="253" y="570"/>
                  </a:cxn>
                  <a:cxn ang="0">
                    <a:pos x="291" y="445"/>
                  </a:cxn>
                  <a:cxn ang="0">
                    <a:pos x="282" y="377"/>
                  </a:cxn>
                  <a:cxn ang="0">
                    <a:pos x="225" y="268"/>
                  </a:cxn>
                  <a:cxn ang="0">
                    <a:pos x="214" y="247"/>
                  </a:cxn>
                  <a:cxn ang="0">
                    <a:pos x="218" y="231"/>
                  </a:cxn>
                  <a:cxn ang="0">
                    <a:pos x="209" y="207"/>
                  </a:cxn>
                  <a:cxn ang="0">
                    <a:pos x="197" y="195"/>
                  </a:cxn>
                  <a:cxn ang="0">
                    <a:pos x="190" y="186"/>
                  </a:cxn>
                  <a:cxn ang="0">
                    <a:pos x="190" y="183"/>
                  </a:cxn>
                  <a:cxn ang="0">
                    <a:pos x="193" y="181"/>
                  </a:cxn>
                  <a:cxn ang="0">
                    <a:pos x="195" y="178"/>
                  </a:cxn>
                  <a:cxn ang="0">
                    <a:pos x="205" y="177"/>
                  </a:cxn>
                  <a:cxn ang="0">
                    <a:pos x="229" y="175"/>
                  </a:cxn>
                  <a:cxn ang="0">
                    <a:pos x="235" y="175"/>
                  </a:cxn>
                  <a:cxn ang="0">
                    <a:pos x="264" y="169"/>
                  </a:cxn>
                  <a:cxn ang="0">
                    <a:pos x="288" y="148"/>
                  </a:cxn>
                  <a:cxn ang="0">
                    <a:pos x="298" y="129"/>
                  </a:cxn>
                  <a:cxn ang="0">
                    <a:pos x="323" y="33"/>
                  </a:cxn>
                  <a:cxn ang="0">
                    <a:pos x="336" y="8"/>
                  </a:cxn>
                  <a:cxn ang="0">
                    <a:pos x="353" y="41"/>
                  </a:cxn>
                  <a:cxn ang="0">
                    <a:pos x="372" y="116"/>
                  </a:cxn>
                  <a:cxn ang="0">
                    <a:pos x="375" y="133"/>
                  </a:cxn>
                  <a:cxn ang="0">
                    <a:pos x="389" y="217"/>
                  </a:cxn>
                  <a:cxn ang="0">
                    <a:pos x="404" y="276"/>
                  </a:cxn>
                  <a:cxn ang="0">
                    <a:pos x="409" y="286"/>
                  </a:cxn>
                  <a:cxn ang="0">
                    <a:pos x="420" y="331"/>
                  </a:cxn>
                  <a:cxn ang="0">
                    <a:pos x="420" y="351"/>
                  </a:cxn>
                  <a:cxn ang="0">
                    <a:pos x="400" y="506"/>
                  </a:cxn>
                  <a:cxn ang="0">
                    <a:pos x="328" y="656"/>
                  </a:cxn>
                  <a:cxn ang="0">
                    <a:pos x="268" y="710"/>
                  </a:cxn>
                  <a:cxn ang="0">
                    <a:pos x="52" y="803"/>
                  </a:cxn>
                  <a:cxn ang="0">
                    <a:pos x="20" y="804"/>
                  </a:cxn>
                  <a:cxn ang="0">
                    <a:pos x="2" y="800"/>
                  </a:cxn>
                  <a:cxn ang="0">
                    <a:pos x="3" y="798"/>
                  </a:cxn>
                  <a:cxn ang="0">
                    <a:pos x="15" y="798"/>
                  </a:cxn>
                  <a:cxn ang="0">
                    <a:pos x="26" y="798"/>
                  </a:cxn>
                  <a:cxn ang="0">
                    <a:pos x="61" y="786"/>
                  </a:cxn>
                  <a:cxn ang="0">
                    <a:pos x="146" y="729"/>
                  </a:cxn>
                  <a:cxn ang="0">
                    <a:pos x="169" y="705"/>
                  </a:cxn>
                  <a:cxn ang="0">
                    <a:pos x="169" y="705"/>
                  </a:cxn>
                  <a:cxn ang="0">
                    <a:pos x="170" y="705"/>
                  </a:cxn>
                </a:cxnLst>
                <a:rect l="0" t="0" r="r" b="b"/>
                <a:pathLst>
                  <a:path w="421" h="804">
                    <a:moveTo>
                      <a:pt x="170" y="705"/>
                    </a:moveTo>
                    <a:lnTo>
                      <a:pt x="180" y="693"/>
                    </a:lnTo>
                    <a:lnTo>
                      <a:pt x="203" y="658"/>
                    </a:lnTo>
                    <a:lnTo>
                      <a:pt x="253" y="570"/>
                    </a:lnTo>
                    <a:lnTo>
                      <a:pt x="286" y="470"/>
                    </a:lnTo>
                    <a:lnTo>
                      <a:pt x="291" y="445"/>
                    </a:lnTo>
                    <a:lnTo>
                      <a:pt x="291" y="422"/>
                    </a:lnTo>
                    <a:lnTo>
                      <a:pt x="282" y="377"/>
                    </a:lnTo>
                    <a:lnTo>
                      <a:pt x="264" y="333"/>
                    </a:lnTo>
                    <a:lnTo>
                      <a:pt x="225" y="268"/>
                    </a:lnTo>
                    <a:lnTo>
                      <a:pt x="211" y="250"/>
                    </a:lnTo>
                    <a:lnTo>
                      <a:pt x="214" y="247"/>
                    </a:lnTo>
                    <a:lnTo>
                      <a:pt x="217" y="240"/>
                    </a:lnTo>
                    <a:lnTo>
                      <a:pt x="218" y="231"/>
                    </a:lnTo>
                    <a:lnTo>
                      <a:pt x="217" y="221"/>
                    </a:lnTo>
                    <a:lnTo>
                      <a:pt x="209" y="207"/>
                    </a:lnTo>
                    <a:lnTo>
                      <a:pt x="203" y="201"/>
                    </a:lnTo>
                    <a:lnTo>
                      <a:pt x="197" y="195"/>
                    </a:lnTo>
                    <a:lnTo>
                      <a:pt x="193" y="190"/>
                    </a:lnTo>
                    <a:lnTo>
                      <a:pt x="190" y="186"/>
                    </a:lnTo>
                    <a:lnTo>
                      <a:pt x="190" y="185"/>
                    </a:lnTo>
                    <a:lnTo>
                      <a:pt x="190" y="183"/>
                    </a:lnTo>
                    <a:lnTo>
                      <a:pt x="191" y="182"/>
                    </a:lnTo>
                    <a:lnTo>
                      <a:pt x="193" y="181"/>
                    </a:lnTo>
                    <a:lnTo>
                      <a:pt x="194" y="179"/>
                    </a:lnTo>
                    <a:lnTo>
                      <a:pt x="195" y="178"/>
                    </a:lnTo>
                    <a:lnTo>
                      <a:pt x="199" y="178"/>
                    </a:lnTo>
                    <a:lnTo>
                      <a:pt x="205" y="177"/>
                    </a:lnTo>
                    <a:lnTo>
                      <a:pt x="217" y="177"/>
                    </a:lnTo>
                    <a:lnTo>
                      <a:pt x="229" y="175"/>
                    </a:lnTo>
                    <a:lnTo>
                      <a:pt x="230" y="175"/>
                    </a:lnTo>
                    <a:lnTo>
                      <a:pt x="235" y="175"/>
                    </a:lnTo>
                    <a:lnTo>
                      <a:pt x="245" y="175"/>
                    </a:lnTo>
                    <a:lnTo>
                      <a:pt x="264" y="169"/>
                    </a:lnTo>
                    <a:lnTo>
                      <a:pt x="283" y="153"/>
                    </a:lnTo>
                    <a:lnTo>
                      <a:pt x="288" y="148"/>
                    </a:lnTo>
                    <a:lnTo>
                      <a:pt x="292" y="141"/>
                    </a:lnTo>
                    <a:lnTo>
                      <a:pt x="298" y="129"/>
                    </a:lnTo>
                    <a:lnTo>
                      <a:pt x="307" y="100"/>
                    </a:lnTo>
                    <a:lnTo>
                      <a:pt x="323" y="33"/>
                    </a:lnTo>
                    <a:lnTo>
                      <a:pt x="330" y="0"/>
                    </a:lnTo>
                    <a:lnTo>
                      <a:pt x="336" y="8"/>
                    </a:lnTo>
                    <a:lnTo>
                      <a:pt x="343" y="19"/>
                    </a:lnTo>
                    <a:lnTo>
                      <a:pt x="353" y="41"/>
                    </a:lnTo>
                    <a:lnTo>
                      <a:pt x="361" y="68"/>
                    </a:lnTo>
                    <a:lnTo>
                      <a:pt x="372" y="116"/>
                    </a:lnTo>
                    <a:lnTo>
                      <a:pt x="375" y="129"/>
                    </a:lnTo>
                    <a:lnTo>
                      <a:pt x="375" y="133"/>
                    </a:lnTo>
                    <a:lnTo>
                      <a:pt x="377" y="152"/>
                    </a:lnTo>
                    <a:lnTo>
                      <a:pt x="389" y="217"/>
                    </a:lnTo>
                    <a:lnTo>
                      <a:pt x="401" y="272"/>
                    </a:lnTo>
                    <a:lnTo>
                      <a:pt x="404" y="276"/>
                    </a:lnTo>
                    <a:lnTo>
                      <a:pt x="405" y="279"/>
                    </a:lnTo>
                    <a:lnTo>
                      <a:pt x="409" y="286"/>
                    </a:lnTo>
                    <a:lnTo>
                      <a:pt x="416" y="304"/>
                    </a:lnTo>
                    <a:lnTo>
                      <a:pt x="420" y="331"/>
                    </a:lnTo>
                    <a:lnTo>
                      <a:pt x="421" y="339"/>
                    </a:lnTo>
                    <a:lnTo>
                      <a:pt x="420" y="351"/>
                    </a:lnTo>
                    <a:lnTo>
                      <a:pt x="418" y="389"/>
                    </a:lnTo>
                    <a:lnTo>
                      <a:pt x="400" y="506"/>
                    </a:lnTo>
                    <a:lnTo>
                      <a:pt x="348" y="631"/>
                    </a:lnTo>
                    <a:lnTo>
                      <a:pt x="328" y="656"/>
                    </a:lnTo>
                    <a:lnTo>
                      <a:pt x="310" y="674"/>
                    </a:lnTo>
                    <a:lnTo>
                      <a:pt x="268" y="710"/>
                    </a:lnTo>
                    <a:lnTo>
                      <a:pt x="170" y="771"/>
                    </a:lnTo>
                    <a:lnTo>
                      <a:pt x="52" y="803"/>
                    </a:lnTo>
                    <a:lnTo>
                      <a:pt x="22" y="804"/>
                    </a:lnTo>
                    <a:lnTo>
                      <a:pt x="20" y="804"/>
                    </a:lnTo>
                    <a:lnTo>
                      <a:pt x="15" y="803"/>
                    </a:lnTo>
                    <a:lnTo>
                      <a:pt x="2" y="800"/>
                    </a:lnTo>
                    <a:lnTo>
                      <a:pt x="0" y="799"/>
                    </a:lnTo>
                    <a:lnTo>
                      <a:pt x="3" y="798"/>
                    </a:lnTo>
                    <a:lnTo>
                      <a:pt x="8" y="798"/>
                    </a:lnTo>
                    <a:lnTo>
                      <a:pt x="15" y="798"/>
                    </a:lnTo>
                    <a:lnTo>
                      <a:pt x="16" y="798"/>
                    </a:lnTo>
                    <a:lnTo>
                      <a:pt x="26" y="798"/>
                    </a:lnTo>
                    <a:lnTo>
                      <a:pt x="36" y="795"/>
                    </a:lnTo>
                    <a:lnTo>
                      <a:pt x="61" y="786"/>
                    </a:lnTo>
                    <a:lnTo>
                      <a:pt x="91" y="770"/>
                    </a:lnTo>
                    <a:lnTo>
                      <a:pt x="146" y="729"/>
                    </a:lnTo>
                    <a:lnTo>
                      <a:pt x="170" y="705"/>
                    </a:lnTo>
                    <a:lnTo>
                      <a:pt x="169" y="705"/>
                    </a:lnTo>
                    <a:lnTo>
                      <a:pt x="170" y="705"/>
                    </a:lnTo>
                    <a:lnTo>
                      <a:pt x="169" y="705"/>
                    </a:lnTo>
                    <a:lnTo>
                      <a:pt x="170" y="705"/>
                    </a:lnTo>
                    <a:lnTo>
                      <a:pt x="170" y="705"/>
                    </a:lnTo>
                    <a:close/>
                  </a:path>
                </a:pathLst>
              </a:custGeom>
              <a:solidFill>
                <a:srgbClr val="24BF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9" name="Freeform 49"/>
              <p:cNvSpPr>
                <a:spLocks/>
              </p:cNvSpPr>
              <p:nvPr/>
            </p:nvSpPr>
            <p:spPr bwMode="auto">
              <a:xfrm>
                <a:off x="4737" y="2114"/>
                <a:ext cx="139" cy="260"/>
              </a:xfrm>
              <a:custGeom>
                <a:avLst/>
                <a:gdLst/>
                <a:ahLst/>
                <a:cxnLst>
                  <a:cxn ang="0">
                    <a:pos x="178" y="672"/>
                  </a:cxn>
                  <a:cxn ang="0">
                    <a:pos x="251" y="551"/>
                  </a:cxn>
                  <a:cxn ang="0">
                    <a:pos x="291" y="425"/>
                  </a:cxn>
                  <a:cxn ang="0">
                    <a:pos x="282" y="356"/>
                  </a:cxn>
                  <a:cxn ang="0">
                    <a:pos x="227" y="244"/>
                  </a:cxn>
                  <a:cxn ang="0">
                    <a:pos x="217" y="222"/>
                  </a:cxn>
                  <a:cxn ang="0">
                    <a:pos x="219" y="195"/>
                  </a:cxn>
                  <a:cxn ang="0">
                    <a:pos x="206" y="175"/>
                  </a:cxn>
                  <a:cxn ang="0">
                    <a:pos x="193" y="161"/>
                  </a:cxn>
                  <a:cxn ang="0">
                    <a:pos x="191" y="157"/>
                  </a:cxn>
                  <a:cxn ang="0">
                    <a:pos x="195" y="154"/>
                  </a:cxn>
                  <a:cxn ang="0">
                    <a:pos x="201" y="153"/>
                  </a:cxn>
                  <a:cxn ang="0">
                    <a:pos x="217" y="151"/>
                  </a:cxn>
                  <a:cxn ang="0">
                    <a:pos x="231" y="151"/>
                  </a:cxn>
                  <a:cxn ang="0">
                    <a:pos x="260" y="146"/>
                  </a:cxn>
                  <a:cxn ang="0">
                    <a:pos x="286" y="126"/>
                  </a:cxn>
                  <a:cxn ang="0">
                    <a:pos x="295" y="109"/>
                  </a:cxn>
                  <a:cxn ang="0">
                    <a:pos x="324" y="28"/>
                  </a:cxn>
                  <a:cxn ang="0">
                    <a:pos x="339" y="8"/>
                  </a:cxn>
                  <a:cxn ang="0">
                    <a:pos x="353" y="39"/>
                  </a:cxn>
                  <a:cxn ang="0">
                    <a:pos x="372" y="117"/>
                  </a:cxn>
                  <a:cxn ang="0">
                    <a:pos x="375" y="137"/>
                  </a:cxn>
                  <a:cxn ang="0">
                    <a:pos x="397" y="248"/>
                  </a:cxn>
                  <a:cxn ang="0">
                    <a:pos x="401" y="255"/>
                  </a:cxn>
                  <a:cxn ang="0">
                    <a:pos x="412" y="280"/>
                  </a:cxn>
                  <a:cxn ang="0">
                    <a:pos x="417" y="315"/>
                  </a:cxn>
                  <a:cxn ang="0">
                    <a:pos x="414" y="365"/>
                  </a:cxn>
                  <a:cxn ang="0">
                    <a:pos x="344" y="607"/>
                  </a:cxn>
                  <a:cxn ang="0">
                    <a:pos x="306" y="650"/>
                  </a:cxn>
                  <a:cxn ang="0">
                    <a:pos x="166" y="747"/>
                  </a:cxn>
                  <a:cxn ang="0">
                    <a:pos x="18" y="780"/>
                  </a:cxn>
                  <a:cxn ang="0">
                    <a:pos x="12" y="780"/>
                  </a:cxn>
                  <a:cxn ang="0">
                    <a:pos x="0" y="776"/>
                  </a:cxn>
                  <a:cxn ang="0">
                    <a:pos x="8" y="775"/>
                  </a:cxn>
                  <a:cxn ang="0">
                    <a:pos x="16" y="775"/>
                  </a:cxn>
                  <a:cxn ang="0">
                    <a:pos x="36" y="772"/>
                  </a:cxn>
                  <a:cxn ang="0">
                    <a:pos x="91" y="749"/>
                  </a:cxn>
                  <a:cxn ang="0">
                    <a:pos x="169" y="684"/>
                  </a:cxn>
                  <a:cxn ang="0">
                    <a:pos x="169" y="684"/>
                  </a:cxn>
                  <a:cxn ang="0">
                    <a:pos x="169" y="684"/>
                  </a:cxn>
                </a:cxnLst>
                <a:rect l="0" t="0" r="r" b="b"/>
                <a:pathLst>
                  <a:path w="417" h="780">
                    <a:moveTo>
                      <a:pt x="169" y="684"/>
                    </a:moveTo>
                    <a:lnTo>
                      <a:pt x="178" y="672"/>
                    </a:lnTo>
                    <a:lnTo>
                      <a:pt x="202" y="638"/>
                    </a:lnTo>
                    <a:lnTo>
                      <a:pt x="251" y="551"/>
                    </a:lnTo>
                    <a:lnTo>
                      <a:pt x="286" y="450"/>
                    </a:lnTo>
                    <a:lnTo>
                      <a:pt x="291" y="425"/>
                    </a:lnTo>
                    <a:lnTo>
                      <a:pt x="291" y="402"/>
                    </a:lnTo>
                    <a:lnTo>
                      <a:pt x="282" y="356"/>
                    </a:lnTo>
                    <a:lnTo>
                      <a:pt x="266" y="312"/>
                    </a:lnTo>
                    <a:lnTo>
                      <a:pt x="227" y="244"/>
                    </a:lnTo>
                    <a:lnTo>
                      <a:pt x="214" y="226"/>
                    </a:lnTo>
                    <a:lnTo>
                      <a:pt x="217" y="222"/>
                    </a:lnTo>
                    <a:lnTo>
                      <a:pt x="221" y="206"/>
                    </a:lnTo>
                    <a:lnTo>
                      <a:pt x="219" y="195"/>
                    </a:lnTo>
                    <a:lnTo>
                      <a:pt x="211" y="182"/>
                    </a:lnTo>
                    <a:lnTo>
                      <a:pt x="206" y="175"/>
                    </a:lnTo>
                    <a:lnTo>
                      <a:pt x="199" y="170"/>
                    </a:lnTo>
                    <a:lnTo>
                      <a:pt x="193" y="161"/>
                    </a:lnTo>
                    <a:lnTo>
                      <a:pt x="191" y="158"/>
                    </a:lnTo>
                    <a:lnTo>
                      <a:pt x="191" y="157"/>
                    </a:lnTo>
                    <a:lnTo>
                      <a:pt x="193" y="155"/>
                    </a:lnTo>
                    <a:lnTo>
                      <a:pt x="195" y="154"/>
                    </a:lnTo>
                    <a:lnTo>
                      <a:pt x="197" y="154"/>
                    </a:lnTo>
                    <a:lnTo>
                      <a:pt x="201" y="153"/>
                    </a:lnTo>
                    <a:lnTo>
                      <a:pt x="205" y="153"/>
                    </a:lnTo>
                    <a:lnTo>
                      <a:pt x="217" y="151"/>
                    </a:lnTo>
                    <a:lnTo>
                      <a:pt x="226" y="151"/>
                    </a:lnTo>
                    <a:lnTo>
                      <a:pt x="231" y="151"/>
                    </a:lnTo>
                    <a:lnTo>
                      <a:pt x="242" y="151"/>
                    </a:lnTo>
                    <a:lnTo>
                      <a:pt x="260" y="146"/>
                    </a:lnTo>
                    <a:lnTo>
                      <a:pt x="280" y="132"/>
                    </a:lnTo>
                    <a:lnTo>
                      <a:pt x="286" y="126"/>
                    </a:lnTo>
                    <a:lnTo>
                      <a:pt x="290" y="120"/>
                    </a:lnTo>
                    <a:lnTo>
                      <a:pt x="295" y="109"/>
                    </a:lnTo>
                    <a:lnTo>
                      <a:pt x="306" y="84"/>
                    </a:lnTo>
                    <a:lnTo>
                      <a:pt x="324" y="28"/>
                    </a:lnTo>
                    <a:lnTo>
                      <a:pt x="334" y="0"/>
                    </a:lnTo>
                    <a:lnTo>
                      <a:pt x="339" y="8"/>
                    </a:lnTo>
                    <a:lnTo>
                      <a:pt x="344" y="17"/>
                    </a:lnTo>
                    <a:lnTo>
                      <a:pt x="353" y="39"/>
                    </a:lnTo>
                    <a:lnTo>
                      <a:pt x="367" y="85"/>
                    </a:lnTo>
                    <a:lnTo>
                      <a:pt x="372" y="117"/>
                    </a:lnTo>
                    <a:lnTo>
                      <a:pt x="372" y="120"/>
                    </a:lnTo>
                    <a:lnTo>
                      <a:pt x="375" y="137"/>
                    </a:lnTo>
                    <a:lnTo>
                      <a:pt x="385" y="198"/>
                    </a:lnTo>
                    <a:lnTo>
                      <a:pt x="397" y="248"/>
                    </a:lnTo>
                    <a:lnTo>
                      <a:pt x="400" y="252"/>
                    </a:lnTo>
                    <a:lnTo>
                      <a:pt x="401" y="255"/>
                    </a:lnTo>
                    <a:lnTo>
                      <a:pt x="405" y="262"/>
                    </a:lnTo>
                    <a:lnTo>
                      <a:pt x="412" y="280"/>
                    </a:lnTo>
                    <a:lnTo>
                      <a:pt x="416" y="307"/>
                    </a:lnTo>
                    <a:lnTo>
                      <a:pt x="417" y="315"/>
                    </a:lnTo>
                    <a:lnTo>
                      <a:pt x="416" y="327"/>
                    </a:lnTo>
                    <a:lnTo>
                      <a:pt x="414" y="365"/>
                    </a:lnTo>
                    <a:lnTo>
                      <a:pt x="396" y="482"/>
                    </a:lnTo>
                    <a:lnTo>
                      <a:pt x="344" y="607"/>
                    </a:lnTo>
                    <a:lnTo>
                      <a:pt x="324" y="632"/>
                    </a:lnTo>
                    <a:lnTo>
                      <a:pt x="306" y="650"/>
                    </a:lnTo>
                    <a:lnTo>
                      <a:pt x="264" y="686"/>
                    </a:lnTo>
                    <a:lnTo>
                      <a:pt x="166" y="747"/>
                    </a:lnTo>
                    <a:lnTo>
                      <a:pt x="48" y="779"/>
                    </a:lnTo>
                    <a:lnTo>
                      <a:pt x="18" y="780"/>
                    </a:lnTo>
                    <a:lnTo>
                      <a:pt x="16" y="780"/>
                    </a:lnTo>
                    <a:lnTo>
                      <a:pt x="12" y="780"/>
                    </a:lnTo>
                    <a:lnTo>
                      <a:pt x="0" y="778"/>
                    </a:lnTo>
                    <a:lnTo>
                      <a:pt x="0" y="776"/>
                    </a:lnTo>
                    <a:lnTo>
                      <a:pt x="3" y="775"/>
                    </a:lnTo>
                    <a:lnTo>
                      <a:pt x="8" y="775"/>
                    </a:lnTo>
                    <a:lnTo>
                      <a:pt x="15" y="775"/>
                    </a:lnTo>
                    <a:lnTo>
                      <a:pt x="16" y="775"/>
                    </a:lnTo>
                    <a:lnTo>
                      <a:pt x="26" y="775"/>
                    </a:lnTo>
                    <a:lnTo>
                      <a:pt x="36" y="772"/>
                    </a:lnTo>
                    <a:lnTo>
                      <a:pt x="63" y="763"/>
                    </a:lnTo>
                    <a:lnTo>
                      <a:pt x="91" y="749"/>
                    </a:lnTo>
                    <a:lnTo>
                      <a:pt x="145" y="707"/>
                    </a:lnTo>
                    <a:lnTo>
                      <a:pt x="169" y="684"/>
                    </a:lnTo>
                    <a:lnTo>
                      <a:pt x="168" y="684"/>
                    </a:lnTo>
                    <a:lnTo>
                      <a:pt x="169" y="684"/>
                    </a:lnTo>
                    <a:lnTo>
                      <a:pt x="168" y="684"/>
                    </a:lnTo>
                    <a:lnTo>
                      <a:pt x="169" y="684"/>
                    </a:lnTo>
                    <a:lnTo>
                      <a:pt x="169" y="684"/>
                    </a:lnTo>
                    <a:close/>
                  </a:path>
                </a:pathLst>
              </a:custGeom>
              <a:solidFill>
                <a:srgbClr val="21BD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0" name="Freeform 50"/>
              <p:cNvSpPr>
                <a:spLocks/>
              </p:cNvSpPr>
              <p:nvPr/>
            </p:nvSpPr>
            <p:spPr bwMode="auto">
              <a:xfrm>
                <a:off x="4738" y="2122"/>
                <a:ext cx="138" cy="252"/>
              </a:xfrm>
              <a:custGeom>
                <a:avLst/>
                <a:gdLst/>
                <a:ahLst/>
                <a:cxnLst>
                  <a:cxn ang="0">
                    <a:pos x="179" y="652"/>
                  </a:cxn>
                  <a:cxn ang="0">
                    <a:pos x="252" y="534"/>
                  </a:cxn>
                  <a:cxn ang="0">
                    <a:pos x="292" y="405"/>
                  </a:cxn>
                  <a:cxn ang="0">
                    <a:pos x="284" y="336"/>
                  </a:cxn>
                  <a:cxn ang="0">
                    <a:pos x="230" y="220"/>
                  </a:cxn>
                  <a:cxn ang="0">
                    <a:pos x="220" y="196"/>
                  </a:cxn>
                  <a:cxn ang="0">
                    <a:pos x="223" y="170"/>
                  </a:cxn>
                  <a:cxn ang="0">
                    <a:pos x="210" y="150"/>
                  </a:cxn>
                  <a:cxn ang="0">
                    <a:pos x="195" y="135"/>
                  </a:cxn>
                  <a:cxn ang="0">
                    <a:pos x="194" y="131"/>
                  </a:cxn>
                  <a:cxn ang="0">
                    <a:pos x="198" y="129"/>
                  </a:cxn>
                  <a:cxn ang="0">
                    <a:pos x="203" y="127"/>
                  </a:cxn>
                  <a:cxn ang="0">
                    <a:pos x="223" y="127"/>
                  </a:cxn>
                  <a:cxn ang="0">
                    <a:pos x="239" y="127"/>
                  </a:cxn>
                  <a:cxn ang="0">
                    <a:pos x="279" y="110"/>
                  </a:cxn>
                  <a:cxn ang="0">
                    <a:pos x="288" y="98"/>
                  </a:cxn>
                  <a:cxn ang="0">
                    <a:pos x="323" y="33"/>
                  </a:cxn>
                  <a:cxn ang="0">
                    <a:pos x="337" y="0"/>
                  </a:cxn>
                  <a:cxn ang="0">
                    <a:pos x="352" y="25"/>
                  </a:cxn>
                  <a:cxn ang="0">
                    <a:pos x="368" y="85"/>
                  </a:cxn>
                  <a:cxn ang="0">
                    <a:pos x="372" y="109"/>
                  </a:cxn>
                  <a:cxn ang="0">
                    <a:pos x="384" y="178"/>
                  </a:cxn>
                  <a:cxn ang="0">
                    <a:pos x="397" y="228"/>
                  </a:cxn>
                  <a:cxn ang="0">
                    <a:pos x="402" y="238"/>
                  </a:cxn>
                  <a:cxn ang="0">
                    <a:pos x="413" y="283"/>
                  </a:cxn>
                  <a:cxn ang="0">
                    <a:pos x="413" y="303"/>
                  </a:cxn>
                  <a:cxn ang="0">
                    <a:pos x="393" y="458"/>
                  </a:cxn>
                  <a:cxn ang="0">
                    <a:pos x="321" y="608"/>
                  </a:cxn>
                  <a:cxn ang="0">
                    <a:pos x="261" y="662"/>
                  </a:cxn>
                  <a:cxn ang="0">
                    <a:pos x="45" y="755"/>
                  </a:cxn>
                  <a:cxn ang="0">
                    <a:pos x="13" y="756"/>
                  </a:cxn>
                  <a:cxn ang="0">
                    <a:pos x="0" y="755"/>
                  </a:cxn>
                  <a:cxn ang="0">
                    <a:pos x="4" y="754"/>
                  </a:cxn>
                  <a:cxn ang="0">
                    <a:pos x="17" y="752"/>
                  </a:cxn>
                  <a:cxn ang="0">
                    <a:pos x="37" y="750"/>
                  </a:cxn>
                  <a:cxn ang="0">
                    <a:pos x="119" y="707"/>
                  </a:cxn>
                  <a:cxn ang="0">
                    <a:pos x="169" y="664"/>
                  </a:cxn>
                  <a:cxn ang="0">
                    <a:pos x="169" y="664"/>
                  </a:cxn>
                  <a:cxn ang="0">
                    <a:pos x="170" y="664"/>
                  </a:cxn>
                </a:cxnLst>
                <a:rect l="0" t="0" r="r" b="b"/>
                <a:pathLst>
                  <a:path w="414" h="756">
                    <a:moveTo>
                      <a:pt x="170" y="664"/>
                    </a:moveTo>
                    <a:lnTo>
                      <a:pt x="179" y="652"/>
                    </a:lnTo>
                    <a:lnTo>
                      <a:pt x="203" y="618"/>
                    </a:lnTo>
                    <a:lnTo>
                      <a:pt x="252" y="534"/>
                    </a:lnTo>
                    <a:lnTo>
                      <a:pt x="287" y="431"/>
                    </a:lnTo>
                    <a:lnTo>
                      <a:pt x="292" y="405"/>
                    </a:lnTo>
                    <a:lnTo>
                      <a:pt x="292" y="382"/>
                    </a:lnTo>
                    <a:lnTo>
                      <a:pt x="284" y="336"/>
                    </a:lnTo>
                    <a:lnTo>
                      <a:pt x="267" y="291"/>
                    </a:lnTo>
                    <a:lnTo>
                      <a:pt x="230" y="220"/>
                    </a:lnTo>
                    <a:lnTo>
                      <a:pt x="218" y="200"/>
                    </a:lnTo>
                    <a:lnTo>
                      <a:pt x="220" y="196"/>
                    </a:lnTo>
                    <a:lnTo>
                      <a:pt x="224" y="181"/>
                    </a:lnTo>
                    <a:lnTo>
                      <a:pt x="223" y="170"/>
                    </a:lnTo>
                    <a:lnTo>
                      <a:pt x="215" y="157"/>
                    </a:lnTo>
                    <a:lnTo>
                      <a:pt x="210" y="150"/>
                    </a:lnTo>
                    <a:lnTo>
                      <a:pt x="203" y="145"/>
                    </a:lnTo>
                    <a:lnTo>
                      <a:pt x="195" y="135"/>
                    </a:lnTo>
                    <a:lnTo>
                      <a:pt x="194" y="133"/>
                    </a:lnTo>
                    <a:lnTo>
                      <a:pt x="194" y="131"/>
                    </a:lnTo>
                    <a:lnTo>
                      <a:pt x="195" y="129"/>
                    </a:lnTo>
                    <a:lnTo>
                      <a:pt x="198" y="129"/>
                    </a:lnTo>
                    <a:lnTo>
                      <a:pt x="199" y="129"/>
                    </a:lnTo>
                    <a:lnTo>
                      <a:pt x="203" y="127"/>
                    </a:lnTo>
                    <a:lnTo>
                      <a:pt x="214" y="127"/>
                    </a:lnTo>
                    <a:lnTo>
                      <a:pt x="223" y="127"/>
                    </a:lnTo>
                    <a:lnTo>
                      <a:pt x="228" y="127"/>
                    </a:lnTo>
                    <a:lnTo>
                      <a:pt x="239" y="127"/>
                    </a:lnTo>
                    <a:lnTo>
                      <a:pt x="259" y="123"/>
                    </a:lnTo>
                    <a:lnTo>
                      <a:pt x="279" y="110"/>
                    </a:lnTo>
                    <a:lnTo>
                      <a:pt x="284" y="105"/>
                    </a:lnTo>
                    <a:lnTo>
                      <a:pt x="288" y="98"/>
                    </a:lnTo>
                    <a:lnTo>
                      <a:pt x="300" y="80"/>
                    </a:lnTo>
                    <a:lnTo>
                      <a:pt x="323" y="33"/>
                    </a:lnTo>
                    <a:lnTo>
                      <a:pt x="336" y="3"/>
                    </a:lnTo>
                    <a:lnTo>
                      <a:pt x="337" y="0"/>
                    </a:lnTo>
                    <a:lnTo>
                      <a:pt x="342" y="8"/>
                    </a:lnTo>
                    <a:lnTo>
                      <a:pt x="352" y="25"/>
                    </a:lnTo>
                    <a:lnTo>
                      <a:pt x="358" y="45"/>
                    </a:lnTo>
                    <a:lnTo>
                      <a:pt x="368" y="85"/>
                    </a:lnTo>
                    <a:lnTo>
                      <a:pt x="372" y="106"/>
                    </a:lnTo>
                    <a:lnTo>
                      <a:pt x="372" y="109"/>
                    </a:lnTo>
                    <a:lnTo>
                      <a:pt x="374" y="125"/>
                    </a:lnTo>
                    <a:lnTo>
                      <a:pt x="384" y="178"/>
                    </a:lnTo>
                    <a:lnTo>
                      <a:pt x="394" y="224"/>
                    </a:lnTo>
                    <a:lnTo>
                      <a:pt x="397" y="228"/>
                    </a:lnTo>
                    <a:lnTo>
                      <a:pt x="398" y="231"/>
                    </a:lnTo>
                    <a:lnTo>
                      <a:pt x="402" y="238"/>
                    </a:lnTo>
                    <a:lnTo>
                      <a:pt x="409" y="256"/>
                    </a:lnTo>
                    <a:lnTo>
                      <a:pt x="413" y="283"/>
                    </a:lnTo>
                    <a:lnTo>
                      <a:pt x="414" y="291"/>
                    </a:lnTo>
                    <a:lnTo>
                      <a:pt x="413" y="303"/>
                    </a:lnTo>
                    <a:lnTo>
                      <a:pt x="411" y="341"/>
                    </a:lnTo>
                    <a:lnTo>
                      <a:pt x="393" y="458"/>
                    </a:lnTo>
                    <a:lnTo>
                      <a:pt x="341" y="583"/>
                    </a:lnTo>
                    <a:lnTo>
                      <a:pt x="321" y="608"/>
                    </a:lnTo>
                    <a:lnTo>
                      <a:pt x="303" y="626"/>
                    </a:lnTo>
                    <a:lnTo>
                      <a:pt x="261" y="662"/>
                    </a:lnTo>
                    <a:lnTo>
                      <a:pt x="163" y="723"/>
                    </a:lnTo>
                    <a:lnTo>
                      <a:pt x="45" y="755"/>
                    </a:lnTo>
                    <a:lnTo>
                      <a:pt x="15" y="756"/>
                    </a:lnTo>
                    <a:lnTo>
                      <a:pt x="13" y="756"/>
                    </a:lnTo>
                    <a:lnTo>
                      <a:pt x="9" y="756"/>
                    </a:lnTo>
                    <a:lnTo>
                      <a:pt x="0" y="755"/>
                    </a:lnTo>
                    <a:lnTo>
                      <a:pt x="1" y="754"/>
                    </a:lnTo>
                    <a:lnTo>
                      <a:pt x="4" y="754"/>
                    </a:lnTo>
                    <a:lnTo>
                      <a:pt x="16" y="752"/>
                    </a:lnTo>
                    <a:lnTo>
                      <a:pt x="17" y="752"/>
                    </a:lnTo>
                    <a:lnTo>
                      <a:pt x="27" y="752"/>
                    </a:lnTo>
                    <a:lnTo>
                      <a:pt x="37" y="750"/>
                    </a:lnTo>
                    <a:lnTo>
                      <a:pt x="64" y="741"/>
                    </a:lnTo>
                    <a:lnTo>
                      <a:pt x="119" y="707"/>
                    </a:lnTo>
                    <a:lnTo>
                      <a:pt x="170" y="664"/>
                    </a:lnTo>
                    <a:lnTo>
                      <a:pt x="169" y="664"/>
                    </a:lnTo>
                    <a:lnTo>
                      <a:pt x="170" y="664"/>
                    </a:lnTo>
                    <a:lnTo>
                      <a:pt x="169" y="664"/>
                    </a:lnTo>
                    <a:lnTo>
                      <a:pt x="170" y="664"/>
                    </a:lnTo>
                    <a:lnTo>
                      <a:pt x="170" y="664"/>
                    </a:lnTo>
                    <a:close/>
                  </a:path>
                </a:pathLst>
              </a:custGeom>
              <a:solidFill>
                <a:srgbClr val="1AB8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1" name="Freeform 51"/>
              <p:cNvSpPr>
                <a:spLocks/>
              </p:cNvSpPr>
              <p:nvPr/>
            </p:nvSpPr>
            <p:spPr bwMode="auto">
              <a:xfrm>
                <a:off x="4739" y="2130"/>
                <a:ext cx="137" cy="244"/>
              </a:xfrm>
              <a:custGeom>
                <a:avLst/>
                <a:gdLst/>
                <a:ahLst/>
                <a:cxnLst>
                  <a:cxn ang="0">
                    <a:pos x="179" y="632"/>
                  </a:cxn>
                  <a:cxn ang="0">
                    <a:pos x="253" y="516"/>
                  </a:cxn>
                  <a:cxn ang="0">
                    <a:pos x="293" y="385"/>
                  </a:cxn>
                  <a:cxn ang="0">
                    <a:pos x="285" y="314"/>
                  </a:cxn>
                  <a:cxn ang="0">
                    <a:pos x="233" y="196"/>
                  </a:cxn>
                  <a:cxn ang="0">
                    <a:pos x="224" y="171"/>
                  </a:cxn>
                  <a:cxn ang="0">
                    <a:pos x="227" y="145"/>
                  </a:cxn>
                  <a:cxn ang="0">
                    <a:pos x="213" y="125"/>
                  </a:cxn>
                  <a:cxn ang="0">
                    <a:pos x="197" y="111"/>
                  </a:cxn>
                  <a:cxn ang="0">
                    <a:pos x="195" y="105"/>
                  </a:cxn>
                  <a:cxn ang="0">
                    <a:pos x="199" y="103"/>
                  </a:cxn>
                  <a:cxn ang="0">
                    <a:pos x="211" y="103"/>
                  </a:cxn>
                  <a:cxn ang="0">
                    <a:pos x="225" y="105"/>
                  </a:cxn>
                  <a:cxn ang="0">
                    <a:pos x="257" y="101"/>
                  </a:cxn>
                  <a:cxn ang="0">
                    <a:pos x="284" y="82"/>
                  </a:cxn>
                  <a:cxn ang="0">
                    <a:pos x="301" y="61"/>
                  </a:cxn>
                  <a:cxn ang="0">
                    <a:pos x="341" y="1"/>
                  </a:cxn>
                  <a:cxn ang="0">
                    <a:pos x="346" y="7"/>
                  </a:cxn>
                  <a:cxn ang="0">
                    <a:pos x="363" y="58"/>
                  </a:cxn>
                  <a:cxn ang="0">
                    <a:pos x="371" y="94"/>
                  </a:cxn>
                  <a:cxn ang="0">
                    <a:pos x="373" y="110"/>
                  </a:cxn>
                  <a:cxn ang="0">
                    <a:pos x="391" y="200"/>
                  </a:cxn>
                  <a:cxn ang="0">
                    <a:pos x="395" y="207"/>
                  </a:cxn>
                  <a:cxn ang="0">
                    <a:pos x="406" y="232"/>
                  </a:cxn>
                  <a:cxn ang="0">
                    <a:pos x="411" y="267"/>
                  </a:cxn>
                  <a:cxn ang="0">
                    <a:pos x="408" y="317"/>
                  </a:cxn>
                  <a:cxn ang="0">
                    <a:pos x="338" y="559"/>
                  </a:cxn>
                  <a:cxn ang="0">
                    <a:pos x="300" y="602"/>
                  </a:cxn>
                  <a:cxn ang="0">
                    <a:pos x="160" y="699"/>
                  </a:cxn>
                  <a:cxn ang="0">
                    <a:pos x="12" y="732"/>
                  </a:cxn>
                  <a:cxn ang="0">
                    <a:pos x="6" y="732"/>
                  </a:cxn>
                  <a:cxn ang="0">
                    <a:pos x="0" y="731"/>
                  </a:cxn>
                  <a:cxn ang="0">
                    <a:pos x="10" y="730"/>
                  </a:cxn>
                  <a:cxn ang="0">
                    <a:pos x="18" y="728"/>
                  </a:cxn>
                  <a:cxn ang="0">
                    <a:pos x="51" y="722"/>
                  </a:cxn>
                  <a:cxn ang="0">
                    <a:pos x="134" y="677"/>
                  </a:cxn>
                  <a:cxn ang="0">
                    <a:pos x="168" y="644"/>
                  </a:cxn>
                  <a:cxn ang="0">
                    <a:pos x="168" y="644"/>
                  </a:cxn>
                  <a:cxn ang="0">
                    <a:pos x="170" y="644"/>
                  </a:cxn>
                </a:cxnLst>
                <a:rect l="0" t="0" r="r" b="b"/>
                <a:pathLst>
                  <a:path w="411" h="732">
                    <a:moveTo>
                      <a:pt x="170" y="644"/>
                    </a:moveTo>
                    <a:lnTo>
                      <a:pt x="179" y="632"/>
                    </a:lnTo>
                    <a:lnTo>
                      <a:pt x="203" y="600"/>
                    </a:lnTo>
                    <a:lnTo>
                      <a:pt x="253" y="516"/>
                    </a:lnTo>
                    <a:lnTo>
                      <a:pt x="288" y="413"/>
                    </a:lnTo>
                    <a:lnTo>
                      <a:pt x="293" y="385"/>
                    </a:lnTo>
                    <a:lnTo>
                      <a:pt x="293" y="362"/>
                    </a:lnTo>
                    <a:lnTo>
                      <a:pt x="285" y="314"/>
                    </a:lnTo>
                    <a:lnTo>
                      <a:pt x="270" y="268"/>
                    </a:lnTo>
                    <a:lnTo>
                      <a:pt x="233" y="196"/>
                    </a:lnTo>
                    <a:lnTo>
                      <a:pt x="221" y="175"/>
                    </a:lnTo>
                    <a:lnTo>
                      <a:pt x="224" y="171"/>
                    </a:lnTo>
                    <a:lnTo>
                      <a:pt x="228" y="155"/>
                    </a:lnTo>
                    <a:lnTo>
                      <a:pt x="227" y="145"/>
                    </a:lnTo>
                    <a:lnTo>
                      <a:pt x="219" y="131"/>
                    </a:lnTo>
                    <a:lnTo>
                      <a:pt x="213" y="125"/>
                    </a:lnTo>
                    <a:lnTo>
                      <a:pt x="205" y="119"/>
                    </a:lnTo>
                    <a:lnTo>
                      <a:pt x="197" y="111"/>
                    </a:lnTo>
                    <a:lnTo>
                      <a:pt x="196" y="107"/>
                    </a:lnTo>
                    <a:lnTo>
                      <a:pt x="195" y="105"/>
                    </a:lnTo>
                    <a:lnTo>
                      <a:pt x="197" y="103"/>
                    </a:lnTo>
                    <a:lnTo>
                      <a:pt x="199" y="103"/>
                    </a:lnTo>
                    <a:lnTo>
                      <a:pt x="201" y="103"/>
                    </a:lnTo>
                    <a:lnTo>
                      <a:pt x="211" y="103"/>
                    </a:lnTo>
                    <a:lnTo>
                      <a:pt x="220" y="103"/>
                    </a:lnTo>
                    <a:lnTo>
                      <a:pt x="225" y="105"/>
                    </a:lnTo>
                    <a:lnTo>
                      <a:pt x="236" y="105"/>
                    </a:lnTo>
                    <a:lnTo>
                      <a:pt x="257" y="101"/>
                    </a:lnTo>
                    <a:lnTo>
                      <a:pt x="278" y="89"/>
                    </a:lnTo>
                    <a:lnTo>
                      <a:pt x="284" y="82"/>
                    </a:lnTo>
                    <a:lnTo>
                      <a:pt x="289" y="77"/>
                    </a:lnTo>
                    <a:lnTo>
                      <a:pt x="301" y="61"/>
                    </a:lnTo>
                    <a:lnTo>
                      <a:pt x="326" y="25"/>
                    </a:lnTo>
                    <a:lnTo>
                      <a:pt x="341" y="1"/>
                    </a:lnTo>
                    <a:lnTo>
                      <a:pt x="342" y="0"/>
                    </a:lnTo>
                    <a:lnTo>
                      <a:pt x="346" y="7"/>
                    </a:lnTo>
                    <a:lnTo>
                      <a:pt x="353" y="23"/>
                    </a:lnTo>
                    <a:lnTo>
                      <a:pt x="363" y="58"/>
                    </a:lnTo>
                    <a:lnTo>
                      <a:pt x="370" y="89"/>
                    </a:lnTo>
                    <a:lnTo>
                      <a:pt x="371" y="94"/>
                    </a:lnTo>
                    <a:lnTo>
                      <a:pt x="371" y="97"/>
                    </a:lnTo>
                    <a:lnTo>
                      <a:pt x="373" y="110"/>
                    </a:lnTo>
                    <a:lnTo>
                      <a:pt x="382" y="159"/>
                    </a:lnTo>
                    <a:lnTo>
                      <a:pt x="391" y="200"/>
                    </a:lnTo>
                    <a:lnTo>
                      <a:pt x="394" y="204"/>
                    </a:lnTo>
                    <a:lnTo>
                      <a:pt x="395" y="207"/>
                    </a:lnTo>
                    <a:lnTo>
                      <a:pt x="399" y="214"/>
                    </a:lnTo>
                    <a:lnTo>
                      <a:pt x="406" y="232"/>
                    </a:lnTo>
                    <a:lnTo>
                      <a:pt x="410" y="259"/>
                    </a:lnTo>
                    <a:lnTo>
                      <a:pt x="411" y="267"/>
                    </a:lnTo>
                    <a:lnTo>
                      <a:pt x="410" y="279"/>
                    </a:lnTo>
                    <a:lnTo>
                      <a:pt x="408" y="317"/>
                    </a:lnTo>
                    <a:lnTo>
                      <a:pt x="390" y="434"/>
                    </a:lnTo>
                    <a:lnTo>
                      <a:pt x="338" y="559"/>
                    </a:lnTo>
                    <a:lnTo>
                      <a:pt x="318" y="584"/>
                    </a:lnTo>
                    <a:lnTo>
                      <a:pt x="300" y="602"/>
                    </a:lnTo>
                    <a:lnTo>
                      <a:pt x="258" y="638"/>
                    </a:lnTo>
                    <a:lnTo>
                      <a:pt x="160" y="699"/>
                    </a:lnTo>
                    <a:lnTo>
                      <a:pt x="42" y="731"/>
                    </a:lnTo>
                    <a:lnTo>
                      <a:pt x="12" y="732"/>
                    </a:lnTo>
                    <a:lnTo>
                      <a:pt x="10" y="732"/>
                    </a:lnTo>
                    <a:lnTo>
                      <a:pt x="6" y="732"/>
                    </a:lnTo>
                    <a:lnTo>
                      <a:pt x="2" y="732"/>
                    </a:lnTo>
                    <a:lnTo>
                      <a:pt x="0" y="731"/>
                    </a:lnTo>
                    <a:lnTo>
                      <a:pt x="4" y="730"/>
                    </a:lnTo>
                    <a:lnTo>
                      <a:pt x="10" y="730"/>
                    </a:lnTo>
                    <a:lnTo>
                      <a:pt x="17" y="728"/>
                    </a:lnTo>
                    <a:lnTo>
                      <a:pt x="18" y="728"/>
                    </a:lnTo>
                    <a:lnTo>
                      <a:pt x="27" y="728"/>
                    </a:lnTo>
                    <a:lnTo>
                      <a:pt x="51" y="722"/>
                    </a:lnTo>
                    <a:lnTo>
                      <a:pt x="78" y="711"/>
                    </a:lnTo>
                    <a:lnTo>
                      <a:pt x="134" y="677"/>
                    </a:lnTo>
                    <a:lnTo>
                      <a:pt x="170" y="644"/>
                    </a:lnTo>
                    <a:lnTo>
                      <a:pt x="168" y="644"/>
                    </a:lnTo>
                    <a:lnTo>
                      <a:pt x="170" y="644"/>
                    </a:lnTo>
                    <a:lnTo>
                      <a:pt x="168" y="644"/>
                    </a:lnTo>
                    <a:lnTo>
                      <a:pt x="170" y="644"/>
                    </a:lnTo>
                    <a:lnTo>
                      <a:pt x="170" y="644"/>
                    </a:lnTo>
                    <a:close/>
                  </a:path>
                </a:pathLst>
              </a:custGeom>
              <a:solidFill>
                <a:srgbClr val="12B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2" name="Freeform 52"/>
              <p:cNvSpPr>
                <a:spLocks/>
              </p:cNvSpPr>
              <p:nvPr/>
            </p:nvSpPr>
            <p:spPr bwMode="auto">
              <a:xfrm>
                <a:off x="4740" y="2139"/>
                <a:ext cx="136" cy="235"/>
              </a:xfrm>
              <a:custGeom>
                <a:avLst/>
                <a:gdLst/>
                <a:ahLst/>
                <a:cxnLst>
                  <a:cxn ang="0">
                    <a:pos x="181" y="611"/>
                  </a:cxn>
                  <a:cxn ang="0">
                    <a:pos x="254" y="496"/>
                  </a:cxn>
                  <a:cxn ang="0">
                    <a:pos x="295" y="364"/>
                  </a:cxn>
                  <a:cxn ang="0">
                    <a:pos x="288" y="292"/>
                  </a:cxn>
                  <a:cxn ang="0">
                    <a:pos x="237" y="170"/>
                  </a:cxn>
                  <a:cxn ang="0">
                    <a:pos x="227" y="145"/>
                  </a:cxn>
                  <a:cxn ang="0">
                    <a:pos x="233" y="129"/>
                  </a:cxn>
                  <a:cxn ang="0">
                    <a:pos x="223" y="105"/>
                  </a:cxn>
                  <a:cxn ang="0">
                    <a:pos x="210" y="93"/>
                  </a:cxn>
                  <a:cxn ang="0">
                    <a:pos x="197" y="80"/>
                  </a:cxn>
                  <a:cxn ang="0">
                    <a:pos x="199" y="78"/>
                  </a:cxn>
                  <a:cxn ang="0">
                    <a:pos x="207" y="78"/>
                  </a:cxn>
                  <a:cxn ang="0">
                    <a:pos x="218" y="78"/>
                  </a:cxn>
                  <a:cxn ang="0">
                    <a:pos x="234" y="80"/>
                  </a:cxn>
                  <a:cxn ang="0">
                    <a:pos x="278" y="65"/>
                  </a:cxn>
                  <a:cxn ang="0">
                    <a:pos x="288" y="55"/>
                  </a:cxn>
                  <a:cxn ang="0">
                    <a:pos x="329" y="16"/>
                  </a:cxn>
                  <a:cxn ang="0">
                    <a:pos x="348" y="0"/>
                  </a:cxn>
                  <a:cxn ang="0">
                    <a:pos x="356" y="20"/>
                  </a:cxn>
                  <a:cxn ang="0">
                    <a:pos x="369" y="77"/>
                  </a:cxn>
                  <a:cxn ang="0">
                    <a:pos x="371" y="84"/>
                  </a:cxn>
                  <a:cxn ang="0">
                    <a:pos x="380" y="138"/>
                  </a:cxn>
                  <a:cxn ang="0">
                    <a:pos x="392" y="179"/>
                  </a:cxn>
                  <a:cxn ang="0">
                    <a:pos x="397" y="189"/>
                  </a:cxn>
                  <a:cxn ang="0">
                    <a:pos x="408" y="234"/>
                  </a:cxn>
                  <a:cxn ang="0">
                    <a:pos x="408" y="254"/>
                  </a:cxn>
                  <a:cxn ang="0">
                    <a:pos x="388" y="409"/>
                  </a:cxn>
                  <a:cxn ang="0">
                    <a:pos x="316" y="559"/>
                  </a:cxn>
                  <a:cxn ang="0">
                    <a:pos x="256" y="613"/>
                  </a:cxn>
                  <a:cxn ang="0">
                    <a:pos x="40" y="706"/>
                  </a:cxn>
                  <a:cxn ang="0">
                    <a:pos x="8" y="707"/>
                  </a:cxn>
                  <a:cxn ang="0">
                    <a:pos x="2" y="707"/>
                  </a:cxn>
                  <a:cxn ang="0">
                    <a:pos x="2" y="707"/>
                  </a:cxn>
                  <a:cxn ang="0">
                    <a:pos x="19" y="705"/>
                  </a:cxn>
                  <a:cxn ang="0">
                    <a:pos x="29" y="705"/>
                  </a:cxn>
                  <a:cxn ang="0">
                    <a:pos x="108" y="673"/>
                  </a:cxn>
                  <a:cxn ang="0">
                    <a:pos x="172" y="623"/>
                  </a:cxn>
                  <a:cxn ang="0">
                    <a:pos x="172" y="623"/>
                  </a:cxn>
                  <a:cxn ang="0">
                    <a:pos x="172" y="623"/>
                  </a:cxn>
                </a:cxnLst>
                <a:rect l="0" t="0" r="r" b="b"/>
                <a:pathLst>
                  <a:path w="409" h="707">
                    <a:moveTo>
                      <a:pt x="172" y="623"/>
                    </a:moveTo>
                    <a:lnTo>
                      <a:pt x="181" y="611"/>
                    </a:lnTo>
                    <a:lnTo>
                      <a:pt x="205" y="579"/>
                    </a:lnTo>
                    <a:lnTo>
                      <a:pt x="254" y="496"/>
                    </a:lnTo>
                    <a:lnTo>
                      <a:pt x="290" y="393"/>
                    </a:lnTo>
                    <a:lnTo>
                      <a:pt x="295" y="364"/>
                    </a:lnTo>
                    <a:lnTo>
                      <a:pt x="295" y="341"/>
                    </a:lnTo>
                    <a:lnTo>
                      <a:pt x="288" y="292"/>
                    </a:lnTo>
                    <a:lnTo>
                      <a:pt x="272" y="246"/>
                    </a:lnTo>
                    <a:lnTo>
                      <a:pt x="237" y="170"/>
                    </a:lnTo>
                    <a:lnTo>
                      <a:pt x="225" y="149"/>
                    </a:lnTo>
                    <a:lnTo>
                      <a:pt x="227" y="145"/>
                    </a:lnTo>
                    <a:lnTo>
                      <a:pt x="230" y="138"/>
                    </a:lnTo>
                    <a:lnTo>
                      <a:pt x="233" y="129"/>
                    </a:lnTo>
                    <a:lnTo>
                      <a:pt x="231" y="118"/>
                    </a:lnTo>
                    <a:lnTo>
                      <a:pt x="223" y="105"/>
                    </a:lnTo>
                    <a:lnTo>
                      <a:pt x="218" y="98"/>
                    </a:lnTo>
                    <a:lnTo>
                      <a:pt x="210" y="93"/>
                    </a:lnTo>
                    <a:lnTo>
                      <a:pt x="201" y="85"/>
                    </a:lnTo>
                    <a:lnTo>
                      <a:pt x="197" y="80"/>
                    </a:lnTo>
                    <a:lnTo>
                      <a:pt x="197" y="78"/>
                    </a:lnTo>
                    <a:lnTo>
                      <a:pt x="199" y="78"/>
                    </a:lnTo>
                    <a:lnTo>
                      <a:pt x="203" y="78"/>
                    </a:lnTo>
                    <a:lnTo>
                      <a:pt x="207" y="78"/>
                    </a:lnTo>
                    <a:lnTo>
                      <a:pt x="217" y="78"/>
                    </a:lnTo>
                    <a:lnTo>
                      <a:pt x="218" y="78"/>
                    </a:lnTo>
                    <a:lnTo>
                      <a:pt x="223" y="80"/>
                    </a:lnTo>
                    <a:lnTo>
                      <a:pt x="234" y="80"/>
                    </a:lnTo>
                    <a:lnTo>
                      <a:pt x="256" y="77"/>
                    </a:lnTo>
                    <a:lnTo>
                      <a:pt x="278" y="65"/>
                    </a:lnTo>
                    <a:lnTo>
                      <a:pt x="283" y="60"/>
                    </a:lnTo>
                    <a:lnTo>
                      <a:pt x="288" y="55"/>
                    </a:lnTo>
                    <a:lnTo>
                      <a:pt x="300" y="41"/>
                    </a:lnTo>
                    <a:lnTo>
                      <a:pt x="329" y="16"/>
                    </a:lnTo>
                    <a:lnTo>
                      <a:pt x="347" y="2"/>
                    </a:lnTo>
                    <a:lnTo>
                      <a:pt x="348" y="0"/>
                    </a:lnTo>
                    <a:lnTo>
                      <a:pt x="351" y="7"/>
                    </a:lnTo>
                    <a:lnTo>
                      <a:pt x="356" y="20"/>
                    </a:lnTo>
                    <a:lnTo>
                      <a:pt x="365" y="51"/>
                    </a:lnTo>
                    <a:lnTo>
                      <a:pt x="369" y="77"/>
                    </a:lnTo>
                    <a:lnTo>
                      <a:pt x="371" y="81"/>
                    </a:lnTo>
                    <a:lnTo>
                      <a:pt x="371" y="84"/>
                    </a:lnTo>
                    <a:lnTo>
                      <a:pt x="372" y="96"/>
                    </a:lnTo>
                    <a:lnTo>
                      <a:pt x="380" y="138"/>
                    </a:lnTo>
                    <a:lnTo>
                      <a:pt x="389" y="175"/>
                    </a:lnTo>
                    <a:lnTo>
                      <a:pt x="392" y="179"/>
                    </a:lnTo>
                    <a:lnTo>
                      <a:pt x="393" y="182"/>
                    </a:lnTo>
                    <a:lnTo>
                      <a:pt x="397" y="189"/>
                    </a:lnTo>
                    <a:lnTo>
                      <a:pt x="404" y="207"/>
                    </a:lnTo>
                    <a:lnTo>
                      <a:pt x="408" y="234"/>
                    </a:lnTo>
                    <a:lnTo>
                      <a:pt x="409" y="242"/>
                    </a:lnTo>
                    <a:lnTo>
                      <a:pt x="408" y="254"/>
                    </a:lnTo>
                    <a:lnTo>
                      <a:pt x="406" y="292"/>
                    </a:lnTo>
                    <a:lnTo>
                      <a:pt x="388" y="409"/>
                    </a:lnTo>
                    <a:lnTo>
                      <a:pt x="336" y="534"/>
                    </a:lnTo>
                    <a:lnTo>
                      <a:pt x="316" y="559"/>
                    </a:lnTo>
                    <a:lnTo>
                      <a:pt x="298" y="577"/>
                    </a:lnTo>
                    <a:lnTo>
                      <a:pt x="256" y="613"/>
                    </a:lnTo>
                    <a:lnTo>
                      <a:pt x="158" y="674"/>
                    </a:lnTo>
                    <a:lnTo>
                      <a:pt x="40" y="706"/>
                    </a:lnTo>
                    <a:lnTo>
                      <a:pt x="10" y="707"/>
                    </a:lnTo>
                    <a:lnTo>
                      <a:pt x="8" y="707"/>
                    </a:lnTo>
                    <a:lnTo>
                      <a:pt x="6" y="707"/>
                    </a:lnTo>
                    <a:lnTo>
                      <a:pt x="2" y="707"/>
                    </a:lnTo>
                    <a:lnTo>
                      <a:pt x="0" y="707"/>
                    </a:lnTo>
                    <a:lnTo>
                      <a:pt x="2" y="707"/>
                    </a:lnTo>
                    <a:lnTo>
                      <a:pt x="6" y="706"/>
                    </a:lnTo>
                    <a:lnTo>
                      <a:pt x="19" y="705"/>
                    </a:lnTo>
                    <a:lnTo>
                      <a:pt x="20" y="705"/>
                    </a:lnTo>
                    <a:lnTo>
                      <a:pt x="29" y="705"/>
                    </a:lnTo>
                    <a:lnTo>
                      <a:pt x="53" y="698"/>
                    </a:lnTo>
                    <a:lnTo>
                      <a:pt x="108" y="673"/>
                    </a:lnTo>
                    <a:lnTo>
                      <a:pt x="160" y="634"/>
                    </a:lnTo>
                    <a:lnTo>
                      <a:pt x="172" y="623"/>
                    </a:lnTo>
                    <a:lnTo>
                      <a:pt x="170" y="623"/>
                    </a:lnTo>
                    <a:lnTo>
                      <a:pt x="172" y="623"/>
                    </a:lnTo>
                    <a:lnTo>
                      <a:pt x="170" y="623"/>
                    </a:lnTo>
                    <a:lnTo>
                      <a:pt x="172" y="623"/>
                    </a:lnTo>
                    <a:lnTo>
                      <a:pt x="172" y="623"/>
                    </a:lnTo>
                    <a:close/>
                  </a:path>
                </a:pathLst>
              </a:custGeom>
              <a:solidFill>
                <a:srgbClr val="0FB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3" name="Freeform 53"/>
              <p:cNvSpPr>
                <a:spLocks/>
              </p:cNvSpPr>
              <p:nvPr/>
            </p:nvSpPr>
            <p:spPr bwMode="auto">
              <a:xfrm>
                <a:off x="4741" y="2147"/>
                <a:ext cx="135" cy="228"/>
              </a:xfrm>
              <a:custGeom>
                <a:avLst/>
                <a:gdLst/>
                <a:ahLst/>
                <a:cxnLst>
                  <a:cxn ang="0">
                    <a:pos x="180" y="591"/>
                  </a:cxn>
                  <a:cxn ang="0">
                    <a:pos x="255" y="479"/>
                  </a:cxn>
                  <a:cxn ang="0">
                    <a:pos x="297" y="342"/>
                  </a:cxn>
                  <a:cxn ang="0">
                    <a:pos x="289" y="271"/>
                  </a:cxn>
                  <a:cxn ang="0">
                    <a:pos x="240" y="146"/>
                  </a:cxn>
                  <a:cxn ang="0">
                    <a:pos x="231" y="119"/>
                  </a:cxn>
                  <a:cxn ang="0">
                    <a:pos x="236" y="104"/>
                  </a:cxn>
                  <a:cxn ang="0">
                    <a:pos x="227" y="80"/>
                  </a:cxn>
                  <a:cxn ang="0">
                    <a:pos x="214" y="68"/>
                  </a:cxn>
                  <a:cxn ang="0">
                    <a:pos x="198" y="56"/>
                  </a:cxn>
                  <a:cxn ang="0">
                    <a:pos x="199" y="54"/>
                  </a:cxn>
                  <a:cxn ang="0">
                    <a:pos x="208" y="54"/>
                  </a:cxn>
                  <a:cxn ang="0">
                    <a:pos x="220" y="56"/>
                  </a:cxn>
                  <a:cxn ang="0">
                    <a:pos x="255" y="54"/>
                  </a:cxn>
                  <a:cxn ang="0">
                    <a:pos x="277" y="44"/>
                  </a:cxn>
                  <a:cxn ang="0">
                    <a:pos x="288" y="33"/>
                  </a:cxn>
                  <a:cxn ang="0">
                    <a:pos x="316" y="15"/>
                  </a:cxn>
                  <a:cxn ang="0">
                    <a:pos x="352" y="0"/>
                  </a:cxn>
                  <a:cxn ang="0">
                    <a:pos x="358" y="17"/>
                  </a:cxn>
                  <a:cxn ang="0">
                    <a:pos x="369" y="66"/>
                  </a:cxn>
                  <a:cxn ang="0">
                    <a:pos x="370" y="73"/>
                  </a:cxn>
                  <a:cxn ang="0">
                    <a:pos x="378" y="119"/>
                  </a:cxn>
                  <a:cxn ang="0">
                    <a:pos x="389" y="155"/>
                  </a:cxn>
                  <a:cxn ang="0">
                    <a:pos x="394" y="165"/>
                  </a:cxn>
                  <a:cxn ang="0">
                    <a:pos x="405" y="210"/>
                  </a:cxn>
                  <a:cxn ang="0">
                    <a:pos x="405" y="230"/>
                  </a:cxn>
                  <a:cxn ang="0">
                    <a:pos x="385" y="385"/>
                  </a:cxn>
                  <a:cxn ang="0">
                    <a:pos x="313" y="535"/>
                  </a:cxn>
                  <a:cxn ang="0">
                    <a:pos x="253" y="589"/>
                  </a:cxn>
                  <a:cxn ang="0">
                    <a:pos x="37" y="682"/>
                  </a:cxn>
                  <a:cxn ang="0">
                    <a:pos x="3" y="685"/>
                  </a:cxn>
                  <a:cxn ang="0">
                    <a:pos x="13" y="683"/>
                  </a:cxn>
                  <a:cxn ang="0">
                    <a:pos x="30" y="681"/>
                  </a:cxn>
                  <a:cxn ang="0">
                    <a:pos x="109" y="652"/>
                  </a:cxn>
                  <a:cxn ang="0">
                    <a:pos x="171" y="602"/>
                  </a:cxn>
                  <a:cxn ang="0">
                    <a:pos x="171" y="602"/>
                  </a:cxn>
                  <a:cxn ang="0">
                    <a:pos x="171" y="602"/>
                  </a:cxn>
                </a:cxnLst>
                <a:rect l="0" t="0" r="r" b="b"/>
                <a:pathLst>
                  <a:path w="406" h="685">
                    <a:moveTo>
                      <a:pt x="171" y="602"/>
                    </a:moveTo>
                    <a:lnTo>
                      <a:pt x="180" y="591"/>
                    </a:lnTo>
                    <a:lnTo>
                      <a:pt x="204" y="560"/>
                    </a:lnTo>
                    <a:lnTo>
                      <a:pt x="255" y="479"/>
                    </a:lnTo>
                    <a:lnTo>
                      <a:pt x="292" y="373"/>
                    </a:lnTo>
                    <a:lnTo>
                      <a:pt x="297" y="342"/>
                    </a:lnTo>
                    <a:lnTo>
                      <a:pt x="297" y="320"/>
                    </a:lnTo>
                    <a:lnTo>
                      <a:pt x="289" y="271"/>
                    </a:lnTo>
                    <a:lnTo>
                      <a:pt x="275" y="223"/>
                    </a:lnTo>
                    <a:lnTo>
                      <a:pt x="240" y="146"/>
                    </a:lnTo>
                    <a:lnTo>
                      <a:pt x="228" y="123"/>
                    </a:lnTo>
                    <a:lnTo>
                      <a:pt x="231" y="119"/>
                    </a:lnTo>
                    <a:lnTo>
                      <a:pt x="234" y="113"/>
                    </a:lnTo>
                    <a:lnTo>
                      <a:pt x="236" y="104"/>
                    </a:lnTo>
                    <a:lnTo>
                      <a:pt x="235" y="93"/>
                    </a:lnTo>
                    <a:lnTo>
                      <a:pt x="227" y="80"/>
                    </a:lnTo>
                    <a:lnTo>
                      <a:pt x="222" y="73"/>
                    </a:lnTo>
                    <a:lnTo>
                      <a:pt x="214" y="68"/>
                    </a:lnTo>
                    <a:lnTo>
                      <a:pt x="203" y="60"/>
                    </a:lnTo>
                    <a:lnTo>
                      <a:pt x="198" y="56"/>
                    </a:lnTo>
                    <a:lnTo>
                      <a:pt x="198" y="54"/>
                    </a:lnTo>
                    <a:lnTo>
                      <a:pt x="199" y="54"/>
                    </a:lnTo>
                    <a:lnTo>
                      <a:pt x="200" y="54"/>
                    </a:lnTo>
                    <a:lnTo>
                      <a:pt x="208" y="54"/>
                    </a:lnTo>
                    <a:lnTo>
                      <a:pt x="215" y="54"/>
                    </a:lnTo>
                    <a:lnTo>
                      <a:pt x="220" y="56"/>
                    </a:lnTo>
                    <a:lnTo>
                      <a:pt x="232" y="56"/>
                    </a:lnTo>
                    <a:lnTo>
                      <a:pt x="255" y="54"/>
                    </a:lnTo>
                    <a:lnTo>
                      <a:pt x="267" y="52"/>
                    </a:lnTo>
                    <a:lnTo>
                      <a:pt x="277" y="44"/>
                    </a:lnTo>
                    <a:lnTo>
                      <a:pt x="283" y="39"/>
                    </a:lnTo>
                    <a:lnTo>
                      <a:pt x="288" y="33"/>
                    </a:lnTo>
                    <a:lnTo>
                      <a:pt x="301" y="23"/>
                    </a:lnTo>
                    <a:lnTo>
                      <a:pt x="316" y="15"/>
                    </a:lnTo>
                    <a:lnTo>
                      <a:pt x="342" y="3"/>
                    </a:lnTo>
                    <a:lnTo>
                      <a:pt x="352" y="0"/>
                    </a:lnTo>
                    <a:lnTo>
                      <a:pt x="353" y="7"/>
                    </a:lnTo>
                    <a:lnTo>
                      <a:pt x="358" y="17"/>
                    </a:lnTo>
                    <a:lnTo>
                      <a:pt x="365" y="43"/>
                    </a:lnTo>
                    <a:lnTo>
                      <a:pt x="369" y="66"/>
                    </a:lnTo>
                    <a:lnTo>
                      <a:pt x="370" y="70"/>
                    </a:lnTo>
                    <a:lnTo>
                      <a:pt x="370" y="73"/>
                    </a:lnTo>
                    <a:lnTo>
                      <a:pt x="372" y="82"/>
                    </a:lnTo>
                    <a:lnTo>
                      <a:pt x="378" y="119"/>
                    </a:lnTo>
                    <a:lnTo>
                      <a:pt x="386" y="153"/>
                    </a:lnTo>
                    <a:lnTo>
                      <a:pt x="389" y="155"/>
                    </a:lnTo>
                    <a:lnTo>
                      <a:pt x="390" y="158"/>
                    </a:lnTo>
                    <a:lnTo>
                      <a:pt x="394" y="165"/>
                    </a:lnTo>
                    <a:lnTo>
                      <a:pt x="401" y="183"/>
                    </a:lnTo>
                    <a:lnTo>
                      <a:pt x="405" y="210"/>
                    </a:lnTo>
                    <a:lnTo>
                      <a:pt x="406" y="218"/>
                    </a:lnTo>
                    <a:lnTo>
                      <a:pt x="405" y="230"/>
                    </a:lnTo>
                    <a:lnTo>
                      <a:pt x="403" y="268"/>
                    </a:lnTo>
                    <a:lnTo>
                      <a:pt x="385" y="385"/>
                    </a:lnTo>
                    <a:lnTo>
                      <a:pt x="333" y="510"/>
                    </a:lnTo>
                    <a:lnTo>
                      <a:pt x="313" y="535"/>
                    </a:lnTo>
                    <a:lnTo>
                      <a:pt x="295" y="553"/>
                    </a:lnTo>
                    <a:lnTo>
                      <a:pt x="253" y="589"/>
                    </a:lnTo>
                    <a:lnTo>
                      <a:pt x="155" y="650"/>
                    </a:lnTo>
                    <a:lnTo>
                      <a:pt x="37" y="682"/>
                    </a:lnTo>
                    <a:lnTo>
                      <a:pt x="7" y="683"/>
                    </a:lnTo>
                    <a:lnTo>
                      <a:pt x="3" y="685"/>
                    </a:lnTo>
                    <a:lnTo>
                      <a:pt x="0" y="685"/>
                    </a:lnTo>
                    <a:lnTo>
                      <a:pt x="13" y="683"/>
                    </a:lnTo>
                    <a:lnTo>
                      <a:pt x="21" y="682"/>
                    </a:lnTo>
                    <a:lnTo>
                      <a:pt x="30" y="681"/>
                    </a:lnTo>
                    <a:lnTo>
                      <a:pt x="54" y="675"/>
                    </a:lnTo>
                    <a:lnTo>
                      <a:pt x="109" y="652"/>
                    </a:lnTo>
                    <a:lnTo>
                      <a:pt x="161" y="614"/>
                    </a:lnTo>
                    <a:lnTo>
                      <a:pt x="171" y="602"/>
                    </a:lnTo>
                    <a:lnTo>
                      <a:pt x="170" y="602"/>
                    </a:lnTo>
                    <a:lnTo>
                      <a:pt x="171" y="602"/>
                    </a:lnTo>
                    <a:lnTo>
                      <a:pt x="170" y="602"/>
                    </a:lnTo>
                    <a:lnTo>
                      <a:pt x="171" y="602"/>
                    </a:lnTo>
                    <a:lnTo>
                      <a:pt x="171" y="602"/>
                    </a:lnTo>
                    <a:close/>
                  </a:path>
                </a:pathLst>
              </a:custGeom>
              <a:solidFill>
                <a:srgbClr val="08AB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4" name="Freeform 54"/>
              <p:cNvSpPr>
                <a:spLocks/>
              </p:cNvSpPr>
              <p:nvPr/>
            </p:nvSpPr>
            <p:spPr bwMode="auto">
              <a:xfrm>
                <a:off x="4742" y="2155"/>
                <a:ext cx="134" cy="220"/>
              </a:xfrm>
              <a:custGeom>
                <a:avLst/>
                <a:gdLst/>
                <a:ahLst/>
                <a:cxnLst>
                  <a:cxn ang="0">
                    <a:pos x="34" y="658"/>
                  </a:cxn>
                  <a:cxn ang="0">
                    <a:pos x="204" y="598"/>
                  </a:cxn>
                  <a:cxn ang="0">
                    <a:pos x="310" y="511"/>
                  </a:cxn>
                  <a:cxn ang="0">
                    <a:pos x="361" y="426"/>
                  </a:cxn>
                  <a:cxn ang="0">
                    <a:pos x="400" y="244"/>
                  </a:cxn>
                  <a:cxn ang="0">
                    <a:pos x="402" y="186"/>
                  </a:cxn>
                  <a:cxn ang="0">
                    <a:pos x="395" y="150"/>
                  </a:cxn>
                  <a:cxn ang="0">
                    <a:pos x="386" y="131"/>
                  </a:cxn>
                  <a:cxn ang="0">
                    <a:pos x="382" y="123"/>
                  </a:cxn>
                  <a:cxn ang="0">
                    <a:pos x="371" y="76"/>
                  </a:cxn>
                  <a:cxn ang="0">
                    <a:pos x="367" y="54"/>
                  </a:cxn>
                  <a:cxn ang="0">
                    <a:pos x="363" y="25"/>
                  </a:cxn>
                  <a:cxn ang="0">
                    <a:pos x="357" y="0"/>
                  </a:cxn>
                  <a:cxn ang="0">
                    <a:pos x="347" y="0"/>
                  </a:cxn>
                  <a:cxn ang="0">
                    <a:pos x="301" y="5"/>
                  </a:cxn>
                  <a:cxn ang="0">
                    <a:pos x="281" y="17"/>
                  </a:cxn>
                  <a:cxn ang="0">
                    <a:pos x="264" y="29"/>
                  </a:cxn>
                  <a:cxn ang="0">
                    <a:pos x="241" y="33"/>
                  </a:cxn>
                  <a:cxn ang="0">
                    <a:pos x="217" y="32"/>
                  </a:cxn>
                  <a:cxn ang="0">
                    <a:pos x="205" y="30"/>
                  </a:cxn>
                  <a:cxn ang="0">
                    <a:pos x="200" y="32"/>
                  </a:cxn>
                  <a:cxn ang="0">
                    <a:pos x="217" y="42"/>
                  </a:cxn>
                  <a:cxn ang="0">
                    <a:pos x="231" y="56"/>
                  </a:cxn>
                  <a:cxn ang="0">
                    <a:pos x="240" y="80"/>
                  </a:cxn>
                  <a:cxn ang="0">
                    <a:pos x="235" y="95"/>
                  </a:cxn>
                  <a:cxn ang="0">
                    <a:pos x="232" y="98"/>
                  </a:cxn>
                  <a:cxn ang="0">
                    <a:pos x="243" y="121"/>
                  </a:cxn>
                  <a:cxn ang="0">
                    <a:pos x="298" y="300"/>
                  </a:cxn>
                  <a:cxn ang="0">
                    <a:pos x="293" y="354"/>
                  </a:cxn>
                  <a:cxn ang="0">
                    <a:pos x="232" y="504"/>
                  </a:cxn>
                  <a:cxn ang="0">
                    <a:pos x="172" y="582"/>
                  </a:cxn>
                  <a:cxn ang="0">
                    <a:pos x="136" y="614"/>
                  </a:cxn>
                  <a:cxn ang="0">
                    <a:pos x="30" y="658"/>
                  </a:cxn>
                  <a:cxn ang="0">
                    <a:pos x="13" y="661"/>
                  </a:cxn>
                  <a:cxn ang="0">
                    <a:pos x="0" y="662"/>
                  </a:cxn>
                  <a:cxn ang="0">
                    <a:pos x="2" y="661"/>
                  </a:cxn>
                  <a:cxn ang="0">
                    <a:pos x="2" y="659"/>
                  </a:cxn>
                  <a:cxn ang="0">
                    <a:pos x="2" y="659"/>
                  </a:cxn>
                  <a:cxn ang="0">
                    <a:pos x="4" y="659"/>
                  </a:cxn>
                </a:cxnLst>
                <a:rect l="0" t="0" r="r" b="b"/>
                <a:pathLst>
                  <a:path w="403" h="662">
                    <a:moveTo>
                      <a:pt x="4" y="659"/>
                    </a:moveTo>
                    <a:lnTo>
                      <a:pt x="34" y="658"/>
                    </a:lnTo>
                    <a:lnTo>
                      <a:pt x="95" y="646"/>
                    </a:lnTo>
                    <a:lnTo>
                      <a:pt x="204" y="598"/>
                    </a:lnTo>
                    <a:lnTo>
                      <a:pt x="292" y="529"/>
                    </a:lnTo>
                    <a:lnTo>
                      <a:pt x="310" y="511"/>
                    </a:lnTo>
                    <a:lnTo>
                      <a:pt x="330" y="486"/>
                    </a:lnTo>
                    <a:lnTo>
                      <a:pt x="361" y="426"/>
                    </a:lnTo>
                    <a:lnTo>
                      <a:pt x="382" y="361"/>
                    </a:lnTo>
                    <a:lnTo>
                      <a:pt x="400" y="244"/>
                    </a:lnTo>
                    <a:lnTo>
                      <a:pt x="403" y="194"/>
                    </a:lnTo>
                    <a:lnTo>
                      <a:pt x="402" y="186"/>
                    </a:lnTo>
                    <a:lnTo>
                      <a:pt x="400" y="172"/>
                    </a:lnTo>
                    <a:lnTo>
                      <a:pt x="395" y="150"/>
                    </a:lnTo>
                    <a:lnTo>
                      <a:pt x="387" y="134"/>
                    </a:lnTo>
                    <a:lnTo>
                      <a:pt x="386" y="131"/>
                    </a:lnTo>
                    <a:lnTo>
                      <a:pt x="383" y="129"/>
                    </a:lnTo>
                    <a:lnTo>
                      <a:pt x="382" y="123"/>
                    </a:lnTo>
                    <a:lnTo>
                      <a:pt x="378" y="109"/>
                    </a:lnTo>
                    <a:lnTo>
                      <a:pt x="371" y="76"/>
                    </a:lnTo>
                    <a:lnTo>
                      <a:pt x="369" y="58"/>
                    </a:lnTo>
                    <a:lnTo>
                      <a:pt x="367" y="54"/>
                    </a:lnTo>
                    <a:lnTo>
                      <a:pt x="366" y="44"/>
                    </a:lnTo>
                    <a:lnTo>
                      <a:pt x="363" y="25"/>
                    </a:lnTo>
                    <a:lnTo>
                      <a:pt x="358" y="5"/>
                    </a:lnTo>
                    <a:lnTo>
                      <a:pt x="357" y="0"/>
                    </a:lnTo>
                    <a:lnTo>
                      <a:pt x="355" y="0"/>
                    </a:lnTo>
                    <a:lnTo>
                      <a:pt x="347" y="0"/>
                    </a:lnTo>
                    <a:lnTo>
                      <a:pt x="317" y="1"/>
                    </a:lnTo>
                    <a:lnTo>
                      <a:pt x="301" y="5"/>
                    </a:lnTo>
                    <a:lnTo>
                      <a:pt x="286" y="12"/>
                    </a:lnTo>
                    <a:lnTo>
                      <a:pt x="281" y="17"/>
                    </a:lnTo>
                    <a:lnTo>
                      <a:pt x="276" y="23"/>
                    </a:lnTo>
                    <a:lnTo>
                      <a:pt x="264" y="29"/>
                    </a:lnTo>
                    <a:lnTo>
                      <a:pt x="253" y="32"/>
                    </a:lnTo>
                    <a:lnTo>
                      <a:pt x="241" y="33"/>
                    </a:lnTo>
                    <a:lnTo>
                      <a:pt x="229" y="32"/>
                    </a:lnTo>
                    <a:lnTo>
                      <a:pt x="217" y="32"/>
                    </a:lnTo>
                    <a:lnTo>
                      <a:pt x="212" y="30"/>
                    </a:lnTo>
                    <a:lnTo>
                      <a:pt x="205" y="30"/>
                    </a:lnTo>
                    <a:lnTo>
                      <a:pt x="199" y="30"/>
                    </a:lnTo>
                    <a:lnTo>
                      <a:pt x="200" y="32"/>
                    </a:lnTo>
                    <a:lnTo>
                      <a:pt x="207" y="34"/>
                    </a:lnTo>
                    <a:lnTo>
                      <a:pt x="217" y="42"/>
                    </a:lnTo>
                    <a:lnTo>
                      <a:pt x="225" y="48"/>
                    </a:lnTo>
                    <a:lnTo>
                      <a:pt x="231" y="56"/>
                    </a:lnTo>
                    <a:lnTo>
                      <a:pt x="239" y="68"/>
                    </a:lnTo>
                    <a:lnTo>
                      <a:pt x="240" y="80"/>
                    </a:lnTo>
                    <a:lnTo>
                      <a:pt x="237" y="89"/>
                    </a:lnTo>
                    <a:lnTo>
                      <a:pt x="235" y="95"/>
                    </a:lnTo>
                    <a:lnTo>
                      <a:pt x="232" y="98"/>
                    </a:lnTo>
                    <a:lnTo>
                      <a:pt x="232" y="98"/>
                    </a:lnTo>
                    <a:lnTo>
                      <a:pt x="233" y="102"/>
                    </a:lnTo>
                    <a:lnTo>
                      <a:pt x="243" y="121"/>
                    </a:lnTo>
                    <a:lnTo>
                      <a:pt x="277" y="200"/>
                    </a:lnTo>
                    <a:lnTo>
                      <a:pt x="298" y="300"/>
                    </a:lnTo>
                    <a:lnTo>
                      <a:pt x="298" y="322"/>
                    </a:lnTo>
                    <a:lnTo>
                      <a:pt x="293" y="354"/>
                    </a:lnTo>
                    <a:lnTo>
                      <a:pt x="277" y="410"/>
                    </a:lnTo>
                    <a:lnTo>
                      <a:pt x="232" y="504"/>
                    </a:lnTo>
                    <a:lnTo>
                      <a:pt x="181" y="571"/>
                    </a:lnTo>
                    <a:lnTo>
                      <a:pt x="172" y="582"/>
                    </a:lnTo>
                    <a:lnTo>
                      <a:pt x="162" y="594"/>
                    </a:lnTo>
                    <a:lnTo>
                      <a:pt x="136" y="614"/>
                    </a:lnTo>
                    <a:lnTo>
                      <a:pt x="82" y="644"/>
                    </a:lnTo>
                    <a:lnTo>
                      <a:pt x="30" y="658"/>
                    </a:lnTo>
                    <a:lnTo>
                      <a:pt x="21" y="659"/>
                    </a:lnTo>
                    <a:lnTo>
                      <a:pt x="13" y="661"/>
                    </a:lnTo>
                    <a:lnTo>
                      <a:pt x="4" y="662"/>
                    </a:lnTo>
                    <a:lnTo>
                      <a:pt x="0" y="662"/>
                    </a:lnTo>
                    <a:lnTo>
                      <a:pt x="1" y="661"/>
                    </a:lnTo>
                    <a:lnTo>
                      <a:pt x="2" y="661"/>
                    </a:lnTo>
                    <a:lnTo>
                      <a:pt x="4" y="659"/>
                    </a:lnTo>
                    <a:lnTo>
                      <a:pt x="2" y="659"/>
                    </a:lnTo>
                    <a:lnTo>
                      <a:pt x="4" y="659"/>
                    </a:lnTo>
                    <a:lnTo>
                      <a:pt x="2" y="659"/>
                    </a:lnTo>
                    <a:lnTo>
                      <a:pt x="4" y="659"/>
                    </a:lnTo>
                    <a:lnTo>
                      <a:pt x="4" y="659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5" name="Freeform 55"/>
              <p:cNvSpPr>
                <a:spLocks/>
              </p:cNvSpPr>
              <p:nvPr/>
            </p:nvSpPr>
            <p:spPr bwMode="auto">
              <a:xfrm>
                <a:off x="4737" y="2159"/>
                <a:ext cx="98" cy="97"/>
              </a:xfrm>
              <a:custGeom>
                <a:avLst/>
                <a:gdLst/>
                <a:ahLst/>
                <a:cxnLst>
                  <a:cxn ang="0">
                    <a:pos x="203" y="250"/>
                  </a:cxn>
                  <a:cxn ang="0">
                    <a:pos x="149" y="206"/>
                  </a:cxn>
                  <a:cxn ang="0">
                    <a:pos x="113" y="186"/>
                  </a:cxn>
                  <a:cxn ang="0">
                    <a:pos x="94" y="182"/>
                  </a:cxn>
                  <a:cxn ang="0">
                    <a:pos x="34" y="163"/>
                  </a:cxn>
                  <a:cxn ang="0">
                    <a:pos x="25" y="157"/>
                  </a:cxn>
                  <a:cxn ang="0">
                    <a:pos x="5" y="134"/>
                  </a:cxn>
                  <a:cxn ang="0">
                    <a:pos x="1" y="117"/>
                  </a:cxn>
                  <a:cxn ang="0">
                    <a:pos x="4" y="109"/>
                  </a:cxn>
                  <a:cxn ang="0">
                    <a:pos x="13" y="85"/>
                  </a:cxn>
                  <a:cxn ang="0">
                    <a:pos x="21" y="68"/>
                  </a:cxn>
                  <a:cxn ang="0">
                    <a:pos x="46" y="28"/>
                  </a:cxn>
                  <a:cxn ang="0">
                    <a:pos x="77" y="13"/>
                  </a:cxn>
                  <a:cxn ang="0">
                    <a:pos x="111" y="6"/>
                  </a:cxn>
                  <a:cxn ang="0">
                    <a:pos x="145" y="0"/>
                  </a:cxn>
                  <a:cxn ang="0">
                    <a:pos x="199" y="4"/>
                  </a:cxn>
                  <a:cxn ang="0">
                    <a:pos x="214" y="7"/>
                  </a:cxn>
                  <a:cxn ang="0">
                    <a:pos x="250" y="15"/>
                  </a:cxn>
                  <a:cxn ang="0">
                    <a:pos x="263" y="17"/>
                  </a:cxn>
                  <a:cxn ang="0">
                    <a:pos x="267" y="23"/>
                  </a:cxn>
                  <a:cxn ang="0">
                    <a:pos x="265" y="25"/>
                  </a:cxn>
                  <a:cxn ang="0">
                    <a:pos x="258" y="27"/>
                  </a:cxn>
                  <a:cxn ang="0">
                    <a:pos x="218" y="24"/>
                  </a:cxn>
                  <a:cxn ang="0">
                    <a:pos x="211" y="24"/>
                  </a:cxn>
                  <a:cxn ang="0">
                    <a:pos x="184" y="21"/>
                  </a:cxn>
                  <a:cxn ang="0">
                    <a:pos x="158" y="21"/>
                  </a:cxn>
                  <a:cxn ang="0">
                    <a:pos x="133" y="27"/>
                  </a:cxn>
                  <a:cxn ang="0">
                    <a:pos x="89" y="51"/>
                  </a:cxn>
                  <a:cxn ang="0">
                    <a:pos x="76" y="71"/>
                  </a:cxn>
                  <a:cxn ang="0">
                    <a:pos x="73" y="89"/>
                  </a:cxn>
                  <a:cxn ang="0">
                    <a:pos x="74" y="110"/>
                  </a:cxn>
                  <a:cxn ang="0">
                    <a:pos x="85" y="110"/>
                  </a:cxn>
                  <a:cxn ang="0">
                    <a:pos x="154" y="102"/>
                  </a:cxn>
                  <a:cxn ang="0">
                    <a:pos x="165" y="101"/>
                  </a:cxn>
                  <a:cxn ang="0">
                    <a:pos x="223" y="89"/>
                  </a:cxn>
                  <a:cxn ang="0">
                    <a:pos x="255" y="81"/>
                  </a:cxn>
                  <a:cxn ang="0">
                    <a:pos x="276" y="114"/>
                  </a:cxn>
                  <a:cxn ang="0">
                    <a:pos x="293" y="190"/>
                  </a:cxn>
                  <a:cxn ang="0">
                    <a:pos x="295" y="240"/>
                  </a:cxn>
                  <a:cxn ang="0">
                    <a:pos x="283" y="284"/>
                  </a:cxn>
                  <a:cxn ang="0">
                    <a:pos x="272" y="289"/>
                  </a:cxn>
                  <a:cxn ang="0">
                    <a:pos x="256" y="292"/>
                  </a:cxn>
                  <a:cxn ang="0">
                    <a:pos x="238" y="284"/>
                  </a:cxn>
                  <a:cxn ang="0">
                    <a:pos x="216" y="264"/>
                  </a:cxn>
                  <a:cxn ang="0">
                    <a:pos x="210" y="256"/>
                  </a:cxn>
                  <a:cxn ang="0">
                    <a:pos x="210" y="256"/>
                  </a:cxn>
                  <a:cxn ang="0">
                    <a:pos x="211" y="256"/>
                  </a:cxn>
                </a:cxnLst>
                <a:rect l="0" t="0" r="r" b="b"/>
                <a:pathLst>
                  <a:path w="295" h="292">
                    <a:moveTo>
                      <a:pt x="211" y="256"/>
                    </a:moveTo>
                    <a:lnTo>
                      <a:pt x="203" y="250"/>
                    </a:lnTo>
                    <a:lnTo>
                      <a:pt x="186" y="234"/>
                    </a:lnTo>
                    <a:lnTo>
                      <a:pt x="149" y="206"/>
                    </a:lnTo>
                    <a:lnTo>
                      <a:pt x="118" y="189"/>
                    </a:lnTo>
                    <a:lnTo>
                      <a:pt x="113" y="186"/>
                    </a:lnTo>
                    <a:lnTo>
                      <a:pt x="108" y="185"/>
                    </a:lnTo>
                    <a:lnTo>
                      <a:pt x="94" y="182"/>
                    </a:lnTo>
                    <a:lnTo>
                      <a:pt x="64" y="174"/>
                    </a:lnTo>
                    <a:lnTo>
                      <a:pt x="34" y="163"/>
                    </a:lnTo>
                    <a:lnTo>
                      <a:pt x="31" y="159"/>
                    </a:lnTo>
                    <a:lnTo>
                      <a:pt x="25" y="157"/>
                    </a:lnTo>
                    <a:lnTo>
                      <a:pt x="17" y="149"/>
                    </a:lnTo>
                    <a:lnTo>
                      <a:pt x="5" y="134"/>
                    </a:lnTo>
                    <a:lnTo>
                      <a:pt x="0" y="121"/>
                    </a:lnTo>
                    <a:lnTo>
                      <a:pt x="1" y="117"/>
                    </a:lnTo>
                    <a:lnTo>
                      <a:pt x="1" y="116"/>
                    </a:lnTo>
                    <a:lnTo>
                      <a:pt x="4" y="109"/>
                    </a:lnTo>
                    <a:lnTo>
                      <a:pt x="9" y="94"/>
                    </a:lnTo>
                    <a:lnTo>
                      <a:pt x="13" y="85"/>
                    </a:lnTo>
                    <a:lnTo>
                      <a:pt x="15" y="84"/>
                    </a:lnTo>
                    <a:lnTo>
                      <a:pt x="21" y="68"/>
                    </a:lnTo>
                    <a:lnTo>
                      <a:pt x="34" y="44"/>
                    </a:lnTo>
                    <a:lnTo>
                      <a:pt x="46" y="28"/>
                    </a:lnTo>
                    <a:lnTo>
                      <a:pt x="61" y="19"/>
                    </a:lnTo>
                    <a:lnTo>
                      <a:pt x="77" y="13"/>
                    </a:lnTo>
                    <a:lnTo>
                      <a:pt x="98" y="10"/>
                    </a:lnTo>
                    <a:lnTo>
                      <a:pt x="111" y="6"/>
                    </a:lnTo>
                    <a:lnTo>
                      <a:pt x="123" y="4"/>
                    </a:lnTo>
                    <a:lnTo>
                      <a:pt x="145" y="0"/>
                    </a:lnTo>
                    <a:lnTo>
                      <a:pt x="174" y="0"/>
                    </a:lnTo>
                    <a:lnTo>
                      <a:pt x="199" y="4"/>
                    </a:lnTo>
                    <a:lnTo>
                      <a:pt x="207" y="6"/>
                    </a:lnTo>
                    <a:lnTo>
                      <a:pt x="214" y="7"/>
                    </a:lnTo>
                    <a:lnTo>
                      <a:pt x="227" y="10"/>
                    </a:lnTo>
                    <a:lnTo>
                      <a:pt x="250" y="15"/>
                    </a:lnTo>
                    <a:lnTo>
                      <a:pt x="261" y="17"/>
                    </a:lnTo>
                    <a:lnTo>
                      <a:pt x="263" y="17"/>
                    </a:lnTo>
                    <a:lnTo>
                      <a:pt x="265" y="20"/>
                    </a:lnTo>
                    <a:lnTo>
                      <a:pt x="267" y="23"/>
                    </a:lnTo>
                    <a:lnTo>
                      <a:pt x="267" y="24"/>
                    </a:lnTo>
                    <a:lnTo>
                      <a:pt x="265" y="25"/>
                    </a:lnTo>
                    <a:lnTo>
                      <a:pt x="261" y="27"/>
                    </a:lnTo>
                    <a:lnTo>
                      <a:pt x="258" y="27"/>
                    </a:lnTo>
                    <a:lnTo>
                      <a:pt x="246" y="27"/>
                    </a:lnTo>
                    <a:lnTo>
                      <a:pt x="218" y="24"/>
                    </a:lnTo>
                    <a:lnTo>
                      <a:pt x="218" y="24"/>
                    </a:lnTo>
                    <a:lnTo>
                      <a:pt x="211" y="24"/>
                    </a:lnTo>
                    <a:lnTo>
                      <a:pt x="200" y="21"/>
                    </a:lnTo>
                    <a:lnTo>
                      <a:pt x="184" y="21"/>
                    </a:lnTo>
                    <a:lnTo>
                      <a:pt x="165" y="21"/>
                    </a:lnTo>
                    <a:lnTo>
                      <a:pt x="158" y="21"/>
                    </a:lnTo>
                    <a:lnTo>
                      <a:pt x="149" y="23"/>
                    </a:lnTo>
                    <a:lnTo>
                      <a:pt x="133" y="27"/>
                    </a:lnTo>
                    <a:lnTo>
                      <a:pt x="117" y="32"/>
                    </a:lnTo>
                    <a:lnTo>
                      <a:pt x="89" y="51"/>
                    </a:lnTo>
                    <a:lnTo>
                      <a:pt x="78" y="67"/>
                    </a:lnTo>
                    <a:lnTo>
                      <a:pt x="76" y="71"/>
                    </a:lnTo>
                    <a:lnTo>
                      <a:pt x="74" y="80"/>
                    </a:lnTo>
                    <a:lnTo>
                      <a:pt x="73" y="89"/>
                    </a:lnTo>
                    <a:lnTo>
                      <a:pt x="73" y="106"/>
                    </a:lnTo>
                    <a:lnTo>
                      <a:pt x="74" y="110"/>
                    </a:lnTo>
                    <a:lnTo>
                      <a:pt x="76" y="110"/>
                    </a:lnTo>
                    <a:lnTo>
                      <a:pt x="85" y="110"/>
                    </a:lnTo>
                    <a:lnTo>
                      <a:pt x="119" y="106"/>
                    </a:lnTo>
                    <a:lnTo>
                      <a:pt x="154" y="102"/>
                    </a:lnTo>
                    <a:lnTo>
                      <a:pt x="159" y="101"/>
                    </a:lnTo>
                    <a:lnTo>
                      <a:pt x="165" y="101"/>
                    </a:lnTo>
                    <a:lnTo>
                      <a:pt x="181" y="97"/>
                    </a:lnTo>
                    <a:lnTo>
                      <a:pt x="223" y="89"/>
                    </a:lnTo>
                    <a:lnTo>
                      <a:pt x="252" y="82"/>
                    </a:lnTo>
                    <a:lnTo>
                      <a:pt x="255" y="81"/>
                    </a:lnTo>
                    <a:lnTo>
                      <a:pt x="259" y="88"/>
                    </a:lnTo>
                    <a:lnTo>
                      <a:pt x="276" y="114"/>
                    </a:lnTo>
                    <a:lnTo>
                      <a:pt x="291" y="171"/>
                    </a:lnTo>
                    <a:lnTo>
                      <a:pt x="293" y="190"/>
                    </a:lnTo>
                    <a:lnTo>
                      <a:pt x="293" y="210"/>
                    </a:lnTo>
                    <a:lnTo>
                      <a:pt x="295" y="240"/>
                    </a:lnTo>
                    <a:lnTo>
                      <a:pt x="289" y="276"/>
                    </a:lnTo>
                    <a:lnTo>
                      <a:pt x="283" y="284"/>
                    </a:lnTo>
                    <a:lnTo>
                      <a:pt x="276" y="289"/>
                    </a:lnTo>
                    <a:lnTo>
                      <a:pt x="272" y="289"/>
                    </a:lnTo>
                    <a:lnTo>
                      <a:pt x="265" y="291"/>
                    </a:lnTo>
                    <a:lnTo>
                      <a:pt x="256" y="292"/>
                    </a:lnTo>
                    <a:lnTo>
                      <a:pt x="247" y="289"/>
                    </a:lnTo>
                    <a:lnTo>
                      <a:pt x="238" y="284"/>
                    </a:lnTo>
                    <a:lnTo>
                      <a:pt x="228" y="276"/>
                    </a:lnTo>
                    <a:lnTo>
                      <a:pt x="216" y="264"/>
                    </a:lnTo>
                    <a:lnTo>
                      <a:pt x="211" y="256"/>
                    </a:lnTo>
                    <a:lnTo>
                      <a:pt x="210" y="256"/>
                    </a:lnTo>
                    <a:lnTo>
                      <a:pt x="211" y="256"/>
                    </a:lnTo>
                    <a:lnTo>
                      <a:pt x="210" y="256"/>
                    </a:lnTo>
                    <a:lnTo>
                      <a:pt x="211" y="256"/>
                    </a:lnTo>
                    <a:lnTo>
                      <a:pt x="211" y="256"/>
                    </a:lnTo>
                    <a:close/>
                  </a:path>
                </a:pathLst>
              </a:custGeom>
              <a:solidFill>
                <a:srgbClr val="0DA8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6" name="Freeform 56"/>
              <p:cNvSpPr>
                <a:spLocks/>
              </p:cNvSpPr>
              <p:nvPr/>
            </p:nvSpPr>
            <p:spPr bwMode="auto">
              <a:xfrm>
                <a:off x="4737" y="2159"/>
                <a:ext cx="97" cy="95"/>
              </a:xfrm>
              <a:custGeom>
                <a:avLst/>
                <a:gdLst/>
                <a:ahLst/>
                <a:cxnLst>
                  <a:cxn ang="0">
                    <a:pos x="206" y="242"/>
                  </a:cxn>
                  <a:cxn ang="0">
                    <a:pos x="154" y="199"/>
                  </a:cxn>
                  <a:cxn ang="0">
                    <a:pos x="119" y="179"/>
                  </a:cxn>
                  <a:cxn ang="0">
                    <a:pos x="100" y="177"/>
                  </a:cxn>
                  <a:cxn ang="0">
                    <a:pos x="36" y="161"/>
                  </a:cxn>
                  <a:cxn ang="0">
                    <a:pos x="27" y="154"/>
                  </a:cxn>
                  <a:cxn ang="0">
                    <a:pos x="5" y="133"/>
                  </a:cxn>
                  <a:cxn ang="0">
                    <a:pos x="0" y="121"/>
                  </a:cxn>
                  <a:cxn ang="0">
                    <a:pos x="1" y="116"/>
                  </a:cxn>
                  <a:cxn ang="0">
                    <a:pos x="9" y="94"/>
                  </a:cxn>
                  <a:cxn ang="0">
                    <a:pos x="15" y="84"/>
                  </a:cxn>
                  <a:cxn ang="0">
                    <a:pos x="34" y="44"/>
                  </a:cxn>
                  <a:cxn ang="0">
                    <a:pos x="61" y="19"/>
                  </a:cxn>
                  <a:cxn ang="0">
                    <a:pos x="98" y="10"/>
                  </a:cxn>
                  <a:cxn ang="0">
                    <a:pos x="123" y="4"/>
                  </a:cxn>
                  <a:cxn ang="0">
                    <a:pos x="173" y="0"/>
                  </a:cxn>
                  <a:cxn ang="0">
                    <a:pos x="204" y="6"/>
                  </a:cxn>
                  <a:cxn ang="0">
                    <a:pos x="223" y="11"/>
                  </a:cxn>
                  <a:cxn ang="0">
                    <a:pos x="248" y="17"/>
                  </a:cxn>
                  <a:cxn ang="0">
                    <a:pos x="252" y="21"/>
                  </a:cxn>
                  <a:cxn ang="0">
                    <a:pos x="251" y="24"/>
                  </a:cxn>
                  <a:cxn ang="0">
                    <a:pos x="244" y="25"/>
                  </a:cxn>
                  <a:cxn ang="0">
                    <a:pos x="210" y="21"/>
                  </a:cxn>
                  <a:cxn ang="0">
                    <a:pos x="203" y="21"/>
                  </a:cxn>
                  <a:cxn ang="0">
                    <a:pos x="182" y="19"/>
                  </a:cxn>
                  <a:cxn ang="0">
                    <a:pos x="158" y="19"/>
                  </a:cxn>
                  <a:cxn ang="0">
                    <a:pos x="133" y="23"/>
                  </a:cxn>
                  <a:cxn ang="0">
                    <a:pos x="88" y="48"/>
                  </a:cxn>
                  <a:cxn ang="0">
                    <a:pos x="73" y="68"/>
                  </a:cxn>
                  <a:cxn ang="0">
                    <a:pos x="69" y="98"/>
                  </a:cxn>
                  <a:cxn ang="0">
                    <a:pos x="69" y="110"/>
                  </a:cxn>
                  <a:cxn ang="0">
                    <a:pos x="80" y="110"/>
                  </a:cxn>
                  <a:cxn ang="0">
                    <a:pos x="154" y="102"/>
                  </a:cxn>
                  <a:cxn ang="0">
                    <a:pos x="165" y="101"/>
                  </a:cxn>
                  <a:cxn ang="0">
                    <a:pos x="222" y="89"/>
                  </a:cxn>
                  <a:cxn ang="0">
                    <a:pos x="252" y="81"/>
                  </a:cxn>
                  <a:cxn ang="0">
                    <a:pos x="275" y="114"/>
                  </a:cxn>
                  <a:cxn ang="0">
                    <a:pos x="292" y="189"/>
                  </a:cxn>
                  <a:cxn ang="0">
                    <a:pos x="293" y="238"/>
                  </a:cxn>
                  <a:cxn ang="0">
                    <a:pos x="289" y="271"/>
                  </a:cxn>
                  <a:cxn ang="0">
                    <a:pos x="277" y="283"/>
                  </a:cxn>
                  <a:cxn ang="0">
                    <a:pos x="267" y="284"/>
                  </a:cxn>
                  <a:cxn ang="0">
                    <a:pos x="248" y="282"/>
                  </a:cxn>
                  <a:cxn ang="0">
                    <a:pos x="230" y="268"/>
                  </a:cxn>
                  <a:cxn ang="0">
                    <a:pos x="214" y="248"/>
                  </a:cxn>
                  <a:cxn ang="0">
                    <a:pos x="214" y="248"/>
                  </a:cxn>
                  <a:cxn ang="0">
                    <a:pos x="214" y="248"/>
                  </a:cxn>
                </a:cxnLst>
                <a:rect l="0" t="0" r="r" b="b"/>
                <a:pathLst>
                  <a:path w="293" h="284">
                    <a:moveTo>
                      <a:pt x="214" y="248"/>
                    </a:moveTo>
                    <a:lnTo>
                      <a:pt x="206" y="242"/>
                    </a:lnTo>
                    <a:lnTo>
                      <a:pt x="190" y="227"/>
                    </a:lnTo>
                    <a:lnTo>
                      <a:pt x="154" y="199"/>
                    </a:lnTo>
                    <a:lnTo>
                      <a:pt x="123" y="182"/>
                    </a:lnTo>
                    <a:lnTo>
                      <a:pt x="119" y="179"/>
                    </a:lnTo>
                    <a:lnTo>
                      <a:pt x="114" y="179"/>
                    </a:lnTo>
                    <a:lnTo>
                      <a:pt x="100" y="177"/>
                    </a:lnTo>
                    <a:lnTo>
                      <a:pt x="66" y="170"/>
                    </a:lnTo>
                    <a:lnTo>
                      <a:pt x="36" y="161"/>
                    </a:lnTo>
                    <a:lnTo>
                      <a:pt x="32" y="157"/>
                    </a:lnTo>
                    <a:lnTo>
                      <a:pt x="27" y="154"/>
                    </a:lnTo>
                    <a:lnTo>
                      <a:pt x="17" y="148"/>
                    </a:lnTo>
                    <a:lnTo>
                      <a:pt x="5" y="133"/>
                    </a:lnTo>
                    <a:lnTo>
                      <a:pt x="3" y="126"/>
                    </a:lnTo>
                    <a:lnTo>
                      <a:pt x="0" y="121"/>
                    </a:lnTo>
                    <a:lnTo>
                      <a:pt x="1" y="117"/>
                    </a:lnTo>
                    <a:lnTo>
                      <a:pt x="1" y="116"/>
                    </a:lnTo>
                    <a:lnTo>
                      <a:pt x="4" y="109"/>
                    </a:lnTo>
                    <a:lnTo>
                      <a:pt x="9" y="94"/>
                    </a:lnTo>
                    <a:lnTo>
                      <a:pt x="13" y="85"/>
                    </a:lnTo>
                    <a:lnTo>
                      <a:pt x="15" y="84"/>
                    </a:lnTo>
                    <a:lnTo>
                      <a:pt x="21" y="68"/>
                    </a:lnTo>
                    <a:lnTo>
                      <a:pt x="34" y="44"/>
                    </a:lnTo>
                    <a:lnTo>
                      <a:pt x="46" y="28"/>
                    </a:lnTo>
                    <a:lnTo>
                      <a:pt x="61" y="19"/>
                    </a:lnTo>
                    <a:lnTo>
                      <a:pt x="77" y="13"/>
                    </a:lnTo>
                    <a:lnTo>
                      <a:pt x="98" y="10"/>
                    </a:lnTo>
                    <a:lnTo>
                      <a:pt x="111" y="6"/>
                    </a:lnTo>
                    <a:lnTo>
                      <a:pt x="123" y="4"/>
                    </a:lnTo>
                    <a:lnTo>
                      <a:pt x="143" y="0"/>
                    </a:lnTo>
                    <a:lnTo>
                      <a:pt x="173" y="0"/>
                    </a:lnTo>
                    <a:lnTo>
                      <a:pt x="196" y="6"/>
                    </a:lnTo>
                    <a:lnTo>
                      <a:pt x="204" y="6"/>
                    </a:lnTo>
                    <a:lnTo>
                      <a:pt x="211" y="8"/>
                    </a:lnTo>
                    <a:lnTo>
                      <a:pt x="223" y="11"/>
                    </a:lnTo>
                    <a:lnTo>
                      <a:pt x="240" y="15"/>
                    </a:lnTo>
                    <a:lnTo>
                      <a:pt x="248" y="17"/>
                    </a:lnTo>
                    <a:lnTo>
                      <a:pt x="250" y="17"/>
                    </a:lnTo>
                    <a:lnTo>
                      <a:pt x="252" y="21"/>
                    </a:lnTo>
                    <a:lnTo>
                      <a:pt x="252" y="23"/>
                    </a:lnTo>
                    <a:lnTo>
                      <a:pt x="251" y="24"/>
                    </a:lnTo>
                    <a:lnTo>
                      <a:pt x="248" y="24"/>
                    </a:lnTo>
                    <a:lnTo>
                      <a:pt x="244" y="25"/>
                    </a:lnTo>
                    <a:lnTo>
                      <a:pt x="235" y="25"/>
                    </a:lnTo>
                    <a:lnTo>
                      <a:pt x="210" y="21"/>
                    </a:lnTo>
                    <a:lnTo>
                      <a:pt x="210" y="21"/>
                    </a:lnTo>
                    <a:lnTo>
                      <a:pt x="203" y="21"/>
                    </a:lnTo>
                    <a:lnTo>
                      <a:pt x="194" y="19"/>
                    </a:lnTo>
                    <a:lnTo>
                      <a:pt x="182" y="19"/>
                    </a:lnTo>
                    <a:lnTo>
                      <a:pt x="165" y="19"/>
                    </a:lnTo>
                    <a:lnTo>
                      <a:pt x="158" y="19"/>
                    </a:lnTo>
                    <a:lnTo>
                      <a:pt x="149" y="20"/>
                    </a:lnTo>
                    <a:lnTo>
                      <a:pt x="133" y="23"/>
                    </a:lnTo>
                    <a:lnTo>
                      <a:pt x="115" y="29"/>
                    </a:lnTo>
                    <a:lnTo>
                      <a:pt x="88" y="48"/>
                    </a:lnTo>
                    <a:lnTo>
                      <a:pt x="76" y="64"/>
                    </a:lnTo>
                    <a:lnTo>
                      <a:pt x="73" y="68"/>
                    </a:lnTo>
                    <a:lnTo>
                      <a:pt x="72" y="79"/>
                    </a:lnTo>
                    <a:lnTo>
                      <a:pt x="69" y="98"/>
                    </a:lnTo>
                    <a:lnTo>
                      <a:pt x="69" y="110"/>
                    </a:lnTo>
                    <a:lnTo>
                      <a:pt x="69" y="110"/>
                    </a:lnTo>
                    <a:lnTo>
                      <a:pt x="70" y="110"/>
                    </a:lnTo>
                    <a:lnTo>
                      <a:pt x="80" y="110"/>
                    </a:lnTo>
                    <a:lnTo>
                      <a:pt x="118" y="106"/>
                    </a:lnTo>
                    <a:lnTo>
                      <a:pt x="154" y="102"/>
                    </a:lnTo>
                    <a:lnTo>
                      <a:pt x="159" y="101"/>
                    </a:lnTo>
                    <a:lnTo>
                      <a:pt x="165" y="101"/>
                    </a:lnTo>
                    <a:lnTo>
                      <a:pt x="181" y="97"/>
                    </a:lnTo>
                    <a:lnTo>
                      <a:pt x="222" y="89"/>
                    </a:lnTo>
                    <a:lnTo>
                      <a:pt x="250" y="82"/>
                    </a:lnTo>
                    <a:lnTo>
                      <a:pt x="252" y="81"/>
                    </a:lnTo>
                    <a:lnTo>
                      <a:pt x="258" y="88"/>
                    </a:lnTo>
                    <a:lnTo>
                      <a:pt x="275" y="114"/>
                    </a:lnTo>
                    <a:lnTo>
                      <a:pt x="289" y="170"/>
                    </a:lnTo>
                    <a:lnTo>
                      <a:pt x="292" y="189"/>
                    </a:lnTo>
                    <a:lnTo>
                      <a:pt x="292" y="209"/>
                    </a:lnTo>
                    <a:lnTo>
                      <a:pt x="293" y="238"/>
                    </a:lnTo>
                    <a:lnTo>
                      <a:pt x="292" y="259"/>
                    </a:lnTo>
                    <a:lnTo>
                      <a:pt x="289" y="271"/>
                    </a:lnTo>
                    <a:lnTo>
                      <a:pt x="284" y="279"/>
                    </a:lnTo>
                    <a:lnTo>
                      <a:pt x="277" y="283"/>
                    </a:lnTo>
                    <a:lnTo>
                      <a:pt x="273" y="283"/>
                    </a:lnTo>
                    <a:lnTo>
                      <a:pt x="267" y="284"/>
                    </a:lnTo>
                    <a:lnTo>
                      <a:pt x="258" y="284"/>
                    </a:lnTo>
                    <a:lnTo>
                      <a:pt x="248" y="282"/>
                    </a:lnTo>
                    <a:lnTo>
                      <a:pt x="239" y="276"/>
                    </a:lnTo>
                    <a:lnTo>
                      <a:pt x="230" y="268"/>
                    </a:lnTo>
                    <a:lnTo>
                      <a:pt x="219" y="256"/>
                    </a:lnTo>
                    <a:lnTo>
                      <a:pt x="214" y="248"/>
                    </a:lnTo>
                    <a:lnTo>
                      <a:pt x="212" y="248"/>
                    </a:lnTo>
                    <a:lnTo>
                      <a:pt x="214" y="248"/>
                    </a:lnTo>
                    <a:lnTo>
                      <a:pt x="212" y="248"/>
                    </a:lnTo>
                    <a:lnTo>
                      <a:pt x="214" y="248"/>
                    </a:lnTo>
                    <a:lnTo>
                      <a:pt x="214" y="248"/>
                    </a:lnTo>
                    <a:close/>
                  </a:path>
                </a:pathLst>
              </a:custGeom>
              <a:solidFill>
                <a:srgbClr val="009C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7" name="Freeform 57"/>
              <p:cNvSpPr>
                <a:spLocks/>
              </p:cNvSpPr>
              <p:nvPr/>
            </p:nvSpPr>
            <p:spPr bwMode="auto">
              <a:xfrm>
                <a:off x="4737" y="2159"/>
                <a:ext cx="97" cy="92"/>
              </a:xfrm>
              <a:custGeom>
                <a:avLst/>
                <a:gdLst/>
                <a:ahLst/>
                <a:cxnLst>
                  <a:cxn ang="0">
                    <a:pos x="208" y="234"/>
                  </a:cxn>
                  <a:cxn ang="0">
                    <a:pos x="158" y="193"/>
                  </a:cxn>
                  <a:cxn ang="0">
                    <a:pos x="125" y="174"/>
                  </a:cxn>
                  <a:cxn ang="0">
                    <a:pos x="105" y="171"/>
                  </a:cxn>
                  <a:cxn ang="0">
                    <a:pos x="38" y="158"/>
                  </a:cxn>
                  <a:cxn ang="0">
                    <a:pos x="28" y="151"/>
                  </a:cxn>
                  <a:cxn ang="0">
                    <a:pos x="7" y="132"/>
                  </a:cxn>
                  <a:cxn ang="0">
                    <a:pos x="0" y="121"/>
                  </a:cxn>
                  <a:cxn ang="0">
                    <a:pos x="1" y="116"/>
                  </a:cxn>
                  <a:cxn ang="0">
                    <a:pos x="9" y="94"/>
                  </a:cxn>
                  <a:cxn ang="0">
                    <a:pos x="15" y="84"/>
                  </a:cxn>
                  <a:cxn ang="0">
                    <a:pos x="34" y="44"/>
                  </a:cxn>
                  <a:cxn ang="0">
                    <a:pos x="61" y="19"/>
                  </a:cxn>
                  <a:cxn ang="0">
                    <a:pos x="98" y="10"/>
                  </a:cxn>
                  <a:cxn ang="0">
                    <a:pos x="123" y="4"/>
                  </a:cxn>
                  <a:cxn ang="0">
                    <a:pos x="171" y="2"/>
                  </a:cxn>
                  <a:cxn ang="0">
                    <a:pos x="202" y="8"/>
                  </a:cxn>
                  <a:cxn ang="0">
                    <a:pos x="218" y="12"/>
                  </a:cxn>
                  <a:cxn ang="0">
                    <a:pos x="235" y="17"/>
                  </a:cxn>
                  <a:cxn ang="0">
                    <a:pos x="238" y="21"/>
                  </a:cxn>
                  <a:cxn ang="0">
                    <a:pos x="232" y="23"/>
                  </a:cxn>
                  <a:cxn ang="0">
                    <a:pos x="202" y="17"/>
                  </a:cxn>
                  <a:cxn ang="0">
                    <a:pos x="195" y="17"/>
                  </a:cxn>
                  <a:cxn ang="0">
                    <a:pos x="178" y="15"/>
                  </a:cxn>
                  <a:cxn ang="0">
                    <a:pos x="157" y="15"/>
                  </a:cxn>
                  <a:cxn ang="0">
                    <a:pos x="131" y="19"/>
                  </a:cxn>
                  <a:cxn ang="0">
                    <a:pos x="74" y="55"/>
                  </a:cxn>
                  <a:cxn ang="0">
                    <a:pos x="69" y="67"/>
                  </a:cxn>
                  <a:cxn ang="0">
                    <a:pos x="65" y="98"/>
                  </a:cxn>
                  <a:cxn ang="0">
                    <a:pos x="65" y="112"/>
                  </a:cxn>
                  <a:cxn ang="0">
                    <a:pos x="77" y="110"/>
                  </a:cxn>
                  <a:cxn ang="0">
                    <a:pos x="154" y="102"/>
                  </a:cxn>
                  <a:cxn ang="0">
                    <a:pos x="165" y="101"/>
                  </a:cxn>
                  <a:cxn ang="0">
                    <a:pos x="220" y="88"/>
                  </a:cxn>
                  <a:cxn ang="0">
                    <a:pos x="250" y="80"/>
                  </a:cxn>
                  <a:cxn ang="0">
                    <a:pos x="273" y="114"/>
                  </a:cxn>
                  <a:cxn ang="0">
                    <a:pos x="292" y="189"/>
                  </a:cxn>
                  <a:cxn ang="0">
                    <a:pos x="293" y="236"/>
                  </a:cxn>
                  <a:cxn ang="0">
                    <a:pos x="288" y="267"/>
                  </a:cxn>
                  <a:cxn ang="0">
                    <a:pos x="284" y="272"/>
                  </a:cxn>
                  <a:cxn ang="0">
                    <a:pos x="277" y="275"/>
                  </a:cxn>
                  <a:cxn ang="0">
                    <a:pos x="275" y="275"/>
                  </a:cxn>
                  <a:cxn ang="0">
                    <a:pos x="259" y="276"/>
                  </a:cxn>
                  <a:cxn ang="0">
                    <a:pos x="242" y="268"/>
                  </a:cxn>
                  <a:cxn ang="0">
                    <a:pos x="222" y="248"/>
                  </a:cxn>
                  <a:cxn ang="0">
                    <a:pos x="215" y="240"/>
                  </a:cxn>
                  <a:cxn ang="0">
                    <a:pos x="215" y="240"/>
                  </a:cxn>
                  <a:cxn ang="0">
                    <a:pos x="216" y="240"/>
                  </a:cxn>
                </a:cxnLst>
                <a:rect l="0" t="0" r="r" b="b"/>
                <a:pathLst>
                  <a:path w="293" h="276">
                    <a:moveTo>
                      <a:pt x="216" y="240"/>
                    </a:moveTo>
                    <a:lnTo>
                      <a:pt x="208" y="234"/>
                    </a:lnTo>
                    <a:lnTo>
                      <a:pt x="192" y="219"/>
                    </a:lnTo>
                    <a:lnTo>
                      <a:pt x="158" y="193"/>
                    </a:lnTo>
                    <a:lnTo>
                      <a:pt x="129" y="177"/>
                    </a:lnTo>
                    <a:lnTo>
                      <a:pt x="125" y="174"/>
                    </a:lnTo>
                    <a:lnTo>
                      <a:pt x="118" y="174"/>
                    </a:lnTo>
                    <a:lnTo>
                      <a:pt x="105" y="171"/>
                    </a:lnTo>
                    <a:lnTo>
                      <a:pt x="69" y="166"/>
                    </a:lnTo>
                    <a:lnTo>
                      <a:pt x="38" y="158"/>
                    </a:lnTo>
                    <a:lnTo>
                      <a:pt x="33" y="154"/>
                    </a:lnTo>
                    <a:lnTo>
                      <a:pt x="28" y="151"/>
                    </a:lnTo>
                    <a:lnTo>
                      <a:pt x="19" y="145"/>
                    </a:lnTo>
                    <a:lnTo>
                      <a:pt x="7" y="132"/>
                    </a:lnTo>
                    <a:lnTo>
                      <a:pt x="3" y="126"/>
                    </a:lnTo>
                    <a:lnTo>
                      <a:pt x="0" y="121"/>
                    </a:lnTo>
                    <a:lnTo>
                      <a:pt x="1" y="117"/>
                    </a:lnTo>
                    <a:lnTo>
                      <a:pt x="1" y="116"/>
                    </a:lnTo>
                    <a:lnTo>
                      <a:pt x="4" y="109"/>
                    </a:lnTo>
                    <a:lnTo>
                      <a:pt x="9" y="94"/>
                    </a:lnTo>
                    <a:lnTo>
                      <a:pt x="13" y="85"/>
                    </a:lnTo>
                    <a:lnTo>
                      <a:pt x="15" y="84"/>
                    </a:lnTo>
                    <a:lnTo>
                      <a:pt x="21" y="68"/>
                    </a:lnTo>
                    <a:lnTo>
                      <a:pt x="34" y="44"/>
                    </a:lnTo>
                    <a:lnTo>
                      <a:pt x="46" y="28"/>
                    </a:lnTo>
                    <a:lnTo>
                      <a:pt x="61" y="19"/>
                    </a:lnTo>
                    <a:lnTo>
                      <a:pt x="77" y="13"/>
                    </a:lnTo>
                    <a:lnTo>
                      <a:pt x="98" y="10"/>
                    </a:lnTo>
                    <a:lnTo>
                      <a:pt x="111" y="6"/>
                    </a:lnTo>
                    <a:lnTo>
                      <a:pt x="123" y="4"/>
                    </a:lnTo>
                    <a:lnTo>
                      <a:pt x="143" y="0"/>
                    </a:lnTo>
                    <a:lnTo>
                      <a:pt x="171" y="2"/>
                    </a:lnTo>
                    <a:lnTo>
                      <a:pt x="195" y="7"/>
                    </a:lnTo>
                    <a:lnTo>
                      <a:pt x="202" y="8"/>
                    </a:lnTo>
                    <a:lnTo>
                      <a:pt x="207" y="10"/>
                    </a:lnTo>
                    <a:lnTo>
                      <a:pt x="218" y="12"/>
                    </a:lnTo>
                    <a:lnTo>
                      <a:pt x="231" y="16"/>
                    </a:lnTo>
                    <a:lnTo>
                      <a:pt x="235" y="17"/>
                    </a:lnTo>
                    <a:lnTo>
                      <a:pt x="236" y="17"/>
                    </a:lnTo>
                    <a:lnTo>
                      <a:pt x="238" y="21"/>
                    </a:lnTo>
                    <a:lnTo>
                      <a:pt x="235" y="23"/>
                    </a:lnTo>
                    <a:lnTo>
                      <a:pt x="232" y="23"/>
                    </a:lnTo>
                    <a:lnTo>
                      <a:pt x="224" y="21"/>
                    </a:lnTo>
                    <a:lnTo>
                      <a:pt x="202" y="17"/>
                    </a:lnTo>
                    <a:lnTo>
                      <a:pt x="202" y="17"/>
                    </a:lnTo>
                    <a:lnTo>
                      <a:pt x="195" y="17"/>
                    </a:lnTo>
                    <a:lnTo>
                      <a:pt x="186" y="16"/>
                    </a:lnTo>
                    <a:lnTo>
                      <a:pt x="178" y="15"/>
                    </a:lnTo>
                    <a:lnTo>
                      <a:pt x="163" y="15"/>
                    </a:lnTo>
                    <a:lnTo>
                      <a:pt x="157" y="15"/>
                    </a:lnTo>
                    <a:lnTo>
                      <a:pt x="149" y="16"/>
                    </a:lnTo>
                    <a:lnTo>
                      <a:pt x="131" y="19"/>
                    </a:lnTo>
                    <a:lnTo>
                      <a:pt x="98" y="32"/>
                    </a:lnTo>
                    <a:lnTo>
                      <a:pt x="74" y="55"/>
                    </a:lnTo>
                    <a:lnTo>
                      <a:pt x="72" y="61"/>
                    </a:lnTo>
                    <a:lnTo>
                      <a:pt x="69" y="67"/>
                    </a:lnTo>
                    <a:lnTo>
                      <a:pt x="68" y="76"/>
                    </a:lnTo>
                    <a:lnTo>
                      <a:pt x="65" y="98"/>
                    </a:lnTo>
                    <a:lnTo>
                      <a:pt x="65" y="112"/>
                    </a:lnTo>
                    <a:lnTo>
                      <a:pt x="65" y="112"/>
                    </a:lnTo>
                    <a:lnTo>
                      <a:pt x="66" y="112"/>
                    </a:lnTo>
                    <a:lnTo>
                      <a:pt x="77" y="110"/>
                    </a:lnTo>
                    <a:lnTo>
                      <a:pt x="117" y="106"/>
                    </a:lnTo>
                    <a:lnTo>
                      <a:pt x="154" y="102"/>
                    </a:lnTo>
                    <a:lnTo>
                      <a:pt x="159" y="101"/>
                    </a:lnTo>
                    <a:lnTo>
                      <a:pt x="165" y="101"/>
                    </a:lnTo>
                    <a:lnTo>
                      <a:pt x="181" y="97"/>
                    </a:lnTo>
                    <a:lnTo>
                      <a:pt x="220" y="88"/>
                    </a:lnTo>
                    <a:lnTo>
                      <a:pt x="247" y="81"/>
                    </a:lnTo>
                    <a:lnTo>
                      <a:pt x="250" y="80"/>
                    </a:lnTo>
                    <a:lnTo>
                      <a:pt x="255" y="86"/>
                    </a:lnTo>
                    <a:lnTo>
                      <a:pt x="273" y="114"/>
                    </a:lnTo>
                    <a:lnTo>
                      <a:pt x="289" y="170"/>
                    </a:lnTo>
                    <a:lnTo>
                      <a:pt x="292" y="189"/>
                    </a:lnTo>
                    <a:lnTo>
                      <a:pt x="292" y="209"/>
                    </a:lnTo>
                    <a:lnTo>
                      <a:pt x="293" y="236"/>
                    </a:lnTo>
                    <a:lnTo>
                      <a:pt x="292" y="255"/>
                    </a:lnTo>
                    <a:lnTo>
                      <a:pt x="288" y="267"/>
                    </a:lnTo>
                    <a:lnTo>
                      <a:pt x="287" y="270"/>
                    </a:lnTo>
                    <a:lnTo>
                      <a:pt x="284" y="272"/>
                    </a:lnTo>
                    <a:lnTo>
                      <a:pt x="281" y="274"/>
                    </a:lnTo>
                    <a:lnTo>
                      <a:pt x="277" y="275"/>
                    </a:lnTo>
                    <a:lnTo>
                      <a:pt x="275" y="275"/>
                    </a:lnTo>
                    <a:lnTo>
                      <a:pt x="275" y="275"/>
                    </a:lnTo>
                    <a:lnTo>
                      <a:pt x="268" y="276"/>
                    </a:lnTo>
                    <a:lnTo>
                      <a:pt x="259" y="276"/>
                    </a:lnTo>
                    <a:lnTo>
                      <a:pt x="250" y="274"/>
                    </a:lnTo>
                    <a:lnTo>
                      <a:pt x="242" y="268"/>
                    </a:lnTo>
                    <a:lnTo>
                      <a:pt x="232" y="260"/>
                    </a:lnTo>
                    <a:lnTo>
                      <a:pt x="222" y="248"/>
                    </a:lnTo>
                    <a:lnTo>
                      <a:pt x="216" y="240"/>
                    </a:lnTo>
                    <a:lnTo>
                      <a:pt x="215" y="240"/>
                    </a:lnTo>
                    <a:lnTo>
                      <a:pt x="216" y="240"/>
                    </a:lnTo>
                    <a:lnTo>
                      <a:pt x="215" y="240"/>
                    </a:lnTo>
                    <a:lnTo>
                      <a:pt x="216" y="240"/>
                    </a:lnTo>
                    <a:lnTo>
                      <a:pt x="216" y="240"/>
                    </a:lnTo>
                    <a:close/>
                  </a:path>
                </a:pathLst>
              </a:custGeom>
              <a:solidFill>
                <a:srgbClr val="0091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8" name="Freeform 58"/>
              <p:cNvSpPr>
                <a:spLocks/>
              </p:cNvSpPr>
              <p:nvPr/>
            </p:nvSpPr>
            <p:spPr bwMode="auto">
              <a:xfrm>
                <a:off x="4737" y="2160"/>
                <a:ext cx="97" cy="89"/>
              </a:xfrm>
              <a:custGeom>
                <a:avLst/>
                <a:gdLst/>
                <a:ahLst/>
                <a:cxnLst>
                  <a:cxn ang="0">
                    <a:pos x="222" y="13"/>
                  </a:cxn>
                  <a:cxn ang="0">
                    <a:pos x="215" y="10"/>
                  </a:cxn>
                  <a:cxn ang="0">
                    <a:pos x="200" y="6"/>
                  </a:cxn>
                  <a:cxn ang="0">
                    <a:pos x="181" y="4"/>
                  </a:cxn>
                  <a:cxn ang="0">
                    <a:pos x="123" y="2"/>
                  </a:cxn>
                  <a:cxn ang="0">
                    <a:pos x="98" y="8"/>
                  </a:cxn>
                  <a:cxn ang="0">
                    <a:pos x="61" y="17"/>
                  </a:cxn>
                  <a:cxn ang="0">
                    <a:pos x="34" y="42"/>
                  </a:cxn>
                  <a:cxn ang="0">
                    <a:pos x="15" y="82"/>
                  </a:cxn>
                  <a:cxn ang="0">
                    <a:pos x="12" y="86"/>
                  </a:cxn>
                  <a:cxn ang="0">
                    <a:pos x="1" y="114"/>
                  </a:cxn>
                  <a:cxn ang="0">
                    <a:pos x="0" y="119"/>
                  </a:cxn>
                  <a:cxn ang="0">
                    <a:pos x="3" y="124"/>
                  </a:cxn>
                  <a:cxn ang="0">
                    <a:pos x="9" y="132"/>
                  </a:cxn>
                  <a:cxn ang="0">
                    <a:pos x="32" y="149"/>
                  </a:cxn>
                  <a:cxn ang="0">
                    <a:pos x="38" y="153"/>
                  </a:cxn>
                  <a:cxn ang="0">
                    <a:pos x="62" y="159"/>
                  </a:cxn>
                  <a:cxn ang="0">
                    <a:pos x="130" y="167"/>
                  </a:cxn>
                  <a:cxn ang="0">
                    <a:pos x="147" y="175"/>
                  </a:cxn>
                  <a:cxn ang="0">
                    <a:pos x="212" y="224"/>
                  </a:cxn>
                  <a:cxn ang="0">
                    <a:pos x="226" y="238"/>
                  </a:cxn>
                  <a:cxn ang="0">
                    <a:pos x="252" y="264"/>
                  </a:cxn>
                  <a:cxn ang="0">
                    <a:pos x="269" y="268"/>
                  </a:cxn>
                  <a:cxn ang="0">
                    <a:pos x="279" y="266"/>
                  </a:cxn>
                  <a:cxn ang="0">
                    <a:pos x="287" y="264"/>
                  </a:cxn>
                  <a:cxn ang="0">
                    <a:pos x="289" y="257"/>
                  </a:cxn>
                  <a:cxn ang="0">
                    <a:pos x="292" y="233"/>
                  </a:cxn>
                  <a:cxn ang="0">
                    <a:pos x="292" y="187"/>
                  </a:cxn>
                  <a:cxn ang="0">
                    <a:pos x="283" y="136"/>
                  </a:cxn>
                  <a:cxn ang="0">
                    <a:pos x="248" y="79"/>
                  </a:cxn>
                  <a:cxn ang="0">
                    <a:pos x="246" y="79"/>
                  </a:cxn>
                  <a:cxn ang="0">
                    <a:pos x="199" y="91"/>
                  </a:cxn>
                  <a:cxn ang="0">
                    <a:pos x="159" y="99"/>
                  </a:cxn>
                  <a:cxn ang="0">
                    <a:pos x="137" y="102"/>
                  </a:cxn>
                  <a:cxn ang="0">
                    <a:pos x="62" y="110"/>
                  </a:cxn>
                  <a:cxn ang="0">
                    <a:pos x="61" y="104"/>
                  </a:cxn>
                  <a:cxn ang="0">
                    <a:pos x="66" y="61"/>
                  </a:cxn>
                  <a:cxn ang="0">
                    <a:pos x="70" y="50"/>
                  </a:cxn>
                  <a:cxn ang="0">
                    <a:pos x="97" y="26"/>
                  </a:cxn>
                  <a:cxn ang="0">
                    <a:pos x="130" y="14"/>
                  </a:cxn>
                  <a:cxn ang="0">
                    <a:pos x="157" y="10"/>
                  </a:cxn>
                  <a:cxn ang="0">
                    <a:pos x="171" y="10"/>
                  </a:cxn>
                  <a:cxn ang="0">
                    <a:pos x="187" y="13"/>
                  </a:cxn>
                  <a:cxn ang="0">
                    <a:pos x="199" y="14"/>
                  </a:cxn>
                  <a:cxn ang="0">
                    <a:pos x="222" y="18"/>
                  </a:cxn>
                  <a:cxn ang="0">
                    <a:pos x="224" y="18"/>
                  </a:cxn>
                  <a:cxn ang="0">
                    <a:pos x="223" y="15"/>
                  </a:cxn>
                  <a:cxn ang="0">
                    <a:pos x="223" y="15"/>
                  </a:cxn>
                  <a:cxn ang="0">
                    <a:pos x="223" y="15"/>
                  </a:cxn>
                </a:cxnLst>
                <a:rect l="0" t="0" r="r" b="b"/>
                <a:pathLst>
                  <a:path w="292" h="268">
                    <a:moveTo>
                      <a:pt x="223" y="15"/>
                    </a:moveTo>
                    <a:lnTo>
                      <a:pt x="222" y="13"/>
                    </a:lnTo>
                    <a:lnTo>
                      <a:pt x="218" y="11"/>
                    </a:lnTo>
                    <a:lnTo>
                      <a:pt x="215" y="10"/>
                    </a:lnTo>
                    <a:lnTo>
                      <a:pt x="206" y="8"/>
                    </a:lnTo>
                    <a:lnTo>
                      <a:pt x="200" y="6"/>
                    </a:lnTo>
                    <a:lnTo>
                      <a:pt x="192" y="6"/>
                    </a:lnTo>
                    <a:lnTo>
                      <a:pt x="181" y="4"/>
                    </a:lnTo>
                    <a:lnTo>
                      <a:pt x="158" y="0"/>
                    </a:lnTo>
                    <a:lnTo>
                      <a:pt x="123" y="2"/>
                    </a:lnTo>
                    <a:lnTo>
                      <a:pt x="111" y="4"/>
                    </a:lnTo>
                    <a:lnTo>
                      <a:pt x="98" y="8"/>
                    </a:lnTo>
                    <a:lnTo>
                      <a:pt x="77" y="11"/>
                    </a:lnTo>
                    <a:lnTo>
                      <a:pt x="61" y="17"/>
                    </a:lnTo>
                    <a:lnTo>
                      <a:pt x="46" y="26"/>
                    </a:lnTo>
                    <a:lnTo>
                      <a:pt x="34" y="42"/>
                    </a:lnTo>
                    <a:lnTo>
                      <a:pt x="21" y="66"/>
                    </a:lnTo>
                    <a:lnTo>
                      <a:pt x="15" y="82"/>
                    </a:lnTo>
                    <a:lnTo>
                      <a:pt x="13" y="83"/>
                    </a:lnTo>
                    <a:lnTo>
                      <a:pt x="12" y="86"/>
                    </a:lnTo>
                    <a:lnTo>
                      <a:pt x="7" y="99"/>
                    </a:lnTo>
                    <a:lnTo>
                      <a:pt x="1" y="114"/>
                    </a:lnTo>
                    <a:lnTo>
                      <a:pt x="1" y="115"/>
                    </a:lnTo>
                    <a:lnTo>
                      <a:pt x="0" y="119"/>
                    </a:lnTo>
                    <a:lnTo>
                      <a:pt x="1" y="122"/>
                    </a:lnTo>
                    <a:lnTo>
                      <a:pt x="3" y="124"/>
                    </a:lnTo>
                    <a:lnTo>
                      <a:pt x="4" y="127"/>
                    </a:lnTo>
                    <a:lnTo>
                      <a:pt x="9" y="132"/>
                    </a:lnTo>
                    <a:lnTo>
                      <a:pt x="16" y="138"/>
                    </a:lnTo>
                    <a:lnTo>
                      <a:pt x="32" y="149"/>
                    </a:lnTo>
                    <a:lnTo>
                      <a:pt x="33" y="149"/>
                    </a:lnTo>
                    <a:lnTo>
                      <a:pt x="38" y="153"/>
                    </a:lnTo>
                    <a:lnTo>
                      <a:pt x="45" y="156"/>
                    </a:lnTo>
                    <a:lnTo>
                      <a:pt x="62" y="159"/>
                    </a:lnTo>
                    <a:lnTo>
                      <a:pt x="101" y="164"/>
                    </a:lnTo>
                    <a:lnTo>
                      <a:pt x="130" y="167"/>
                    </a:lnTo>
                    <a:lnTo>
                      <a:pt x="134" y="169"/>
                    </a:lnTo>
                    <a:lnTo>
                      <a:pt x="147" y="175"/>
                    </a:lnTo>
                    <a:lnTo>
                      <a:pt x="181" y="196"/>
                    </a:lnTo>
                    <a:lnTo>
                      <a:pt x="212" y="224"/>
                    </a:lnTo>
                    <a:lnTo>
                      <a:pt x="220" y="230"/>
                    </a:lnTo>
                    <a:lnTo>
                      <a:pt x="226" y="238"/>
                    </a:lnTo>
                    <a:lnTo>
                      <a:pt x="236" y="250"/>
                    </a:lnTo>
                    <a:lnTo>
                      <a:pt x="252" y="264"/>
                    </a:lnTo>
                    <a:lnTo>
                      <a:pt x="260" y="266"/>
                    </a:lnTo>
                    <a:lnTo>
                      <a:pt x="269" y="268"/>
                    </a:lnTo>
                    <a:lnTo>
                      <a:pt x="276" y="266"/>
                    </a:lnTo>
                    <a:lnTo>
                      <a:pt x="279" y="266"/>
                    </a:lnTo>
                    <a:lnTo>
                      <a:pt x="284" y="265"/>
                    </a:lnTo>
                    <a:lnTo>
                      <a:pt x="287" y="264"/>
                    </a:lnTo>
                    <a:lnTo>
                      <a:pt x="288" y="261"/>
                    </a:lnTo>
                    <a:lnTo>
                      <a:pt x="289" y="257"/>
                    </a:lnTo>
                    <a:lnTo>
                      <a:pt x="291" y="252"/>
                    </a:lnTo>
                    <a:lnTo>
                      <a:pt x="292" y="233"/>
                    </a:lnTo>
                    <a:lnTo>
                      <a:pt x="292" y="205"/>
                    </a:lnTo>
                    <a:lnTo>
                      <a:pt x="292" y="187"/>
                    </a:lnTo>
                    <a:lnTo>
                      <a:pt x="289" y="168"/>
                    </a:lnTo>
                    <a:lnTo>
                      <a:pt x="283" y="136"/>
                    </a:lnTo>
                    <a:lnTo>
                      <a:pt x="263" y="95"/>
                    </a:lnTo>
                    <a:lnTo>
                      <a:pt x="248" y="79"/>
                    </a:lnTo>
                    <a:lnTo>
                      <a:pt x="248" y="78"/>
                    </a:lnTo>
                    <a:lnTo>
                      <a:pt x="246" y="79"/>
                    </a:lnTo>
                    <a:lnTo>
                      <a:pt x="236" y="82"/>
                    </a:lnTo>
                    <a:lnTo>
                      <a:pt x="199" y="91"/>
                    </a:lnTo>
                    <a:lnTo>
                      <a:pt x="165" y="99"/>
                    </a:lnTo>
                    <a:lnTo>
                      <a:pt x="159" y="99"/>
                    </a:lnTo>
                    <a:lnTo>
                      <a:pt x="154" y="100"/>
                    </a:lnTo>
                    <a:lnTo>
                      <a:pt x="137" y="102"/>
                    </a:lnTo>
                    <a:lnTo>
                      <a:pt x="93" y="107"/>
                    </a:lnTo>
                    <a:lnTo>
                      <a:pt x="62" y="110"/>
                    </a:lnTo>
                    <a:lnTo>
                      <a:pt x="61" y="110"/>
                    </a:lnTo>
                    <a:lnTo>
                      <a:pt x="61" y="104"/>
                    </a:lnTo>
                    <a:lnTo>
                      <a:pt x="62" y="83"/>
                    </a:lnTo>
                    <a:lnTo>
                      <a:pt x="66" y="61"/>
                    </a:lnTo>
                    <a:lnTo>
                      <a:pt x="68" y="57"/>
                    </a:lnTo>
                    <a:lnTo>
                      <a:pt x="70" y="50"/>
                    </a:lnTo>
                    <a:lnTo>
                      <a:pt x="82" y="37"/>
                    </a:lnTo>
                    <a:lnTo>
                      <a:pt x="97" y="26"/>
                    </a:lnTo>
                    <a:lnTo>
                      <a:pt x="113" y="18"/>
                    </a:lnTo>
                    <a:lnTo>
                      <a:pt x="130" y="14"/>
                    </a:lnTo>
                    <a:lnTo>
                      <a:pt x="147" y="11"/>
                    </a:lnTo>
                    <a:lnTo>
                      <a:pt x="157" y="10"/>
                    </a:lnTo>
                    <a:lnTo>
                      <a:pt x="163" y="10"/>
                    </a:lnTo>
                    <a:lnTo>
                      <a:pt x="171" y="10"/>
                    </a:lnTo>
                    <a:lnTo>
                      <a:pt x="177" y="10"/>
                    </a:lnTo>
                    <a:lnTo>
                      <a:pt x="187" y="13"/>
                    </a:lnTo>
                    <a:lnTo>
                      <a:pt x="194" y="13"/>
                    </a:lnTo>
                    <a:lnTo>
                      <a:pt x="199" y="14"/>
                    </a:lnTo>
                    <a:lnTo>
                      <a:pt x="210" y="17"/>
                    </a:lnTo>
                    <a:lnTo>
                      <a:pt x="222" y="18"/>
                    </a:lnTo>
                    <a:lnTo>
                      <a:pt x="223" y="18"/>
                    </a:lnTo>
                    <a:lnTo>
                      <a:pt x="224" y="18"/>
                    </a:lnTo>
                    <a:lnTo>
                      <a:pt x="223" y="17"/>
                    </a:lnTo>
                    <a:lnTo>
                      <a:pt x="223" y="15"/>
                    </a:lnTo>
                    <a:lnTo>
                      <a:pt x="222" y="15"/>
                    </a:lnTo>
                    <a:lnTo>
                      <a:pt x="223" y="15"/>
                    </a:lnTo>
                    <a:lnTo>
                      <a:pt x="222" y="15"/>
                    </a:lnTo>
                    <a:lnTo>
                      <a:pt x="223" y="15"/>
                    </a:lnTo>
                    <a:lnTo>
                      <a:pt x="223" y="15"/>
                    </a:lnTo>
                    <a:close/>
                  </a:path>
                </a:pathLst>
              </a:custGeom>
              <a:solidFill>
                <a:srgbClr val="0082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9" name="Freeform 59"/>
              <p:cNvSpPr>
                <a:spLocks/>
              </p:cNvSpPr>
              <p:nvPr/>
            </p:nvSpPr>
            <p:spPr bwMode="auto">
              <a:xfrm>
                <a:off x="4751" y="2184"/>
                <a:ext cx="76" cy="20"/>
              </a:xfrm>
              <a:custGeom>
                <a:avLst/>
                <a:gdLst/>
                <a:ahLst/>
                <a:cxnLst>
                  <a:cxn ang="0">
                    <a:pos x="2" y="46"/>
                  </a:cxn>
                  <a:cxn ang="0">
                    <a:pos x="4" y="44"/>
                  </a:cxn>
                  <a:cxn ang="0">
                    <a:pos x="12" y="36"/>
                  </a:cxn>
                  <a:cxn ang="0">
                    <a:pos x="17" y="30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32" y="28"/>
                  </a:cxn>
                  <a:cxn ang="0">
                    <a:pos x="78" y="24"/>
                  </a:cxn>
                  <a:cxn ang="0">
                    <a:pos x="129" y="18"/>
                  </a:cxn>
                  <a:cxn ang="0">
                    <a:pos x="139" y="16"/>
                  </a:cxn>
                  <a:cxn ang="0">
                    <a:pos x="147" y="14"/>
                  </a:cxn>
                  <a:cxn ang="0">
                    <a:pos x="164" y="12"/>
                  </a:cxn>
                  <a:cxn ang="0">
                    <a:pos x="192" y="5"/>
                  </a:cxn>
                  <a:cxn ang="0">
                    <a:pos x="207" y="1"/>
                  </a:cxn>
                  <a:cxn ang="0">
                    <a:pos x="208" y="0"/>
                  </a:cxn>
                  <a:cxn ang="0">
                    <a:pos x="211" y="1"/>
                  </a:cxn>
                  <a:cxn ang="0">
                    <a:pos x="220" y="3"/>
                  </a:cxn>
                  <a:cxn ang="0">
                    <a:pos x="227" y="3"/>
                  </a:cxn>
                  <a:cxn ang="0">
                    <a:pos x="228" y="3"/>
                  </a:cxn>
                  <a:cxn ang="0">
                    <a:pos x="227" y="4"/>
                  </a:cxn>
                  <a:cxn ang="0">
                    <a:pos x="224" y="6"/>
                  </a:cxn>
                  <a:cxn ang="0">
                    <a:pos x="215" y="14"/>
                  </a:cxn>
                  <a:cxn ang="0">
                    <a:pos x="208" y="20"/>
                  </a:cxn>
                  <a:cxn ang="0">
                    <a:pos x="208" y="20"/>
                  </a:cxn>
                  <a:cxn ang="0">
                    <a:pos x="207" y="21"/>
                  </a:cxn>
                  <a:cxn ang="0">
                    <a:pos x="203" y="25"/>
                  </a:cxn>
                  <a:cxn ang="0">
                    <a:pos x="179" y="37"/>
                  </a:cxn>
                  <a:cxn ang="0">
                    <a:pos x="131" y="50"/>
                  </a:cxn>
                  <a:cxn ang="0">
                    <a:pos x="115" y="52"/>
                  </a:cxn>
                  <a:cxn ang="0">
                    <a:pos x="98" y="54"/>
                  </a:cxn>
                  <a:cxn ang="0">
                    <a:pos x="71" y="56"/>
                  </a:cxn>
                  <a:cxn ang="0">
                    <a:pos x="37" y="58"/>
                  </a:cxn>
                  <a:cxn ang="0">
                    <a:pos x="24" y="58"/>
                  </a:cxn>
                  <a:cxn ang="0">
                    <a:pos x="24" y="58"/>
                  </a:cxn>
                  <a:cxn ang="0">
                    <a:pos x="18" y="60"/>
                  </a:cxn>
                  <a:cxn ang="0">
                    <a:pos x="4" y="60"/>
                  </a:cxn>
                  <a:cxn ang="0">
                    <a:pos x="0" y="57"/>
                  </a:cxn>
                  <a:cxn ang="0">
                    <a:pos x="0" y="52"/>
                  </a:cxn>
                  <a:cxn ang="0">
                    <a:pos x="2" y="46"/>
                  </a:cxn>
                  <a:cxn ang="0">
                    <a:pos x="1" y="46"/>
                  </a:cxn>
                  <a:cxn ang="0">
                    <a:pos x="2" y="46"/>
                  </a:cxn>
                  <a:cxn ang="0">
                    <a:pos x="1" y="46"/>
                  </a:cxn>
                  <a:cxn ang="0">
                    <a:pos x="2" y="46"/>
                  </a:cxn>
                  <a:cxn ang="0">
                    <a:pos x="2" y="46"/>
                  </a:cxn>
                </a:cxnLst>
                <a:rect l="0" t="0" r="r" b="b"/>
                <a:pathLst>
                  <a:path w="228" h="60">
                    <a:moveTo>
                      <a:pt x="2" y="46"/>
                    </a:moveTo>
                    <a:lnTo>
                      <a:pt x="4" y="44"/>
                    </a:lnTo>
                    <a:lnTo>
                      <a:pt x="12" y="36"/>
                    </a:lnTo>
                    <a:lnTo>
                      <a:pt x="17" y="30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32" y="28"/>
                    </a:lnTo>
                    <a:lnTo>
                      <a:pt x="78" y="24"/>
                    </a:lnTo>
                    <a:lnTo>
                      <a:pt x="129" y="18"/>
                    </a:lnTo>
                    <a:lnTo>
                      <a:pt x="139" y="16"/>
                    </a:lnTo>
                    <a:lnTo>
                      <a:pt x="147" y="14"/>
                    </a:lnTo>
                    <a:lnTo>
                      <a:pt x="164" y="12"/>
                    </a:lnTo>
                    <a:lnTo>
                      <a:pt x="192" y="5"/>
                    </a:lnTo>
                    <a:lnTo>
                      <a:pt x="207" y="1"/>
                    </a:lnTo>
                    <a:lnTo>
                      <a:pt x="208" y="0"/>
                    </a:lnTo>
                    <a:lnTo>
                      <a:pt x="211" y="1"/>
                    </a:lnTo>
                    <a:lnTo>
                      <a:pt x="220" y="3"/>
                    </a:lnTo>
                    <a:lnTo>
                      <a:pt x="227" y="3"/>
                    </a:lnTo>
                    <a:lnTo>
                      <a:pt x="228" y="3"/>
                    </a:lnTo>
                    <a:lnTo>
                      <a:pt x="227" y="4"/>
                    </a:lnTo>
                    <a:lnTo>
                      <a:pt x="224" y="6"/>
                    </a:lnTo>
                    <a:lnTo>
                      <a:pt x="215" y="14"/>
                    </a:lnTo>
                    <a:lnTo>
                      <a:pt x="208" y="20"/>
                    </a:lnTo>
                    <a:lnTo>
                      <a:pt x="208" y="20"/>
                    </a:lnTo>
                    <a:lnTo>
                      <a:pt x="207" y="21"/>
                    </a:lnTo>
                    <a:lnTo>
                      <a:pt x="203" y="25"/>
                    </a:lnTo>
                    <a:lnTo>
                      <a:pt x="179" y="37"/>
                    </a:lnTo>
                    <a:lnTo>
                      <a:pt x="131" y="50"/>
                    </a:lnTo>
                    <a:lnTo>
                      <a:pt x="115" y="52"/>
                    </a:lnTo>
                    <a:lnTo>
                      <a:pt x="98" y="54"/>
                    </a:lnTo>
                    <a:lnTo>
                      <a:pt x="71" y="56"/>
                    </a:lnTo>
                    <a:lnTo>
                      <a:pt x="37" y="58"/>
                    </a:lnTo>
                    <a:lnTo>
                      <a:pt x="24" y="58"/>
                    </a:lnTo>
                    <a:lnTo>
                      <a:pt x="24" y="58"/>
                    </a:lnTo>
                    <a:lnTo>
                      <a:pt x="18" y="60"/>
                    </a:lnTo>
                    <a:lnTo>
                      <a:pt x="4" y="60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2" y="46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2" y="46"/>
                    </a:lnTo>
                    <a:close/>
                  </a:path>
                </a:pathLst>
              </a:custGeom>
              <a:solidFill>
                <a:srgbClr val="0082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0" name="Freeform 60"/>
              <p:cNvSpPr>
                <a:spLocks/>
              </p:cNvSpPr>
              <p:nvPr/>
            </p:nvSpPr>
            <p:spPr bwMode="auto">
              <a:xfrm>
                <a:off x="4751" y="2184"/>
                <a:ext cx="76" cy="19"/>
              </a:xfrm>
              <a:custGeom>
                <a:avLst/>
                <a:gdLst/>
                <a:ahLst/>
                <a:cxnLst>
                  <a:cxn ang="0">
                    <a:pos x="114" y="45"/>
                  </a:cxn>
                  <a:cxn ang="0">
                    <a:pos x="97" y="48"/>
                  </a:cxn>
                  <a:cxn ang="0">
                    <a:pos x="70" y="50"/>
                  </a:cxn>
                  <a:cxn ang="0">
                    <a:pos x="37" y="53"/>
                  </a:cxn>
                  <a:cxn ang="0">
                    <a:pos x="24" y="53"/>
                  </a:cxn>
                  <a:cxn ang="0">
                    <a:pos x="24" y="53"/>
                  </a:cxn>
                  <a:cxn ang="0">
                    <a:pos x="18" y="54"/>
                  </a:cxn>
                  <a:cxn ang="0">
                    <a:pos x="5" y="56"/>
                  </a:cxn>
                  <a:cxn ang="0">
                    <a:pos x="1" y="54"/>
                  </a:cxn>
                  <a:cxn ang="0">
                    <a:pos x="0" y="50"/>
                  </a:cxn>
                  <a:cxn ang="0">
                    <a:pos x="2" y="46"/>
                  </a:cxn>
                  <a:cxn ang="0">
                    <a:pos x="4" y="44"/>
                  </a:cxn>
                  <a:cxn ang="0">
                    <a:pos x="12" y="36"/>
                  </a:cxn>
                  <a:cxn ang="0">
                    <a:pos x="17" y="30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32" y="28"/>
                  </a:cxn>
                  <a:cxn ang="0">
                    <a:pos x="78" y="24"/>
                  </a:cxn>
                  <a:cxn ang="0">
                    <a:pos x="129" y="18"/>
                  </a:cxn>
                  <a:cxn ang="0">
                    <a:pos x="139" y="16"/>
                  </a:cxn>
                  <a:cxn ang="0">
                    <a:pos x="147" y="14"/>
                  </a:cxn>
                  <a:cxn ang="0">
                    <a:pos x="164" y="12"/>
                  </a:cxn>
                  <a:cxn ang="0">
                    <a:pos x="192" y="5"/>
                  </a:cxn>
                  <a:cxn ang="0">
                    <a:pos x="207" y="1"/>
                  </a:cxn>
                  <a:cxn ang="0">
                    <a:pos x="208" y="0"/>
                  </a:cxn>
                  <a:cxn ang="0">
                    <a:pos x="211" y="1"/>
                  </a:cxn>
                  <a:cxn ang="0">
                    <a:pos x="220" y="3"/>
                  </a:cxn>
                  <a:cxn ang="0">
                    <a:pos x="227" y="3"/>
                  </a:cxn>
                  <a:cxn ang="0">
                    <a:pos x="228" y="3"/>
                  </a:cxn>
                  <a:cxn ang="0">
                    <a:pos x="227" y="4"/>
                  </a:cxn>
                  <a:cxn ang="0">
                    <a:pos x="224" y="5"/>
                  </a:cxn>
                  <a:cxn ang="0">
                    <a:pos x="216" y="12"/>
                  </a:cxn>
                  <a:cxn ang="0">
                    <a:pos x="210" y="16"/>
                  </a:cxn>
                  <a:cxn ang="0">
                    <a:pos x="210" y="16"/>
                  </a:cxn>
                  <a:cxn ang="0">
                    <a:pos x="208" y="17"/>
                  </a:cxn>
                  <a:cxn ang="0">
                    <a:pos x="203" y="20"/>
                  </a:cxn>
                  <a:cxn ang="0">
                    <a:pos x="178" y="32"/>
                  </a:cxn>
                  <a:cxn ang="0">
                    <a:pos x="129" y="44"/>
                  </a:cxn>
                  <a:cxn ang="0">
                    <a:pos x="114" y="45"/>
                  </a:cxn>
                  <a:cxn ang="0">
                    <a:pos x="113" y="45"/>
                  </a:cxn>
                  <a:cxn ang="0">
                    <a:pos x="114" y="45"/>
                  </a:cxn>
                  <a:cxn ang="0">
                    <a:pos x="113" y="45"/>
                  </a:cxn>
                  <a:cxn ang="0">
                    <a:pos x="114" y="45"/>
                  </a:cxn>
                  <a:cxn ang="0">
                    <a:pos x="114" y="45"/>
                  </a:cxn>
                </a:cxnLst>
                <a:rect l="0" t="0" r="r" b="b"/>
                <a:pathLst>
                  <a:path w="228" h="56">
                    <a:moveTo>
                      <a:pt x="114" y="45"/>
                    </a:moveTo>
                    <a:lnTo>
                      <a:pt x="97" y="48"/>
                    </a:lnTo>
                    <a:lnTo>
                      <a:pt x="70" y="50"/>
                    </a:lnTo>
                    <a:lnTo>
                      <a:pt x="37" y="53"/>
                    </a:lnTo>
                    <a:lnTo>
                      <a:pt x="24" y="53"/>
                    </a:lnTo>
                    <a:lnTo>
                      <a:pt x="24" y="53"/>
                    </a:lnTo>
                    <a:lnTo>
                      <a:pt x="18" y="54"/>
                    </a:lnTo>
                    <a:lnTo>
                      <a:pt x="5" y="56"/>
                    </a:lnTo>
                    <a:lnTo>
                      <a:pt x="1" y="54"/>
                    </a:lnTo>
                    <a:lnTo>
                      <a:pt x="0" y="50"/>
                    </a:lnTo>
                    <a:lnTo>
                      <a:pt x="2" y="46"/>
                    </a:lnTo>
                    <a:lnTo>
                      <a:pt x="4" y="44"/>
                    </a:lnTo>
                    <a:lnTo>
                      <a:pt x="12" y="36"/>
                    </a:lnTo>
                    <a:lnTo>
                      <a:pt x="17" y="30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32" y="28"/>
                    </a:lnTo>
                    <a:lnTo>
                      <a:pt x="78" y="24"/>
                    </a:lnTo>
                    <a:lnTo>
                      <a:pt x="129" y="18"/>
                    </a:lnTo>
                    <a:lnTo>
                      <a:pt x="139" y="16"/>
                    </a:lnTo>
                    <a:lnTo>
                      <a:pt x="147" y="14"/>
                    </a:lnTo>
                    <a:lnTo>
                      <a:pt x="164" y="12"/>
                    </a:lnTo>
                    <a:lnTo>
                      <a:pt x="192" y="5"/>
                    </a:lnTo>
                    <a:lnTo>
                      <a:pt x="207" y="1"/>
                    </a:lnTo>
                    <a:lnTo>
                      <a:pt x="208" y="0"/>
                    </a:lnTo>
                    <a:lnTo>
                      <a:pt x="211" y="1"/>
                    </a:lnTo>
                    <a:lnTo>
                      <a:pt x="220" y="3"/>
                    </a:lnTo>
                    <a:lnTo>
                      <a:pt x="227" y="3"/>
                    </a:lnTo>
                    <a:lnTo>
                      <a:pt x="228" y="3"/>
                    </a:lnTo>
                    <a:lnTo>
                      <a:pt x="227" y="4"/>
                    </a:lnTo>
                    <a:lnTo>
                      <a:pt x="224" y="5"/>
                    </a:lnTo>
                    <a:lnTo>
                      <a:pt x="216" y="12"/>
                    </a:lnTo>
                    <a:lnTo>
                      <a:pt x="210" y="16"/>
                    </a:lnTo>
                    <a:lnTo>
                      <a:pt x="210" y="16"/>
                    </a:lnTo>
                    <a:lnTo>
                      <a:pt x="208" y="17"/>
                    </a:lnTo>
                    <a:lnTo>
                      <a:pt x="203" y="20"/>
                    </a:lnTo>
                    <a:lnTo>
                      <a:pt x="178" y="32"/>
                    </a:lnTo>
                    <a:lnTo>
                      <a:pt x="129" y="44"/>
                    </a:lnTo>
                    <a:lnTo>
                      <a:pt x="114" y="45"/>
                    </a:lnTo>
                    <a:lnTo>
                      <a:pt x="113" y="45"/>
                    </a:lnTo>
                    <a:lnTo>
                      <a:pt x="114" y="45"/>
                    </a:lnTo>
                    <a:lnTo>
                      <a:pt x="113" y="45"/>
                    </a:lnTo>
                    <a:lnTo>
                      <a:pt x="114" y="45"/>
                    </a:lnTo>
                    <a:lnTo>
                      <a:pt x="114" y="45"/>
                    </a:lnTo>
                    <a:close/>
                  </a:path>
                </a:pathLst>
              </a:custGeom>
              <a:solidFill>
                <a:srgbClr val="0070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1" name="Freeform 61"/>
              <p:cNvSpPr>
                <a:spLocks/>
              </p:cNvSpPr>
              <p:nvPr/>
            </p:nvSpPr>
            <p:spPr bwMode="auto">
              <a:xfrm>
                <a:off x="4752" y="2184"/>
                <a:ext cx="75" cy="18"/>
              </a:xfrm>
              <a:custGeom>
                <a:avLst/>
                <a:gdLst/>
                <a:ahLst/>
                <a:cxnLst>
                  <a:cxn ang="0">
                    <a:pos x="112" y="38"/>
                  </a:cxn>
                  <a:cxn ang="0">
                    <a:pos x="96" y="41"/>
                  </a:cxn>
                  <a:cxn ang="0">
                    <a:pos x="69" y="44"/>
                  </a:cxn>
                  <a:cxn ang="0">
                    <a:pos x="36" y="46"/>
                  </a:cxn>
                  <a:cxn ang="0">
                    <a:pos x="23" y="48"/>
                  </a:cxn>
                  <a:cxn ang="0">
                    <a:pos x="23" y="48"/>
                  </a:cxn>
                  <a:cxn ang="0">
                    <a:pos x="17" y="49"/>
                  </a:cxn>
                  <a:cxn ang="0">
                    <a:pos x="5" y="52"/>
                  </a:cxn>
                  <a:cxn ang="0">
                    <a:pos x="0" y="52"/>
                  </a:cxn>
                  <a:cxn ang="0">
                    <a:pos x="1" y="46"/>
                  </a:cxn>
                  <a:cxn ang="0">
                    <a:pos x="3" y="44"/>
                  </a:cxn>
                  <a:cxn ang="0">
                    <a:pos x="11" y="36"/>
                  </a:cxn>
                  <a:cxn ang="0">
                    <a:pos x="16" y="30"/>
                  </a:cxn>
                  <a:cxn ang="0">
                    <a:pos x="17" y="29"/>
                  </a:cxn>
                  <a:cxn ang="0">
                    <a:pos x="19" y="29"/>
                  </a:cxn>
                  <a:cxn ang="0">
                    <a:pos x="31" y="28"/>
                  </a:cxn>
                  <a:cxn ang="0">
                    <a:pos x="77" y="24"/>
                  </a:cxn>
                  <a:cxn ang="0">
                    <a:pos x="128" y="18"/>
                  </a:cxn>
                  <a:cxn ang="0">
                    <a:pos x="138" y="16"/>
                  </a:cxn>
                  <a:cxn ang="0">
                    <a:pos x="146" y="14"/>
                  </a:cxn>
                  <a:cxn ang="0">
                    <a:pos x="163" y="12"/>
                  </a:cxn>
                  <a:cxn ang="0">
                    <a:pos x="191" y="5"/>
                  </a:cxn>
                  <a:cxn ang="0">
                    <a:pos x="206" y="1"/>
                  </a:cxn>
                  <a:cxn ang="0">
                    <a:pos x="207" y="0"/>
                  </a:cxn>
                  <a:cxn ang="0">
                    <a:pos x="210" y="1"/>
                  </a:cxn>
                  <a:cxn ang="0">
                    <a:pos x="219" y="3"/>
                  </a:cxn>
                  <a:cxn ang="0">
                    <a:pos x="226" y="3"/>
                  </a:cxn>
                  <a:cxn ang="0">
                    <a:pos x="227" y="3"/>
                  </a:cxn>
                  <a:cxn ang="0">
                    <a:pos x="226" y="4"/>
                  </a:cxn>
                  <a:cxn ang="0">
                    <a:pos x="215" y="8"/>
                  </a:cxn>
                  <a:cxn ang="0">
                    <a:pos x="209" y="10"/>
                  </a:cxn>
                  <a:cxn ang="0">
                    <a:pos x="209" y="10"/>
                  </a:cxn>
                  <a:cxn ang="0">
                    <a:pos x="207" y="12"/>
                  </a:cxn>
                  <a:cxn ang="0">
                    <a:pos x="202" y="14"/>
                  </a:cxn>
                  <a:cxn ang="0">
                    <a:pos x="175" y="25"/>
                  </a:cxn>
                  <a:cxn ang="0">
                    <a:pos x="126" y="37"/>
                  </a:cxn>
                  <a:cxn ang="0">
                    <a:pos x="112" y="38"/>
                  </a:cxn>
                  <a:cxn ang="0">
                    <a:pos x="110" y="38"/>
                  </a:cxn>
                  <a:cxn ang="0">
                    <a:pos x="112" y="38"/>
                  </a:cxn>
                  <a:cxn ang="0">
                    <a:pos x="110" y="38"/>
                  </a:cxn>
                  <a:cxn ang="0">
                    <a:pos x="112" y="38"/>
                  </a:cxn>
                  <a:cxn ang="0">
                    <a:pos x="112" y="38"/>
                  </a:cxn>
                </a:cxnLst>
                <a:rect l="0" t="0" r="r" b="b"/>
                <a:pathLst>
                  <a:path w="227" h="52">
                    <a:moveTo>
                      <a:pt x="112" y="38"/>
                    </a:moveTo>
                    <a:lnTo>
                      <a:pt x="96" y="41"/>
                    </a:lnTo>
                    <a:lnTo>
                      <a:pt x="69" y="44"/>
                    </a:lnTo>
                    <a:lnTo>
                      <a:pt x="36" y="46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17" y="49"/>
                    </a:lnTo>
                    <a:lnTo>
                      <a:pt x="5" y="52"/>
                    </a:lnTo>
                    <a:lnTo>
                      <a:pt x="0" y="52"/>
                    </a:lnTo>
                    <a:lnTo>
                      <a:pt x="1" y="46"/>
                    </a:lnTo>
                    <a:lnTo>
                      <a:pt x="3" y="44"/>
                    </a:lnTo>
                    <a:lnTo>
                      <a:pt x="11" y="36"/>
                    </a:lnTo>
                    <a:lnTo>
                      <a:pt x="16" y="30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31" y="28"/>
                    </a:lnTo>
                    <a:lnTo>
                      <a:pt x="77" y="24"/>
                    </a:lnTo>
                    <a:lnTo>
                      <a:pt x="128" y="18"/>
                    </a:lnTo>
                    <a:lnTo>
                      <a:pt x="138" y="16"/>
                    </a:lnTo>
                    <a:lnTo>
                      <a:pt x="146" y="14"/>
                    </a:lnTo>
                    <a:lnTo>
                      <a:pt x="163" y="12"/>
                    </a:lnTo>
                    <a:lnTo>
                      <a:pt x="191" y="5"/>
                    </a:lnTo>
                    <a:lnTo>
                      <a:pt x="206" y="1"/>
                    </a:lnTo>
                    <a:lnTo>
                      <a:pt x="207" y="0"/>
                    </a:lnTo>
                    <a:lnTo>
                      <a:pt x="210" y="1"/>
                    </a:lnTo>
                    <a:lnTo>
                      <a:pt x="219" y="3"/>
                    </a:lnTo>
                    <a:lnTo>
                      <a:pt x="226" y="3"/>
                    </a:lnTo>
                    <a:lnTo>
                      <a:pt x="227" y="3"/>
                    </a:lnTo>
                    <a:lnTo>
                      <a:pt x="226" y="4"/>
                    </a:lnTo>
                    <a:lnTo>
                      <a:pt x="215" y="8"/>
                    </a:lnTo>
                    <a:lnTo>
                      <a:pt x="209" y="10"/>
                    </a:lnTo>
                    <a:lnTo>
                      <a:pt x="209" y="10"/>
                    </a:lnTo>
                    <a:lnTo>
                      <a:pt x="207" y="12"/>
                    </a:lnTo>
                    <a:lnTo>
                      <a:pt x="202" y="14"/>
                    </a:lnTo>
                    <a:lnTo>
                      <a:pt x="175" y="25"/>
                    </a:lnTo>
                    <a:lnTo>
                      <a:pt x="126" y="37"/>
                    </a:lnTo>
                    <a:lnTo>
                      <a:pt x="112" y="38"/>
                    </a:lnTo>
                    <a:lnTo>
                      <a:pt x="110" y="38"/>
                    </a:lnTo>
                    <a:lnTo>
                      <a:pt x="112" y="38"/>
                    </a:lnTo>
                    <a:lnTo>
                      <a:pt x="110" y="38"/>
                    </a:lnTo>
                    <a:lnTo>
                      <a:pt x="112" y="38"/>
                    </a:lnTo>
                    <a:lnTo>
                      <a:pt x="112" y="38"/>
                    </a:lnTo>
                    <a:close/>
                  </a:path>
                </a:pathLst>
              </a:custGeom>
              <a:solidFill>
                <a:srgbClr val="0061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2" name="Freeform 62"/>
              <p:cNvSpPr>
                <a:spLocks/>
              </p:cNvSpPr>
              <p:nvPr/>
            </p:nvSpPr>
            <p:spPr bwMode="auto">
              <a:xfrm>
                <a:off x="4752" y="2184"/>
                <a:ext cx="75" cy="16"/>
              </a:xfrm>
              <a:custGeom>
                <a:avLst/>
                <a:gdLst/>
                <a:ahLst/>
                <a:cxnLst>
                  <a:cxn ang="0">
                    <a:pos x="1" y="46"/>
                  </a:cxn>
                  <a:cxn ang="0">
                    <a:pos x="3" y="44"/>
                  </a:cxn>
                  <a:cxn ang="0">
                    <a:pos x="11" y="36"/>
                  </a:cxn>
                  <a:cxn ang="0">
                    <a:pos x="16" y="30"/>
                  </a:cxn>
                  <a:cxn ang="0">
                    <a:pos x="17" y="29"/>
                  </a:cxn>
                  <a:cxn ang="0">
                    <a:pos x="19" y="29"/>
                  </a:cxn>
                  <a:cxn ang="0">
                    <a:pos x="31" y="28"/>
                  </a:cxn>
                  <a:cxn ang="0">
                    <a:pos x="77" y="24"/>
                  </a:cxn>
                  <a:cxn ang="0">
                    <a:pos x="128" y="18"/>
                  </a:cxn>
                  <a:cxn ang="0">
                    <a:pos x="138" y="16"/>
                  </a:cxn>
                  <a:cxn ang="0">
                    <a:pos x="146" y="14"/>
                  </a:cxn>
                  <a:cxn ang="0">
                    <a:pos x="163" y="12"/>
                  </a:cxn>
                  <a:cxn ang="0">
                    <a:pos x="191" y="5"/>
                  </a:cxn>
                  <a:cxn ang="0">
                    <a:pos x="206" y="1"/>
                  </a:cxn>
                  <a:cxn ang="0">
                    <a:pos x="207" y="0"/>
                  </a:cxn>
                  <a:cxn ang="0">
                    <a:pos x="210" y="1"/>
                  </a:cxn>
                  <a:cxn ang="0">
                    <a:pos x="219" y="3"/>
                  </a:cxn>
                  <a:cxn ang="0">
                    <a:pos x="226" y="3"/>
                  </a:cxn>
                  <a:cxn ang="0">
                    <a:pos x="227" y="3"/>
                  </a:cxn>
                  <a:cxn ang="0">
                    <a:pos x="223" y="4"/>
                  </a:cxn>
                  <a:cxn ang="0">
                    <a:pos x="215" y="5"/>
                  </a:cxn>
                  <a:cxn ang="0">
                    <a:pos x="210" y="5"/>
                  </a:cxn>
                  <a:cxn ang="0">
                    <a:pos x="210" y="5"/>
                  </a:cxn>
                  <a:cxn ang="0">
                    <a:pos x="209" y="6"/>
                  </a:cxn>
                  <a:cxn ang="0">
                    <a:pos x="203" y="9"/>
                  </a:cxn>
                  <a:cxn ang="0">
                    <a:pos x="175" y="20"/>
                  </a:cxn>
                  <a:cxn ang="0">
                    <a:pos x="125" y="30"/>
                  </a:cxn>
                  <a:cxn ang="0">
                    <a:pos x="110" y="32"/>
                  </a:cxn>
                  <a:cxn ang="0">
                    <a:pos x="94" y="34"/>
                  </a:cxn>
                  <a:cxn ang="0">
                    <a:pos x="68" y="37"/>
                  </a:cxn>
                  <a:cxn ang="0">
                    <a:pos x="35" y="41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7" y="45"/>
                  </a:cxn>
                  <a:cxn ang="0">
                    <a:pos x="5" y="48"/>
                  </a:cxn>
                  <a:cxn ang="0">
                    <a:pos x="0" y="48"/>
                  </a:cxn>
                  <a:cxn ang="0">
                    <a:pos x="1" y="46"/>
                  </a:cxn>
                  <a:cxn ang="0">
                    <a:pos x="0" y="46"/>
                  </a:cxn>
                  <a:cxn ang="0">
                    <a:pos x="1" y="46"/>
                  </a:cxn>
                  <a:cxn ang="0">
                    <a:pos x="0" y="46"/>
                  </a:cxn>
                  <a:cxn ang="0">
                    <a:pos x="1" y="46"/>
                  </a:cxn>
                  <a:cxn ang="0">
                    <a:pos x="1" y="46"/>
                  </a:cxn>
                </a:cxnLst>
                <a:rect l="0" t="0" r="r" b="b"/>
                <a:pathLst>
                  <a:path w="227" h="48">
                    <a:moveTo>
                      <a:pt x="1" y="46"/>
                    </a:moveTo>
                    <a:lnTo>
                      <a:pt x="3" y="44"/>
                    </a:lnTo>
                    <a:lnTo>
                      <a:pt x="11" y="36"/>
                    </a:lnTo>
                    <a:lnTo>
                      <a:pt x="16" y="30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31" y="28"/>
                    </a:lnTo>
                    <a:lnTo>
                      <a:pt x="77" y="24"/>
                    </a:lnTo>
                    <a:lnTo>
                      <a:pt x="128" y="18"/>
                    </a:lnTo>
                    <a:lnTo>
                      <a:pt x="138" y="16"/>
                    </a:lnTo>
                    <a:lnTo>
                      <a:pt x="146" y="14"/>
                    </a:lnTo>
                    <a:lnTo>
                      <a:pt x="163" y="12"/>
                    </a:lnTo>
                    <a:lnTo>
                      <a:pt x="191" y="5"/>
                    </a:lnTo>
                    <a:lnTo>
                      <a:pt x="206" y="1"/>
                    </a:lnTo>
                    <a:lnTo>
                      <a:pt x="207" y="0"/>
                    </a:lnTo>
                    <a:lnTo>
                      <a:pt x="210" y="1"/>
                    </a:lnTo>
                    <a:lnTo>
                      <a:pt x="219" y="3"/>
                    </a:lnTo>
                    <a:lnTo>
                      <a:pt x="226" y="3"/>
                    </a:lnTo>
                    <a:lnTo>
                      <a:pt x="227" y="3"/>
                    </a:lnTo>
                    <a:lnTo>
                      <a:pt x="223" y="4"/>
                    </a:lnTo>
                    <a:lnTo>
                      <a:pt x="215" y="5"/>
                    </a:lnTo>
                    <a:lnTo>
                      <a:pt x="210" y="5"/>
                    </a:lnTo>
                    <a:lnTo>
                      <a:pt x="210" y="5"/>
                    </a:lnTo>
                    <a:lnTo>
                      <a:pt x="209" y="6"/>
                    </a:lnTo>
                    <a:lnTo>
                      <a:pt x="203" y="9"/>
                    </a:lnTo>
                    <a:lnTo>
                      <a:pt x="175" y="20"/>
                    </a:lnTo>
                    <a:lnTo>
                      <a:pt x="125" y="30"/>
                    </a:lnTo>
                    <a:lnTo>
                      <a:pt x="110" y="32"/>
                    </a:lnTo>
                    <a:lnTo>
                      <a:pt x="94" y="34"/>
                    </a:lnTo>
                    <a:lnTo>
                      <a:pt x="68" y="37"/>
                    </a:lnTo>
                    <a:lnTo>
                      <a:pt x="35" y="41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7" y="45"/>
                    </a:lnTo>
                    <a:lnTo>
                      <a:pt x="5" y="48"/>
                    </a:lnTo>
                    <a:lnTo>
                      <a:pt x="0" y="48"/>
                    </a:lnTo>
                    <a:lnTo>
                      <a:pt x="1" y="46"/>
                    </a:lnTo>
                    <a:lnTo>
                      <a:pt x="0" y="46"/>
                    </a:lnTo>
                    <a:lnTo>
                      <a:pt x="1" y="46"/>
                    </a:lnTo>
                    <a:lnTo>
                      <a:pt x="0" y="46"/>
                    </a:lnTo>
                    <a:lnTo>
                      <a:pt x="1" y="46"/>
                    </a:lnTo>
                    <a:lnTo>
                      <a:pt x="1" y="46"/>
                    </a:lnTo>
                    <a:close/>
                  </a:path>
                </a:pathLst>
              </a:custGeom>
              <a:solidFill>
                <a:srgbClr val="004D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3" name="Freeform 63"/>
              <p:cNvSpPr>
                <a:spLocks/>
              </p:cNvSpPr>
              <p:nvPr/>
            </p:nvSpPr>
            <p:spPr bwMode="auto">
              <a:xfrm>
                <a:off x="4753" y="2286"/>
                <a:ext cx="43" cy="40"/>
              </a:xfrm>
              <a:custGeom>
                <a:avLst/>
                <a:gdLst/>
                <a:ahLst/>
                <a:cxnLst>
                  <a:cxn ang="0">
                    <a:pos x="26" y="65"/>
                  </a:cxn>
                  <a:cxn ang="0">
                    <a:pos x="28" y="70"/>
                  </a:cxn>
                  <a:cxn ang="0">
                    <a:pos x="40" y="86"/>
                  </a:cxn>
                  <a:cxn ang="0">
                    <a:pos x="54" y="108"/>
                  </a:cxn>
                  <a:cxn ang="0">
                    <a:pos x="56" y="113"/>
                  </a:cxn>
                  <a:cxn ang="0">
                    <a:pos x="59" y="118"/>
                  </a:cxn>
                  <a:cxn ang="0">
                    <a:pos x="63" y="121"/>
                  </a:cxn>
                  <a:cxn ang="0">
                    <a:pos x="67" y="121"/>
                  </a:cxn>
                  <a:cxn ang="0">
                    <a:pos x="72" y="121"/>
                  </a:cxn>
                  <a:cxn ang="0">
                    <a:pos x="76" y="119"/>
                  </a:cxn>
                  <a:cxn ang="0">
                    <a:pos x="81" y="115"/>
                  </a:cxn>
                  <a:cxn ang="0">
                    <a:pos x="91" y="108"/>
                  </a:cxn>
                  <a:cxn ang="0">
                    <a:pos x="99" y="98"/>
                  </a:cxn>
                  <a:cxn ang="0">
                    <a:pos x="101" y="86"/>
                  </a:cxn>
                  <a:cxn ang="0">
                    <a:pos x="103" y="86"/>
                  </a:cxn>
                  <a:cxn ang="0">
                    <a:pos x="103" y="82"/>
                  </a:cxn>
                  <a:cxn ang="0">
                    <a:pos x="104" y="74"/>
                  </a:cxn>
                  <a:cxn ang="0">
                    <a:pos x="105" y="65"/>
                  </a:cxn>
                  <a:cxn ang="0">
                    <a:pos x="107" y="64"/>
                  </a:cxn>
                  <a:cxn ang="0">
                    <a:pos x="108" y="62"/>
                  </a:cxn>
                  <a:cxn ang="0">
                    <a:pos x="109" y="61"/>
                  </a:cxn>
                  <a:cxn ang="0">
                    <a:pos x="113" y="58"/>
                  </a:cxn>
                  <a:cxn ang="0">
                    <a:pos x="121" y="52"/>
                  </a:cxn>
                  <a:cxn ang="0">
                    <a:pos x="127" y="44"/>
                  </a:cxn>
                  <a:cxn ang="0">
                    <a:pos x="129" y="37"/>
                  </a:cxn>
                  <a:cxn ang="0">
                    <a:pos x="129" y="35"/>
                  </a:cxn>
                  <a:cxn ang="0">
                    <a:pos x="129" y="32"/>
                  </a:cxn>
                  <a:cxn ang="0">
                    <a:pos x="128" y="29"/>
                  </a:cxn>
                  <a:cxn ang="0">
                    <a:pos x="125" y="28"/>
                  </a:cxn>
                  <a:cxn ang="0">
                    <a:pos x="123" y="27"/>
                  </a:cxn>
                  <a:cxn ang="0">
                    <a:pos x="123" y="27"/>
                  </a:cxn>
                  <a:cxn ang="0">
                    <a:pos x="117" y="27"/>
                  </a:cxn>
                  <a:cxn ang="0">
                    <a:pos x="107" y="25"/>
                  </a:cxn>
                  <a:cxn ang="0">
                    <a:pos x="80" y="20"/>
                  </a:cxn>
                  <a:cxn ang="0">
                    <a:pos x="55" y="12"/>
                  </a:cxn>
                  <a:cxn ang="0">
                    <a:pos x="51" y="9"/>
                  </a:cxn>
                  <a:cxn ang="0">
                    <a:pos x="46" y="7"/>
                  </a:cxn>
                  <a:cxn ang="0">
                    <a:pos x="36" y="3"/>
                  </a:cxn>
                  <a:cxn ang="0">
                    <a:pos x="26" y="0"/>
                  </a:cxn>
                  <a:cxn ang="0">
                    <a:pos x="8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3" y="11"/>
                  </a:cxn>
                  <a:cxn ang="0">
                    <a:pos x="7" y="16"/>
                  </a:cxn>
                  <a:cxn ang="0">
                    <a:pos x="14" y="27"/>
                  </a:cxn>
                  <a:cxn ang="0">
                    <a:pos x="18" y="31"/>
                  </a:cxn>
                  <a:cxn ang="0">
                    <a:pos x="18" y="33"/>
                  </a:cxn>
                  <a:cxn ang="0">
                    <a:pos x="19" y="40"/>
                  </a:cxn>
                  <a:cxn ang="0">
                    <a:pos x="23" y="53"/>
                  </a:cxn>
                  <a:cxn ang="0">
                    <a:pos x="24" y="64"/>
                  </a:cxn>
                  <a:cxn ang="0">
                    <a:pos x="26" y="65"/>
                  </a:cxn>
                  <a:cxn ang="0">
                    <a:pos x="24" y="65"/>
                  </a:cxn>
                  <a:cxn ang="0">
                    <a:pos x="26" y="65"/>
                  </a:cxn>
                  <a:cxn ang="0">
                    <a:pos x="24" y="65"/>
                  </a:cxn>
                  <a:cxn ang="0">
                    <a:pos x="26" y="65"/>
                  </a:cxn>
                  <a:cxn ang="0">
                    <a:pos x="26" y="65"/>
                  </a:cxn>
                </a:cxnLst>
                <a:rect l="0" t="0" r="r" b="b"/>
                <a:pathLst>
                  <a:path w="129" h="121">
                    <a:moveTo>
                      <a:pt x="26" y="65"/>
                    </a:moveTo>
                    <a:lnTo>
                      <a:pt x="28" y="70"/>
                    </a:lnTo>
                    <a:lnTo>
                      <a:pt x="40" y="86"/>
                    </a:lnTo>
                    <a:lnTo>
                      <a:pt x="54" y="108"/>
                    </a:lnTo>
                    <a:lnTo>
                      <a:pt x="56" y="113"/>
                    </a:lnTo>
                    <a:lnTo>
                      <a:pt x="59" y="118"/>
                    </a:lnTo>
                    <a:lnTo>
                      <a:pt x="63" y="121"/>
                    </a:lnTo>
                    <a:lnTo>
                      <a:pt x="67" y="121"/>
                    </a:lnTo>
                    <a:lnTo>
                      <a:pt x="72" y="121"/>
                    </a:lnTo>
                    <a:lnTo>
                      <a:pt x="76" y="119"/>
                    </a:lnTo>
                    <a:lnTo>
                      <a:pt x="81" y="115"/>
                    </a:lnTo>
                    <a:lnTo>
                      <a:pt x="91" y="108"/>
                    </a:lnTo>
                    <a:lnTo>
                      <a:pt x="99" y="98"/>
                    </a:lnTo>
                    <a:lnTo>
                      <a:pt x="101" y="86"/>
                    </a:lnTo>
                    <a:lnTo>
                      <a:pt x="103" y="86"/>
                    </a:lnTo>
                    <a:lnTo>
                      <a:pt x="103" y="82"/>
                    </a:lnTo>
                    <a:lnTo>
                      <a:pt x="104" y="74"/>
                    </a:lnTo>
                    <a:lnTo>
                      <a:pt x="105" y="65"/>
                    </a:lnTo>
                    <a:lnTo>
                      <a:pt x="107" y="64"/>
                    </a:lnTo>
                    <a:lnTo>
                      <a:pt x="108" y="62"/>
                    </a:lnTo>
                    <a:lnTo>
                      <a:pt x="109" y="61"/>
                    </a:lnTo>
                    <a:lnTo>
                      <a:pt x="113" y="58"/>
                    </a:lnTo>
                    <a:lnTo>
                      <a:pt x="121" y="52"/>
                    </a:lnTo>
                    <a:lnTo>
                      <a:pt x="127" y="44"/>
                    </a:lnTo>
                    <a:lnTo>
                      <a:pt x="129" y="37"/>
                    </a:lnTo>
                    <a:lnTo>
                      <a:pt x="129" y="35"/>
                    </a:lnTo>
                    <a:lnTo>
                      <a:pt x="129" y="32"/>
                    </a:lnTo>
                    <a:lnTo>
                      <a:pt x="128" y="29"/>
                    </a:lnTo>
                    <a:lnTo>
                      <a:pt x="125" y="28"/>
                    </a:lnTo>
                    <a:lnTo>
                      <a:pt x="123" y="27"/>
                    </a:lnTo>
                    <a:lnTo>
                      <a:pt x="123" y="27"/>
                    </a:lnTo>
                    <a:lnTo>
                      <a:pt x="117" y="27"/>
                    </a:lnTo>
                    <a:lnTo>
                      <a:pt x="107" y="25"/>
                    </a:lnTo>
                    <a:lnTo>
                      <a:pt x="80" y="20"/>
                    </a:lnTo>
                    <a:lnTo>
                      <a:pt x="55" y="12"/>
                    </a:lnTo>
                    <a:lnTo>
                      <a:pt x="51" y="9"/>
                    </a:lnTo>
                    <a:lnTo>
                      <a:pt x="46" y="7"/>
                    </a:lnTo>
                    <a:lnTo>
                      <a:pt x="36" y="3"/>
                    </a:lnTo>
                    <a:lnTo>
                      <a:pt x="26" y="0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7" y="16"/>
                    </a:lnTo>
                    <a:lnTo>
                      <a:pt x="14" y="27"/>
                    </a:lnTo>
                    <a:lnTo>
                      <a:pt x="18" y="31"/>
                    </a:lnTo>
                    <a:lnTo>
                      <a:pt x="18" y="33"/>
                    </a:lnTo>
                    <a:lnTo>
                      <a:pt x="19" y="40"/>
                    </a:lnTo>
                    <a:lnTo>
                      <a:pt x="23" y="53"/>
                    </a:lnTo>
                    <a:lnTo>
                      <a:pt x="24" y="64"/>
                    </a:lnTo>
                    <a:lnTo>
                      <a:pt x="26" y="65"/>
                    </a:lnTo>
                    <a:lnTo>
                      <a:pt x="24" y="65"/>
                    </a:lnTo>
                    <a:lnTo>
                      <a:pt x="26" y="65"/>
                    </a:lnTo>
                    <a:lnTo>
                      <a:pt x="24" y="65"/>
                    </a:lnTo>
                    <a:lnTo>
                      <a:pt x="26" y="65"/>
                    </a:lnTo>
                    <a:lnTo>
                      <a:pt x="26" y="65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4" name="Freeform 64"/>
              <p:cNvSpPr>
                <a:spLocks/>
              </p:cNvSpPr>
              <p:nvPr/>
            </p:nvSpPr>
            <p:spPr bwMode="auto">
              <a:xfrm>
                <a:off x="4686" y="2333"/>
                <a:ext cx="101" cy="39"/>
              </a:xfrm>
              <a:custGeom>
                <a:avLst/>
                <a:gdLst/>
                <a:ahLst/>
                <a:cxnLst>
                  <a:cxn ang="0">
                    <a:pos x="2" y="55"/>
                  </a:cxn>
                  <a:cxn ang="0">
                    <a:pos x="10" y="61"/>
                  </a:cxn>
                  <a:cxn ang="0">
                    <a:pos x="37" y="73"/>
                  </a:cxn>
                  <a:cxn ang="0">
                    <a:pos x="71" y="81"/>
                  </a:cxn>
                  <a:cxn ang="0">
                    <a:pos x="77" y="81"/>
                  </a:cxn>
                  <a:cxn ang="0">
                    <a:pos x="83" y="81"/>
                  </a:cxn>
                  <a:cxn ang="0">
                    <a:pos x="93" y="81"/>
                  </a:cxn>
                  <a:cxn ang="0">
                    <a:pos x="118" y="79"/>
                  </a:cxn>
                  <a:cxn ang="0">
                    <a:pos x="144" y="79"/>
                  </a:cxn>
                  <a:cxn ang="0">
                    <a:pos x="152" y="79"/>
                  </a:cxn>
                  <a:cxn ang="0">
                    <a:pos x="158" y="81"/>
                  </a:cxn>
                  <a:cxn ang="0">
                    <a:pos x="177" y="79"/>
                  </a:cxn>
                  <a:cxn ang="0">
                    <a:pos x="217" y="69"/>
                  </a:cxn>
                  <a:cxn ang="0">
                    <a:pos x="253" y="41"/>
                  </a:cxn>
                  <a:cxn ang="0">
                    <a:pos x="261" y="29"/>
                  </a:cxn>
                  <a:cxn ang="0">
                    <a:pos x="264" y="24"/>
                  </a:cxn>
                  <a:cxn ang="0">
                    <a:pos x="282" y="8"/>
                  </a:cxn>
                  <a:cxn ang="0">
                    <a:pos x="290" y="2"/>
                  </a:cxn>
                  <a:cxn ang="0">
                    <a:pos x="295" y="0"/>
                  </a:cxn>
                  <a:cxn ang="0">
                    <a:pos x="298" y="1"/>
                  </a:cxn>
                  <a:cxn ang="0">
                    <a:pos x="299" y="4"/>
                  </a:cxn>
                  <a:cxn ang="0">
                    <a:pos x="302" y="12"/>
                  </a:cxn>
                  <a:cxn ang="0">
                    <a:pos x="303" y="21"/>
                  </a:cxn>
                  <a:cxn ang="0">
                    <a:pos x="302" y="34"/>
                  </a:cxn>
                  <a:cxn ang="0">
                    <a:pos x="296" y="47"/>
                  </a:cxn>
                  <a:cxn ang="0">
                    <a:pos x="287" y="61"/>
                  </a:cxn>
                  <a:cxn ang="0">
                    <a:pos x="280" y="67"/>
                  </a:cxn>
                  <a:cxn ang="0">
                    <a:pos x="271" y="75"/>
                  </a:cxn>
                  <a:cxn ang="0">
                    <a:pos x="249" y="89"/>
                  </a:cxn>
                  <a:cxn ang="0">
                    <a:pos x="191" y="111"/>
                  </a:cxn>
                  <a:cxn ang="0">
                    <a:pos x="126" y="116"/>
                  </a:cxn>
                  <a:cxn ang="0">
                    <a:pos x="110" y="114"/>
                  </a:cxn>
                  <a:cxn ang="0">
                    <a:pos x="95" y="111"/>
                  </a:cxn>
                  <a:cxn ang="0">
                    <a:pos x="68" y="105"/>
                  </a:cxn>
                  <a:cxn ang="0">
                    <a:pos x="27" y="86"/>
                  </a:cxn>
                  <a:cxn ang="0">
                    <a:pos x="14" y="75"/>
                  </a:cxn>
                  <a:cxn ang="0">
                    <a:pos x="4" y="6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" y="55"/>
                  </a:cxn>
                  <a:cxn ang="0">
                    <a:pos x="2" y="55"/>
                  </a:cxn>
                </a:cxnLst>
                <a:rect l="0" t="0" r="r" b="b"/>
                <a:pathLst>
                  <a:path w="303" h="116">
                    <a:moveTo>
                      <a:pt x="2" y="55"/>
                    </a:moveTo>
                    <a:lnTo>
                      <a:pt x="10" y="61"/>
                    </a:lnTo>
                    <a:lnTo>
                      <a:pt x="37" y="73"/>
                    </a:lnTo>
                    <a:lnTo>
                      <a:pt x="71" y="81"/>
                    </a:lnTo>
                    <a:lnTo>
                      <a:pt x="77" y="81"/>
                    </a:lnTo>
                    <a:lnTo>
                      <a:pt x="83" y="81"/>
                    </a:lnTo>
                    <a:lnTo>
                      <a:pt x="93" y="81"/>
                    </a:lnTo>
                    <a:lnTo>
                      <a:pt x="118" y="79"/>
                    </a:lnTo>
                    <a:lnTo>
                      <a:pt x="144" y="79"/>
                    </a:lnTo>
                    <a:lnTo>
                      <a:pt x="152" y="79"/>
                    </a:lnTo>
                    <a:lnTo>
                      <a:pt x="158" y="81"/>
                    </a:lnTo>
                    <a:lnTo>
                      <a:pt x="177" y="79"/>
                    </a:lnTo>
                    <a:lnTo>
                      <a:pt x="217" y="69"/>
                    </a:lnTo>
                    <a:lnTo>
                      <a:pt x="253" y="41"/>
                    </a:lnTo>
                    <a:lnTo>
                      <a:pt x="261" y="29"/>
                    </a:lnTo>
                    <a:lnTo>
                      <a:pt x="264" y="24"/>
                    </a:lnTo>
                    <a:lnTo>
                      <a:pt x="282" y="8"/>
                    </a:lnTo>
                    <a:lnTo>
                      <a:pt x="290" y="2"/>
                    </a:lnTo>
                    <a:lnTo>
                      <a:pt x="295" y="0"/>
                    </a:lnTo>
                    <a:lnTo>
                      <a:pt x="298" y="1"/>
                    </a:lnTo>
                    <a:lnTo>
                      <a:pt x="299" y="4"/>
                    </a:lnTo>
                    <a:lnTo>
                      <a:pt x="302" y="12"/>
                    </a:lnTo>
                    <a:lnTo>
                      <a:pt x="303" y="21"/>
                    </a:lnTo>
                    <a:lnTo>
                      <a:pt x="302" y="34"/>
                    </a:lnTo>
                    <a:lnTo>
                      <a:pt x="296" y="47"/>
                    </a:lnTo>
                    <a:lnTo>
                      <a:pt x="287" y="61"/>
                    </a:lnTo>
                    <a:lnTo>
                      <a:pt x="280" y="67"/>
                    </a:lnTo>
                    <a:lnTo>
                      <a:pt x="271" y="75"/>
                    </a:lnTo>
                    <a:lnTo>
                      <a:pt x="249" y="89"/>
                    </a:lnTo>
                    <a:lnTo>
                      <a:pt x="191" y="111"/>
                    </a:lnTo>
                    <a:lnTo>
                      <a:pt x="126" y="116"/>
                    </a:lnTo>
                    <a:lnTo>
                      <a:pt x="110" y="114"/>
                    </a:lnTo>
                    <a:lnTo>
                      <a:pt x="95" y="111"/>
                    </a:lnTo>
                    <a:lnTo>
                      <a:pt x="68" y="105"/>
                    </a:lnTo>
                    <a:lnTo>
                      <a:pt x="27" y="86"/>
                    </a:lnTo>
                    <a:lnTo>
                      <a:pt x="14" y="75"/>
                    </a:lnTo>
                    <a:lnTo>
                      <a:pt x="4" y="63"/>
                    </a:lnTo>
                    <a:lnTo>
                      <a:pt x="2" y="55"/>
                    </a:lnTo>
                    <a:lnTo>
                      <a:pt x="0" y="55"/>
                    </a:lnTo>
                    <a:lnTo>
                      <a:pt x="2" y="55"/>
                    </a:lnTo>
                    <a:lnTo>
                      <a:pt x="0" y="55"/>
                    </a:lnTo>
                    <a:lnTo>
                      <a:pt x="2" y="55"/>
                    </a:lnTo>
                    <a:lnTo>
                      <a:pt x="2" y="55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5" name="Freeform 65"/>
              <p:cNvSpPr>
                <a:spLocks/>
              </p:cNvSpPr>
              <p:nvPr/>
            </p:nvSpPr>
            <p:spPr bwMode="auto">
              <a:xfrm>
                <a:off x="4754" y="2287"/>
                <a:ext cx="40" cy="39"/>
              </a:xfrm>
              <a:custGeom>
                <a:avLst/>
                <a:gdLst/>
                <a:ahLst/>
                <a:cxnLst>
                  <a:cxn ang="0">
                    <a:pos x="47" y="9"/>
                  </a:cxn>
                  <a:cxn ang="0">
                    <a:pos x="51" y="13"/>
                  </a:cxn>
                  <a:cxn ang="0">
                    <a:pos x="60" y="17"/>
                  </a:cxn>
                  <a:cxn ang="0">
                    <a:pos x="73" y="21"/>
                  </a:cxn>
                  <a:cxn ang="0">
                    <a:pos x="98" y="24"/>
                  </a:cxn>
                  <a:cxn ang="0">
                    <a:pos x="113" y="25"/>
                  </a:cxn>
                  <a:cxn ang="0">
                    <a:pos x="116" y="27"/>
                  </a:cxn>
                  <a:cxn ang="0">
                    <a:pos x="117" y="28"/>
                  </a:cxn>
                  <a:cxn ang="0">
                    <a:pos x="118" y="31"/>
                  </a:cxn>
                  <a:cxn ang="0">
                    <a:pos x="118" y="33"/>
                  </a:cxn>
                  <a:cxn ang="0">
                    <a:pos x="118" y="36"/>
                  </a:cxn>
                  <a:cxn ang="0">
                    <a:pos x="117" y="39"/>
                  </a:cxn>
                  <a:cxn ang="0">
                    <a:pos x="112" y="46"/>
                  </a:cxn>
                  <a:cxn ang="0">
                    <a:pos x="106" y="53"/>
                  </a:cxn>
                  <a:cxn ang="0">
                    <a:pos x="98" y="58"/>
                  </a:cxn>
                  <a:cxn ang="0">
                    <a:pos x="98" y="58"/>
                  </a:cxn>
                  <a:cxn ang="0">
                    <a:pos x="97" y="60"/>
                  </a:cxn>
                  <a:cxn ang="0">
                    <a:pos x="96" y="61"/>
                  </a:cxn>
                  <a:cxn ang="0">
                    <a:pos x="94" y="62"/>
                  </a:cxn>
                  <a:cxn ang="0">
                    <a:pos x="94" y="65"/>
                  </a:cxn>
                  <a:cxn ang="0">
                    <a:pos x="94" y="66"/>
                  </a:cxn>
                  <a:cxn ang="0">
                    <a:pos x="94" y="72"/>
                  </a:cxn>
                  <a:cxn ang="0">
                    <a:pos x="93" y="86"/>
                  </a:cxn>
                  <a:cxn ang="0">
                    <a:pos x="93" y="86"/>
                  </a:cxn>
                  <a:cxn ang="0">
                    <a:pos x="90" y="92"/>
                  </a:cxn>
                  <a:cxn ang="0">
                    <a:pos x="89" y="97"/>
                  </a:cxn>
                  <a:cxn ang="0">
                    <a:pos x="82" y="105"/>
                  </a:cxn>
                  <a:cxn ang="0">
                    <a:pos x="74" y="111"/>
                  </a:cxn>
                  <a:cxn ang="0">
                    <a:pos x="65" y="115"/>
                  </a:cxn>
                  <a:cxn ang="0">
                    <a:pos x="61" y="115"/>
                  </a:cxn>
                  <a:cxn ang="0">
                    <a:pos x="57" y="114"/>
                  </a:cxn>
                  <a:cxn ang="0">
                    <a:pos x="55" y="111"/>
                  </a:cxn>
                  <a:cxn ang="0">
                    <a:pos x="52" y="106"/>
                  </a:cxn>
                  <a:cxn ang="0">
                    <a:pos x="52" y="106"/>
                  </a:cxn>
                  <a:cxn ang="0">
                    <a:pos x="49" y="102"/>
                  </a:cxn>
                  <a:cxn ang="0">
                    <a:pos x="43" y="92"/>
                  </a:cxn>
                  <a:cxn ang="0">
                    <a:pos x="31" y="72"/>
                  </a:cxn>
                  <a:cxn ang="0">
                    <a:pos x="24" y="61"/>
                  </a:cxn>
                  <a:cxn ang="0">
                    <a:pos x="24" y="60"/>
                  </a:cxn>
                  <a:cxn ang="0">
                    <a:pos x="23" y="54"/>
                  </a:cxn>
                  <a:cxn ang="0">
                    <a:pos x="21" y="49"/>
                  </a:cxn>
                  <a:cxn ang="0">
                    <a:pos x="17" y="37"/>
                  </a:cxn>
                  <a:cxn ang="0">
                    <a:pos x="16" y="28"/>
                  </a:cxn>
                  <a:cxn ang="0">
                    <a:pos x="15" y="27"/>
                  </a:cxn>
                  <a:cxn ang="0">
                    <a:pos x="11" y="21"/>
                  </a:cxn>
                  <a:cxn ang="0">
                    <a:pos x="4" y="12"/>
                  </a:cxn>
                  <a:cxn ang="0">
                    <a:pos x="0" y="5"/>
                  </a:cxn>
                  <a:cxn ang="0">
                    <a:pos x="1" y="3"/>
                  </a:cxn>
                  <a:cxn ang="0">
                    <a:pos x="3" y="1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9" y="0"/>
                  </a:cxn>
                  <a:cxn ang="0">
                    <a:pos x="28" y="3"/>
                  </a:cxn>
                  <a:cxn ang="0">
                    <a:pos x="45" y="9"/>
                  </a:cxn>
                  <a:cxn ang="0">
                    <a:pos x="47" y="9"/>
                  </a:cxn>
                  <a:cxn ang="0">
                    <a:pos x="45" y="9"/>
                  </a:cxn>
                  <a:cxn ang="0">
                    <a:pos x="47" y="9"/>
                  </a:cxn>
                  <a:cxn ang="0">
                    <a:pos x="45" y="9"/>
                  </a:cxn>
                  <a:cxn ang="0">
                    <a:pos x="47" y="9"/>
                  </a:cxn>
                  <a:cxn ang="0">
                    <a:pos x="47" y="9"/>
                  </a:cxn>
                </a:cxnLst>
                <a:rect l="0" t="0" r="r" b="b"/>
                <a:pathLst>
                  <a:path w="118" h="115">
                    <a:moveTo>
                      <a:pt x="47" y="9"/>
                    </a:moveTo>
                    <a:lnTo>
                      <a:pt x="51" y="13"/>
                    </a:lnTo>
                    <a:lnTo>
                      <a:pt x="60" y="17"/>
                    </a:lnTo>
                    <a:lnTo>
                      <a:pt x="73" y="21"/>
                    </a:lnTo>
                    <a:lnTo>
                      <a:pt x="98" y="24"/>
                    </a:lnTo>
                    <a:lnTo>
                      <a:pt x="113" y="25"/>
                    </a:lnTo>
                    <a:lnTo>
                      <a:pt x="116" y="27"/>
                    </a:lnTo>
                    <a:lnTo>
                      <a:pt x="117" y="28"/>
                    </a:lnTo>
                    <a:lnTo>
                      <a:pt x="118" y="31"/>
                    </a:lnTo>
                    <a:lnTo>
                      <a:pt x="118" y="33"/>
                    </a:lnTo>
                    <a:lnTo>
                      <a:pt x="118" y="36"/>
                    </a:lnTo>
                    <a:lnTo>
                      <a:pt x="117" y="39"/>
                    </a:lnTo>
                    <a:lnTo>
                      <a:pt x="112" y="46"/>
                    </a:lnTo>
                    <a:lnTo>
                      <a:pt x="106" y="53"/>
                    </a:lnTo>
                    <a:lnTo>
                      <a:pt x="98" y="58"/>
                    </a:lnTo>
                    <a:lnTo>
                      <a:pt x="98" y="58"/>
                    </a:lnTo>
                    <a:lnTo>
                      <a:pt x="97" y="60"/>
                    </a:lnTo>
                    <a:lnTo>
                      <a:pt x="96" y="61"/>
                    </a:lnTo>
                    <a:lnTo>
                      <a:pt x="94" y="62"/>
                    </a:lnTo>
                    <a:lnTo>
                      <a:pt x="94" y="65"/>
                    </a:lnTo>
                    <a:lnTo>
                      <a:pt x="94" y="66"/>
                    </a:lnTo>
                    <a:lnTo>
                      <a:pt x="94" y="72"/>
                    </a:lnTo>
                    <a:lnTo>
                      <a:pt x="93" y="86"/>
                    </a:lnTo>
                    <a:lnTo>
                      <a:pt x="93" y="86"/>
                    </a:lnTo>
                    <a:lnTo>
                      <a:pt x="90" y="92"/>
                    </a:lnTo>
                    <a:lnTo>
                      <a:pt x="89" y="97"/>
                    </a:lnTo>
                    <a:lnTo>
                      <a:pt x="82" y="105"/>
                    </a:lnTo>
                    <a:lnTo>
                      <a:pt x="74" y="111"/>
                    </a:lnTo>
                    <a:lnTo>
                      <a:pt x="65" y="115"/>
                    </a:lnTo>
                    <a:lnTo>
                      <a:pt x="61" y="115"/>
                    </a:lnTo>
                    <a:lnTo>
                      <a:pt x="57" y="114"/>
                    </a:lnTo>
                    <a:lnTo>
                      <a:pt x="55" y="111"/>
                    </a:lnTo>
                    <a:lnTo>
                      <a:pt x="52" y="106"/>
                    </a:lnTo>
                    <a:lnTo>
                      <a:pt x="52" y="106"/>
                    </a:lnTo>
                    <a:lnTo>
                      <a:pt x="49" y="102"/>
                    </a:lnTo>
                    <a:lnTo>
                      <a:pt x="43" y="92"/>
                    </a:lnTo>
                    <a:lnTo>
                      <a:pt x="31" y="72"/>
                    </a:lnTo>
                    <a:lnTo>
                      <a:pt x="24" y="61"/>
                    </a:lnTo>
                    <a:lnTo>
                      <a:pt x="24" y="60"/>
                    </a:lnTo>
                    <a:lnTo>
                      <a:pt x="23" y="54"/>
                    </a:lnTo>
                    <a:lnTo>
                      <a:pt x="21" y="49"/>
                    </a:lnTo>
                    <a:lnTo>
                      <a:pt x="17" y="37"/>
                    </a:lnTo>
                    <a:lnTo>
                      <a:pt x="16" y="28"/>
                    </a:lnTo>
                    <a:lnTo>
                      <a:pt x="15" y="27"/>
                    </a:lnTo>
                    <a:lnTo>
                      <a:pt x="11" y="21"/>
                    </a:lnTo>
                    <a:lnTo>
                      <a:pt x="4" y="12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8" y="3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7" y="9"/>
                    </a:lnTo>
                    <a:close/>
                  </a:path>
                </a:pathLst>
              </a:custGeom>
              <a:solidFill>
                <a:srgbClr val="009C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6" name="Freeform 66"/>
              <p:cNvSpPr>
                <a:spLocks/>
              </p:cNvSpPr>
              <p:nvPr/>
            </p:nvSpPr>
            <p:spPr bwMode="auto">
              <a:xfrm>
                <a:off x="4756" y="2289"/>
                <a:ext cx="35" cy="36"/>
              </a:xfrm>
              <a:custGeom>
                <a:avLst/>
                <a:gdLst/>
                <a:ahLst/>
                <a:cxnLst>
                  <a:cxn ang="0">
                    <a:pos x="41" y="10"/>
                  </a:cxn>
                  <a:cxn ang="0">
                    <a:pos x="45" y="12"/>
                  </a:cxn>
                  <a:cxn ang="0">
                    <a:pos x="54" y="16"/>
                  </a:cxn>
                  <a:cxn ang="0">
                    <a:pos x="65" y="20"/>
                  </a:cxn>
                  <a:cxn ang="0">
                    <a:pos x="88" y="23"/>
                  </a:cxn>
                  <a:cxn ang="0">
                    <a:pos x="101" y="23"/>
                  </a:cxn>
                  <a:cxn ang="0">
                    <a:pos x="104" y="24"/>
                  </a:cxn>
                  <a:cxn ang="0">
                    <a:pos x="105" y="26"/>
                  </a:cxn>
                  <a:cxn ang="0">
                    <a:pos x="106" y="28"/>
                  </a:cxn>
                  <a:cxn ang="0">
                    <a:pos x="106" y="31"/>
                  </a:cxn>
                  <a:cxn ang="0">
                    <a:pos x="105" y="34"/>
                  </a:cxn>
                  <a:cxn ang="0">
                    <a:pos x="104" y="37"/>
                  </a:cxn>
                  <a:cxn ang="0">
                    <a:pos x="98" y="44"/>
                  </a:cxn>
                  <a:cxn ang="0">
                    <a:pos x="93" y="49"/>
                  </a:cxn>
                  <a:cxn ang="0">
                    <a:pos x="86" y="55"/>
                  </a:cxn>
                  <a:cxn ang="0">
                    <a:pos x="86" y="55"/>
                  </a:cxn>
                  <a:cxn ang="0">
                    <a:pos x="84" y="57"/>
                  </a:cxn>
                  <a:cxn ang="0">
                    <a:pos x="82" y="59"/>
                  </a:cxn>
                  <a:cxn ang="0">
                    <a:pos x="81" y="61"/>
                  </a:cxn>
                  <a:cxn ang="0">
                    <a:pos x="81" y="64"/>
                  </a:cxn>
                  <a:cxn ang="0">
                    <a:pos x="81" y="69"/>
                  </a:cxn>
                  <a:cxn ang="0">
                    <a:pos x="81" y="81"/>
                  </a:cxn>
                  <a:cxn ang="0">
                    <a:pos x="81" y="85"/>
                  </a:cxn>
                  <a:cxn ang="0">
                    <a:pos x="80" y="91"/>
                  </a:cxn>
                  <a:cxn ang="0">
                    <a:pos x="77" y="95"/>
                  </a:cxn>
                  <a:cxn ang="0">
                    <a:pos x="72" y="101"/>
                  </a:cxn>
                  <a:cxn ang="0">
                    <a:pos x="66" y="106"/>
                  </a:cxn>
                  <a:cxn ang="0">
                    <a:pos x="58" y="109"/>
                  </a:cxn>
                  <a:cxn ang="0">
                    <a:pos x="56" y="108"/>
                  </a:cxn>
                  <a:cxn ang="0">
                    <a:pos x="52" y="106"/>
                  </a:cxn>
                  <a:cxn ang="0">
                    <a:pos x="49" y="104"/>
                  </a:cxn>
                  <a:cxn ang="0">
                    <a:pos x="48" y="100"/>
                  </a:cxn>
                  <a:cxn ang="0">
                    <a:pos x="48" y="100"/>
                  </a:cxn>
                  <a:cxn ang="0">
                    <a:pos x="45" y="96"/>
                  </a:cxn>
                  <a:cxn ang="0">
                    <a:pos x="39" y="85"/>
                  </a:cxn>
                  <a:cxn ang="0">
                    <a:pos x="27" y="67"/>
                  </a:cxn>
                  <a:cxn ang="0">
                    <a:pos x="20" y="56"/>
                  </a:cxn>
                  <a:cxn ang="0">
                    <a:pos x="20" y="55"/>
                  </a:cxn>
                  <a:cxn ang="0">
                    <a:pos x="19" y="49"/>
                  </a:cxn>
                  <a:cxn ang="0">
                    <a:pos x="17" y="44"/>
                  </a:cxn>
                  <a:cxn ang="0">
                    <a:pos x="15" y="34"/>
                  </a:cxn>
                  <a:cxn ang="0">
                    <a:pos x="13" y="26"/>
                  </a:cxn>
                  <a:cxn ang="0">
                    <a:pos x="9" y="19"/>
                  </a:cxn>
                  <a:cxn ang="0">
                    <a:pos x="5" y="15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33" y="6"/>
                  </a:cxn>
                  <a:cxn ang="0">
                    <a:pos x="41" y="10"/>
                  </a:cxn>
                  <a:cxn ang="0">
                    <a:pos x="40" y="10"/>
                  </a:cxn>
                  <a:cxn ang="0">
                    <a:pos x="41" y="10"/>
                  </a:cxn>
                  <a:cxn ang="0">
                    <a:pos x="40" y="10"/>
                  </a:cxn>
                  <a:cxn ang="0">
                    <a:pos x="41" y="10"/>
                  </a:cxn>
                  <a:cxn ang="0">
                    <a:pos x="41" y="10"/>
                  </a:cxn>
                </a:cxnLst>
                <a:rect l="0" t="0" r="r" b="b"/>
                <a:pathLst>
                  <a:path w="106" h="109">
                    <a:moveTo>
                      <a:pt x="41" y="10"/>
                    </a:moveTo>
                    <a:lnTo>
                      <a:pt x="45" y="12"/>
                    </a:lnTo>
                    <a:lnTo>
                      <a:pt x="54" y="16"/>
                    </a:lnTo>
                    <a:lnTo>
                      <a:pt x="65" y="20"/>
                    </a:lnTo>
                    <a:lnTo>
                      <a:pt x="88" y="23"/>
                    </a:lnTo>
                    <a:lnTo>
                      <a:pt x="101" y="23"/>
                    </a:lnTo>
                    <a:lnTo>
                      <a:pt x="104" y="24"/>
                    </a:lnTo>
                    <a:lnTo>
                      <a:pt x="105" y="26"/>
                    </a:lnTo>
                    <a:lnTo>
                      <a:pt x="106" y="28"/>
                    </a:lnTo>
                    <a:lnTo>
                      <a:pt x="106" y="31"/>
                    </a:lnTo>
                    <a:lnTo>
                      <a:pt x="105" y="34"/>
                    </a:lnTo>
                    <a:lnTo>
                      <a:pt x="104" y="37"/>
                    </a:lnTo>
                    <a:lnTo>
                      <a:pt x="98" y="44"/>
                    </a:lnTo>
                    <a:lnTo>
                      <a:pt x="93" y="49"/>
                    </a:lnTo>
                    <a:lnTo>
                      <a:pt x="86" y="55"/>
                    </a:lnTo>
                    <a:lnTo>
                      <a:pt x="86" y="55"/>
                    </a:lnTo>
                    <a:lnTo>
                      <a:pt x="84" y="57"/>
                    </a:lnTo>
                    <a:lnTo>
                      <a:pt x="82" y="59"/>
                    </a:lnTo>
                    <a:lnTo>
                      <a:pt x="81" y="61"/>
                    </a:lnTo>
                    <a:lnTo>
                      <a:pt x="81" y="64"/>
                    </a:lnTo>
                    <a:lnTo>
                      <a:pt x="81" y="69"/>
                    </a:lnTo>
                    <a:lnTo>
                      <a:pt x="81" y="81"/>
                    </a:lnTo>
                    <a:lnTo>
                      <a:pt x="81" y="85"/>
                    </a:lnTo>
                    <a:lnTo>
                      <a:pt x="80" y="91"/>
                    </a:lnTo>
                    <a:lnTo>
                      <a:pt x="77" y="95"/>
                    </a:lnTo>
                    <a:lnTo>
                      <a:pt x="72" y="101"/>
                    </a:lnTo>
                    <a:lnTo>
                      <a:pt x="66" y="106"/>
                    </a:lnTo>
                    <a:lnTo>
                      <a:pt x="58" y="109"/>
                    </a:lnTo>
                    <a:lnTo>
                      <a:pt x="56" y="108"/>
                    </a:lnTo>
                    <a:lnTo>
                      <a:pt x="52" y="106"/>
                    </a:lnTo>
                    <a:lnTo>
                      <a:pt x="49" y="104"/>
                    </a:lnTo>
                    <a:lnTo>
                      <a:pt x="48" y="100"/>
                    </a:lnTo>
                    <a:lnTo>
                      <a:pt x="48" y="100"/>
                    </a:lnTo>
                    <a:lnTo>
                      <a:pt x="45" y="96"/>
                    </a:lnTo>
                    <a:lnTo>
                      <a:pt x="39" y="85"/>
                    </a:lnTo>
                    <a:lnTo>
                      <a:pt x="27" y="67"/>
                    </a:lnTo>
                    <a:lnTo>
                      <a:pt x="20" y="56"/>
                    </a:lnTo>
                    <a:lnTo>
                      <a:pt x="20" y="55"/>
                    </a:lnTo>
                    <a:lnTo>
                      <a:pt x="19" y="49"/>
                    </a:lnTo>
                    <a:lnTo>
                      <a:pt x="17" y="44"/>
                    </a:lnTo>
                    <a:lnTo>
                      <a:pt x="15" y="34"/>
                    </a:lnTo>
                    <a:lnTo>
                      <a:pt x="13" y="26"/>
                    </a:lnTo>
                    <a:lnTo>
                      <a:pt x="9" y="19"/>
                    </a:lnTo>
                    <a:lnTo>
                      <a:pt x="5" y="15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33" y="6"/>
                    </a:lnTo>
                    <a:lnTo>
                      <a:pt x="41" y="10"/>
                    </a:lnTo>
                    <a:lnTo>
                      <a:pt x="40" y="10"/>
                    </a:lnTo>
                    <a:lnTo>
                      <a:pt x="41" y="10"/>
                    </a:lnTo>
                    <a:lnTo>
                      <a:pt x="40" y="10"/>
                    </a:lnTo>
                    <a:lnTo>
                      <a:pt x="41" y="10"/>
                    </a:lnTo>
                    <a:lnTo>
                      <a:pt x="41" y="10"/>
                    </a:lnTo>
                    <a:close/>
                  </a:path>
                </a:pathLst>
              </a:custGeom>
              <a:solidFill>
                <a:srgbClr val="0094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7" name="Freeform 67"/>
              <p:cNvSpPr>
                <a:spLocks/>
              </p:cNvSpPr>
              <p:nvPr/>
            </p:nvSpPr>
            <p:spPr bwMode="auto">
              <a:xfrm>
                <a:off x="4757" y="2290"/>
                <a:ext cx="31" cy="35"/>
              </a:xfrm>
              <a:custGeom>
                <a:avLst/>
                <a:gdLst/>
                <a:ahLst/>
                <a:cxnLst>
                  <a:cxn ang="0">
                    <a:pos x="36" y="12"/>
                  </a:cxn>
                  <a:cxn ang="0">
                    <a:pos x="39" y="15"/>
                  </a:cxn>
                  <a:cxn ang="0">
                    <a:pos x="48" y="18"/>
                  </a:cxn>
                  <a:cxn ang="0">
                    <a:pos x="57" y="20"/>
                  </a:cxn>
                  <a:cxn ang="0">
                    <a:pos x="77" y="23"/>
                  </a:cxn>
                  <a:cxn ang="0">
                    <a:pos x="89" y="23"/>
                  </a:cxn>
                  <a:cxn ang="0">
                    <a:pos x="93" y="26"/>
                  </a:cxn>
                  <a:cxn ang="0">
                    <a:pos x="93" y="27"/>
                  </a:cxn>
                  <a:cxn ang="0">
                    <a:pos x="93" y="30"/>
                  </a:cxn>
                  <a:cxn ang="0">
                    <a:pos x="92" y="32"/>
                  </a:cxn>
                  <a:cxn ang="0">
                    <a:pos x="90" y="35"/>
                  </a:cxn>
                  <a:cxn ang="0">
                    <a:pos x="86" y="41"/>
                  </a:cxn>
                  <a:cxn ang="0">
                    <a:pos x="80" y="48"/>
                  </a:cxn>
                  <a:cxn ang="0">
                    <a:pos x="74" y="52"/>
                  </a:cxn>
                  <a:cxn ang="0">
                    <a:pos x="74" y="52"/>
                  </a:cxn>
                  <a:cxn ang="0">
                    <a:pos x="72" y="55"/>
                  </a:cxn>
                  <a:cxn ang="0">
                    <a:pos x="70" y="56"/>
                  </a:cxn>
                  <a:cxn ang="0">
                    <a:pos x="69" y="59"/>
                  </a:cxn>
                  <a:cxn ang="0">
                    <a:pos x="69" y="61"/>
                  </a:cxn>
                  <a:cxn ang="0">
                    <a:pos x="69" y="63"/>
                  </a:cxn>
                  <a:cxn ang="0">
                    <a:pos x="69" y="69"/>
                  </a:cxn>
                  <a:cxn ang="0">
                    <a:pos x="70" y="83"/>
                  </a:cxn>
                  <a:cxn ang="0">
                    <a:pos x="70" y="87"/>
                  </a:cxn>
                  <a:cxn ang="0">
                    <a:pos x="69" y="91"/>
                  </a:cxn>
                  <a:cxn ang="0">
                    <a:pos x="65" y="97"/>
                  </a:cxn>
                  <a:cxn ang="0">
                    <a:pos x="61" y="101"/>
                  </a:cxn>
                  <a:cxn ang="0">
                    <a:pos x="54" y="104"/>
                  </a:cxn>
                  <a:cxn ang="0">
                    <a:pos x="52" y="104"/>
                  </a:cxn>
                  <a:cxn ang="0">
                    <a:pos x="49" y="102"/>
                  </a:cxn>
                  <a:cxn ang="0">
                    <a:pos x="47" y="100"/>
                  </a:cxn>
                  <a:cxn ang="0">
                    <a:pos x="44" y="97"/>
                  </a:cxn>
                  <a:cxn ang="0">
                    <a:pos x="43" y="93"/>
                  </a:cxn>
                  <a:cxn ang="0">
                    <a:pos x="43" y="93"/>
                  </a:cxn>
                  <a:cxn ang="0">
                    <a:pos x="40" y="89"/>
                  </a:cxn>
                  <a:cxn ang="0">
                    <a:pos x="35" y="80"/>
                  </a:cxn>
                  <a:cxn ang="0">
                    <a:pos x="24" y="61"/>
                  </a:cxn>
                  <a:cxn ang="0">
                    <a:pos x="17" y="51"/>
                  </a:cxn>
                  <a:cxn ang="0">
                    <a:pos x="17" y="49"/>
                  </a:cxn>
                  <a:cxn ang="0">
                    <a:pos x="16" y="45"/>
                  </a:cxn>
                  <a:cxn ang="0">
                    <a:pos x="15" y="41"/>
                  </a:cxn>
                  <a:cxn ang="0">
                    <a:pos x="12" y="31"/>
                  </a:cxn>
                  <a:cxn ang="0">
                    <a:pos x="11" y="23"/>
                  </a:cxn>
                  <a:cxn ang="0">
                    <a:pos x="7" y="18"/>
                  </a:cxn>
                  <a:cxn ang="0">
                    <a:pos x="4" y="14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3" y="2"/>
                  </a:cxn>
                  <a:cxn ang="0">
                    <a:pos x="28" y="8"/>
                  </a:cxn>
                  <a:cxn ang="0">
                    <a:pos x="36" y="12"/>
                  </a:cxn>
                  <a:cxn ang="0">
                    <a:pos x="35" y="12"/>
                  </a:cxn>
                  <a:cxn ang="0">
                    <a:pos x="36" y="12"/>
                  </a:cxn>
                  <a:cxn ang="0">
                    <a:pos x="35" y="12"/>
                  </a:cxn>
                  <a:cxn ang="0">
                    <a:pos x="36" y="12"/>
                  </a:cxn>
                  <a:cxn ang="0">
                    <a:pos x="36" y="12"/>
                  </a:cxn>
                </a:cxnLst>
                <a:rect l="0" t="0" r="r" b="b"/>
                <a:pathLst>
                  <a:path w="93" h="104">
                    <a:moveTo>
                      <a:pt x="36" y="12"/>
                    </a:moveTo>
                    <a:lnTo>
                      <a:pt x="39" y="15"/>
                    </a:lnTo>
                    <a:lnTo>
                      <a:pt x="48" y="18"/>
                    </a:lnTo>
                    <a:lnTo>
                      <a:pt x="57" y="20"/>
                    </a:lnTo>
                    <a:lnTo>
                      <a:pt x="77" y="23"/>
                    </a:lnTo>
                    <a:lnTo>
                      <a:pt x="89" y="23"/>
                    </a:lnTo>
                    <a:lnTo>
                      <a:pt x="93" y="26"/>
                    </a:lnTo>
                    <a:lnTo>
                      <a:pt x="93" y="27"/>
                    </a:lnTo>
                    <a:lnTo>
                      <a:pt x="93" y="30"/>
                    </a:lnTo>
                    <a:lnTo>
                      <a:pt x="92" y="32"/>
                    </a:lnTo>
                    <a:lnTo>
                      <a:pt x="90" y="35"/>
                    </a:lnTo>
                    <a:lnTo>
                      <a:pt x="86" y="41"/>
                    </a:lnTo>
                    <a:lnTo>
                      <a:pt x="80" y="48"/>
                    </a:lnTo>
                    <a:lnTo>
                      <a:pt x="74" y="52"/>
                    </a:lnTo>
                    <a:lnTo>
                      <a:pt x="74" y="52"/>
                    </a:lnTo>
                    <a:lnTo>
                      <a:pt x="72" y="55"/>
                    </a:lnTo>
                    <a:lnTo>
                      <a:pt x="70" y="56"/>
                    </a:lnTo>
                    <a:lnTo>
                      <a:pt x="69" y="59"/>
                    </a:lnTo>
                    <a:lnTo>
                      <a:pt x="69" y="61"/>
                    </a:lnTo>
                    <a:lnTo>
                      <a:pt x="69" y="63"/>
                    </a:lnTo>
                    <a:lnTo>
                      <a:pt x="69" y="69"/>
                    </a:lnTo>
                    <a:lnTo>
                      <a:pt x="70" y="83"/>
                    </a:lnTo>
                    <a:lnTo>
                      <a:pt x="70" y="87"/>
                    </a:lnTo>
                    <a:lnTo>
                      <a:pt x="69" y="91"/>
                    </a:lnTo>
                    <a:lnTo>
                      <a:pt x="65" y="97"/>
                    </a:lnTo>
                    <a:lnTo>
                      <a:pt x="61" y="101"/>
                    </a:lnTo>
                    <a:lnTo>
                      <a:pt x="54" y="104"/>
                    </a:lnTo>
                    <a:lnTo>
                      <a:pt x="52" y="104"/>
                    </a:lnTo>
                    <a:lnTo>
                      <a:pt x="49" y="102"/>
                    </a:lnTo>
                    <a:lnTo>
                      <a:pt x="47" y="100"/>
                    </a:lnTo>
                    <a:lnTo>
                      <a:pt x="44" y="97"/>
                    </a:lnTo>
                    <a:lnTo>
                      <a:pt x="43" y="93"/>
                    </a:lnTo>
                    <a:lnTo>
                      <a:pt x="43" y="93"/>
                    </a:lnTo>
                    <a:lnTo>
                      <a:pt x="40" y="89"/>
                    </a:lnTo>
                    <a:lnTo>
                      <a:pt x="35" y="80"/>
                    </a:lnTo>
                    <a:lnTo>
                      <a:pt x="24" y="61"/>
                    </a:lnTo>
                    <a:lnTo>
                      <a:pt x="17" y="51"/>
                    </a:lnTo>
                    <a:lnTo>
                      <a:pt x="17" y="49"/>
                    </a:lnTo>
                    <a:lnTo>
                      <a:pt x="16" y="45"/>
                    </a:lnTo>
                    <a:lnTo>
                      <a:pt x="15" y="41"/>
                    </a:lnTo>
                    <a:lnTo>
                      <a:pt x="12" y="31"/>
                    </a:lnTo>
                    <a:lnTo>
                      <a:pt x="11" y="23"/>
                    </a:lnTo>
                    <a:lnTo>
                      <a:pt x="7" y="18"/>
                    </a:lnTo>
                    <a:lnTo>
                      <a:pt x="4" y="14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3" y="2"/>
                    </a:lnTo>
                    <a:lnTo>
                      <a:pt x="28" y="8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008A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8" name="Freeform 68"/>
              <p:cNvSpPr>
                <a:spLocks/>
              </p:cNvSpPr>
              <p:nvPr/>
            </p:nvSpPr>
            <p:spPr bwMode="auto">
              <a:xfrm>
                <a:off x="4757" y="2292"/>
                <a:ext cx="28" cy="32"/>
              </a:xfrm>
              <a:custGeom>
                <a:avLst/>
                <a:gdLst/>
                <a:ahLst/>
                <a:cxnLst>
                  <a:cxn ang="0">
                    <a:pos x="18" y="45"/>
                  </a:cxn>
                  <a:cxn ang="0">
                    <a:pos x="19" y="51"/>
                  </a:cxn>
                  <a:cxn ang="0">
                    <a:pos x="28" y="67"/>
                  </a:cxn>
                  <a:cxn ang="0">
                    <a:pos x="38" y="85"/>
                  </a:cxn>
                  <a:cxn ang="0">
                    <a:pos x="40" y="88"/>
                  </a:cxn>
                  <a:cxn ang="0">
                    <a:pos x="42" y="92"/>
                  </a:cxn>
                  <a:cxn ang="0">
                    <a:pos x="46" y="97"/>
                  </a:cxn>
                  <a:cxn ang="0">
                    <a:pos x="49" y="98"/>
                  </a:cxn>
                  <a:cxn ang="0">
                    <a:pos x="52" y="98"/>
                  </a:cxn>
                  <a:cxn ang="0">
                    <a:pos x="55" y="98"/>
                  </a:cxn>
                  <a:cxn ang="0">
                    <a:pos x="56" y="97"/>
                  </a:cxn>
                  <a:cxn ang="0">
                    <a:pos x="59" y="96"/>
                  </a:cxn>
                  <a:cxn ang="0">
                    <a:pos x="60" y="93"/>
                  </a:cxn>
                  <a:cxn ang="0">
                    <a:pos x="61" y="91"/>
                  </a:cxn>
                  <a:cxn ang="0">
                    <a:pos x="61" y="87"/>
                  </a:cxn>
                  <a:cxn ang="0">
                    <a:pos x="63" y="87"/>
                  </a:cxn>
                  <a:cxn ang="0">
                    <a:pos x="63" y="84"/>
                  </a:cxn>
                  <a:cxn ang="0">
                    <a:pos x="61" y="76"/>
                  </a:cxn>
                  <a:cxn ang="0">
                    <a:pos x="60" y="69"/>
                  </a:cxn>
                  <a:cxn ang="0">
                    <a:pos x="59" y="63"/>
                  </a:cxn>
                  <a:cxn ang="0">
                    <a:pos x="59" y="57"/>
                  </a:cxn>
                  <a:cxn ang="0">
                    <a:pos x="61" y="52"/>
                  </a:cxn>
                  <a:cxn ang="0">
                    <a:pos x="64" y="49"/>
                  </a:cxn>
                  <a:cxn ang="0">
                    <a:pos x="67" y="48"/>
                  </a:cxn>
                  <a:cxn ang="0">
                    <a:pos x="73" y="43"/>
                  </a:cxn>
                  <a:cxn ang="0">
                    <a:pos x="81" y="31"/>
                  </a:cxn>
                  <a:cxn ang="0">
                    <a:pos x="83" y="28"/>
                  </a:cxn>
                  <a:cxn ang="0">
                    <a:pos x="83" y="26"/>
                  </a:cxn>
                  <a:cxn ang="0">
                    <a:pos x="83" y="24"/>
                  </a:cxn>
                  <a:cxn ang="0">
                    <a:pos x="81" y="23"/>
                  </a:cxn>
                  <a:cxn ang="0">
                    <a:pos x="80" y="22"/>
                  </a:cxn>
                  <a:cxn ang="0">
                    <a:pos x="77" y="22"/>
                  </a:cxn>
                  <a:cxn ang="0">
                    <a:pos x="69" y="22"/>
                  </a:cxn>
                  <a:cxn ang="0">
                    <a:pos x="52" y="20"/>
                  </a:cxn>
                  <a:cxn ang="0">
                    <a:pos x="36" y="15"/>
                  </a:cxn>
                  <a:cxn ang="0">
                    <a:pos x="34" y="12"/>
                  </a:cxn>
                  <a:cxn ang="0">
                    <a:pos x="30" y="11"/>
                  </a:cxn>
                  <a:cxn ang="0">
                    <a:pos x="23" y="7"/>
                  </a:cxn>
                  <a:cxn ang="0">
                    <a:pos x="10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7"/>
                  </a:cxn>
                  <a:cxn ang="0">
                    <a:pos x="3" y="10"/>
                  </a:cxn>
                  <a:cxn ang="0">
                    <a:pos x="6" y="12"/>
                  </a:cxn>
                  <a:cxn ang="0">
                    <a:pos x="11" y="20"/>
                  </a:cxn>
                  <a:cxn ang="0">
                    <a:pos x="12" y="22"/>
                  </a:cxn>
                  <a:cxn ang="0">
                    <a:pos x="12" y="24"/>
                  </a:cxn>
                  <a:cxn ang="0">
                    <a:pos x="14" y="28"/>
                  </a:cxn>
                  <a:cxn ang="0">
                    <a:pos x="15" y="37"/>
                  </a:cxn>
                  <a:cxn ang="0">
                    <a:pos x="16" y="44"/>
                  </a:cxn>
                  <a:cxn ang="0">
                    <a:pos x="18" y="45"/>
                  </a:cxn>
                  <a:cxn ang="0">
                    <a:pos x="16" y="45"/>
                  </a:cxn>
                  <a:cxn ang="0">
                    <a:pos x="18" y="45"/>
                  </a:cxn>
                  <a:cxn ang="0">
                    <a:pos x="16" y="45"/>
                  </a:cxn>
                  <a:cxn ang="0">
                    <a:pos x="18" y="45"/>
                  </a:cxn>
                  <a:cxn ang="0">
                    <a:pos x="18" y="45"/>
                  </a:cxn>
                </a:cxnLst>
                <a:rect l="0" t="0" r="r" b="b"/>
                <a:pathLst>
                  <a:path w="83" h="98">
                    <a:moveTo>
                      <a:pt x="18" y="45"/>
                    </a:moveTo>
                    <a:lnTo>
                      <a:pt x="19" y="51"/>
                    </a:lnTo>
                    <a:lnTo>
                      <a:pt x="28" y="67"/>
                    </a:lnTo>
                    <a:lnTo>
                      <a:pt x="38" y="85"/>
                    </a:lnTo>
                    <a:lnTo>
                      <a:pt x="40" y="88"/>
                    </a:lnTo>
                    <a:lnTo>
                      <a:pt x="42" y="92"/>
                    </a:lnTo>
                    <a:lnTo>
                      <a:pt x="46" y="97"/>
                    </a:lnTo>
                    <a:lnTo>
                      <a:pt x="49" y="98"/>
                    </a:lnTo>
                    <a:lnTo>
                      <a:pt x="52" y="98"/>
                    </a:lnTo>
                    <a:lnTo>
                      <a:pt x="55" y="98"/>
                    </a:lnTo>
                    <a:lnTo>
                      <a:pt x="56" y="97"/>
                    </a:lnTo>
                    <a:lnTo>
                      <a:pt x="59" y="96"/>
                    </a:lnTo>
                    <a:lnTo>
                      <a:pt x="60" y="93"/>
                    </a:lnTo>
                    <a:lnTo>
                      <a:pt x="61" y="91"/>
                    </a:lnTo>
                    <a:lnTo>
                      <a:pt x="61" y="87"/>
                    </a:lnTo>
                    <a:lnTo>
                      <a:pt x="63" y="87"/>
                    </a:lnTo>
                    <a:lnTo>
                      <a:pt x="63" y="84"/>
                    </a:lnTo>
                    <a:lnTo>
                      <a:pt x="61" y="76"/>
                    </a:lnTo>
                    <a:lnTo>
                      <a:pt x="60" y="69"/>
                    </a:lnTo>
                    <a:lnTo>
                      <a:pt x="59" y="63"/>
                    </a:lnTo>
                    <a:lnTo>
                      <a:pt x="59" y="57"/>
                    </a:lnTo>
                    <a:lnTo>
                      <a:pt x="61" y="52"/>
                    </a:lnTo>
                    <a:lnTo>
                      <a:pt x="64" y="49"/>
                    </a:lnTo>
                    <a:lnTo>
                      <a:pt x="67" y="48"/>
                    </a:lnTo>
                    <a:lnTo>
                      <a:pt x="73" y="43"/>
                    </a:lnTo>
                    <a:lnTo>
                      <a:pt x="81" y="31"/>
                    </a:lnTo>
                    <a:lnTo>
                      <a:pt x="83" y="28"/>
                    </a:lnTo>
                    <a:lnTo>
                      <a:pt x="83" y="26"/>
                    </a:lnTo>
                    <a:lnTo>
                      <a:pt x="83" y="24"/>
                    </a:lnTo>
                    <a:lnTo>
                      <a:pt x="81" y="23"/>
                    </a:lnTo>
                    <a:lnTo>
                      <a:pt x="80" y="22"/>
                    </a:lnTo>
                    <a:lnTo>
                      <a:pt x="77" y="22"/>
                    </a:lnTo>
                    <a:lnTo>
                      <a:pt x="69" y="22"/>
                    </a:lnTo>
                    <a:lnTo>
                      <a:pt x="52" y="20"/>
                    </a:lnTo>
                    <a:lnTo>
                      <a:pt x="36" y="15"/>
                    </a:lnTo>
                    <a:lnTo>
                      <a:pt x="34" y="12"/>
                    </a:lnTo>
                    <a:lnTo>
                      <a:pt x="30" y="11"/>
                    </a:lnTo>
                    <a:lnTo>
                      <a:pt x="23" y="7"/>
                    </a:lnTo>
                    <a:lnTo>
                      <a:pt x="10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3" y="10"/>
                    </a:lnTo>
                    <a:lnTo>
                      <a:pt x="6" y="12"/>
                    </a:lnTo>
                    <a:lnTo>
                      <a:pt x="11" y="20"/>
                    </a:lnTo>
                    <a:lnTo>
                      <a:pt x="12" y="22"/>
                    </a:lnTo>
                    <a:lnTo>
                      <a:pt x="12" y="24"/>
                    </a:lnTo>
                    <a:lnTo>
                      <a:pt x="14" y="28"/>
                    </a:lnTo>
                    <a:lnTo>
                      <a:pt x="15" y="37"/>
                    </a:lnTo>
                    <a:lnTo>
                      <a:pt x="16" y="44"/>
                    </a:lnTo>
                    <a:lnTo>
                      <a:pt x="18" y="45"/>
                    </a:lnTo>
                    <a:lnTo>
                      <a:pt x="16" y="45"/>
                    </a:lnTo>
                    <a:lnTo>
                      <a:pt x="18" y="45"/>
                    </a:lnTo>
                    <a:lnTo>
                      <a:pt x="16" y="45"/>
                    </a:lnTo>
                    <a:lnTo>
                      <a:pt x="18" y="45"/>
                    </a:lnTo>
                    <a:lnTo>
                      <a:pt x="18" y="45"/>
                    </a:lnTo>
                    <a:close/>
                  </a:path>
                </a:pathLst>
              </a:custGeom>
              <a:solidFill>
                <a:srgbClr val="008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9" name="Freeform 69"/>
              <p:cNvSpPr>
                <a:spLocks/>
              </p:cNvSpPr>
              <p:nvPr/>
            </p:nvSpPr>
            <p:spPr bwMode="auto">
              <a:xfrm>
                <a:off x="4688" y="2336"/>
                <a:ext cx="96" cy="34"/>
              </a:xfrm>
              <a:custGeom>
                <a:avLst/>
                <a:gdLst/>
                <a:ahLst/>
                <a:cxnLst>
                  <a:cxn ang="0">
                    <a:pos x="286" y="1"/>
                  </a:cxn>
                  <a:cxn ang="0">
                    <a:pos x="288" y="4"/>
                  </a:cxn>
                  <a:cxn ang="0">
                    <a:pos x="289" y="11"/>
                  </a:cxn>
                  <a:cxn ang="0">
                    <a:pos x="290" y="17"/>
                  </a:cxn>
                  <a:cxn ang="0">
                    <a:pos x="289" y="28"/>
                  </a:cxn>
                  <a:cxn ang="0">
                    <a:pos x="284" y="38"/>
                  </a:cxn>
                  <a:cxn ang="0">
                    <a:pos x="273" y="50"/>
                  </a:cxn>
                  <a:cxn ang="0">
                    <a:pos x="266" y="57"/>
                  </a:cxn>
                  <a:cxn ang="0">
                    <a:pos x="257" y="65"/>
                  </a:cxn>
                  <a:cxn ang="0">
                    <a:pos x="237" y="77"/>
                  </a:cxn>
                  <a:cxn ang="0">
                    <a:pos x="184" y="97"/>
                  </a:cxn>
                  <a:cxn ang="0">
                    <a:pos x="123" y="103"/>
                  </a:cxn>
                  <a:cxn ang="0">
                    <a:pos x="108" y="101"/>
                  </a:cxn>
                  <a:cxn ang="0">
                    <a:pos x="95" y="100"/>
                  </a:cxn>
                  <a:cxn ang="0">
                    <a:pos x="71" y="93"/>
                  </a:cxn>
                  <a:cxn ang="0">
                    <a:pos x="30" y="78"/>
                  </a:cxn>
                  <a:cxn ang="0">
                    <a:pos x="13" y="68"/>
                  </a:cxn>
                  <a:cxn ang="0">
                    <a:pos x="2" y="57"/>
                  </a:cxn>
                  <a:cxn ang="0">
                    <a:pos x="0" y="49"/>
                  </a:cxn>
                  <a:cxn ang="0">
                    <a:pos x="6" y="54"/>
                  </a:cxn>
                  <a:cxn ang="0">
                    <a:pos x="33" y="66"/>
                  </a:cxn>
                  <a:cxn ang="0">
                    <a:pos x="63" y="74"/>
                  </a:cxn>
                  <a:cxn ang="0">
                    <a:pos x="70" y="74"/>
                  </a:cxn>
                  <a:cxn ang="0">
                    <a:pos x="75" y="74"/>
                  </a:cxn>
                  <a:cxn ang="0">
                    <a:pos x="87" y="73"/>
                  </a:cxn>
                  <a:cxn ang="0">
                    <a:pos x="112" y="72"/>
                  </a:cxn>
                  <a:cxn ang="0">
                    <a:pos x="139" y="73"/>
                  </a:cxn>
                  <a:cxn ang="0">
                    <a:pos x="147" y="73"/>
                  </a:cxn>
                  <a:cxn ang="0">
                    <a:pos x="154" y="74"/>
                  </a:cxn>
                  <a:cxn ang="0">
                    <a:pos x="171" y="73"/>
                  </a:cxn>
                  <a:cxn ang="0">
                    <a:pos x="211" y="64"/>
                  </a:cxn>
                  <a:cxn ang="0">
                    <a:pos x="249" y="36"/>
                  </a:cxn>
                  <a:cxn ang="0">
                    <a:pos x="257" y="24"/>
                  </a:cxn>
                  <a:cxn ang="0">
                    <a:pos x="261" y="20"/>
                  </a:cxn>
                  <a:cxn ang="0">
                    <a:pos x="273" y="7"/>
                  </a:cxn>
                  <a:cxn ang="0">
                    <a:pos x="280" y="1"/>
                  </a:cxn>
                  <a:cxn ang="0">
                    <a:pos x="284" y="0"/>
                  </a:cxn>
                  <a:cxn ang="0">
                    <a:pos x="286" y="1"/>
                  </a:cxn>
                  <a:cxn ang="0">
                    <a:pos x="285" y="1"/>
                  </a:cxn>
                  <a:cxn ang="0">
                    <a:pos x="286" y="1"/>
                  </a:cxn>
                  <a:cxn ang="0">
                    <a:pos x="285" y="1"/>
                  </a:cxn>
                  <a:cxn ang="0">
                    <a:pos x="286" y="1"/>
                  </a:cxn>
                  <a:cxn ang="0">
                    <a:pos x="286" y="1"/>
                  </a:cxn>
                </a:cxnLst>
                <a:rect l="0" t="0" r="r" b="b"/>
                <a:pathLst>
                  <a:path w="290" h="103">
                    <a:moveTo>
                      <a:pt x="286" y="1"/>
                    </a:moveTo>
                    <a:lnTo>
                      <a:pt x="288" y="4"/>
                    </a:lnTo>
                    <a:lnTo>
                      <a:pt x="289" y="11"/>
                    </a:lnTo>
                    <a:lnTo>
                      <a:pt x="290" y="17"/>
                    </a:lnTo>
                    <a:lnTo>
                      <a:pt x="289" y="28"/>
                    </a:lnTo>
                    <a:lnTo>
                      <a:pt x="284" y="38"/>
                    </a:lnTo>
                    <a:lnTo>
                      <a:pt x="273" y="50"/>
                    </a:lnTo>
                    <a:lnTo>
                      <a:pt x="266" y="57"/>
                    </a:lnTo>
                    <a:lnTo>
                      <a:pt x="257" y="65"/>
                    </a:lnTo>
                    <a:lnTo>
                      <a:pt x="237" y="77"/>
                    </a:lnTo>
                    <a:lnTo>
                      <a:pt x="184" y="97"/>
                    </a:lnTo>
                    <a:lnTo>
                      <a:pt x="123" y="103"/>
                    </a:lnTo>
                    <a:lnTo>
                      <a:pt x="108" y="101"/>
                    </a:lnTo>
                    <a:lnTo>
                      <a:pt x="95" y="100"/>
                    </a:lnTo>
                    <a:lnTo>
                      <a:pt x="71" y="93"/>
                    </a:lnTo>
                    <a:lnTo>
                      <a:pt x="30" y="78"/>
                    </a:lnTo>
                    <a:lnTo>
                      <a:pt x="13" y="68"/>
                    </a:lnTo>
                    <a:lnTo>
                      <a:pt x="2" y="57"/>
                    </a:lnTo>
                    <a:lnTo>
                      <a:pt x="0" y="49"/>
                    </a:lnTo>
                    <a:lnTo>
                      <a:pt x="6" y="54"/>
                    </a:lnTo>
                    <a:lnTo>
                      <a:pt x="33" y="66"/>
                    </a:lnTo>
                    <a:lnTo>
                      <a:pt x="63" y="74"/>
                    </a:lnTo>
                    <a:lnTo>
                      <a:pt x="70" y="74"/>
                    </a:lnTo>
                    <a:lnTo>
                      <a:pt x="75" y="74"/>
                    </a:lnTo>
                    <a:lnTo>
                      <a:pt x="87" y="73"/>
                    </a:lnTo>
                    <a:lnTo>
                      <a:pt x="112" y="72"/>
                    </a:lnTo>
                    <a:lnTo>
                      <a:pt x="139" y="73"/>
                    </a:lnTo>
                    <a:lnTo>
                      <a:pt x="147" y="73"/>
                    </a:lnTo>
                    <a:lnTo>
                      <a:pt x="154" y="74"/>
                    </a:lnTo>
                    <a:lnTo>
                      <a:pt x="171" y="73"/>
                    </a:lnTo>
                    <a:lnTo>
                      <a:pt x="211" y="64"/>
                    </a:lnTo>
                    <a:lnTo>
                      <a:pt x="249" y="36"/>
                    </a:lnTo>
                    <a:lnTo>
                      <a:pt x="257" y="24"/>
                    </a:lnTo>
                    <a:lnTo>
                      <a:pt x="261" y="20"/>
                    </a:lnTo>
                    <a:lnTo>
                      <a:pt x="273" y="7"/>
                    </a:lnTo>
                    <a:lnTo>
                      <a:pt x="280" y="1"/>
                    </a:lnTo>
                    <a:lnTo>
                      <a:pt x="284" y="0"/>
                    </a:lnTo>
                    <a:lnTo>
                      <a:pt x="286" y="1"/>
                    </a:lnTo>
                    <a:lnTo>
                      <a:pt x="285" y="1"/>
                    </a:lnTo>
                    <a:lnTo>
                      <a:pt x="286" y="1"/>
                    </a:lnTo>
                    <a:lnTo>
                      <a:pt x="285" y="1"/>
                    </a:lnTo>
                    <a:lnTo>
                      <a:pt x="286" y="1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rgbClr val="0FA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0" name="Freeform 70"/>
              <p:cNvSpPr>
                <a:spLocks/>
              </p:cNvSpPr>
              <p:nvPr/>
            </p:nvSpPr>
            <p:spPr bwMode="auto">
              <a:xfrm>
                <a:off x="4689" y="2339"/>
                <a:ext cx="93" cy="30"/>
              </a:xfrm>
              <a:custGeom>
                <a:avLst/>
                <a:gdLst/>
                <a:ahLst/>
                <a:cxnLst>
                  <a:cxn ang="0">
                    <a:pos x="276" y="0"/>
                  </a:cxn>
                  <a:cxn ang="0">
                    <a:pos x="279" y="8"/>
                  </a:cxn>
                  <a:cxn ang="0">
                    <a:pos x="279" y="14"/>
                  </a:cxn>
                  <a:cxn ang="0">
                    <a:pos x="277" y="20"/>
                  </a:cxn>
                  <a:cxn ang="0">
                    <a:pos x="271" y="29"/>
                  </a:cxn>
                  <a:cxn ang="0">
                    <a:pos x="261" y="41"/>
                  </a:cxn>
                  <a:cxn ang="0">
                    <a:pos x="255" y="47"/>
                  </a:cxn>
                  <a:cxn ang="0">
                    <a:pos x="246" y="55"/>
                  </a:cxn>
                  <a:cxn ang="0">
                    <a:pos x="227" y="67"/>
                  </a:cxn>
                  <a:cxn ang="0">
                    <a:pos x="179" y="84"/>
                  </a:cxn>
                  <a:cxn ang="0">
                    <a:pos x="122" y="89"/>
                  </a:cxn>
                  <a:cxn ang="0">
                    <a:pos x="107" y="87"/>
                  </a:cxn>
                  <a:cxn ang="0">
                    <a:pos x="98" y="85"/>
                  </a:cxn>
                  <a:cxn ang="0">
                    <a:pos x="77" y="83"/>
                  </a:cxn>
                  <a:cxn ang="0">
                    <a:pos x="33" y="71"/>
                  </a:cxn>
                  <a:cxn ang="0">
                    <a:pos x="15" y="63"/>
                  </a:cxn>
                  <a:cxn ang="0">
                    <a:pos x="3" y="51"/>
                  </a:cxn>
                  <a:cxn ang="0">
                    <a:pos x="0" y="44"/>
                  </a:cxn>
                  <a:cxn ang="0">
                    <a:pos x="7" y="48"/>
                  </a:cxn>
                  <a:cxn ang="0">
                    <a:pos x="30" y="60"/>
                  </a:cxn>
                  <a:cxn ang="0">
                    <a:pos x="58" y="67"/>
                  </a:cxn>
                  <a:cxn ang="0">
                    <a:pos x="65" y="67"/>
                  </a:cxn>
                  <a:cxn ang="0">
                    <a:pos x="70" y="67"/>
                  </a:cxn>
                  <a:cxn ang="0">
                    <a:pos x="82" y="67"/>
                  </a:cxn>
                  <a:cxn ang="0">
                    <a:pos x="107" y="67"/>
                  </a:cxn>
                  <a:cxn ang="0">
                    <a:pos x="134" y="67"/>
                  </a:cxn>
                  <a:cxn ang="0">
                    <a:pos x="142" y="67"/>
                  </a:cxn>
                  <a:cxn ang="0">
                    <a:pos x="149" y="68"/>
                  </a:cxn>
                  <a:cxn ang="0">
                    <a:pos x="166" y="67"/>
                  </a:cxn>
                  <a:cxn ang="0">
                    <a:pos x="207" y="57"/>
                  </a:cxn>
                  <a:cxn ang="0">
                    <a:pos x="247" y="29"/>
                  </a:cxn>
                  <a:cxn ang="0">
                    <a:pos x="256" y="19"/>
                  </a:cxn>
                  <a:cxn ang="0">
                    <a:pos x="257" y="15"/>
                  </a:cxn>
                  <a:cxn ang="0">
                    <a:pos x="265" y="4"/>
                  </a:cxn>
                  <a:cxn ang="0">
                    <a:pos x="269" y="0"/>
                  </a:cxn>
                  <a:cxn ang="0">
                    <a:pos x="273" y="0"/>
                  </a:cxn>
                  <a:cxn ang="0">
                    <a:pos x="276" y="0"/>
                  </a:cxn>
                  <a:cxn ang="0">
                    <a:pos x="275" y="0"/>
                  </a:cxn>
                  <a:cxn ang="0">
                    <a:pos x="276" y="0"/>
                  </a:cxn>
                  <a:cxn ang="0">
                    <a:pos x="275" y="0"/>
                  </a:cxn>
                  <a:cxn ang="0">
                    <a:pos x="276" y="0"/>
                  </a:cxn>
                  <a:cxn ang="0">
                    <a:pos x="276" y="0"/>
                  </a:cxn>
                </a:cxnLst>
                <a:rect l="0" t="0" r="r" b="b"/>
                <a:pathLst>
                  <a:path w="279" h="89">
                    <a:moveTo>
                      <a:pt x="276" y="0"/>
                    </a:moveTo>
                    <a:lnTo>
                      <a:pt x="279" y="8"/>
                    </a:lnTo>
                    <a:lnTo>
                      <a:pt x="279" y="14"/>
                    </a:lnTo>
                    <a:lnTo>
                      <a:pt x="277" y="20"/>
                    </a:lnTo>
                    <a:lnTo>
                      <a:pt x="271" y="29"/>
                    </a:lnTo>
                    <a:lnTo>
                      <a:pt x="261" y="41"/>
                    </a:lnTo>
                    <a:lnTo>
                      <a:pt x="255" y="47"/>
                    </a:lnTo>
                    <a:lnTo>
                      <a:pt x="246" y="55"/>
                    </a:lnTo>
                    <a:lnTo>
                      <a:pt x="227" y="67"/>
                    </a:lnTo>
                    <a:lnTo>
                      <a:pt x="179" y="84"/>
                    </a:lnTo>
                    <a:lnTo>
                      <a:pt x="122" y="89"/>
                    </a:lnTo>
                    <a:lnTo>
                      <a:pt x="107" y="87"/>
                    </a:lnTo>
                    <a:lnTo>
                      <a:pt x="98" y="85"/>
                    </a:lnTo>
                    <a:lnTo>
                      <a:pt x="77" y="83"/>
                    </a:lnTo>
                    <a:lnTo>
                      <a:pt x="33" y="71"/>
                    </a:lnTo>
                    <a:lnTo>
                      <a:pt x="15" y="63"/>
                    </a:lnTo>
                    <a:lnTo>
                      <a:pt x="3" y="51"/>
                    </a:lnTo>
                    <a:lnTo>
                      <a:pt x="0" y="44"/>
                    </a:lnTo>
                    <a:lnTo>
                      <a:pt x="7" y="48"/>
                    </a:lnTo>
                    <a:lnTo>
                      <a:pt x="30" y="60"/>
                    </a:lnTo>
                    <a:lnTo>
                      <a:pt x="58" y="67"/>
                    </a:lnTo>
                    <a:lnTo>
                      <a:pt x="65" y="67"/>
                    </a:lnTo>
                    <a:lnTo>
                      <a:pt x="70" y="67"/>
                    </a:lnTo>
                    <a:lnTo>
                      <a:pt x="82" y="67"/>
                    </a:lnTo>
                    <a:lnTo>
                      <a:pt x="107" y="67"/>
                    </a:lnTo>
                    <a:lnTo>
                      <a:pt x="134" y="67"/>
                    </a:lnTo>
                    <a:lnTo>
                      <a:pt x="142" y="67"/>
                    </a:lnTo>
                    <a:lnTo>
                      <a:pt x="149" y="68"/>
                    </a:lnTo>
                    <a:lnTo>
                      <a:pt x="166" y="67"/>
                    </a:lnTo>
                    <a:lnTo>
                      <a:pt x="207" y="57"/>
                    </a:lnTo>
                    <a:lnTo>
                      <a:pt x="247" y="29"/>
                    </a:lnTo>
                    <a:lnTo>
                      <a:pt x="256" y="19"/>
                    </a:lnTo>
                    <a:lnTo>
                      <a:pt x="257" y="15"/>
                    </a:lnTo>
                    <a:lnTo>
                      <a:pt x="265" y="4"/>
                    </a:lnTo>
                    <a:lnTo>
                      <a:pt x="269" y="0"/>
                    </a:lnTo>
                    <a:lnTo>
                      <a:pt x="273" y="0"/>
                    </a:lnTo>
                    <a:lnTo>
                      <a:pt x="276" y="0"/>
                    </a:lnTo>
                    <a:lnTo>
                      <a:pt x="275" y="0"/>
                    </a:lnTo>
                    <a:lnTo>
                      <a:pt x="276" y="0"/>
                    </a:lnTo>
                    <a:lnTo>
                      <a:pt x="275" y="0"/>
                    </a:lnTo>
                    <a:lnTo>
                      <a:pt x="276" y="0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0091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1" name="Freeform 71"/>
              <p:cNvSpPr>
                <a:spLocks/>
              </p:cNvSpPr>
              <p:nvPr/>
            </p:nvSpPr>
            <p:spPr bwMode="auto">
              <a:xfrm>
                <a:off x="4690" y="2342"/>
                <a:ext cx="90" cy="25"/>
              </a:xfrm>
              <a:custGeom>
                <a:avLst/>
                <a:gdLst/>
                <a:ahLst/>
                <a:cxnLst>
                  <a:cxn ang="0">
                    <a:pos x="2" y="37"/>
                  </a:cxn>
                  <a:cxn ang="0">
                    <a:pos x="7" y="41"/>
                  </a:cxn>
                  <a:cxn ang="0">
                    <a:pos x="29" y="53"/>
                  </a:cxn>
                  <a:cxn ang="0">
                    <a:pos x="57" y="61"/>
                  </a:cxn>
                  <a:cxn ang="0">
                    <a:pos x="64" y="61"/>
                  </a:cxn>
                  <a:cxn ang="0">
                    <a:pos x="69" y="61"/>
                  </a:cxn>
                  <a:cxn ang="0">
                    <a:pos x="81" y="61"/>
                  </a:cxn>
                  <a:cxn ang="0">
                    <a:pos x="106" y="61"/>
                  </a:cxn>
                  <a:cxn ang="0">
                    <a:pos x="134" y="61"/>
                  </a:cxn>
                  <a:cxn ang="0">
                    <a:pos x="142" y="61"/>
                  </a:cxn>
                  <a:cxn ang="0">
                    <a:pos x="149" y="63"/>
                  </a:cxn>
                  <a:cxn ang="0">
                    <a:pos x="166" y="61"/>
                  </a:cxn>
                  <a:cxn ang="0">
                    <a:pos x="207" y="52"/>
                  </a:cxn>
                  <a:cxn ang="0">
                    <a:pos x="249" y="25"/>
                  </a:cxn>
                  <a:cxn ang="0">
                    <a:pos x="258" y="15"/>
                  </a:cxn>
                  <a:cxn ang="0">
                    <a:pos x="258" y="12"/>
                  </a:cxn>
                  <a:cxn ang="0">
                    <a:pos x="262" y="3"/>
                  </a:cxn>
                  <a:cxn ang="0">
                    <a:pos x="267" y="0"/>
                  </a:cxn>
                  <a:cxn ang="0">
                    <a:pos x="270" y="2"/>
                  </a:cxn>
                  <a:cxn ang="0">
                    <a:pos x="272" y="7"/>
                  </a:cxn>
                  <a:cxn ang="0">
                    <a:pos x="272" y="8"/>
                  </a:cxn>
                  <a:cxn ang="0">
                    <a:pos x="272" y="11"/>
                  </a:cxn>
                  <a:cxn ang="0">
                    <a:pos x="271" y="12"/>
                  </a:cxn>
                  <a:cxn ang="0">
                    <a:pos x="270" y="15"/>
                  </a:cxn>
                  <a:cxn ang="0">
                    <a:pos x="263" y="21"/>
                  </a:cxn>
                  <a:cxn ang="0">
                    <a:pos x="254" y="32"/>
                  </a:cxn>
                  <a:cxn ang="0">
                    <a:pos x="247" y="37"/>
                  </a:cxn>
                  <a:cxn ang="0">
                    <a:pos x="238" y="45"/>
                  </a:cxn>
                  <a:cxn ang="0">
                    <a:pos x="221" y="57"/>
                  </a:cxn>
                  <a:cxn ang="0">
                    <a:pos x="178" y="72"/>
                  </a:cxn>
                  <a:cxn ang="0">
                    <a:pos x="125" y="76"/>
                  </a:cxn>
                  <a:cxn ang="0">
                    <a:pos x="110" y="75"/>
                  </a:cxn>
                  <a:cxn ang="0">
                    <a:pos x="104" y="75"/>
                  </a:cxn>
                  <a:cxn ang="0">
                    <a:pos x="85" y="73"/>
                  </a:cxn>
                  <a:cxn ang="0">
                    <a:pos x="40" y="64"/>
                  </a:cxn>
                  <a:cxn ang="0">
                    <a:pos x="20" y="56"/>
                  </a:cxn>
                  <a:cxn ang="0">
                    <a:pos x="6" y="45"/>
                  </a:cxn>
                  <a:cxn ang="0">
                    <a:pos x="2" y="37"/>
                  </a:cxn>
                  <a:cxn ang="0">
                    <a:pos x="0" y="37"/>
                  </a:cxn>
                  <a:cxn ang="0">
                    <a:pos x="2" y="37"/>
                  </a:cxn>
                  <a:cxn ang="0">
                    <a:pos x="0" y="37"/>
                  </a:cxn>
                  <a:cxn ang="0">
                    <a:pos x="2" y="37"/>
                  </a:cxn>
                  <a:cxn ang="0">
                    <a:pos x="2" y="37"/>
                  </a:cxn>
                </a:cxnLst>
                <a:rect l="0" t="0" r="r" b="b"/>
                <a:pathLst>
                  <a:path w="272" h="76">
                    <a:moveTo>
                      <a:pt x="2" y="37"/>
                    </a:moveTo>
                    <a:lnTo>
                      <a:pt x="7" y="41"/>
                    </a:lnTo>
                    <a:lnTo>
                      <a:pt x="29" y="53"/>
                    </a:lnTo>
                    <a:lnTo>
                      <a:pt x="57" y="61"/>
                    </a:lnTo>
                    <a:lnTo>
                      <a:pt x="64" y="61"/>
                    </a:lnTo>
                    <a:lnTo>
                      <a:pt x="69" y="61"/>
                    </a:lnTo>
                    <a:lnTo>
                      <a:pt x="81" y="61"/>
                    </a:lnTo>
                    <a:lnTo>
                      <a:pt x="106" y="61"/>
                    </a:lnTo>
                    <a:lnTo>
                      <a:pt x="134" y="61"/>
                    </a:lnTo>
                    <a:lnTo>
                      <a:pt x="142" y="61"/>
                    </a:lnTo>
                    <a:lnTo>
                      <a:pt x="149" y="63"/>
                    </a:lnTo>
                    <a:lnTo>
                      <a:pt x="166" y="61"/>
                    </a:lnTo>
                    <a:lnTo>
                      <a:pt x="207" y="52"/>
                    </a:lnTo>
                    <a:lnTo>
                      <a:pt x="249" y="25"/>
                    </a:lnTo>
                    <a:lnTo>
                      <a:pt x="258" y="15"/>
                    </a:lnTo>
                    <a:lnTo>
                      <a:pt x="258" y="12"/>
                    </a:lnTo>
                    <a:lnTo>
                      <a:pt x="262" y="3"/>
                    </a:lnTo>
                    <a:lnTo>
                      <a:pt x="267" y="0"/>
                    </a:lnTo>
                    <a:lnTo>
                      <a:pt x="270" y="2"/>
                    </a:lnTo>
                    <a:lnTo>
                      <a:pt x="272" y="7"/>
                    </a:lnTo>
                    <a:lnTo>
                      <a:pt x="272" y="8"/>
                    </a:lnTo>
                    <a:lnTo>
                      <a:pt x="272" y="11"/>
                    </a:lnTo>
                    <a:lnTo>
                      <a:pt x="271" y="12"/>
                    </a:lnTo>
                    <a:lnTo>
                      <a:pt x="270" y="15"/>
                    </a:lnTo>
                    <a:lnTo>
                      <a:pt x="263" y="21"/>
                    </a:lnTo>
                    <a:lnTo>
                      <a:pt x="254" y="32"/>
                    </a:lnTo>
                    <a:lnTo>
                      <a:pt x="247" y="37"/>
                    </a:lnTo>
                    <a:lnTo>
                      <a:pt x="238" y="45"/>
                    </a:lnTo>
                    <a:lnTo>
                      <a:pt x="221" y="57"/>
                    </a:lnTo>
                    <a:lnTo>
                      <a:pt x="178" y="72"/>
                    </a:lnTo>
                    <a:lnTo>
                      <a:pt x="125" y="76"/>
                    </a:lnTo>
                    <a:lnTo>
                      <a:pt x="110" y="75"/>
                    </a:lnTo>
                    <a:lnTo>
                      <a:pt x="104" y="75"/>
                    </a:lnTo>
                    <a:lnTo>
                      <a:pt x="85" y="73"/>
                    </a:lnTo>
                    <a:lnTo>
                      <a:pt x="40" y="64"/>
                    </a:lnTo>
                    <a:lnTo>
                      <a:pt x="20" y="56"/>
                    </a:lnTo>
                    <a:lnTo>
                      <a:pt x="6" y="45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2" y="37"/>
                    </a:lnTo>
                    <a:lnTo>
                      <a:pt x="2" y="37"/>
                    </a:lnTo>
                    <a:close/>
                  </a:path>
                </a:pathLst>
              </a:custGeom>
              <a:solidFill>
                <a:srgbClr val="007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2" name="Freeform 72"/>
              <p:cNvSpPr>
                <a:spLocks/>
              </p:cNvSpPr>
              <p:nvPr/>
            </p:nvSpPr>
            <p:spPr bwMode="auto">
              <a:xfrm>
                <a:off x="4766" y="2171"/>
                <a:ext cx="34" cy="21"/>
              </a:xfrm>
              <a:custGeom>
                <a:avLst/>
                <a:gdLst/>
                <a:ahLst/>
                <a:cxnLst>
                  <a:cxn ang="0">
                    <a:pos x="41" y="2"/>
                  </a:cxn>
                  <a:cxn ang="0">
                    <a:pos x="47" y="2"/>
                  </a:cxn>
                  <a:cxn ang="0">
                    <a:pos x="58" y="0"/>
                  </a:cxn>
                  <a:cxn ang="0">
                    <a:pos x="74" y="3"/>
                  </a:cxn>
                  <a:cxn ang="0">
                    <a:pos x="86" y="11"/>
                  </a:cxn>
                  <a:cxn ang="0">
                    <a:pos x="90" y="14"/>
                  </a:cxn>
                  <a:cxn ang="0">
                    <a:pos x="93" y="18"/>
                  </a:cxn>
                  <a:cxn ang="0">
                    <a:pos x="96" y="26"/>
                  </a:cxn>
                  <a:cxn ang="0">
                    <a:pos x="102" y="39"/>
                  </a:cxn>
                  <a:cxn ang="0">
                    <a:pos x="102" y="44"/>
                  </a:cxn>
                  <a:cxn ang="0">
                    <a:pos x="100" y="47"/>
                  </a:cxn>
                  <a:cxn ang="0">
                    <a:pos x="99" y="49"/>
                  </a:cxn>
                  <a:cxn ang="0">
                    <a:pos x="98" y="49"/>
                  </a:cxn>
                  <a:cxn ang="0">
                    <a:pos x="94" y="51"/>
                  </a:cxn>
                  <a:cxn ang="0">
                    <a:pos x="82" y="53"/>
                  </a:cxn>
                  <a:cxn ang="0">
                    <a:pos x="46" y="59"/>
                  </a:cxn>
                  <a:cxn ang="0">
                    <a:pos x="14" y="61"/>
                  </a:cxn>
                  <a:cxn ang="0">
                    <a:pos x="12" y="60"/>
                  </a:cxn>
                  <a:cxn ang="0">
                    <a:pos x="9" y="60"/>
                  </a:cxn>
                  <a:cxn ang="0">
                    <a:pos x="5" y="59"/>
                  </a:cxn>
                  <a:cxn ang="0">
                    <a:pos x="2" y="56"/>
                  </a:cxn>
                  <a:cxn ang="0">
                    <a:pos x="0" y="53"/>
                  </a:cxn>
                  <a:cxn ang="0">
                    <a:pos x="0" y="49"/>
                  </a:cxn>
                  <a:cxn ang="0">
                    <a:pos x="1" y="44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14" y="19"/>
                  </a:cxn>
                  <a:cxn ang="0">
                    <a:pos x="22" y="11"/>
                  </a:cxn>
                  <a:cxn ang="0">
                    <a:pos x="34" y="4"/>
                  </a:cxn>
                  <a:cxn ang="0">
                    <a:pos x="41" y="2"/>
                  </a:cxn>
                  <a:cxn ang="0">
                    <a:pos x="39" y="2"/>
                  </a:cxn>
                  <a:cxn ang="0">
                    <a:pos x="41" y="2"/>
                  </a:cxn>
                  <a:cxn ang="0">
                    <a:pos x="39" y="2"/>
                  </a:cxn>
                  <a:cxn ang="0">
                    <a:pos x="41" y="2"/>
                  </a:cxn>
                  <a:cxn ang="0">
                    <a:pos x="41" y="2"/>
                  </a:cxn>
                </a:cxnLst>
                <a:rect l="0" t="0" r="r" b="b"/>
                <a:pathLst>
                  <a:path w="102" h="61">
                    <a:moveTo>
                      <a:pt x="41" y="2"/>
                    </a:moveTo>
                    <a:lnTo>
                      <a:pt x="47" y="2"/>
                    </a:lnTo>
                    <a:lnTo>
                      <a:pt x="58" y="0"/>
                    </a:lnTo>
                    <a:lnTo>
                      <a:pt x="74" y="3"/>
                    </a:lnTo>
                    <a:lnTo>
                      <a:pt x="86" y="11"/>
                    </a:lnTo>
                    <a:lnTo>
                      <a:pt x="90" y="14"/>
                    </a:lnTo>
                    <a:lnTo>
                      <a:pt x="93" y="18"/>
                    </a:lnTo>
                    <a:lnTo>
                      <a:pt x="96" y="26"/>
                    </a:lnTo>
                    <a:lnTo>
                      <a:pt x="102" y="39"/>
                    </a:lnTo>
                    <a:lnTo>
                      <a:pt x="102" y="44"/>
                    </a:lnTo>
                    <a:lnTo>
                      <a:pt x="100" y="47"/>
                    </a:lnTo>
                    <a:lnTo>
                      <a:pt x="99" y="49"/>
                    </a:lnTo>
                    <a:lnTo>
                      <a:pt x="98" y="49"/>
                    </a:lnTo>
                    <a:lnTo>
                      <a:pt x="94" y="51"/>
                    </a:lnTo>
                    <a:lnTo>
                      <a:pt x="82" y="53"/>
                    </a:lnTo>
                    <a:lnTo>
                      <a:pt x="46" y="59"/>
                    </a:lnTo>
                    <a:lnTo>
                      <a:pt x="14" y="61"/>
                    </a:lnTo>
                    <a:lnTo>
                      <a:pt x="12" y="60"/>
                    </a:lnTo>
                    <a:lnTo>
                      <a:pt x="9" y="60"/>
                    </a:lnTo>
                    <a:lnTo>
                      <a:pt x="5" y="59"/>
                    </a:lnTo>
                    <a:lnTo>
                      <a:pt x="2" y="56"/>
                    </a:lnTo>
                    <a:lnTo>
                      <a:pt x="0" y="53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14" y="19"/>
                    </a:lnTo>
                    <a:lnTo>
                      <a:pt x="22" y="11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1" y="2"/>
                    </a:lnTo>
                    <a:close/>
                  </a:path>
                </a:pathLst>
              </a:custGeom>
              <a:solidFill>
                <a:srgbClr val="30C9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3" name="Freeform 73"/>
              <p:cNvSpPr>
                <a:spLocks/>
              </p:cNvSpPr>
              <p:nvPr/>
            </p:nvSpPr>
            <p:spPr bwMode="auto">
              <a:xfrm>
                <a:off x="4768" y="2173"/>
                <a:ext cx="27" cy="18"/>
              </a:xfrm>
              <a:custGeom>
                <a:avLst/>
                <a:gdLst/>
                <a:ahLst/>
                <a:cxnLst>
                  <a:cxn ang="0">
                    <a:pos x="34" y="2"/>
                  </a:cxn>
                  <a:cxn ang="0">
                    <a:pos x="40" y="2"/>
                  </a:cxn>
                  <a:cxn ang="0">
                    <a:pos x="48" y="0"/>
                  </a:cxn>
                  <a:cxn ang="0">
                    <a:pos x="54" y="0"/>
                  </a:cxn>
                  <a:cxn ang="0">
                    <a:pos x="60" y="3"/>
                  </a:cxn>
                  <a:cxn ang="0">
                    <a:pos x="64" y="6"/>
                  </a:cxn>
                  <a:cxn ang="0">
                    <a:pos x="69" y="11"/>
                  </a:cxn>
                  <a:cxn ang="0">
                    <a:pos x="72" y="12"/>
                  </a:cxn>
                  <a:cxn ang="0">
                    <a:pos x="73" y="16"/>
                  </a:cxn>
                  <a:cxn ang="0">
                    <a:pos x="78" y="23"/>
                  </a:cxn>
                  <a:cxn ang="0">
                    <a:pos x="82" y="36"/>
                  </a:cxn>
                  <a:cxn ang="0">
                    <a:pos x="82" y="41"/>
                  </a:cxn>
                  <a:cxn ang="0">
                    <a:pos x="81" y="45"/>
                  </a:cxn>
                  <a:cxn ang="0">
                    <a:pos x="80" y="45"/>
                  </a:cxn>
                  <a:cxn ang="0">
                    <a:pos x="77" y="47"/>
                  </a:cxn>
                  <a:cxn ang="0">
                    <a:pos x="72" y="48"/>
                  </a:cxn>
                  <a:cxn ang="0">
                    <a:pos x="60" y="49"/>
                  </a:cxn>
                  <a:cxn ang="0">
                    <a:pos x="30" y="55"/>
                  </a:cxn>
                  <a:cxn ang="0">
                    <a:pos x="11" y="55"/>
                  </a:cxn>
                  <a:cxn ang="0">
                    <a:pos x="8" y="55"/>
                  </a:cxn>
                  <a:cxn ang="0">
                    <a:pos x="4" y="53"/>
                  </a:cxn>
                  <a:cxn ang="0">
                    <a:pos x="1" y="51"/>
                  </a:cxn>
                  <a:cxn ang="0">
                    <a:pos x="0" y="48"/>
                  </a:cxn>
                  <a:cxn ang="0">
                    <a:pos x="0" y="44"/>
                  </a:cxn>
                  <a:cxn ang="0">
                    <a:pos x="0" y="40"/>
                  </a:cxn>
                  <a:cxn ang="0">
                    <a:pos x="1" y="38"/>
                  </a:cxn>
                  <a:cxn ang="0">
                    <a:pos x="3" y="34"/>
                  </a:cxn>
                  <a:cxn ang="0">
                    <a:pos x="11" y="18"/>
                  </a:cxn>
                  <a:cxn ang="0">
                    <a:pos x="18" y="10"/>
                  </a:cxn>
                  <a:cxn ang="0">
                    <a:pos x="28" y="4"/>
                  </a:cxn>
                  <a:cxn ang="0">
                    <a:pos x="34" y="2"/>
                  </a:cxn>
                  <a:cxn ang="0">
                    <a:pos x="33" y="2"/>
                  </a:cxn>
                  <a:cxn ang="0">
                    <a:pos x="34" y="2"/>
                  </a:cxn>
                  <a:cxn ang="0">
                    <a:pos x="33" y="2"/>
                  </a:cxn>
                  <a:cxn ang="0">
                    <a:pos x="34" y="2"/>
                  </a:cxn>
                  <a:cxn ang="0">
                    <a:pos x="34" y="2"/>
                  </a:cxn>
                </a:cxnLst>
                <a:rect l="0" t="0" r="r" b="b"/>
                <a:pathLst>
                  <a:path w="82" h="55">
                    <a:moveTo>
                      <a:pt x="34" y="2"/>
                    </a:moveTo>
                    <a:lnTo>
                      <a:pt x="40" y="2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0" y="3"/>
                    </a:lnTo>
                    <a:lnTo>
                      <a:pt x="64" y="6"/>
                    </a:lnTo>
                    <a:lnTo>
                      <a:pt x="69" y="11"/>
                    </a:lnTo>
                    <a:lnTo>
                      <a:pt x="72" y="12"/>
                    </a:lnTo>
                    <a:lnTo>
                      <a:pt x="73" y="16"/>
                    </a:lnTo>
                    <a:lnTo>
                      <a:pt x="78" y="23"/>
                    </a:lnTo>
                    <a:lnTo>
                      <a:pt x="82" y="36"/>
                    </a:lnTo>
                    <a:lnTo>
                      <a:pt x="82" y="41"/>
                    </a:lnTo>
                    <a:lnTo>
                      <a:pt x="81" y="45"/>
                    </a:lnTo>
                    <a:lnTo>
                      <a:pt x="80" y="45"/>
                    </a:lnTo>
                    <a:lnTo>
                      <a:pt x="77" y="47"/>
                    </a:lnTo>
                    <a:lnTo>
                      <a:pt x="72" y="48"/>
                    </a:lnTo>
                    <a:lnTo>
                      <a:pt x="60" y="49"/>
                    </a:lnTo>
                    <a:lnTo>
                      <a:pt x="30" y="55"/>
                    </a:lnTo>
                    <a:lnTo>
                      <a:pt x="11" y="55"/>
                    </a:lnTo>
                    <a:lnTo>
                      <a:pt x="8" y="55"/>
                    </a:lnTo>
                    <a:lnTo>
                      <a:pt x="4" y="53"/>
                    </a:lnTo>
                    <a:lnTo>
                      <a:pt x="1" y="51"/>
                    </a:lnTo>
                    <a:lnTo>
                      <a:pt x="0" y="48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1" y="38"/>
                    </a:lnTo>
                    <a:lnTo>
                      <a:pt x="3" y="34"/>
                    </a:lnTo>
                    <a:lnTo>
                      <a:pt x="11" y="18"/>
                    </a:lnTo>
                    <a:lnTo>
                      <a:pt x="18" y="10"/>
                    </a:lnTo>
                    <a:lnTo>
                      <a:pt x="28" y="4"/>
                    </a:lnTo>
                    <a:lnTo>
                      <a:pt x="34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36CF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4" name="Freeform 74"/>
              <p:cNvSpPr>
                <a:spLocks/>
              </p:cNvSpPr>
              <p:nvPr/>
            </p:nvSpPr>
            <p:spPr bwMode="auto">
              <a:xfrm>
                <a:off x="4769" y="2174"/>
                <a:ext cx="21" cy="17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31" y="0"/>
                  </a:cxn>
                  <a:cxn ang="0">
                    <a:pos x="37" y="0"/>
                  </a:cxn>
                  <a:cxn ang="0">
                    <a:pos x="43" y="2"/>
                  </a:cxn>
                  <a:cxn ang="0">
                    <a:pos x="45" y="4"/>
                  </a:cxn>
                  <a:cxn ang="0">
                    <a:pos x="48" y="7"/>
                  </a:cxn>
                  <a:cxn ang="0">
                    <a:pos x="52" y="11"/>
                  </a:cxn>
                  <a:cxn ang="0">
                    <a:pos x="55" y="12"/>
                  </a:cxn>
                  <a:cxn ang="0">
                    <a:pos x="56" y="15"/>
                  </a:cxn>
                  <a:cxn ang="0">
                    <a:pos x="60" y="22"/>
                  </a:cxn>
                  <a:cxn ang="0">
                    <a:pos x="63" y="28"/>
                  </a:cxn>
                  <a:cxn ang="0">
                    <a:pos x="63" y="39"/>
                  </a:cxn>
                  <a:cxn ang="0">
                    <a:pos x="61" y="43"/>
                  </a:cxn>
                  <a:cxn ang="0">
                    <a:pos x="59" y="44"/>
                  </a:cxn>
                  <a:cxn ang="0">
                    <a:pos x="51" y="45"/>
                  </a:cxn>
                  <a:cxn ang="0">
                    <a:pos x="29" y="48"/>
                  </a:cxn>
                  <a:cxn ang="0">
                    <a:pos x="10" y="51"/>
                  </a:cxn>
                  <a:cxn ang="0">
                    <a:pos x="8" y="49"/>
                  </a:cxn>
                  <a:cxn ang="0">
                    <a:pos x="6" y="49"/>
                  </a:cxn>
                  <a:cxn ang="0">
                    <a:pos x="3" y="48"/>
                  </a:cxn>
                  <a:cxn ang="0">
                    <a:pos x="0" y="43"/>
                  </a:cxn>
                  <a:cxn ang="0">
                    <a:pos x="0" y="40"/>
                  </a:cxn>
                  <a:cxn ang="0">
                    <a:pos x="0" y="36"/>
                  </a:cxn>
                  <a:cxn ang="0">
                    <a:pos x="0" y="32"/>
                  </a:cxn>
                  <a:cxn ang="0">
                    <a:pos x="2" y="32"/>
                  </a:cxn>
                  <a:cxn ang="0">
                    <a:pos x="3" y="28"/>
                  </a:cxn>
                  <a:cxn ang="0">
                    <a:pos x="8" y="15"/>
                  </a:cxn>
                  <a:cxn ang="0">
                    <a:pos x="15" y="8"/>
                  </a:cxn>
                  <a:cxn ang="0">
                    <a:pos x="21" y="3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63" h="51">
                    <a:moveTo>
                      <a:pt x="27" y="0"/>
                    </a:moveTo>
                    <a:lnTo>
                      <a:pt x="31" y="0"/>
                    </a:lnTo>
                    <a:lnTo>
                      <a:pt x="37" y="0"/>
                    </a:lnTo>
                    <a:lnTo>
                      <a:pt x="43" y="2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2" y="11"/>
                    </a:lnTo>
                    <a:lnTo>
                      <a:pt x="55" y="12"/>
                    </a:lnTo>
                    <a:lnTo>
                      <a:pt x="56" y="15"/>
                    </a:lnTo>
                    <a:lnTo>
                      <a:pt x="60" y="22"/>
                    </a:lnTo>
                    <a:lnTo>
                      <a:pt x="63" y="28"/>
                    </a:lnTo>
                    <a:lnTo>
                      <a:pt x="63" y="39"/>
                    </a:lnTo>
                    <a:lnTo>
                      <a:pt x="61" y="43"/>
                    </a:lnTo>
                    <a:lnTo>
                      <a:pt x="59" y="44"/>
                    </a:lnTo>
                    <a:lnTo>
                      <a:pt x="51" y="45"/>
                    </a:lnTo>
                    <a:lnTo>
                      <a:pt x="29" y="48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6" y="49"/>
                    </a:lnTo>
                    <a:lnTo>
                      <a:pt x="3" y="48"/>
                    </a:lnTo>
                    <a:lnTo>
                      <a:pt x="0" y="43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3" y="28"/>
                    </a:lnTo>
                    <a:lnTo>
                      <a:pt x="8" y="15"/>
                    </a:lnTo>
                    <a:lnTo>
                      <a:pt x="15" y="8"/>
                    </a:lnTo>
                    <a:lnTo>
                      <a:pt x="21" y="3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3BD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5" name="Freeform 75"/>
              <p:cNvSpPr>
                <a:spLocks/>
              </p:cNvSpPr>
              <p:nvPr/>
            </p:nvSpPr>
            <p:spPr bwMode="auto">
              <a:xfrm>
                <a:off x="4771" y="2175"/>
                <a:ext cx="15" cy="1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1" y="0"/>
                  </a:cxn>
                  <a:cxn ang="0">
                    <a:pos x="26" y="0"/>
                  </a:cxn>
                  <a:cxn ang="0">
                    <a:pos x="29" y="2"/>
                  </a:cxn>
                  <a:cxn ang="0">
                    <a:pos x="30" y="4"/>
                  </a:cxn>
                  <a:cxn ang="0">
                    <a:pos x="31" y="7"/>
                  </a:cxn>
                  <a:cxn ang="0">
                    <a:pos x="33" y="11"/>
                  </a:cxn>
                  <a:cxn ang="0">
                    <a:pos x="35" y="12"/>
                  </a:cxn>
                  <a:cxn ang="0">
                    <a:pos x="37" y="15"/>
                  </a:cxn>
                  <a:cxn ang="0">
                    <a:pos x="39" y="20"/>
                  </a:cxn>
                  <a:cxn ang="0">
                    <a:pos x="41" y="26"/>
                  </a:cxn>
                  <a:cxn ang="0">
                    <a:pos x="43" y="36"/>
                  </a:cxn>
                  <a:cxn ang="0">
                    <a:pos x="42" y="40"/>
                  </a:cxn>
                  <a:cxn ang="0">
                    <a:pos x="39" y="41"/>
                  </a:cxn>
                  <a:cxn ang="0">
                    <a:pos x="34" y="43"/>
                  </a:cxn>
                  <a:cxn ang="0">
                    <a:pos x="19" y="44"/>
                  </a:cxn>
                  <a:cxn ang="0">
                    <a:pos x="7" y="45"/>
                  </a:cxn>
                  <a:cxn ang="0">
                    <a:pos x="6" y="44"/>
                  </a:cxn>
                  <a:cxn ang="0">
                    <a:pos x="5" y="44"/>
                  </a:cxn>
                  <a:cxn ang="0">
                    <a:pos x="2" y="43"/>
                  </a:cxn>
                  <a:cxn ang="0">
                    <a:pos x="1" y="41"/>
                  </a:cxn>
                  <a:cxn ang="0">
                    <a:pos x="0" y="36"/>
                  </a:cxn>
                  <a:cxn ang="0">
                    <a:pos x="0" y="32"/>
                  </a:cxn>
                  <a:cxn ang="0">
                    <a:pos x="0" y="30"/>
                  </a:cxn>
                  <a:cxn ang="0">
                    <a:pos x="1" y="27"/>
                  </a:cxn>
                  <a:cxn ang="0">
                    <a:pos x="1" y="24"/>
                  </a:cxn>
                  <a:cxn ang="0">
                    <a:pos x="6" y="12"/>
                  </a:cxn>
                  <a:cxn ang="0">
                    <a:pos x="10" y="6"/>
                  </a:cxn>
                  <a:cxn ang="0">
                    <a:pos x="14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43" h="45">
                    <a:moveTo>
                      <a:pt x="18" y="0"/>
                    </a:moveTo>
                    <a:lnTo>
                      <a:pt x="21" y="0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0" y="4"/>
                    </a:lnTo>
                    <a:lnTo>
                      <a:pt x="31" y="7"/>
                    </a:lnTo>
                    <a:lnTo>
                      <a:pt x="33" y="11"/>
                    </a:lnTo>
                    <a:lnTo>
                      <a:pt x="35" y="12"/>
                    </a:lnTo>
                    <a:lnTo>
                      <a:pt x="37" y="15"/>
                    </a:lnTo>
                    <a:lnTo>
                      <a:pt x="39" y="20"/>
                    </a:lnTo>
                    <a:lnTo>
                      <a:pt x="41" y="26"/>
                    </a:lnTo>
                    <a:lnTo>
                      <a:pt x="43" y="36"/>
                    </a:lnTo>
                    <a:lnTo>
                      <a:pt x="42" y="40"/>
                    </a:lnTo>
                    <a:lnTo>
                      <a:pt x="39" y="41"/>
                    </a:lnTo>
                    <a:lnTo>
                      <a:pt x="34" y="43"/>
                    </a:lnTo>
                    <a:lnTo>
                      <a:pt x="19" y="44"/>
                    </a:lnTo>
                    <a:lnTo>
                      <a:pt x="7" y="45"/>
                    </a:lnTo>
                    <a:lnTo>
                      <a:pt x="6" y="44"/>
                    </a:lnTo>
                    <a:lnTo>
                      <a:pt x="5" y="44"/>
                    </a:lnTo>
                    <a:lnTo>
                      <a:pt x="2" y="43"/>
                    </a:lnTo>
                    <a:lnTo>
                      <a:pt x="1" y="41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1" y="27"/>
                    </a:lnTo>
                    <a:lnTo>
                      <a:pt x="1" y="24"/>
                    </a:lnTo>
                    <a:lnTo>
                      <a:pt x="6" y="12"/>
                    </a:lnTo>
                    <a:lnTo>
                      <a:pt x="10" y="6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0D6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6" name="Freeform 76"/>
              <p:cNvSpPr>
                <a:spLocks/>
              </p:cNvSpPr>
              <p:nvPr/>
            </p:nvSpPr>
            <p:spPr bwMode="auto">
              <a:xfrm>
                <a:off x="4773" y="2176"/>
                <a:ext cx="8" cy="14"/>
              </a:xfrm>
              <a:custGeom>
                <a:avLst/>
                <a:gdLst/>
                <a:ahLst/>
                <a:cxnLst>
                  <a:cxn ang="0">
                    <a:pos x="1" y="23"/>
                  </a:cxn>
                  <a:cxn ang="0">
                    <a:pos x="1" y="20"/>
                  </a:cxn>
                  <a:cxn ang="0">
                    <a:pos x="4" y="11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6" y="1"/>
                  </a:cxn>
                  <a:cxn ang="0">
                    <a:pos x="16" y="4"/>
                  </a:cxn>
                  <a:cxn ang="0">
                    <a:pos x="16" y="5"/>
                  </a:cxn>
                  <a:cxn ang="0">
                    <a:pos x="16" y="9"/>
                  </a:cxn>
                  <a:cxn ang="0">
                    <a:pos x="17" y="12"/>
                  </a:cxn>
                  <a:cxn ang="0">
                    <a:pos x="18" y="12"/>
                  </a:cxn>
                  <a:cxn ang="0">
                    <a:pos x="20" y="16"/>
                  </a:cxn>
                  <a:cxn ang="0">
                    <a:pos x="21" y="19"/>
                  </a:cxn>
                  <a:cxn ang="0">
                    <a:pos x="22" y="24"/>
                  </a:cxn>
                  <a:cxn ang="0">
                    <a:pos x="24" y="34"/>
                  </a:cxn>
                  <a:cxn ang="0">
                    <a:pos x="24" y="37"/>
                  </a:cxn>
                  <a:cxn ang="0">
                    <a:pos x="18" y="38"/>
                  </a:cxn>
                  <a:cxn ang="0">
                    <a:pos x="12" y="40"/>
                  </a:cxn>
                  <a:cxn ang="0">
                    <a:pos x="5" y="41"/>
                  </a:cxn>
                  <a:cxn ang="0">
                    <a:pos x="5" y="40"/>
                  </a:cxn>
                  <a:cxn ang="0">
                    <a:pos x="4" y="40"/>
                  </a:cxn>
                  <a:cxn ang="0">
                    <a:pos x="1" y="38"/>
                  </a:cxn>
                  <a:cxn ang="0">
                    <a:pos x="0" y="33"/>
                  </a:cxn>
                  <a:cxn ang="0">
                    <a:pos x="0" y="29"/>
                  </a:cxn>
                  <a:cxn ang="0">
                    <a:pos x="0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1" y="23"/>
                  </a:cxn>
                  <a:cxn ang="0">
                    <a:pos x="1" y="23"/>
                  </a:cxn>
                </a:cxnLst>
                <a:rect l="0" t="0" r="r" b="b"/>
                <a:pathLst>
                  <a:path w="24" h="41">
                    <a:moveTo>
                      <a:pt x="1" y="23"/>
                    </a:moveTo>
                    <a:lnTo>
                      <a:pt x="1" y="20"/>
                    </a:lnTo>
                    <a:lnTo>
                      <a:pt x="4" y="11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9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20" y="16"/>
                    </a:lnTo>
                    <a:lnTo>
                      <a:pt x="21" y="19"/>
                    </a:lnTo>
                    <a:lnTo>
                      <a:pt x="22" y="24"/>
                    </a:lnTo>
                    <a:lnTo>
                      <a:pt x="24" y="34"/>
                    </a:lnTo>
                    <a:lnTo>
                      <a:pt x="24" y="37"/>
                    </a:lnTo>
                    <a:lnTo>
                      <a:pt x="18" y="38"/>
                    </a:lnTo>
                    <a:lnTo>
                      <a:pt x="12" y="40"/>
                    </a:lnTo>
                    <a:lnTo>
                      <a:pt x="5" y="41"/>
                    </a:lnTo>
                    <a:lnTo>
                      <a:pt x="5" y="40"/>
                    </a:lnTo>
                    <a:lnTo>
                      <a:pt x="4" y="40"/>
                    </a:lnTo>
                    <a:lnTo>
                      <a:pt x="1" y="38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45DB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7" name="Freeform 77"/>
              <p:cNvSpPr>
                <a:spLocks/>
              </p:cNvSpPr>
              <p:nvPr/>
            </p:nvSpPr>
            <p:spPr bwMode="auto">
              <a:xfrm>
                <a:off x="4700" y="2288"/>
                <a:ext cx="16" cy="8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3" y="22"/>
                  </a:cxn>
                  <a:cxn ang="0">
                    <a:pos x="17" y="8"/>
                  </a:cxn>
                  <a:cxn ang="0">
                    <a:pos x="28" y="3"/>
                  </a:cxn>
                  <a:cxn ang="0">
                    <a:pos x="40" y="0"/>
                  </a:cxn>
                  <a:cxn ang="0">
                    <a:pos x="48" y="0"/>
                  </a:cxn>
                </a:cxnLst>
                <a:rect l="0" t="0" r="r" b="b"/>
                <a:pathLst>
                  <a:path w="48" h="26">
                    <a:moveTo>
                      <a:pt x="0" y="26"/>
                    </a:moveTo>
                    <a:lnTo>
                      <a:pt x="3" y="22"/>
                    </a:lnTo>
                    <a:lnTo>
                      <a:pt x="17" y="8"/>
                    </a:lnTo>
                    <a:lnTo>
                      <a:pt x="28" y="3"/>
                    </a:lnTo>
                    <a:lnTo>
                      <a:pt x="40" y="0"/>
                    </a:lnTo>
                    <a:lnTo>
                      <a:pt x="48" y="0"/>
                    </a:lnTo>
                  </a:path>
                </a:pathLst>
              </a:custGeom>
              <a:noFill/>
              <a:ln w="9525">
                <a:solidFill>
                  <a:srgbClr val="8CEB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8" name="Freeform 78"/>
              <p:cNvSpPr>
                <a:spLocks/>
              </p:cNvSpPr>
              <p:nvPr/>
            </p:nvSpPr>
            <p:spPr bwMode="auto">
              <a:xfrm>
                <a:off x="4691" y="2288"/>
                <a:ext cx="80" cy="20"/>
              </a:xfrm>
              <a:custGeom>
                <a:avLst/>
                <a:gdLst/>
                <a:ahLst/>
                <a:cxnLst>
                  <a:cxn ang="0">
                    <a:pos x="15" y="55"/>
                  </a:cxn>
                  <a:cxn ang="0">
                    <a:pos x="43" y="39"/>
                  </a:cxn>
                  <a:cxn ang="0">
                    <a:pos x="49" y="38"/>
                  </a:cxn>
                  <a:cxn ang="0">
                    <a:pos x="79" y="36"/>
                  </a:cxn>
                  <a:cxn ang="0">
                    <a:pos x="105" y="36"/>
                  </a:cxn>
                  <a:cxn ang="0">
                    <a:pos x="112" y="37"/>
                  </a:cxn>
                  <a:cxn ang="0">
                    <a:pos x="122" y="37"/>
                  </a:cxn>
                  <a:cxn ang="0">
                    <a:pos x="132" y="36"/>
                  </a:cxn>
                  <a:cxn ang="0">
                    <a:pos x="179" y="34"/>
                  </a:cxn>
                  <a:cxn ang="0">
                    <a:pos x="222" y="46"/>
                  </a:cxn>
                  <a:cxn ang="0">
                    <a:pos x="233" y="49"/>
                  </a:cxn>
                  <a:cxn ang="0">
                    <a:pos x="239" y="50"/>
                  </a:cxn>
                  <a:cxn ang="0">
                    <a:pos x="239" y="45"/>
                  </a:cxn>
                  <a:cxn ang="0">
                    <a:pos x="230" y="37"/>
                  </a:cxn>
                  <a:cxn ang="0">
                    <a:pos x="221" y="30"/>
                  </a:cxn>
                  <a:cxn ang="0">
                    <a:pos x="193" y="13"/>
                  </a:cxn>
                  <a:cxn ang="0">
                    <a:pos x="175" y="4"/>
                  </a:cxn>
                  <a:cxn ang="0">
                    <a:pos x="165" y="1"/>
                  </a:cxn>
                  <a:cxn ang="0">
                    <a:pos x="134" y="1"/>
                  </a:cxn>
                  <a:cxn ang="0">
                    <a:pos x="120" y="9"/>
                  </a:cxn>
                  <a:cxn ang="0">
                    <a:pos x="110" y="13"/>
                  </a:cxn>
                  <a:cxn ang="0">
                    <a:pos x="101" y="10"/>
                  </a:cxn>
                  <a:cxn ang="0">
                    <a:pos x="91" y="6"/>
                  </a:cxn>
                  <a:cxn ang="0">
                    <a:pos x="56" y="6"/>
                  </a:cxn>
                  <a:cxn ang="0">
                    <a:pos x="36" y="20"/>
                  </a:cxn>
                  <a:cxn ang="0">
                    <a:pos x="31" y="25"/>
                  </a:cxn>
                  <a:cxn ang="0">
                    <a:pos x="4" y="50"/>
                  </a:cxn>
                  <a:cxn ang="0">
                    <a:pos x="0" y="51"/>
                  </a:cxn>
                  <a:cxn ang="0">
                    <a:pos x="2" y="55"/>
                  </a:cxn>
                  <a:cxn ang="0">
                    <a:pos x="4" y="58"/>
                  </a:cxn>
                  <a:cxn ang="0">
                    <a:pos x="8" y="58"/>
                  </a:cxn>
                  <a:cxn ang="0">
                    <a:pos x="12" y="57"/>
                  </a:cxn>
                  <a:cxn ang="0">
                    <a:pos x="12" y="57"/>
                  </a:cxn>
                  <a:cxn ang="0">
                    <a:pos x="12" y="57"/>
                  </a:cxn>
                </a:cxnLst>
                <a:rect l="0" t="0" r="r" b="b"/>
                <a:pathLst>
                  <a:path w="241" h="58">
                    <a:moveTo>
                      <a:pt x="12" y="57"/>
                    </a:moveTo>
                    <a:lnTo>
                      <a:pt x="15" y="55"/>
                    </a:lnTo>
                    <a:lnTo>
                      <a:pt x="28" y="47"/>
                    </a:lnTo>
                    <a:lnTo>
                      <a:pt x="43" y="39"/>
                    </a:lnTo>
                    <a:lnTo>
                      <a:pt x="47" y="38"/>
                    </a:lnTo>
                    <a:lnTo>
                      <a:pt x="49" y="38"/>
                    </a:lnTo>
                    <a:lnTo>
                      <a:pt x="57" y="37"/>
                    </a:lnTo>
                    <a:lnTo>
                      <a:pt x="79" y="36"/>
                    </a:lnTo>
                    <a:lnTo>
                      <a:pt x="100" y="36"/>
                    </a:lnTo>
                    <a:lnTo>
                      <a:pt x="105" y="36"/>
                    </a:lnTo>
                    <a:lnTo>
                      <a:pt x="108" y="37"/>
                    </a:lnTo>
                    <a:lnTo>
                      <a:pt x="112" y="37"/>
                    </a:lnTo>
                    <a:lnTo>
                      <a:pt x="114" y="38"/>
                    </a:lnTo>
                    <a:lnTo>
                      <a:pt x="122" y="37"/>
                    </a:lnTo>
                    <a:lnTo>
                      <a:pt x="128" y="36"/>
                    </a:lnTo>
                    <a:lnTo>
                      <a:pt x="132" y="36"/>
                    </a:lnTo>
                    <a:lnTo>
                      <a:pt x="145" y="34"/>
                    </a:lnTo>
                    <a:lnTo>
                      <a:pt x="179" y="34"/>
                    </a:lnTo>
                    <a:lnTo>
                      <a:pt x="214" y="43"/>
                    </a:lnTo>
                    <a:lnTo>
                      <a:pt x="222" y="46"/>
                    </a:lnTo>
                    <a:lnTo>
                      <a:pt x="225" y="47"/>
                    </a:lnTo>
                    <a:lnTo>
                      <a:pt x="233" y="49"/>
                    </a:lnTo>
                    <a:lnTo>
                      <a:pt x="238" y="50"/>
                    </a:lnTo>
                    <a:lnTo>
                      <a:pt x="239" y="50"/>
                    </a:lnTo>
                    <a:lnTo>
                      <a:pt x="241" y="47"/>
                    </a:lnTo>
                    <a:lnTo>
                      <a:pt x="239" y="45"/>
                    </a:lnTo>
                    <a:lnTo>
                      <a:pt x="237" y="41"/>
                    </a:lnTo>
                    <a:lnTo>
                      <a:pt x="230" y="37"/>
                    </a:lnTo>
                    <a:lnTo>
                      <a:pt x="226" y="33"/>
                    </a:lnTo>
                    <a:lnTo>
                      <a:pt x="221" y="30"/>
                    </a:lnTo>
                    <a:lnTo>
                      <a:pt x="210" y="25"/>
                    </a:lnTo>
                    <a:lnTo>
                      <a:pt x="193" y="13"/>
                    </a:lnTo>
                    <a:lnTo>
                      <a:pt x="178" y="5"/>
                    </a:lnTo>
                    <a:lnTo>
                      <a:pt x="175" y="4"/>
                    </a:lnTo>
                    <a:lnTo>
                      <a:pt x="171" y="4"/>
                    </a:lnTo>
                    <a:lnTo>
                      <a:pt x="165" y="1"/>
                    </a:lnTo>
                    <a:lnTo>
                      <a:pt x="145" y="0"/>
                    </a:lnTo>
                    <a:lnTo>
                      <a:pt x="134" y="1"/>
                    </a:lnTo>
                    <a:lnTo>
                      <a:pt x="124" y="6"/>
                    </a:lnTo>
                    <a:lnTo>
                      <a:pt x="120" y="9"/>
                    </a:lnTo>
                    <a:lnTo>
                      <a:pt x="118" y="10"/>
                    </a:lnTo>
                    <a:lnTo>
                      <a:pt x="110" y="13"/>
                    </a:lnTo>
                    <a:lnTo>
                      <a:pt x="102" y="12"/>
                    </a:lnTo>
                    <a:lnTo>
                      <a:pt x="101" y="10"/>
                    </a:lnTo>
                    <a:lnTo>
                      <a:pt x="98" y="9"/>
                    </a:lnTo>
                    <a:lnTo>
                      <a:pt x="91" y="6"/>
                    </a:lnTo>
                    <a:lnTo>
                      <a:pt x="69" y="4"/>
                    </a:lnTo>
                    <a:lnTo>
                      <a:pt x="56" y="6"/>
                    </a:lnTo>
                    <a:lnTo>
                      <a:pt x="43" y="14"/>
                    </a:lnTo>
                    <a:lnTo>
                      <a:pt x="36" y="20"/>
                    </a:lnTo>
                    <a:lnTo>
                      <a:pt x="35" y="21"/>
                    </a:lnTo>
                    <a:lnTo>
                      <a:pt x="31" y="25"/>
                    </a:lnTo>
                    <a:lnTo>
                      <a:pt x="18" y="39"/>
                    </a:lnTo>
                    <a:lnTo>
                      <a:pt x="4" y="50"/>
                    </a:lnTo>
                    <a:lnTo>
                      <a:pt x="3" y="50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2" y="55"/>
                    </a:lnTo>
                    <a:lnTo>
                      <a:pt x="3" y="57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10" y="58"/>
                    </a:lnTo>
                    <a:lnTo>
                      <a:pt x="12" y="57"/>
                    </a:lnTo>
                    <a:lnTo>
                      <a:pt x="11" y="57"/>
                    </a:lnTo>
                    <a:lnTo>
                      <a:pt x="12" y="57"/>
                    </a:lnTo>
                    <a:lnTo>
                      <a:pt x="11" y="57"/>
                    </a:lnTo>
                    <a:lnTo>
                      <a:pt x="12" y="57"/>
                    </a:lnTo>
                    <a:lnTo>
                      <a:pt x="12" y="57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9" name="Freeform 79"/>
              <p:cNvSpPr>
                <a:spLocks/>
              </p:cNvSpPr>
              <p:nvPr/>
            </p:nvSpPr>
            <p:spPr bwMode="auto">
              <a:xfrm>
                <a:off x="4733" y="2309"/>
                <a:ext cx="33" cy="43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23" y="22"/>
                  </a:cxn>
                  <a:cxn ang="0">
                    <a:pos x="34" y="40"/>
                  </a:cxn>
                  <a:cxn ang="0">
                    <a:pos x="39" y="64"/>
                  </a:cxn>
                  <a:cxn ang="0">
                    <a:pos x="39" y="68"/>
                  </a:cxn>
                  <a:cxn ang="0">
                    <a:pos x="36" y="73"/>
                  </a:cxn>
                  <a:cxn ang="0">
                    <a:pos x="32" y="85"/>
                  </a:cxn>
                  <a:cxn ang="0">
                    <a:pos x="20" y="107"/>
                  </a:cxn>
                  <a:cxn ang="0">
                    <a:pos x="15" y="114"/>
                  </a:cxn>
                  <a:cxn ang="0">
                    <a:pos x="8" y="120"/>
                  </a:cxn>
                  <a:cxn ang="0">
                    <a:pos x="7" y="120"/>
                  </a:cxn>
                  <a:cxn ang="0">
                    <a:pos x="4" y="121"/>
                  </a:cxn>
                  <a:cxn ang="0">
                    <a:pos x="2" y="121"/>
                  </a:cxn>
                  <a:cxn ang="0">
                    <a:pos x="0" y="122"/>
                  </a:cxn>
                  <a:cxn ang="0">
                    <a:pos x="0" y="124"/>
                  </a:cxn>
                  <a:cxn ang="0">
                    <a:pos x="2" y="125"/>
                  </a:cxn>
                  <a:cxn ang="0">
                    <a:pos x="3" y="126"/>
                  </a:cxn>
                  <a:cxn ang="0">
                    <a:pos x="6" y="126"/>
                  </a:cxn>
                  <a:cxn ang="0">
                    <a:pos x="12" y="128"/>
                  </a:cxn>
                  <a:cxn ang="0">
                    <a:pos x="22" y="128"/>
                  </a:cxn>
                  <a:cxn ang="0">
                    <a:pos x="23" y="128"/>
                  </a:cxn>
                  <a:cxn ang="0">
                    <a:pos x="28" y="129"/>
                  </a:cxn>
                  <a:cxn ang="0">
                    <a:pos x="43" y="129"/>
                  </a:cxn>
                  <a:cxn ang="0">
                    <a:pos x="75" y="122"/>
                  </a:cxn>
                  <a:cxn ang="0">
                    <a:pos x="87" y="113"/>
                  </a:cxn>
                  <a:cxn ang="0">
                    <a:pos x="96" y="97"/>
                  </a:cxn>
                  <a:cxn ang="0">
                    <a:pos x="99" y="85"/>
                  </a:cxn>
                  <a:cxn ang="0">
                    <a:pos x="97" y="81"/>
                  </a:cxn>
                  <a:cxn ang="0">
                    <a:pos x="96" y="67"/>
                  </a:cxn>
                  <a:cxn ang="0">
                    <a:pos x="91" y="48"/>
                  </a:cxn>
                  <a:cxn ang="0">
                    <a:pos x="89" y="43"/>
                  </a:cxn>
                  <a:cxn ang="0">
                    <a:pos x="87" y="39"/>
                  </a:cxn>
                  <a:cxn ang="0">
                    <a:pos x="83" y="30"/>
                  </a:cxn>
                  <a:cxn ang="0">
                    <a:pos x="73" y="12"/>
                  </a:cxn>
                  <a:cxn ang="0">
                    <a:pos x="65" y="2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30" y="0"/>
                  </a:cxn>
                  <a:cxn ang="0">
                    <a:pos x="24" y="2"/>
                  </a:cxn>
                  <a:cxn ang="0">
                    <a:pos x="20" y="4"/>
                  </a:cxn>
                  <a:cxn ang="0">
                    <a:pos x="19" y="7"/>
                  </a:cxn>
                  <a:cxn ang="0">
                    <a:pos x="18" y="11"/>
                  </a:cxn>
                  <a:cxn ang="0">
                    <a:pos x="19" y="15"/>
                  </a:cxn>
                  <a:cxn ang="0">
                    <a:pos x="20" y="15"/>
                  </a:cxn>
                  <a:cxn ang="0">
                    <a:pos x="19" y="15"/>
                  </a:cxn>
                  <a:cxn ang="0">
                    <a:pos x="20" y="15"/>
                  </a:cxn>
                  <a:cxn ang="0">
                    <a:pos x="19" y="15"/>
                  </a:cxn>
                  <a:cxn ang="0">
                    <a:pos x="20" y="15"/>
                  </a:cxn>
                  <a:cxn ang="0">
                    <a:pos x="20" y="15"/>
                  </a:cxn>
                </a:cxnLst>
                <a:rect l="0" t="0" r="r" b="b"/>
                <a:pathLst>
                  <a:path w="99" h="129">
                    <a:moveTo>
                      <a:pt x="20" y="15"/>
                    </a:moveTo>
                    <a:lnTo>
                      <a:pt x="23" y="22"/>
                    </a:lnTo>
                    <a:lnTo>
                      <a:pt x="34" y="40"/>
                    </a:lnTo>
                    <a:lnTo>
                      <a:pt x="39" y="64"/>
                    </a:lnTo>
                    <a:lnTo>
                      <a:pt x="39" y="68"/>
                    </a:lnTo>
                    <a:lnTo>
                      <a:pt x="36" y="73"/>
                    </a:lnTo>
                    <a:lnTo>
                      <a:pt x="32" y="85"/>
                    </a:lnTo>
                    <a:lnTo>
                      <a:pt x="20" y="107"/>
                    </a:lnTo>
                    <a:lnTo>
                      <a:pt x="15" y="114"/>
                    </a:lnTo>
                    <a:lnTo>
                      <a:pt x="8" y="120"/>
                    </a:lnTo>
                    <a:lnTo>
                      <a:pt x="7" y="120"/>
                    </a:lnTo>
                    <a:lnTo>
                      <a:pt x="4" y="121"/>
                    </a:lnTo>
                    <a:lnTo>
                      <a:pt x="2" y="121"/>
                    </a:lnTo>
                    <a:lnTo>
                      <a:pt x="0" y="122"/>
                    </a:lnTo>
                    <a:lnTo>
                      <a:pt x="0" y="124"/>
                    </a:lnTo>
                    <a:lnTo>
                      <a:pt x="2" y="125"/>
                    </a:lnTo>
                    <a:lnTo>
                      <a:pt x="3" y="126"/>
                    </a:lnTo>
                    <a:lnTo>
                      <a:pt x="6" y="126"/>
                    </a:lnTo>
                    <a:lnTo>
                      <a:pt x="12" y="128"/>
                    </a:lnTo>
                    <a:lnTo>
                      <a:pt x="22" y="128"/>
                    </a:lnTo>
                    <a:lnTo>
                      <a:pt x="23" y="128"/>
                    </a:lnTo>
                    <a:lnTo>
                      <a:pt x="28" y="129"/>
                    </a:lnTo>
                    <a:lnTo>
                      <a:pt x="43" y="129"/>
                    </a:lnTo>
                    <a:lnTo>
                      <a:pt x="75" y="122"/>
                    </a:lnTo>
                    <a:lnTo>
                      <a:pt x="87" y="113"/>
                    </a:lnTo>
                    <a:lnTo>
                      <a:pt x="96" y="97"/>
                    </a:lnTo>
                    <a:lnTo>
                      <a:pt x="99" y="85"/>
                    </a:lnTo>
                    <a:lnTo>
                      <a:pt x="97" y="81"/>
                    </a:lnTo>
                    <a:lnTo>
                      <a:pt x="96" y="67"/>
                    </a:lnTo>
                    <a:lnTo>
                      <a:pt x="91" y="48"/>
                    </a:lnTo>
                    <a:lnTo>
                      <a:pt x="89" y="43"/>
                    </a:lnTo>
                    <a:lnTo>
                      <a:pt x="87" y="39"/>
                    </a:lnTo>
                    <a:lnTo>
                      <a:pt x="83" y="30"/>
                    </a:lnTo>
                    <a:lnTo>
                      <a:pt x="73" y="12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30" y="0"/>
                    </a:lnTo>
                    <a:lnTo>
                      <a:pt x="24" y="2"/>
                    </a:lnTo>
                    <a:lnTo>
                      <a:pt x="20" y="4"/>
                    </a:lnTo>
                    <a:lnTo>
                      <a:pt x="19" y="7"/>
                    </a:lnTo>
                    <a:lnTo>
                      <a:pt x="18" y="11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0" name="Freeform 80"/>
              <p:cNvSpPr>
                <a:spLocks/>
              </p:cNvSpPr>
              <p:nvPr/>
            </p:nvSpPr>
            <p:spPr bwMode="auto">
              <a:xfrm>
                <a:off x="4733" y="2309"/>
                <a:ext cx="33" cy="43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23" y="22"/>
                  </a:cxn>
                  <a:cxn ang="0">
                    <a:pos x="34" y="40"/>
                  </a:cxn>
                  <a:cxn ang="0">
                    <a:pos x="39" y="64"/>
                  </a:cxn>
                  <a:cxn ang="0">
                    <a:pos x="39" y="68"/>
                  </a:cxn>
                  <a:cxn ang="0">
                    <a:pos x="36" y="73"/>
                  </a:cxn>
                  <a:cxn ang="0">
                    <a:pos x="32" y="85"/>
                  </a:cxn>
                  <a:cxn ang="0">
                    <a:pos x="20" y="107"/>
                  </a:cxn>
                  <a:cxn ang="0">
                    <a:pos x="15" y="114"/>
                  </a:cxn>
                  <a:cxn ang="0">
                    <a:pos x="8" y="120"/>
                  </a:cxn>
                  <a:cxn ang="0">
                    <a:pos x="7" y="120"/>
                  </a:cxn>
                  <a:cxn ang="0">
                    <a:pos x="4" y="121"/>
                  </a:cxn>
                  <a:cxn ang="0">
                    <a:pos x="2" y="121"/>
                  </a:cxn>
                  <a:cxn ang="0">
                    <a:pos x="0" y="122"/>
                  </a:cxn>
                  <a:cxn ang="0">
                    <a:pos x="0" y="124"/>
                  </a:cxn>
                  <a:cxn ang="0">
                    <a:pos x="2" y="125"/>
                  </a:cxn>
                  <a:cxn ang="0">
                    <a:pos x="3" y="126"/>
                  </a:cxn>
                  <a:cxn ang="0">
                    <a:pos x="6" y="126"/>
                  </a:cxn>
                  <a:cxn ang="0">
                    <a:pos x="12" y="128"/>
                  </a:cxn>
                  <a:cxn ang="0">
                    <a:pos x="22" y="128"/>
                  </a:cxn>
                  <a:cxn ang="0">
                    <a:pos x="23" y="128"/>
                  </a:cxn>
                  <a:cxn ang="0">
                    <a:pos x="28" y="129"/>
                  </a:cxn>
                  <a:cxn ang="0">
                    <a:pos x="43" y="129"/>
                  </a:cxn>
                  <a:cxn ang="0">
                    <a:pos x="75" y="122"/>
                  </a:cxn>
                  <a:cxn ang="0">
                    <a:pos x="87" y="113"/>
                  </a:cxn>
                  <a:cxn ang="0">
                    <a:pos x="96" y="97"/>
                  </a:cxn>
                  <a:cxn ang="0">
                    <a:pos x="99" y="85"/>
                  </a:cxn>
                  <a:cxn ang="0">
                    <a:pos x="97" y="81"/>
                  </a:cxn>
                  <a:cxn ang="0">
                    <a:pos x="96" y="67"/>
                  </a:cxn>
                  <a:cxn ang="0">
                    <a:pos x="91" y="48"/>
                  </a:cxn>
                  <a:cxn ang="0">
                    <a:pos x="89" y="43"/>
                  </a:cxn>
                  <a:cxn ang="0">
                    <a:pos x="87" y="39"/>
                  </a:cxn>
                  <a:cxn ang="0">
                    <a:pos x="83" y="30"/>
                  </a:cxn>
                  <a:cxn ang="0">
                    <a:pos x="73" y="12"/>
                  </a:cxn>
                  <a:cxn ang="0">
                    <a:pos x="65" y="2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30" y="0"/>
                  </a:cxn>
                  <a:cxn ang="0">
                    <a:pos x="24" y="2"/>
                  </a:cxn>
                  <a:cxn ang="0">
                    <a:pos x="20" y="4"/>
                  </a:cxn>
                  <a:cxn ang="0">
                    <a:pos x="19" y="7"/>
                  </a:cxn>
                  <a:cxn ang="0">
                    <a:pos x="18" y="11"/>
                  </a:cxn>
                  <a:cxn ang="0">
                    <a:pos x="19" y="15"/>
                  </a:cxn>
                  <a:cxn ang="0">
                    <a:pos x="20" y="15"/>
                  </a:cxn>
                  <a:cxn ang="0">
                    <a:pos x="19" y="15"/>
                  </a:cxn>
                  <a:cxn ang="0">
                    <a:pos x="20" y="15"/>
                  </a:cxn>
                  <a:cxn ang="0">
                    <a:pos x="19" y="15"/>
                  </a:cxn>
                  <a:cxn ang="0">
                    <a:pos x="20" y="15"/>
                  </a:cxn>
                  <a:cxn ang="0">
                    <a:pos x="20" y="15"/>
                  </a:cxn>
                </a:cxnLst>
                <a:rect l="0" t="0" r="r" b="b"/>
                <a:pathLst>
                  <a:path w="99" h="129">
                    <a:moveTo>
                      <a:pt x="20" y="15"/>
                    </a:moveTo>
                    <a:lnTo>
                      <a:pt x="23" y="22"/>
                    </a:lnTo>
                    <a:lnTo>
                      <a:pt x="34" y="40"/>
                    </a:lnTo>
                    <a:lnTo>
                      <a:pt x="39" y="64"/>
                    </a:lnTo>
                    <a:lnTo>
                      <a:pt x="39" y="68"/>
                    </a:lnTo>
                    <a:lnTo>
                      <a:pt x="36" y="73"/>
                    </a:lnTo>
                    <a:lnTo>
                      <a:pt x="32" y="85"/>
                    </a:lnTo>
                    <a:lnTo>
                      <a:pt x="20" y="107"/>
                    </a:lnTo>
                    <a:lnTo>
                      <a:pt x="15" y="114"/>
                    </a:lnTo>
                    <a:lnTo>
                      <a:pt x="8" y="120"/>
                    </a:lnTo>
                    <a:lnTo>
                      <a:pt x="7" y="120"/>
                    </a:lnTo>
                    <a:lnTo>
                      <a:pt x="4" y="121"/>
                    </a:lnTo>
                    <a:lnTo>
                      <a:pt x="2" y="121"/>
                    </a:lnTo>
                    <a:lnTo>
                      <a:pt x="0" y="122"/>
                    </a:lnTo>
                    <a:lnTo>
                      <a:pt x="0" y="124"/>
                    </a:lnTo>
                    <a:lnTo>
                      <a:pt x="2" y="125"/>
                    </a:lnTo>
                    <a:lnTo>
                      <a:pt x="3" y="126"/>
                    </a:lnTo>
                    <a:lnTo>
                      <a:pt x="6" y="126"/>
                    </a:lnTo>
                    <a:lnTo>
                      <a:pt x="12" y="128"/>
                    </a:lnTo>
                    <a:lnTo>
                      <a:pt x="22" y="128"/>
                    </a:lnTo>
                    <a:lnTo>
                      <a:pt x="23" y="128"/>
                    </a:lnTo>
                    <a:lnTo>
                      <a:pt x="28" y="129"/>
                    </a:lnTo>
                    <a:lnTo>
                      <a:pt x="43" y="129"/>
                    </a:lnTo>
                    <a:lnTo>
                      <a:pt x="75" y="122"/>
                    </a:lnTo>
                    <a:lnTo>
                      <a:pt x="87" y="113"/>
                    </a:lnTo>
                    <a:lnTo>
                      <a:pt x="96" y="97"/>
                    </a:lnTo>
                    <a:lnTo>
                      <a:pt x="99" y="85"/>
                    </a:lnTo>
                    <a:lnTo>
                      <a:pt x="97" y="81"/>
                    </a:lnTo>
                    <a:lnTo>
                      <a:pt x="96" y="67"/>
                    </a:lnTo>
                    <a:lnTo>
                      <a:pt x="91" y="48"/>
                    </a:lnTo>
                    <a:lnTo>
                      <a:pt x="89" y="43"/>
                    </a:lnTo>
                    <a:lnTo>
                      <a:pt x="87" y="39"/>
                    </a:lnTo>
                    <a:lnTo>
                      <a:pt x="83" y="30"/>
                    </a:lnTo>
                    <a:lnTo>
                      <a:pt x="73" y="12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30" y="0"/>
                    </a:lnTo>
                    <a:lnTo>
                      <a:pt x="24" y="2"/>
                    </a:lnTo>
                    <a:lnTo>
                      <a:pt x="20" y="4"/>
                    </a:lnTo>
                    <a:lnTo>
                      <a:pt x="19" y="7"/>
                    </a:lnTo>
                    <a:lnTo>
                      <a:pt x="18" y="11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1" name="Freeform 81"/>
              <p:cNvSpPr>
                <a:spLocks/>
              </p:cNvSpPr>
              <p:nvPr/>
            </p:nvSpPr>
            <p:spPr bwMode="auto">
              <a:xfrm>
                <a:off x="4734" y="2309"/>
                <a:ext cx="33" cy="45"/>
              </a:xfrm>
              <a:custGeom>
                <a:avLst/>
                <a:gdLst/>
                <a:ahLst/>
                <a:cxnLst>
                  <a:cxn ang="0">
                    <a:pos x="44" y="72"/>
                  </a:cxn>
                  <a:cxn ang="0">
                    <a:pos x="44" y="68"/>
                  </a:cxn>
                  <a:cxn ang="0">
                    <a:pos x="44" y="61"/>
                  </a:cxn>
                  <a:cxn ang="0">
                    <a:pos x="41" y="49"/>
                  </a:cxn>
                  <a:cxn ang="0">
                    <a:pos x="37" y="36"/>
                  </a:cxn>
                  <a:cxn ang="0">
                    <a:pos x="29" y="19"/>
                  </a:cxn>
                  <a:cxn ang="0">
                    <a:pos x="28" y="15"/>
                  </a:cxn>
                  <a:cxn ang="0">
                    <a:pos x="25" y="11"/>
                  </a:cxn>
                  <a:cxn ang="0">
                    <a:pos x="25" y="7"/>
                  </a:cxn>
                  <a:cxn ang="0">
                    <a:pos x="28" y="4"/>
                  </a:cxn>
                  <a:cxn ang="0">
                    <a:pos x="31" y="3"/>
                  </a:cxn>
                  <a:cxn ang="0">
                    <a:pos x="35" y="2"/>
                  </a:cxn>
                  <a:cxn ang="0">
                    <a:pos x="40" y="0"/>
                  </a:cxn>
                  <a:cxn ang="0">
                    <a:pos x="50" y="0"/>
                  </a:cxn>
                  <a:cxn ang="0">
                    <a:pos x="65" y="2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70" y="7"/>
                  </a:cxn>
                  <a:cxn ang="0">
                    <a:pos x="74" y="14"/>
                  </a:cxn>
                  <a:cxn ang="0">
                    <a:pos x="84" y="31"/>
                  </a:cxn>
                  <a:cxn ang="0">
                    <a:pos x="92" y="44"/>
                  </a:cxn>
                  <a:cxn ang="0">
                    <a:pos x="93" y="49"/>
                  </a:cxn>
                  <a:cxn ang="0">
                    <a:pos x="96" y="59"/>
                  </a:cxn>
                  <a:cxn ang="0">
                    <a:pos x="98" y="77"/>
                  </a:cxn>
                  <a:cxn ang="0">
                    <a:pos x="98" y="87"/>
                  </a:cxn>
                  <a:cxn ang="0">
                    <a:pos x="100" y="87"/>
                  </a:cxn>
                  <a:cxn ang="0">
                    <a:pos x="97" y="99"/>
                  </a:cxn>
                  <a:cxn ang="0">
                    <a:pos x="93" y="108"/>
                  </a:cxn>
                  <a:cxn ang="0">
                    <a:pos x="88" y="116"/>
                  </a:cxn>
                  <a:cxn ang="0">
                    <a:pos x="82" y="121"/>
                  </a:cxn>
                  <a:cxn ang="0">
                    <a:pos x="76" y="125"/>
                  </a:cxn>
                  <a:cxn ang="0">
                    <a:pos x="68" y="129"/>
                  </a:cxn>
                  <a:cxn ang="0">
                    <a:pos x="52" y="133"/>
                  </a:cxn>
                  <a:cxn ang="0">
                    <a:pos x="37" y="133"/>
                  </a:cxn>
                  <a:cxn ang="0">
                    <a:pos x="25" y="133"/>
                  </a:cxn>
                  <a:cxn ang="0">
                    <a:pos x="25" y="133"/>
                  </a:cxn>
                  <a:cxn ang="0">
                    <a:pos x="19" y="133"/>
                  </a:cxn>
                  <a:cxn ang="0">
                    <a:pos x="9" y="133"/>
                  </a:cxn>
                  <a:cxn ang="0">
                    <a:pos x="4" y="132"/>
                  </a:cxn>
                  <a:cxn ang="0">
                    <a:pos x="1" y="130"/>
                  </a:cxn>
                  <a:cxn ang="0">
                    <a:pos x="0" y="129"/>
                  </a:cxn>
                  <a:cxn ang="0">
                    <a:pos x="0" y="128"/>
                  </a:cxn>
                  <a:cxn ang="0">
                    <a:pos x="3" y="126"/>
                  </a:cxn>
                  <a:cxn ang="0">
                    <a:pos x="5" y="125"/>
                  </a:cxn>
                  <a:cxn ang="0">
                    <a:pos x="7" y="125"/>
                  </a:cxn>
                  <a:cxn ang="0">
                    <a:pos x="11" y="124"/>
                  </a:cxn>
                  <a:cxn ang="0">
                    <a:pos x="13" y="121"/>
                  </a:cxn>
                  <a:cxn ang="0">
                    <a:pos x="21" y="113"/>
                  </a:cxn>
                  <a:cxn ang="0">
                    <a:pos x="36" y="92"/>
                  </a:cxn>
                  <a:cxn ang="0">
                    <a:pos x="44" y="72"/>
                  </a:cxn>
                  <a:cxn ang="0">
                    <a:pos x="42" y="72"/>
                  </a:cxn>
                  <a:cxn ang="0">
                    <a:pos x="44" y="72"/>
                  </a:cxn>
                  <a:cxn ang="0">
                    <a:pos x="42" y="72"/>
                  </a:cxn>
                  <a:cxn ang="0">
                    <a:pos x="44" y="72"/>
                  </a:cxn>
                  <a:cxn ang="0">
                    <a:pos x="44" y="72"/>
                  </a:cxn>
                </a:cxnLst>
                <a:rect l="0" t="0" r="r" b="b"/>
                <a:pathLst>
                  <a:path w="100" h="133">
                    <a:moveTo>
                      <a:pt x="44" y="72"/>
                    </a:moveTo>
                    <a:lnTo>
                      <a:pt x="44" y="68"/>
                    </a:lnTo>
                    <a:lnTo>
                      <a:pt x="44" y="61"/>
                    </a:lnTo>
                    <a:lnTo>
                      <a:pt x="41" y="49"/>
                    </a:lnTo>
                    <a:lnTo>
                      <a:pt x="37" y="36"/>
                    </a:lnTo>
                    <a:lnTo>
                      <a:pt x="29" y="19"/>
                    </a:lnTo>
                    <a:lnTo>
                      <a:pt x="28" y="15"/>
                    </a:lnTo>
                    <a:lnTo>
                      <a:pt x="25" y="11"/>
                    </a:lnTo>
                    <a:lnTo>
                      <a:pt x="25" y="7"/>
                    </a:lnTo>
                    <a:lnTo>
                      <a:pt x="28" y="4"/>
                    </a:lnTo>
                    <a:lnTo>
                      <a:pt x="31" y="3"/>
                    </a:lnTo>
                    <a:lnTo>
                      <a:pt x="35" y="2"/>
                    </a:lnTo>
                    <a:lnTo>
                      <a:pt x="40" y="0"/>
                    </a:lnTo>
                    <a:lnTo>
                      <a:pt x="50" y="0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8" y="4"/>
                    </a:lnTo>
                    <a:lnTo>
                      <a:pt x="70" y="7"/>
                    </a:lnTo>
                    <a:lnTo>
                      <a:pt x="74" y="14"/>
                    </a:lnTo>
                    <a:lnTo>
                      <a:pt x="84" y="31"/>
                    </a:lnTo>
                    <a:lnTo>
                      <a:pt x="92" y="44"/>
                    </a:lnTo>
                    <a:lnTo>
                      <a:pt x="93" y="49"/>
                    </a:lnTo>
                    <a:lnTo>
                      <a:pt x="96" y="59"/>
                    </a:lnTo>
                    <a:lnTo>
                      <a:pt x="98" y="77"/>
                    </a:lnTo>
                    <a:lnTo>
                      <a:pt x="98" y="87"/>
                    </a:lnTo>
                    <a:lnTo>
                      <a:pt x="100" y="87"/>
                    </a:lnTo>
                    <a:lnTo>
                      <a:pt x="97" y="99"/>
                    </a:lnTo>
                    <a:lnTo>
                      <a:pt x="93" y="108"/>
                    </a:lnTo>
                    <a:lnTo>
                      <a:pt x="88" y="116"/>
                    </a:lnTo>
                    <a:lnTo>
                      <a:pt x="82" y="121"/>
                    </a:lnTo>
                    <a:lnTo>
                      <a:pt x="76" y="125"/>
                    </a:lnTo>
                    <a:lnTo>
                      <a:pt x="68" y="129"/>
                    </a:lnTo>
                    <a:lnTo>
                      <a:pt x="52" y="133"/>
                    </a:lnTo>
                    <a:lnTo>
                      <a:pt x="37" y="133"/>
                    </a:lnTo>
                    <a:lnTo>
                      <a:pt x="25" y="133"/>
                    </a:lnTo>
                    <a:lnTo>
                      <a:pt x="25" y="133"/>
                    </a:lnTo>
                    <a:lnTo>
                      <a:pt x="19" y="133"/>
                    </a:lnTo>
                    <a:lnTo>
                      <a:pt x="9" y="133"/>
                    </a:lnTo>
                    <a:lnTo>
                      <a:pt x="4" y="132"/>
                    </a:lnTo>
                    <a:lnTo>
                      <a:pt x="1" y="130"/>
                    </a:lnTo>
                    <a:lnTo>
                      <a:pt x="0" y="129"/>
                    </a:lnTo>
                    <a:lnTo>
                      <a:pt x="0" y="128"/>
                    </a:lnTo>
                    <a:lnTo>
                      <a:pt x="3" y="126"/>
                    </a:lnTo>
                    <a:lnTo>
                      <a:pt x="5" y="125"/>
                    </a:lnTo>
                    <a:lnTo>
                      <a:pt x="7" y="125"/>
                    </a:lnTo>
                    <a:lnTo>
                      <a:pt x="11" y="124"/>
                    </a:lnTo>
                    <a:lnTo>
                      <a:pt x="13" y="121"/>
                    </a:lnTo>
                    <a:lnTo>
                      <a:pt x="21" y="113"/>
                    </a:lnTo>
                    <a:lnTo>
                      <a:pt x="36" y="92"/>
                    </a:lnTo>
                    <a:lnTo>
                      <a:pt x="44" y="72"/>
                    </a:lnTo>
                    <a:lnTo>
                      <a:pt x="42" y="72"/>
                    </a:lnTo>
                    <a:lnTo>
                      <a:pt x="44" y="72"/>
                    </a:lnTo>
                    <a:lnTo>
                      <a:pt x="42" y="72"/>
                    </a:lnTo>
                    <a:lnTo>
                      <a:pt x="44" y="72"/>
                    </a:lnTo>
                    <a:lnTo>
                      <a:pt x="44" y="72"/>
                    </a:lnTo>
                    <a:close/>
                  </a:path>
                </a:pathLst>
              </a:custGeom>
              <a:solidFill>
                <a:srgbClr val="4F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2" name="Freeform 82"/>
              <p:cNvSpPr>
                <a:spLocks/>
              </p:cNvSpPr>
              <p:nvPr/>
            </p:nvSpPr>
            <p:spPr bwMode="auto">
              <a:xfrm>
                <a:off x="4734" y="2309"/>
                <a:ext cx="35" cy="47"/>
              </a:xfrm>
              <a:custGeom>
                <a:avLst/>
                <a:gdLst/>
                <a:ahLst/>
                <a:cxnLst>
                  <a:cxn ang="0">
                    <a:pos x="52" y="76"/>
                  </a:cxn>
                  <a:cxn ang="0">
                    <a:pos x="52" y="72"/>
                  </a:cxn>
                  <a:cxn ang="0">
                    <a:pos x="52" y="65"/>
                  </a:cxn>
                  <a:cxn ang="0">
                    <a:pos x="51" y="52"/>
                  </a:cxn>
                  <a:cxn ang="0">
                    <a:pos x="47" y="39"/>
                  </a:cxn>
                  <a:cxn ang="0">
                    <a:pos x="39" y="18"/>
                  </a:cxn>
                  <a:cxn ang="0">
                    <a:pos x="38" y="14"/>
                  </a:cxn>
                  <a:cxn ang="0">
                    <a:pos x="35" y="10"/>
                  </a:cxn>
                  <a:cxn ang="0">
                    <a:pos x="35" y="6"/>
                  </a:cxn>
                  <a:cxn ang="0">
                    <a:pos x="36" y="3"/>
                  </a:cxn>
                  <a:cxn ang="0">
                    <a:pos x="39" y="2"/>
                  </a:cxn>
                  <a:cxn ang="0">
                    <a:pos x="41" y="0"/>
                  </a:cxn>
                  <a:cxn ang="0">
                    <a:pos x="47" y="0"/>
                  </a:cxn>
                  <a:cxn ang="0">
                    <a:pos x="55" y="0"/>
                  </a:cxn>
                  <a:cxn ang="0">
                    <a:pos x="64" y="2"/>
                  </a:cxn>
                  <a:cxn ang="0">
                    <a:pos x="68" y="3"/>
                  </a:cxn>
                  <a:cxn ang="0">
                    <a:pos x="69" y="3"/>
                  </a:cxn>
                  <a:cxn ang="0">
                    <a:pos x="71" y="4"/>
                  </a:cxn>
                  <a:cxn ang="0">
                    <a:pos x="72" y="6"/>
                  </a:cxn>
                  <a:cxn ang="0">
                    <a:pos x="73" y="8"/>
                  </a:cxn>
                  <a:cxn ang="0">
                    <a:pos x="77" y="15"/>
                  </a:cxn>
                  <a:cxn ang="0">
                    <a:pos x="87" y="32"/>
                  </a:cxn>
                  <a:cxn ang="0">
                    <a:pos x="95" y="45"/>
                  </a:cxn>
                  <a:cxn ang="0">
                    <a:pos x="96" y="51"/>
                  </a:cxn>
                  <a:cxn ang="0">
                    <a:pos x="99" y="60"/>
                  </a:cxn>
                  <a:cxn ang="0">
                    <a:pos x="101" y="79"/>
                  </a:cxn>
                  <a:cxn ang="0">
                    <a:pos x="101" y="88"/>
                  </a:cxn>
                  <a:cxn ang="0">
                    <a:pos x="103" y="88"/>
                  </a:cxn>
                  <a:cxn ang="0">
                    <a:pos x="100" y="100"/>
                  </a:cxn>
                  <a:cxn ang="0">
                    <a:pos x="96" y="109"/>
                  </a:cxn>
                  <a:cxn ang="0">
                    <a:pos x="91" y="117"/>
                  </a:cxn>
                  <a:cxn ang="0">
                    <a:pos x="85" y="124"/>
                  </a:cxn>
                  <a:cxn ang="0">
                    <a:pos x="79" y="129"/>
                  </a:cxn>
                  <a:cxn ang="0">
                    <a:pos x="63" y="136"/>
                  </a:cxn>
                  <a:cxn ang="0">
                    <a:pos x="47" y="140"/>
                  </a:cxn>
                  <a:cxn ang="0">
                    <a:pos x="34" y="140"/>
                  </a:cxn>
                  <a:cxn ang="0">
                    <a:pos x="28" y="140"/>
                  </a:cxn>
                  <a:cxn ang="0">
                    <a:pos x="22" y="140"/>
                  </a:cxn>
                  <a:cxn ang="0">
                    <a:pos x="12" y="140"/>
                  </a:cxn>
                  <a:cxn ang="0">
                    <a:pos x="6" y="138"/>
                  </a:cxn>
                  <a:cxn ang="0">
                    <a:pos x="2" y="136"/>
                  </a:cxn>
                  <a:cxn ang="0">
                    <a:pos x="0" y="134"/>
                  </a:cxn>
                  <a:cxn ang="0">
                    <a:pos x="3" y="133"/>
                  </a:cxn>
                  <a:cxn ang="0">
                    <a:pos x="6" y="132"/>
                  </a:cxn>
                  <a:cxn ang="0">
                    <a:pos x="8" y="132"/>
                  </a:cxn>
                  <a:cxn ang="0">
                    <a:pos x="11" y="130"/>
                  </a:cxn>
                  <a:cxn ang="0">
                    <a:pos x="19" y="124"/>
                  </a:cxn>
                  <a:cxn ang="0">
                    <a:pos x="28" y="116"/>
                  </a:cxn>
                  <a:cxn ang="0">
                    <a:pos x="45" y="92"/>
                  </a:cxn>
                  <a:cxn ang="0">
                    <a:pos x="52" y="76"/>
                  </a:cxn>
                  <a:cxn ang="0">
                    <a:pos x="51" y="76"/>
                  </a:cxn>
                  <a:cxn ang="0">
                    <a:pos x="52" y="76"/>
                  </a:cxn>
                  <a:cxn ang="0">
                    <a:pos x="51" y="76"/>
                  </a:cxn>
                  <a:cxn ang="0">
                    <a:pos x="52" y="76"/>
                  </a:cxn>
                  <a:cxn ang="0">
                    <a:pos x="52" y="76"/>
                  </a:cxn>
                </a:cxnLst>
                <a:rect l="0" t="0" r="r" b="b"/>
                <a:pathLst>
                  <a:path w="103" h="140">
                    <a:moveTo>
                      <a:pt x="52" y="76"/>
                    </a:moveTo>
                    <a:lnTo>
                      <a:pt x="52" y="72"/>
                    </a:lnTo>
                    <a:lnTo>
                      <a:pt x="52" y="65"/>
                    </a:lnTo>
                    <a:lnTo>
                      <a:pt x="51" y="52"/>
                    </a:lnTo>
                    <a:lnTo>
                      <a:pt x="47" y="39"/>
                    </a:lnTo>
                    <a:lnTo>
                      <a:pt x="39" y="18"/>
                    </a:lnTo>
                    <a:lnTo>
                      <a:pt x="38" y="14"/>
                    </a:lnTo>
                    <a:lnTo>
                      <a:pt x="35" y="10"/>
                    </a:lnTo>
                    <a:lnTo>
                      <a:pt x="35" y="6"/>
                    </a:lnTo>
                    <a:lnTo>
                      <a:pt x="36" y="3"/>
                    </a:lnTo>
                    <a:lnTo>
                      <a:pt x="39" y="2"/>
                    </a:lnTo>
                    <a:lnTo>
                      <a:pt x="41" y="0"/>
                    </a:lnTo>
                    <a:lnTo>
                      <a:pt x="47" y="0"/>
                    </a:lnTo>
                    <a:lnTo>
                      <a:pt x="55" y="0"/>
                    </a:lnTo>
                    <a:lnTo>
                      <a:pt x="64" y="2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71" y="4"/>
                    </a:lnTo>
                    <a:lnTo>
                      <a:pt x="72" y="6"/>
                    </a:lnTo>
                    <a:lnTo>
                      <a:pt x="73" y="8"/>
                    </a:lnTo>
                    <a:lnTo>
                      <a:pt x="77" y="15"/>
                    </a:lnTo>
                    <a:lnTo>
                      <a:pt x="87" y="32"/>
                    </a:lnTo>
                    <a:lnTo>
                      <a:pt x="95" y="45"/>
                    </a:lnTo>
                    <a:lnTo>
                      <a:pt x="96" y="51"/>
                    </a:lnTo>
                    <a:lnTo>
                      <a:pt x="99" y="60"/>
                    </a:lnTo>
                    <a:lnTo>
                      <a:pt x="101" y="79"/>
                    </a:lnTo>
                    <a:lnTo>
                      <a:pt x="101" y="88"/>
                    </a:lnTo>
                    <a:lnTo>
                      <a:pt x="103" y="88"/>
                    </a:lnTo>
                    <a:lnTo>
                      <a:pt x="100" y="100"/>
                    </a:lnTo>
                    <a:lnTo>
                      <a:pt x="96" y="109"/>
                    </a:lnTo>
                    <a:lnTo>
                      <a:pt x="91" y="117"/>
                    </a:lnTo>
                    <a:lnTo>
                      <a:pt x="85" y="124"/>
                    </a:lnTo>
                    <a:lnTo>
                      <a:pt x="79" y="129"/>
                    </a:lnTo>
                    <a:lnTo>
                      <a:pt x="63" y="136"/>
                    </a:lnTo>
                    <a:lnTo>
                      <a:pt x="47" y="140"/>
                    </a:lnTo>
                    <a:lnTo>
                      <a:pt x="34" y="140"/>
                    </a:lnTo>
                    <a:lnTo>
                      <a:pt x="28" y="140"/>
                    </a:lnTo>
                    <a:lnTo>
                      <a:pt x="22" y="140"/>
                    </a:lnTo>
                    <a:lnTo>
                      <a:pt x="12" y="140"/>
                    </a:lnTo>
                    <a:lnTo>
                      <a:pt x="6" y="138"/>
                    </a:lnTo>
                    <a:lnTo>
                      <a:pt x="2" y="136"/>
                    </a:lnTo>
                    <a:lnTo>
                      <a:pt x="0" y="134"/>
                    </a:lnTo>
                    <a:lnTo>
                      <a:pt x="3" y="133"/>
                    </a:lnTo>
                    <a:lnTo>
                      <a:pt x="6" y="132"/>
                    </a:lnTo>
                    <a:lnTo>
                      <a:pt x="8" y="132"/>
                    </a:lnTo>
                    <a:lnTo>
                      <a:pt x="11" y="130"/>
                    </a:lnTo>
                    <a:lnTo>
                      <a:pt x="19" y="124"/>
                    </a:lnTo>
                    <a:lnTo>
                      <a:pt x="28" y="116"/>
                    </a:lnTo>
                    <a:lnTo>
                      <a:pt x="45" y="92"/>
                    </a:lnTo>
                    <a:lnTo>
                      <a:pt x="52" y="76"/>
                    </a:lnTo>
                    <a:lnTo>
                      <a:pt x="51" y="76"/>
                    </a:lnTo>
                    <a:lnTo>
                      <a:pt x="52" y="76"/>
                    </a:lnTo>
                    <a:lnTo>
                      <a:pt x="51" y="76"/>
                    </a:lnTo>
                    <a:lnTo>
                      <a:pt x="52" y="76"/>
                    </a:lnTo>
                    <a:lnTo>
                      <a:pt x="52" y="76"/>
                    </a:lnTo>
                    <a:close/>
                  </a:path>
                </a:pathLst>
              </a:custGeom>
              <a:solidFill>
                <a:srgbClr val="42D9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3" name="Freeform 83"/>
              <p:cNvSpPr>
                <a:spLocks/>
              </p:cNvSpPr>
              <p:nvPr/>
            </p:nvSpPr>
            <p:spPr bwMode="auto">
              <a:xfrm>
                <a:off x="4735" y="2309"/>
                <a:ext cx="35" cy="49"/>
              </a:xfrm>
              <a:custGeom>
                <a:avLst/>
                <a:gdLst/>
                <a:ahLst/>
                <a:cxnLst>
                  <a:cxn ang="0">
                    <a:pos x="61" y="81"/>
                  </a:cxn>
                  <a:cxn ang="0">
                    <a:pos x="61" y="76"/>
                  </a:cxn>
                  <a:cxn ang="0">
                    <a:pos x="61" y="71"/>
                  </a:cxn>
                  <a:cxn ang="0">
                    <a:pos x="59" y="56"/>
                  </a:cxn>
                  <a:cxn ang="0">
                    <a:pos x="54" y="40"/>
                  </a:cxn>
                  <a:cxn ang="0">
                    <a:pos x="46" y="18"/>
                  </a:cxn>
                  <a:cxn ang="0">
                    <a:pos x="45" y="14"/>
                  </a:cxn>
                  <a:cxn ang="0">
                    <a:pos x="42" y="10"/>
                  </a:cxn>
                  <a:cxn ang="0">
                    <a:pos x="42" y="6"/>
                  </a:cxn>
                  <a:cxn ang="0">
                    <a:pos x="43" y="3"/>
                  </a:cxn>
                  <a:cxn ang="0">
                    <a:pos x="45" y="2"/>
                  </a:cxn>
                  <a:cxn ang="0">
                    <a:pos x="47" y="0"/>
                  </a:cxn>
                  <a:cxn ang="0">
                    <a:pos x="51" y="0"/>
                  </a:cxn>
                  <a:cxn ang="0">
                    <a:pos x="55" y="0"/>
                  </a:cxn>
                  <a:cxn ang="0">
                    <a:pos x="63" y="2"/>
                  </a:cxn>
                  <a:cxn ang="0">
                    <a:pos x="69" y="4"/>
                  </a:cxn>
                  <a:cxn ang="0">
                    <a:pos x="71" y="4"/>
                  </a:cxn>
                  <a:cxn ang="0">
                    <a:pos x="73" y="6"/>
                  </a:cxn>
                  <a:cxn ang="0">
                    <a:pos x="74" y="7"/>
                  </a:cxn>
                  <a:cxn ang="0">
                    <a:pos x="75" y="10"/>
                  </a:cxn>
                  <a:cxn ang="0">
                    <a:pos x="81" y="16"/>
                  </a:cxn>
                  <a:cxn ang="0">
                    <a:pos x="90" y="34"/>
                  </a:cxn>
                  <a:cxn ang="0">
                    <a:pos x="97" y="47"/>
                  </a:cxn>
                  <a:cxn ang="0">
                    <a:pos x="98" y="52"/>
                  </a:cxn>
                  <a:cxn ang="0">
                    <a:pos x="101" y="61"/>
                  </a:cxn>
                  <a:cxn ang="0">
                    <a:pos x="103" y="80"/>
                  </a:cxn>
                  <a:cxn ang="0">
                    <a:pos x="103" y="89"/>
                  </a:cxn>
                  <a:cxn ang="0">
                    <a:pos x="105" y="89"/>
                  </a:cxn>
                  <a:cxn ang="0">
                    <a:pos x="102" y="101"/>
                  </a:cxn>
                  <a:cxn ang="0">
                    <a:pos x="98" y="111"/>
                  </a:cxn>
                  <a:cxn ang="0">
                    <a:pos x="93" y="120"/>
                  </a:cxn>
                  <a:cxn ang="0">
                    <a:pos x="87" y="126"/>
                  </a:cxn>
                  <a:cxn ang="0">
                    <a:pos x="81" y="132"/>
                  </a:cxn>
                  <a:cxn ang="0">
                    <a:pos x="65" y="138"/>
                  </a:cxn>
                  <a:cxn ang="0">
                    <a:pos x="49" y="142"/>
                  </a:cxn>
                  <a:cxn ang="0">
                    <a:pos x="36" y="144"/>
                  </a:cxn>
                  <a:cxn ang="0">
                    <a:pos x="30" y="144"/>
                  </a:cxn>
                  <a:cxn ang="0">
                    <a:pos x="24" y="145"/>
                  </a:cxn>
                  <a:cxn ang="0">
                    <a:pos x="14" y="144"/>
                  </a:cxn>
                  <a:cxn ang="0">
                    <a:pos x="2" y="142"/>
                  </a:cxn>
                  <a:cxn ang="0">
                    <a:pos x="1" y="141"/>
                  </a:cxn>
                  <a:cxn ang="0">
                    <a:pos x="0" y="140"/>
                  </a:cxn>
                  <a:cxn ang="0">
                    <a:pos x="1" y="138"/>
                  </a:cxn>
                  <a:cxn ang="0">
                    <a:pos x="4" y="137"/>
                  </a:cxn>
                  <a:cxn ang="0">
                    <a:pos x="6" y="137"/>
                  </a:cxn>
                  <a:cxn ang="0">
                    <a:pos x="10" y="136"/>
                  </a:cxn>
                  <a:cxn ang="0">
                    <a:pos x="20" y="130"/>
                  </a:cxn>
                  <a:cxn ang="0">
                    <a:pos x="41" y="112"/>
                  </a:cxn>
                  <a:cxn ang="0">
                    <a:pos x="61" y="81"/>
                  </a:cxn>
                  <a:cxn ang="0">
                    <a:pos x="59" y="81"/>
                  </a:cxn>
                  <a:cxn ang="0">
                    <a:pos x="61" y="81"/>
                  </a:cxn>
                  <a:cxn ang="0">
                    <a:pos x="59" y="81"/>
                  </a:cxn>
                  <a:cxn ang="0">
                    <a:pos x="61" y="81"/>
                  </a:cxn>
                  <a:cxn ang="0">
                    <a:pos x="61" y="81"/>
                  </a:cxn>
                </a:cxnLst>
                <a:rect l="0" t="0" r="r" b="b"/>
                <a:pathLst>
                  <a:path w="105" h="145">
                    <a:moveTo>
                      <a:pt x="61" y="81"/>
                    </a:moveTo>
                    <a:lnTo>
                      <a:pt x="61" y="76"/>
                    </a:lnTo>
                    <a:lnTo>
                      <a:pt x="61" y="71"/>
                    </a:lnTo>
                    <a:lnTo>
                      <a:pt x="59" y="56"/>
                    </a:lnTo>
                    <a:lnTo>
                      <a:pt x="54" y="40"/>
                    </a:lnTo>
                    <a:lnTo>
                      <a:pt x="46" y="18"/>
                    </a:lnTo>
                    <a:lnTo>
                      <a:pt x="45" y="14"/>
                    </a:lnTo>
                    <a:lnTo>
                      <a:pt x="42" y="10"/>
                    </a:lnTo>
                    <a:lnTo>
                      <a:pt x="42" y="6"/>
                    </a:lnTo>
                    <a:lnTo>
                      <a:pt x="43" y="3"/>
                    </a:lnTo>
                    <a:lnTo>
                      <a:pt x="45" y="2"/>
                    </a:lnTo>
                    <a:lnTo>
                      <a:pt x="47" y="0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63" y="2"/>
                    </a:lnTo>
                    <a:lnTo>
                      <a:pt x="69" y="4"/>
                    </a:lnTo>
                    <a:lnTo>
                      <a:pt x="71" y="4"/>
                    </a:lnTo>
                    <a:lnTo>
                      <a:pt x="73" y="6"/>
                    </a:lnTo>
                    <a:lnTo>
                      <a:pt x="74" y="7"/>
                    </a:lnTo>
                    <a:lnTo>
                      <a:pt x="75" y="10"/>
                    </a:lnTo>
                    <a:lnTo>
                      <a:pt x="81" y="16"/>
                    </a:lnTo>
                    <a:lnTo>
                      <a:pt x="90" y="34"/>
                    </a:lnTo>
                    <a:lnTo>
                      <a:pt x="97" y="47"/>
                    </a:lnTo>
                    <a:lnTo>
                      <a:pt x="98" y="52"/>
                    </a:lnTo>
                    <a:lnTo>
                      <a:pt x="101" y="61"/>
                    </a:lnTo>
                    <a:lnTo>
                      <a:pt x="103" y="80"/>
                    </a:lnTo>
                    <a:lnTo>
                      <a:pt x="103" y="89"/>
                    </a:lnTo>
                    <a:lnTo>
                      <a:pt x="105" y="89"/>
                    </a:lnTo>
                    <a:lnTo>
                      <a:pt x="102" y="101"/>
                    </a:lnTo>
                    <a:lnTo>
                      <a:pt x="98" y="111"/>
                    </a:lnTo>
                    <a:lnTo>
                      <a:pt x="93" y="120"/>
                    </a:lnTo>
                    <a:lnTo>
                      <a:pt x="87" y="126"/>
                    </a:lnTo>
                    <a:lnTo>
                      <a:pt x="81" y="132"/>
                    </a:lnTo>
                    <a:lnTo>
                      <a:pt x="65" y="138"/>
                    </a:lnTo>
                    <a:lnTo>
                      <a:pt x="49" y="142"/>
                    </a:lnTo>
                    <a:lnTo>
                      <a:pt x="36" y="144"/>
                    </a:lnTo>
                    <a:lnTo>
                      <a:pt x="30" y="144"/>
                    </a:lnTo>
                    <a:lnTo>
                      <a:pt x="24" y="145"/>
                    </a:lnTo>
                    <a:lnTo>
                      <a:pt x="14" y="144"/>
                    </a:lnTo>
                    <a:lnTo>
                      <a:pt x="2" y="142"/>
                    </a:lnTo>
                    <a:lnTo>
                      <a:pt x="1" y="141"/>
                    </a:lnTo>
                    <a:lnTo>
                      <a:pt x="0" y="140"/>
                    </a:lnTo>
                    <a:lnTo>
                      <a:pt x="1" y="138"/>
                    </a:lnTo>
                    <a:lnTo>
                      <a:pt x="4" y="137"/>
                    </a:lnTo>
                    <a:lnTo>
                      <a:pt x="6" y="137"/>
                    </a:lnTo>
                    <a:lnTo>
                      <a:pt x="10" y="136"/>
                    </a:lnTo>
                    <a:lnTo>
                      <a:pt x="20" y="130"/>
                    </a:lnTo>
                    <a:lnTo>
                      <a:pt x="41" y="112"/>
                    </a:lnTo>
                    <a:lnTo>
                      <a:pt x="61" y="81"/>
                    </a:lnTo>
                    <a:lnTo>
                      <a:pt x="59" y="81"/>
                    </a:lnTo>
                    <a:lnTo>
                      <a:pt x="61" y="81"/>
                    </a:lnTo>
                    <a:lnTo>
                      <a:pt x="59" y="81"/>
                    </a:lnTo>
                    <a:lnTo>
                      <a:pt x="61" y="81"/>
                    </a:lnTo>
                    <a:lnTo>
                      <a:pt x="61" y="81"/>
                    </a:lnTo>
                    <a:close/>
                  </a:path>
                </a:pathLst>
              </a:custGeom>
              <a:solidFill>
                <a:srgbClr val="36C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4" name="Freeform 84"/>
              <p:cNvSpPr>
                <a:spLocks/>
              </p:cNvSpPr>
              <p:nvPr/>
            </p:nvSpPr>
            <p:spPr bwMode="auto">
              <a:xfrm>
                <a:off x="4736" y="2308"/>
                <a:ext cx="35" cy="51"/>
              </a:xfrm>
              <a:custGeom>
                <a:avLst/>
                <a:gdLst/>
                <a:ahLst/>
                <a:cxnLst>
                  <a:cxn ang="0">
                    <a:pos x="53" y="19"/>
                  </a:cxn>
                  <a:cxn ang="0">
                    <a:pos x="56" y="28"/>
                  </a:cxn>
                  <a:cxn ang="0">
                    <a:pos x="65" y="56"/>
                  </a:cxn>
                  <a:cxn ang="0">
                    <a:pos x="69" y="85"/>
                  </a:cxn>
                  <a:cxn ang="0">
                    <a:pos x="68" y="90"/>
                  </a:cxn>
                  <a:cxn ang="0">
                    <a:pos x="63" y="101"/>
                  </a:cxn>
                  <a:cxn ang="0">
                    <a:pos x="52" y="117"/>
                  </a:cxn>
                  <a:cxn ang="0">
                    <a:pos x="39" y="130"/>
                  </a:cxn>
                  <a:cxn ang="0">
                    <a:pos x="27" y="139"/>
                  </a:cxn>
                  <a:cxn ang="0">
                    <a:pos x="7" y="149"/>
                  </a:cxn>
                  <a:cxn ang="0">
                    <a:pos x="4" y="149"/>
                  </a:cxn>
                  <a:cxn ang="0">
                    <a:pos x="2" y="150"/>
                  </a:cxn>
                  <a:cxn ang="0">
                    <a:pos x="0" y="151"/>
                  </a:cxn>
                  <a:cxn ang="0">
                    <a:pos x="3" y="153"/>
                  </a:cxn>
                  <a:cxn ang="0">
                    <a:pos x="4" y="153"/>
                  </a:cxn>
                  <a:cxn ang="0">
                    <a:pos x="11" y="154"/>
                  </a:cxn>
                  <a:cxn ang="0">
                    <a:pos x="31" y="155"/>
                  </a:cxn>
                  <a:cxn ang="0">
                    <a:pos x="32" y="155"/>
                  </a:cxn>
                  <a:cxn ang="0">
                    <a:pos x="37" y="155"/>
                  </a:cxn>
                  <a:cxn ang="0">
                    <a:pos x="51" y="154"/>
                  </a:cxn>
                  <a:cxn ang="0">
                    <a:pos x="83" y="139"/>
                  </a:cxn>
                  <a:cxn ang="0">
                    <a:pos x="95" y="126"/>
                  </a:cxn>
                  <a:cxn ang="0">
                    <a:pos x="104" y="106"/>
                  </a:cxn>
                  <a:cxn ang="0">
                    <a:pos x="107" y="94"/>
                  </a:cxn>
                  <a:cxn ang="0">
                    <a:pos x="104" y="77"/>
                  </a:cxn>
                  <a:cxn ang="0">
                    <a:pos x="100" y="58"/>
                  </a:cxn>
                  <a:cxn ang="0">
                    <a:pos x="99" y="53"/>
                  </a:cxn>
                  <a:cxn ang="0">
                    <a:pos x="96" y="49"/>
                  </a:cxn>
                  <a:cxn ang="0">
                    <a:pos x="91" y="37"/>
                  </a:cxn>
                  <a:cxn ang="0">
                    <a:pos x="81" y="16"/>
                  </a:cxn>
                  <a:cxn ang="0">
                    <a:pos x="76" y="7"/>
                  </a:cxn>
                  <a:cxn ang="0">
                    <a:pos x="73" y="1"/>
                  </a:cxn>
                  <a:cxn ang="0">
                    <a:pos x="72" y="0"/>
                  </a:cxn>
                  <a:cxn ang="0">
                    <a:pos x="69" y="0"/>
                  </a:cxn>
                  <a:cxn ang="0">
                    <a:pos x="64" y="0"/>
                  </a:cxn>
                  <a:cxn ang="0">
                    <a:pos x="59" y="0"/>
                  </a:cxn>
                  <a:cxn ang="0">
                    <a:pos x="53" y="3"/>
                  </a:cxn>
                  <a:cxn ang="0">
                    <a:pos x="51" y="5"/>
                  </a:cxn>
                  <a:cxn ang="0">
                    <a:pos x="49" y="7"/>
                  </a:cxn>
                  <a:cxn ang="0">
                    <a:pos x="49" y="11"/>
                  </a:cxn>
                  <a:cxn ang="0">
                    <a:pos x="51" y="15"/>
                  </a:cxn>
                  <a:cxn ang="0">
                    <a:pos x="52" y="19"/>
                  </a:cxn>
                  <a:cxn ang="0">
                    <a:pos x="53" y="19"/>
                  </a:cxn>
                  <a:cxn ang="0">
                    <a:pos x="52" y="19"/>
                  </a:cxn>
                  <a:cxn ang="0">
                    <a:pos x="53" y="19"/>
                  </a:cxn>
                  <a:cxn ang="0">
                    <a:pos x="52" y="19"/>
                  </a:cxn>
                  <a:cxn ang="0">
                    <a:pos x="53" y="19"/>
                  </a:cxn>
                  <a:cxn ang="0">
                    <a:pos x="53" y="19"/>
                  </a:cxn>
                </a:cxnLst>
                <a:rect l="0" t="0" r="r" b="b"/>
                <a:pathLst>
                  <a:path w="107" h="155">
                    <a:moveTo>
                      <a:pt x="53" y="19"/>
                    </a:moveTo>
                    <a:lnTo>
                      <a:pt x="56" y="28"/>
                    </a:lnTo>
                    <a:lnTo>
                      <a:pt x="65" y="56"/>
                    </a:lnTo>
                    <a:lnTo>
                      <a:pt x="69" y="85"/>
                    </a:lnTo>
                    <a:lnTo>
                      <a:pt x="68" y="90"/>
                    </a:lnTo>
                    <a:lnTo>
                      <a:pt x="63" y="101"/>
                    </a:lnTo>
                    <a:lnTo>
                      <a:pt x="52" y="117"/>
                    </a:lnTo>
                    <a:lnTo>
                      <a:pt x="39" y="130"/>
                    </a:lnTo>
                    <a:lnTo>
                      <a:pt x="27" y="139"/>
                    </a:lnTo>
                    <a:lnTo>
                      <a:pt x="7" y="149"/>
                    </a:lnTo>
                    <a:lnTo>
                      <a:pt x="4" y="149"/>
                    </a:lnTo>
                    <a:lnTo>
                      <a:pt x="2" y="150"/>
                    </a:lnTo>
                    <a:lnTo>
                      <a:pt x="0" y="151"/>
                    </a:lnTo>
                    <a:lnTo>
                      <a:pt x="3" y="153"/>
                    </a:lnTo>
                    <a:lnTo>
                      <a:pt x="4" y="153"/>
                    </a:lnTo>
                    <a:lnTo>
                      <a:pt x="11" y="154"/>
                    </a:lnTo>
                    <a:lnTo>
                      <a:pt x="31" y="155"/>
                    </a:lnTo>
                    <a:lnTo>
                      <a:pt x="32" y="155"/>
                    </a:lnTo>
                    <a:lnTo>
                      <a:pt x="37" y="155"/>
                    </a:lnTo>
                    <a:lnTo>
                      <a:pt x="51" y="154"/>
                    </a:lnTo>
                    <a:lnTo>
                      <a:pt x="83" y="139"/>
                    </a:lnTo>
                    <a:lnTo>
                      <a:pt x="95" y="126"/>
                    </a:lnTo>
                    <a:lnTo>
                      <a:pt x="104" y="106"/>
                    </a:lnTo>
                    <a:lnTo>
                      <a:pt x="107" y="94"/>
                    </a:lnTo>
                    <a:lnTo>
                      <a:pt x="104" y="77"/>
                    </a:lnTo>
                    <a:lnTo>
                      <a:pt x="100" y="58"/>
                    </a:lnTo>
                    <a:lnTo>
                      <a:pt x="99" y="53"/>
                    </a:lnTo>
                    <a:lnTo>
                      <a:pt x="96" y="49"/>
                    </a:lnTo>
                    <a:lnTo>
                      <a:pt x="91" y="37"/>
                    </a:lnTo>
                    <a:lnTo>
                      <a:pt x="81" y="16"/>
                    </a:lnTo>
                    <a:lnTo>
                      <a:pt x="76" y="7"/>
                    </a:lnTo>
                    <a:lnTo>
                      <a:pt x="73" y="1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59" y="0"/>
                    </a:lnTo>
                    <a:lnTo>
                      <a:pt x="53" y="3"/>
                    </a:lnTo>
                    <a:lnTo>
                      <a:pt x="51" y="5"/>
                    </a:lnTo>
                    <a:lnTo>
                      <a:pt x="49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2" y="19"/>
                    </a:lnTo>
                    <a:lnTo>
                      <a:pt x="53" y="19"/>
                    </a:lnTo>
                    <a:lnTo>
                      <a:pt x="52" y="19"/>
                    </a:lnTo>
                    <a:lnTo>
                      <a:pt x="53" y="19"/>
                    </a:lnTo>
                    <a:lnTo>
                      <a:pt x="52" y="19"/>
                    </a:lnTo>
                    <a:lnTo>
                      <a:pt x="53" y="19"/>
                    </a:lnTo>
                    <a:lnTo>
                      <a:pt x="53" y="19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5" name="Freeform 85"/>
              <p:cNvSpPr>
                <a:spLocks/>
              </p:cNvSpPr>
              <p:nvPr/>
            </p:nvSpPr>
            <p:spPr bwMode="auto">
              <a:xfrm>
                <a:off x="4695" y="2309"/>
                <a:ext cx="1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23" y="14"/>
                  </a:cxn>
                  <a:cxn ang="0">
                    <a:pos x="45" y="19"/>
                  </a:cxn>
                  <a:cxn ang="0">
                    <a:pos x="52" y="18"/>
                  </a:cxn>
                </a:cxnLst>
                <a:rect l="0" t="0" r="r" b="b"/>
                <a:pathLst>
                  <a:path w="52" h="19">
                    <a:moveTo>
                      <a:pt x="0" y="0"/>
                    </a:moveTo>
                    <a:lnTo>
                      <a:pt x="4" y="4"/>
                    </a:lnTo>
                    <a:lnTo>
                      <a:pt x="23" y="14"/>
                    </a:lnTo>
                    <a:lnTo>
                      <a:pt x="45" y="19"/>
                    </a:lnTo>
                    <a:lnTo>
                      <a:pt x="52" y="18"/>
                    </a:lnTo>
                  </a:path>
                </a:pathLst>
              </a:custGeom>
              <a:noFill/>
              <a:ln w="9525">
                <a:solidFill>
                  <a:srgbClr val="8CEB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6" name="Freeform 86"/>
              <p:cNvSpPr>
                <a:spLocks/>
              </p:cNvSpPr>
              <p:nvPr/>
            </p:nvSpPr>
            <p:spPr bwMode="auto">
              <a:xfrm>
                <a:off x="4692" y="2307"/>
                <a:ext cx="19" cy="10"/>
              </a:xfrm>
              <a:custGeom>
                <a:avLst/>
                <a:gdLst/>
                <a:ahLst/>
                <a:cxnLst>
                  <a:cxn ang="0">
                    <a:pos x="58" y="28"/>
                  </a:cxn>
                  <a:cxn ang="0">
                    <a:pos x="53" y="29"/>
                  </a:cxn>
                  <a:cxn ang="0">
                    <a:pos x="46" y="28"/>
                  </a:cxn>
                  <a:cxn ang="0">
                    <a:pos x="36" y="25"/>
                  </a:cxn>
                  <a:cxn ang="0">
                    <a:pos x="25" y="20"/>
                  </a:cxn>
                  <a:cxn ang="0">
                    <a:pos x="9" y="12"/>
                  </a:cxn>
                  <a:cxn ang="0">
                    <a:pos x="8" y="9"/>
                  </a:cxn>
                  <a:cxn ang="0">
                    <a:pos x="7" y="8"/>
                  </a:cxn>
                  <a:cxn ang="0">
                    <a:pos x="3" y="4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58" h="29">
                    <a:moveTo>
                      <a:pt x="58" y="28"/>
                    </a:moveTo>
                    <a:lnTo>
                      <a:pt x="53" y="29"/>
                    </a:lnTo>
                    <a:lnTo>
                      <a:pt x="46" y="28"/>
                    </a:lnTo>
                    <a:lnTo>
                      <a:pt x="36" y="25"/>
                    </a:lnTo>
                    <a:lnTo>
                      <a:pt x="25" y="20"/>
                    </a:lnTo>
                    <a:lnTo>
                      <a:pt x="9" y="12"/>
                    </a:lnTo>
                    <a:lnTo>
                      <a:pt x="8" y="9"/>
                    </a:lnTo>
                    <a:lnTo>
                      <a:pt x="7" y="8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8C7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7" name="Freeform 87"/>
              <p:cNvSpPr>
                <a:spLocks/>
              </p:cNvSpPr>
              <p:nvPr/>
            </p:nvSpPr>
            <p:spPr bwMode="auto">
              <a:xfrm>
                <a:off x="4696" y="2299"/>
                <a:ext cx="69" cy="16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4" y="30"/>
                  </a:cxn>
                  <a:cxn ang="0">
                    <a:pos x="16" y="38"/>
                  </a:cxn>
                  <a:cxn ang="0">
                    <a:pos x="33" y="45"/>
                  </a:cxn>
                  <a:cxn ang="0">
                    <a:pos x="39" y="45"/>
                  </a:cxn>
                  <a:cxn ang="0">
                    <a:pos x="43" y="46"/>
                  </a:cxn>
                  <a:cxn ang="0">
                    <a:pos x="53" y="45"/>
                  </a:cxn>
                  <a:cxn ang="0">
                    <a:pos x="71" y="42"/>
                  </a:cxn>
                  <a:cxn ang="0">
                    <a:pos x="84" y="40"/>
                  </a:cxn>
                  <a:cxn ang="0">
                    <a:pos x="86" y="38"/>
                  </a:cxn>
                  <a:cxn ang="0">
                    <a:pos x="88" y="38"/>
                  </a:cxn>
                  <a:cxn ang="0">
                    <a:pos x="92" y="38"/>
                  </a:cxn>
                  <a:cxn ang="0">
                    <a:pos x="100" y="40"/>
                  </a:cxn>
                  <a:cxn ang="0">
                    <a:pos x="109" y="44"/>
                  </a:cxn>
                  <a:cxn ang="0">
                    <a:pos x="113" y="44"/>
                  </a:cxn>
                  <a:cxn ang="0">
                    <a:pos x="116" y="45"/>
                  </a:cxn>
                  <a:cxn ang="0">
                    <a:pos x="125" y="45"/>
                  </a:cxn>
                  <a:cxn ang="0">
                    <a:pos x="149" y="42"/>
                  </a:cxn>
                  <a:cxn ang="0">
                    <a:pos x="171" y="36"/>
                  </a:cxn>
                  <a:cxn ang="0">
                    <a:pos x="177" y="32"/>
                  </a:cxn>
                  <a:cxn ang="0">
                    <a:pos x="179" y="29"/>
                  </a:cxn>
                  <a:cxn ang="0">
                    <a:pos x="187" y="25"/>
                  </a:cxn>
                  <a:cxn ang="0">
                    <a:pos x="199" y="20"/>
                  </a:cxn>
                  <a:cxn ang="0">
                    <a:pos x="205" y="18"/>
                  </a:cxn>
                  <a:cxn ang="0">
                    <a:pos x="206" y="17"/>
                  </a:cxn>
                  <a:cxn ang="0">
                    <a:pos x="203" y="14"/>
                  </a:cxn>
                  <a:cxn ang="0">
                    <a:pos x="201" y="12"/>
                  </a:cxn>
                  <a:cxn ang="0">
                    <a:pos x="198" y="10"/>
                  </a:cxn>
                  <a:cxn ang="0">
                    <a:pos x="189" y="6"/>
                  </a:cxn>
                  <a:cxn ang="0">
                    <a:pos x="173" y="3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4" y="1"/>
                  </a:cxn>
                  <a:cxn ang="0">
                    <a:pos x="124" y="1"/>
                  </a:cxn>
                  <a:cxn ang="0">
                    <a:pos x="106" y="3"/>
                  </a:cxn>
                  <a:cxn ang="0">
                    <a:pos x="105" y="3"/>
                  </a:cxn>
                  <a:cxn ang="0">
                    <a:pos x="102" y="4"/>
                  </a:cxn>
                  <a:cxn ang="0">
                    <a:pos x="97" y="4"/>
                  </a:cxn>
                  <a:cxn ang="0">
                    <a:pos x="82" y="4"/>
                  </a:cxn>
                  <a:cxn ang="0">
                    <a:pos x="69" y="4"/>
                  </a:cxn>
                  <a:cxn ang="0">
                    <a:pos x="68" y="3"/>
                  </a:cxn>
                  <a:cxn ang="0">
                    <a:pos x="59" y="4"/>
                  </a:cxn>
                  <a:cxn ang="0">
                    <a:pos x="41" y="4"/>
                  </a:cxn>
                  <a:cxn ang="0">
                    <a:pos x="27" y="8"/>
                  </a:cxn>
                  <a:cxn ang="0">
                    <a:pos x="25" y="9"/>
                  </a:cxn>
                  <a:cxn ang="0">
                    <a:pos x="23" y="12"/>
                  </a:cxn>
                  <a:cxn ang="0">
                    <a:pos x="16" y="14"/>
                  </a:cxn>
                  <a:cxn ang="0">
                    <a:pos x="4" y="18"/>
                  </a:cxn>
                  <a:cxn ang="0">
                    <a:pos x="2" y="21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0" y="28"/>
                  </a:cxn>
                  <a:cxn ang="0">
                    <a:pos x="2" y="28"/>
                  </a:cxn>
                  <a:cxn ang="0">
                    <a:pos x="0" y="28"/>
                  </a:cxn>
                  <a:cxn ang="0">
                    <a:pos x="2" y="28"/>
                  </a:cxn>
                  <a:cxn ang="0">
                    <a:pos x="2" y="28"/>
                  </a:cxn>
                </a:cxnLst>
                <a:rect l="0" t="0" r="r" b="b"/>
                <a:pathLst>
                  <a:path w="206" h="46">
                    <a:moveTo>
                      <a:pt x="2" y="28"/>
                    </a:moveTo>
                    <a:lnTo>
                      <a:pt x="4" y="30"/>
                    </a:lnTo>
                    <a:lnTo>
                      <a:pt x="16" y="38"/>
                    </a:lnTo>
                    <a:lnTo>
                      <a:pt x="33" y="45"/>
                    </a:lnTo>
                    <a:lnTo>
                      <a:pt x="39" y="45"/>
                    </a:lnTo>
                    <a:lnTo>
                      <a:pt x="43" y="46"/>
                    </a:lnTo>
                    <a:lnTo>
                      <a:pt x="53" y="45"/>
                    </a:lnTo>
                    <a:lnTo>
                      <a:pt x="71" y="42"/>
                    </a:lnTo>
                    <a:lnTo>
                      <a:pt x="84" y="40"/>
                    </a:lnTo>
                    <a:lnTo>
                      <a:pt x="86" y="38"/>
                    </a:lnTo>
                    <a:lnTo>
                      <a:pt x="88" y="38"/>
                    </a:lnTo>
                    <a:lnTo>
                      <a:pt x="92" y="38"/>
                    </a:lnTo>
                    <a:lnTo>
                      <a:pt x="100" y="40"/>
                    </a:lnTo>
                    <a:lnTo>
                      <a:pt x="109" y="44"/>
                    </a:lnTo>
                    <a:lnTo>
                      <a:pt x="113" y="44"/>
                    </a:lnTo>
                    <a:lnTo>
                      <a:pt x="116" y="45"/>
                    </a:lnTo>
                    <a:lnTo>
                      <a:pt x="125" y="45"/>
                    </a:lnTo>
                    <a:lnTo>
                      <a:pt x="149" y="42"/>
                    </a:lnTo>
                    <a:lnTo>
                      <a:pt x="171" y="36"/>
                    </a:lnTo>
                    <a:lnTo>
                      <a:pt x="177" y="32"/>
                    </a:lnTo>
                    <a:lnTo>
                      <a:pt x="179" y="29"/>
                    </a:lnTo>
                    <a:lnTo>
                      <a:pt x="187" y="25"/>
                    </a:lnTo>
                    <a:lnTo>
                      <a:pt x="199" y="20"/>
                    </a:lnTo>
                    <a:lnTo>
                      <a:pt x="205" y="18"/>
                    </a:lnTo>
                    <a:lnTo>
                      <a:pt x="206" y="17"/>
                    </a:lnTo>
                    <a:lnTo>
                      <a:pt x="203" y="14"/>
                    </a:lnTo>
                    <a:lnTo>
                      <a:pt x="201" y="12"/>
                    </a:lnTo>
                    <a:lnTo>
                      <a:pt x="198" y="10"/>
                    </a:lnTo>
                    <a:lnTo>
                      <a:pt x="189" y="6"/>
                    </a:lnTo>
                    <a:lnTo>
                      <a:pt x="173" y="3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4" y="1"/>
                    </a:lnTo>
                    <a:lnTo>
                      <a:pt x="124" y="1"/>
                    </a:lnTo>
                    <a:lnTo>
                      <a:pt x="106" y="3"/>
                    </a:lnTo>
                    <a:lnTo>
                      <a:pt x="105" y="3"/>
                    </a:lnTo>
                    <a:lnTo>
                      <a:pt x="102" y="4"/>
                    </a:lnTo>
                    <a:lnTo>
                      <a:pt x="97" y="4"/>
                    </a:lnTo>
                    <a:lnTo>
                      <a:pt x="82" y="4"/>
                    </a:lnTo>
                    <a:lnTo>
                      <a:pt x="69" y="4"/>
                    </a:lnTo>
                    <a:lnTo>
                      <a:pt x="68" y="3"/>
                    </a:lnTo>
                    <a:lnTo>
                      <a:pt x="59" y="4"/>
                    </a:lnTo>
                    <a:lnTo>
                      <a:pt x="41" y="4"/>
                    </a:lnTo>
                    <a:lnTo>
                      <a:pt x="27" y="8"/>
                    </a:lnTo>
                    <a:lnTo>
                      <a:pt x="25" y="9"/>
                    </a:lnTo>
                    <a:lnTo>
                      <a:pt x="23" y="12"/>
                    </a:lnTo>
                    <a:lnTo>
                      <a:pt x="16" y="14"/>
                    </a:lnTo>
                    <a:lnTo>
                      <a:pt x="4" y="18"/>
                    </a:lnTo>
                    <a:lnTo>
                      <a:pt x="2" y="21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8" name="Freeform 88"/>
              <p:cNvSpPr>
                <a:spLocks/>
              </p:cNvSpPr>
              <p:nvPr/>
            </p:nvSpPr>
            <p:spPr bwMode="auto">
              <a:xfrm>
                <a:off x="4695" y="2290"/>
                <a:ext cx="70" cy="17"/>
              </a:xfrm>
              <a:custGeom>
                <a:avLst/>
                <a:gdLst/>
                <a:ahLst/>
                <a:cxnLst>
                  <a:cxn ang="0">
                    <a:pos x="210" y="40"/>
                  </a:cxn>
                  <a:cxn ang="0">
                    <a:pos x="202" y="37"/>
                  </a:cxn>
                  <a:cxn ang="0">
                    <a:pos x="185" y="31"/>
                  </a:cxn>
                  <a:cxn ang="0">
                    <a:pos x="167" y="28"/>
                  </a:cxn>
                  <a:cxn ang="0">
                    <a:pos x="133" y="28"/>
                  </a:cxn>
                  <a:cxn ang="0">
                    <a:pos x="116" y="30"/>
                  </a:cxn>
                  <a:cxn ang="0">
                    <a:pos x="110" y="31"/>
                  </a:cxn>
                  <a:cxn ang="0">
                    <a:pos x="105" y="31"/>
                  </a:cxn>
                  <a:cxn ang="0">
                    <a:pos x="101" y="32"/>
                  </a:cxn>
                  <a:cxn ang="0">
                    <a:pos x="96" y="31"/>
                  </a:cxn>
                  <a:cxn ang="0">
                    <a:pos x="93" y="30"/>
                  </a:cxn>
                  <a:cxn ang="0">
                    <a:pos x="88" y="30"/>
                  </a:cxn>
                  <a:cxn ang="0">
                    <a:pos x="79" y="30"/>
                  </a:cxn>
                  <a:cxn ang="0">
                    <a:pos x="55" y="31"/>
                  </a:cxn>
                  <a:cxn ang="0">
                    <a:pos x="37" y="32"/>
                  </a:cxn>
                  <a:cxn ang="0">
                    <a:pos x="35" y="32"/>
                  </a:cxn>
                  <a:cxn ang="0">
                    <a:pos x="31" y="33"/>
                  </a:cxn>
                  <a:cxn ang="0">
                    <a:pos x="24" y="37"/>
                  </a:cxn>
                  <a:cxn ang="0">
                    <a:pos x="9" y="45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49"/>
                  </a:cxn>
                  <a:cxn ang="0">
                    <a:pos x="2" y="44"/>
                  </a:cxn>
                  <a:cxn ang="0">
                    <a:pos x="6" y="37"/>
                  </a:cxn>
                  <a:cxn ang="0">
                    <a:pos x="13" y="30"/>
                  </a:cxn>
                  <a:cxn ang="0">
                    <a:pos x="27" y="18"/>
                  </a:cxn>
                  <a:cxn ang="0">
                    <a:pos x="36" y="11"/>
                  </a:cxn>
                  <a:cxn ang="0">
                    <a:pos x="44" y="8"/>
                  </a:cxn>
                  <a:cxn ang="0">
                    <a:pos x="52" y="6"/>
                  </a:cxn>
                  <a:cxn ang="0">
                    <a:pos x="71" y="4"/>
                  </a:cxn>
                  <a:cxn ang="0">
                    <a:pos x="85" y="6"/>
                  </a:cxn>
                  <a:cxn ang="0">
                    <a:pos x="86" y="7"/>
                  </a:cxn>
                  <a:cxn ang="0">
                    <a:pos x="93" y="8"/>
                  </a:cxn>
                  <a:cxn ang="0">
                    <a:pos x="104" y="8"/>
                  </a:cxn>
                  <a:cxn ang="0">
                    <a:pos x="108" y="7"/>
                  </a:cxn>
                  <a:cxn ang="0">
                    <a:pos x="110" y="7"/>
                  </a:cxn>
                  <a:cxn ang="0">
                    <a:pos x="118" y="6"/>
                  </a:cxn>
                  <a:cxn ang="0">
                    <a:pos x="136" y="2"/>
                  </a:cxn>
                  <a:cxn ang="0">
                    <a:pos x="153" y="0"/>
                  </a:cxn>
                  <a:cxn ang="0">
                    <a:pos x="157" y="0"/>
                  </a:cxn>
                  <a:cxn ang="0">
                    <a:pos x="163" y="3"/>
                  </a:cxn>
                  <a:cxn ang="0">
                    <a:pos x="175" y="7"/>
                  </a:cxn>
                  <a:cxn ang="0">
                    <a:pos x="185" y="12"/>
                  </a:cxn>
                  <a:cxn ang="0">
                    <a:pos x="191" y="19"/>
                  </a:cxn>
                  <a:cxn ang="0">
                    <a:pos x="203" y="30"/>
                  </a:cxn>
                  <a:cxn ang="0">
                    <a:pos x="206" y="31"/>
                  </a:cxn>
                  <a:cxn ang="0">
                    <a:pos x="207" y="33"/>
                  </a:cxn>
                  <a:cxn ang="0">
                    <a:pos x="210" y="36"/>
                  </a:cxn>
                  <a:cxn ang="0">
                    <a:pos x="211" y="39"/>
                  </a:cxn>
                  <a:cxn ang="0">
                    <a:pos x="210" y="40"/>
                  </a:cxn>
                  <a:cxn ang="0">
                    <a:pos x="210" y="40"/>
                  </a:cxn>
                  <a:cxn ang="0">
                    <a:pos x="209" y="40"/>
                  </a:cxn>
                  <a:cxn ang="0">
                    <a:pos x="210" y="40"/>
                  </a:cxn>
                  <a:cxn ang="0">
                    <a:pos x="209" y="40"/>
                  </a:cxn>
                  <a:cxn ang="0">
                    <a:pos x="210" y="40"/>
                  </a:cxn>
                  <a:cxn ang="0">
                    <a:pos x="210" y="40"/>
                  </a:cxn>
                </a:cxnLst>
                <a:rect l="0" t="0" r="r" b="b"/>
                <a:pathLst>
                  <a:path w="211" h="51">
                    <a:moveTo>
                      <a:pt x="210" y="40"/>
                    </a:moveTo>
                    <a:lnTo>
                      <a:pt x="202" y="37"/>
                    </a:lnTo>
                    <a:lnTo>
                      <a:pt x="185" y="31"/>
                    </a:lnTo>
                    <a:lnTo>
                      <a:pt x="167" y="28"/>
                    </a:lnTo>
                    <a:lnTo>
                      <a:pt x="133" y="28"/>
                    </a:lnTo>
                    <a:lnTo>
                      <a:pt x="116" y="30"/>
                    </a:lnTo>
                    <a:lnTo>
                      <a:pt x="110" y="31"/>
                    </a:lnTo>
                    <a:lnTo>
                      <a:pt x="105" y="31"/>
                    </a:lnTo>
                    <a:lnTo>
                      <a:pt x="101" y="32"/>
                    </a:lnTo>
                    <a:lnTo>
                      <a:pt x="96" y="31"/>
                    </a:lnTo>
                    <a:lnTo>
                      <a:pt x="93" y="30"/>
                    </a:lnTo>
                    <a:lnTo>
                      <a:pt x="88" y="30"/>
                    </a:lnTo>
                    <a:lnTo>
                      <a:pt x="79" y="30"/>
                    </a:lnTo>
                    <a:lnTo>
                      <a:pt x="55" y="31"/>
                    </a:lnTo>
                    <a:lnTo>
                      <a:pt x="37" y="32"/>
                    </a:lnTo>
                    <a:lnTo>
                      <a:pt x="35" y="32"/>
                    </a:lnTo>
                    <a:lnTo>
                      <a:pt x="31" y="33"/>
                    </a:lnTo>
                    <a:lnTo>
                      <a:pt x="24" y="37"/>
                    </a:lnTo>
                    <a:lnTo>
                      <a:pt x="9" y="45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2" y="44"/>
                    </a:lnTo>
                    <a:lnTo>
                      <a:pt x="6" y="37"/>
                    </a:lnTo>
                    <a:lnTo>
                      <a:pt x="13" y="30"/>
                    </a:lnTo>
                    <a:lnTo>
                      <a:pt x="27" y="18"/>
                    </a:lnTo>
                    <a:lnTo>
                      <a:pt x="36" y="11"/>
                    </a:lnTo>
                    <a:lnTo>
                      <a:pt x="44" y="8"/>
                    </a:lnTo>
                    <a:lnTo>
                      <a:pt x="52" y="6"/>
                    </a:lnTo>
                    <a:lnTo>
                      <a:pt x="71" y="4"/>
                    </a:lnTo>
                    <a:lnTo>
                      <a:pt x="85" y="6"/>
                    </a:lnTo>
                    <a:lnTo>
                      <a:pt x="86" y="7"/>
                    </a:lnTo>
                    <a:lnTo>
                      <a:pt x="93" y="8"/>
                    </a:lnTo>
                    <a:lnTo>
                      <a:pt x="104" y="8"/>
                    </a:lnTo>
                    <a:lnTo>
                      <a:pt x="108" y="7"/>
                    </a:lnTo>
                    <a:lnTo>
                      <a:pt x="110" y="7"/>
                    </a:lnTo>
                    <a:lnTo>
                      <a:pt x="118" y="6"/>
                    </a:lnTo>
                    <a:lnTo>
                      <a:pt x="136" y="2"/>
                    </a:lnTo>
                    <a:lnTo>
                      <a:pt x="153" y="0"/>
                    </a:lnTo>
                    <a:lnTo>
                      <a:pt x="157" y="0"/>
                    </a:lnTo>
                    <a:lnTo>
                      <a:pt x="163" y="3"/>
                    </a:lnTo>
                    <a:lnTo>
                      <a:pt x="175" y="7"/>
                    </a:lnTo>
                    <a:lnTo>
                      <a:pt x="185" y="12"/>
                    </a:lnTo>
                    <a:lnTo>
                      <a:pt x="191" y="19"/>
                    </a:lnTo>
                    <a:lnTo>
                      <a:pt x="203" y="30"/>
                    </a:lnTo>
                    <a:lnTo>
                      <a:pt x="206" y="31"/>
                    </a:lnTo>
                    <a:lnTo>
                      <a:pt x="207" y="33"/>
                    </a:lnTo>
                    <a:lnTo>
                      <a:pt x="210" y="36"/>
                    </a:lnTo>
                    <a:lnTo>
                      <a:pt x="211" y="39"/>
                    </a:lnTo>
                    <a:lnTo>
                      <a:pt x="210" y="40"/>
                    </a:lnTo>
                    <a:lnTo>
                      <a:pt x="210" y="40"/>
                    </a:lnTo>
                    <a:lnTo>
                      <a:pt x="209" y="40"/>
                    </a:lnTo>
                    <a:lnTo>
                      <a:pt x="210" y="40"/>
                    </a:lnTo>
                    <a:lnTo>
                      <a:pt x="209" y="40"/>
                    </a:lnTo>
                    <a:lnTo>
                      <a:pt x="210" y="40"/>
                    </a:lnTo>
                    <a:lnTo>
                      <a:pt x="210" y="40"/>
                    </a:lnTo>
                    <a:close/>
                  </a:path>
                </a:pathLst>
              </a:custGeom>
              <a:solidFill>
                <a:srgbClr val="008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9" name="Freeform 89"/>
              <p:cNvSpPr>
                <a:spLocks/>
              </p:cNvSpPr>
              <p:nvPr/>
            </p:nvSpPr>
            <p:spPr bwMode="auto">
              <a:xfrm>
                <a:off x="4695" y="2292"/>
                <a:ext cx="70" cy="15"/>
              </a:xfrm>
              <a:custGeom>
                <a:avLst/>
                <a:gdLst/>
                <a:ahLst/>
                <a:cxnLst>
                  <a:cxn ang="0">
                    <a:pos x="35" y="9"/>
                  </a:cxn>
                  <a:cxn ang="0">
                    <a:pos x="43" y="6"/>
                  </a:cxn>
                  <a:cxn ang="0">
                    <a:pos x="51" y="4"/>
                  </a:cxn>
                  <a:cxn ang="0">
                    <a:pos x="71" y="2"/>
                  </a:cxn>
                  <a:cxn ang="0">
                    <a:pos x="86" y="4"/>
                  </a:cxn>
                  <a:cxn ang="0">
                    <a:pos x="88" y="5"/>
                  </a:cxn>
                  <a:cxn ang="0">
                    <a:pos x="93" y="6"/>
                  </a:cxn>
                  <a:cxn ang="0">
                    <a:pos x="104" y="6"/>
                  </a:cxn>
                  <a:cxn ang="0">
                    <a:pos x="108" y="5"/>
                  </a:cxn>
                  <a:cxn ang="0">
                    <a:pos x="110" y="5"/>
                  </a:cxn>
                  <a:cxn ang="0">
                    <a:pos x="118" y="4"/>
                  </a:cxn>
                  <a:cxn ang="0">
                    <a:pos x="136" y="1"/>
                  </a:cxn>
                  <a:cxn ang="0">
                    <a:pos x="153" y="0"/>
                  </a:cxn>
                  <a:cxn ang="0">
                    <a:pos x="157" y="0"/>
                  </a:cxn>
                  <a:cxn ang="0">
                    <a:pos x="162" y="1"/>
                  </a:cxn>
                  <a:cxn ang="0">
                    <a:pos x="173" y="5"/>
                  </a:cxn>
                  <a:cxn ang="0">
                    <a:pos x="190" y="14"/>
                  </a:cxn>
                  <a:cxn ang="0">
                    <a:pos x="202" y="24"/>
                  </a:cxn>
                  <a:cxn ang="0">
                    <a:pos x="206" y="25"/>
                  </a:cxn>
                  <a:cxn ang="0">
                    <a:pos x="207" y="27"/>
                  </a:cxn>
                  <a:cxn ang="0">
                    <a:pos x="210" y="30"/>
                  </a:cxn>
                  <a:cxn ang="0">
                    <a:pos x="211" y="33"/>
                  </a:cxn>
                  <a:cxn ang="0">
                    <a:pos x="210" y="34"/>
                  </a:cxn>
                  <a:cxn ang="0">
                    <a:pos x="210" y="34"/>
                  </a:cxn>
                  <a:cxn ang="0">
                    <a:pos x="202" y="31"/>
                  </a:cxn>
                  <a:cxn ang="0">
                    <a:pos x="185" y="25"/>
                  </a:cxn>
                  <a:cxn ang="0">
                    <a:pos x="167" y="22"/>
                  </a:cxn>
                  <a:cxn ang="0">
                    <a:pos x="133" y="22"/>
                  </a:cxn>
                  <a:cxn ang="0">
                    <a:pos x="116" y="24"/>
                  </a:cxn>
                  <a:cxn ang="0">
                    <a:pos x="110" y="25"/>
                  </a:cxn>
                  <a:cxn ang="0">
                    <a:pos x="105" y="25"/>
                  </a:cxn>
                  <a:cxn ang="0">
                    <a:pos x="101" y="26"/>
                  </a:cxn>
                  <a:cxn ang="0">
                    <a:pos x="96" y="25"/>
                  </a:cxn>
                  <a:cxn ang="0">
                    <a:pos x="93" y="24"/>
                  </a:cxn>
                  <a:cxn ang="0">
                    <a:pos x="88" y="24"/>
                  </a:cxn>
                  <a:cxn ang="0">
                    <a:pos x="79" y="24"/>
                  </a:cxn>
                  <a:cxn ang="0">
                    <a:pos x="55" y="25"/>
                  </a:cxn>
                  <a:cxn ang="0">
                    <a:pos x="37" y="26"/>
                  </a:cxn>
                  <a:cxn ang="0">
                    <a:pos x="35" y="26"/>
                  </a:cxn>
                  <a:cxn ang="0">
                    <a:pos x="31" y="27"/>
                  </a:cxn>
                  <a:cxn ang="0">
                    <a:pos x="24" y="31"/>
                  </a:cxn>
                  <a:cxn ang="0">
                    <a:pos x="9" y="39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8" y="31"/>
                  </a:cxn>
                  <a:cxn ang="0">
                    <a:pos x="27" y="14"/>
                  </a:cxn>
                  <a:cxn ang="0">
                    <a:pos x="35" y="9"/>
                  </a:cxn>
                  <a:cxn ang="0">
                    <a:pos x="33" y="9"/>
                  </a:cxn>
                  <a:cxn ang="0">
                    <a:pos x="35" y="9"/>
                  </a:cxn>
                  <a:cxn ang="0">
                    <a:pos x="33" y="9"/>
                  </a:cxn>
                  <a:cxn ang="0">
                    <a:pos x="35" y="9"/>
                  </a:cxn>
                  <a:cxn ang="0">
                    <a:pos x="35" y="9"/>
                  </a:cxn>
                </a:cxnLst>
                <a:rect l="0" t="0" r="r" b="b"/>
                <a:pathLst>
                  <a:path w="211" h="45">
                    <a:moveTo>
                      <a:pt x="35" y="9"/>
                    </a:moveTo>
                    <a:lnTo>
                      <a:pt x="43" y="6"/>
                    </a:lnTo>
                    <a:lnTo>
                      <a:pt x="51" y="4"/>
                    </a:lnTo>
                    <a:lnTo>
                      <a:pt x="71" y="2"/>
                    </a:lnTo>
                    <a:lnTo>
                      <a:pt x="86" y="4"/>
                    </a:lnTo>
                    <a:lnTo>
                      <a:pt x="88" y="5"/>
                    </a:lnTo>
                    <a:lnTo>
                      <a:pt x="93" y="6"/>
                    </a:lnTo>
                    <a:lnTo>
                      <a:pt x="104" y="6"/>
                    </a:lnTo>
                    <a:lnTo>
                      <a:pt x="108" y="5"/>
                    </a:lnTo>
                    <a:lnTo>
                      <a:pt x="110" y="5"/>
                    </a:lnTo>
                    <a:lnTo>
                      <a:pt x="118" y="4"/>
                    </a:lnTo>
                    <a:lnTo>
                      <a:pt x="136" y="1"/>
                    </a:lnTo>
                    <a:lnTo>
                      <a:pt x="153" y="0"/>
                    </a:lnTo>
                    <a:lnTo>
                      <a:pt x="157" y="0"/>
                    </a:lnTo>
                    <a:lnTo>
                      <a:pt x="162" y="1"/>
                    </a:lnTo>
                    <a:lnTo>
                      <a:pt x="173" y="5"/>
                    </a:lnTo>
                    <a:lnTo>
                      <a:pt x="190" y="14"/>
                    </a:lnTo>
                    <a:lnTo>
                      <a:pt x="202" y="24"/>
                    </a:lnTo>
                    <a:lnTo>
                      <a:pt x="206" y="25"/>
                    </a:lnTo>
                    <a:lnTo>
                      <a:pt x="207" y="27"/>
                    </a:lnTo>
                    <a:lnTo>
                      <a:pt x="210" y="30"/>
                    </a:lnTo>
                    <a:lnTo>
                      <a:pt x="211" y="33"/>
                    </a:lnTo>
                    <a:lnTo>
                      <a:pt x="210" y="34"/>
                    </a:lnTo>
                    <a:lnTo>
                      <a:pt x="210" y="34"/>
                    </a:lnTo>
                    <a:lnTo>
                      <a:pt x="202" y="31"/>
                    </a:lnTo>
                    <a:lnTo>
                      <a:pt x="185" y="25"/>
                    </a:lnTo>
                    <a:lnTo>
                      <a:pt x="167" y="22"/>
                    </a:lnTo>
                    <a:lnTo>
                      <a:pt x="133" y="22"/>
                    </a:lnTo>
                    <a:lnTo>
                      <a:pt x="116" y="24"/>
                    </a:lnTo>
                    <a:lnTo>
                      <a:pt x="110" y="25"/>
                    </a:lnTo>
                    <a:lnTo>
                      <a:pt x="105" y="25"/>
                    </a:lnTo>
                    <a:lnTo>
                      <a:pt x="101" y="26"/>
                    </a:lnTo>
                    <a:lnTo>
                      <a:pt x="96" y="25"/>
                    </a:lnTo>
                    <a:lnTo>
                      <a:pt x="93" y="24"/>
                    </a:lnTo>
                    <a:lnTo>
                      <a:pt x="88" y="24"/>
                    </a:lnTo>
                    <a:lnTo>
                      <a:pt x="79" y="24"/>
                    </a:lnTo>
                    <a:lnTo>
                      <a:pt x="55" y="25"/>
                    </a:lnTo>
                    <a:lnTo>
                      <a:pt x="37" y="26"/>
                    </a:lnTo>
                    <a:lnTo>
                      <a:pt x="35" y="26"/>
                    </a:lnTo>
                    <a:lnTo>
                      <a:pt x="31" y="27"/>
                    </a:lnTo>
                    <a:lnTo>
                      <a:pt x="24" y="31"/>
                    </a:lnTo>
                    <a:lnTo>
                      <a:pt x="9" y="39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8" y="31"/>
                    </a:lnTo>
                    <a:lnTo>
                      <a:pt x="27" y="14"/>
                    </a:lnTo>
                    <a:lnTo>
                      <a:pt x="35" y="9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5" y="9"/>
                    </a:lnTo>
                    <a:close/>
                  </a:path>
                </a:pathLst>
              </a:custGeom>
              <a:solidFill>
                <a:srgbClr val="0073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0" name="Freeform 90"/>
              <p:cNvSpPr>
                <a:spLocks/>
              </p:cNvSpPr>
              <p:nvPr/>
            </p:nvSpPr>
            <p:spPr bwMode="auto">
              <a:xfrm>
                <a:off x="4695" y="2294"/>
                <a:ext cx="70" cy="13"/>
              </a:xfrm>
              <a:custGeom>
                <a:avLst/>
                <a:gdLst/>
                <a:ahLst/>
                <a:cxnLst>
                  <a:cxn ang="0">
                    <a:pos x="35" y="9"/>
                  </a:cxn>
                  <a:cxn ang="0">
                    <a:pos x="43" y="6"/>
                  </a:cxn>
                  <a:cxn ang="0">
                    <a:pos x="52" y="4"/>
                  </a:cxn>
                  <a:cxn ang="0">
                    <a:pos x="72" y="2"/>
                  </a:cxn>
                  <a:cxn ang="0">
                    <a:pos x="88" y="4"/>
                  </a:cxn>
                  <a:cxn ang="0">
                    <a:pos x="94" y="6"/>
                  </a:cxn>
                  <a:cxn ang="0">
                    <a:pos x="104" y="6"/>
                  </a:cxn>
                  <a:cxn ang="0">
                    <a:pos x="108" y="5"/>
                  </a:cxn>
                  <a:cxn ang="0">
                    <a:pos x="110" y="5"/>
                  </a:cxn>
                  <a:cxn ang="0">
                    <a:pos x="118" y="4"/>
                  </a:cxn>
                  <a:cxn ang="0">
                    <a:pos x="136" y="1"/>
                  </a:cxn>
                  <a:cxn ang="0">
                    <a:pos x="153" y="0"/>
                  </a:cxn>
                  <a:cxn ang="0">
                    <a:pos x="157" y="0"/>
                  </a:cxn>
                  <a:cxn ang="0">
                    <a:pos x="161" y="1"/>
                  </a:cxn>
                  <a:cxn ang="0">
                    <a:pos x="170" y="4"/>
                  </a:cxn>
                  <a:cxn ang="0">
                    <a:pos x="189" y="12"/>
                  </a:cxn>
                  <a:cxn ang="0">
                    <a:pos x="202" y="20"/>
                  </a:cxn>
                  <a:cxn ang="0">
                    <a:pos x="206" y="21"/>
                  </a:cxn>
                  <a:cxn ang="0">
                    <a:pos x="207" y="23"/>
                  </a:cxn>
                  <a:cxn ang="0">
                    <a:pos x="210" y="26"/>
                  </a:cxn>
                  <a:cxn ang="0">
                    <a:pos x="211" y="29"/>
                  </a:cxn>
                  <a:cxn ang="0">
                    <a:pos x="210" y="30"/>
                  </a:cxn>
                  <a:cxn ang="0">
                    <a:pos x="210" y="30"/>
                  </a:cxn>
                  <a:cxn ang="0">
                    <a:pos x="202" y="27"/>
                  </a:cxn>
                  <a:cxn ang="0">
                    <a:pos x="185" y="21"/>
                  </a:cxn>
                  <a:cxn ang="0">
                    <a:pos x="167" y="18"/>
                  </a:cxn>
                  <a:cxn ang="0">
                    <a:pos x="133" y="18"/>
                  </a:cxn>
                  <a:cxn ang="0">
                    <a:pos x="116" y="20"/>
                  </a:cxn>
                  <a:cxn ang="0">
                    <a:pos x="110" y="21"/>
                  </a:cxn>
                  <a:cxn ang="0">
                    <a:pos x="105" y="21"/>
                  </a:cxn>
                  <a:cxn ang="0">
                    <a:pos x="101" y="22"/>
                  </a:cxn>
                  <a:cxn ang="0">
                    <a:pos x="96" y="21"/>
                  </a:cxn>
                  <a:cxn ang="0">
                    <a:pos x="93" y="20"/>
                  </a:cxn>
                  <a:cxn ang="0">
                    <a:pos x="88" y="20"/>
                  </a:cxn>
                  <a:cxn ang="0">
                    <a:pos x="79" y="20"/>
                  </a:cxn>
                  <a:cxn ang="0">
                    <a:pos x="55" y="21"/>
                  </a:cxn>
                  <a:cxn ang="0">
                    <a:pos x="37" y="22"/>
                  </a:cxn>
                  <a:cxn ang="0">
                    <a:pos x="35" y="22"/>
                  </a:cxn>
                  <a:cxn ang="0">
                    <a:pos x="31" y="23"/>
                  </a:cxn>
                  <a:cxn ang="0">
                    <a:pos x="24" y="27"/>
                  </a:cxn>
                  <a:cxn ang="0">
                    <a:pos x="9" y="35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3" y="38"/>
                  </a:cxn>
                  <a:cxn ang="0">
                    <a:pos x="13" y="27"/>
                  </a:cxn>
                  <a:cxn ang="0">
                    <a:pos x="29" y="13"/>
                  </a:cxn>
                  <a:cxn ang="0">
                    <a:pos x="35" y="9"/>
                  </a:cxn>
                  <a:cxn ang="0">
                    <a:pos x="33" y="9"/>
                  </a:cxn>
                  <a:cxn ang="0">
                    <a:pos x="35" y="9"/>
                  </a:cxn>
                  <a:cxn ang="0">
                    <a:pos x="33" y="9"/>
                  </a:cxn>
                  <a:cxn ang="0">
                    <a:pos x="35" y="9"/>
                  </a:cxn>
                  <a:cxn ang="0">
                    <a:pos x="35" y="9"/>
                  </a:cxn>
                </a:cxnLst>
                <a:rect l="0" t="0" r="r" b="b"/>
                <a:pathLst>
                  <a:path w="211" h="41">
                    <a:moveTo>
                      <a:pt x="35" y="9"/>
                    </a:moveTo>
                    <a:lnTo>
                      <a:pt x="43" y="6"/>
                    </a:lnTo>
                    <a:lnTo>
                      <a:pt x="52" y="4"/>
                    </a:lnTo>
                    <a:lnTo>
                      <a:pt x="72" y="2"/>
                    </a:lnTo>
                    <a:lnTo>
                      <a:pt x="88" y="4"/>
                    </a:lnTo>
                    <a:lnTo>
                      <a:pt x="94" y="6"/>
                    </a:lnTo>
                    <a:lnTo>
                      <a:pt x="104" y="6"/>
                    </a:lnTo>
                    <a:lnTo>
                      <a:pt x="108" y="5"/>
                    </a:lnTo>
                    <a:lnTo>
                      <a:pt x="110" y="5"/>
                    </a:lnTo>
                    <a:lnTo>
                      <a:pt x="118" y="4"/>
                    </a:lnTo>
                    <a:lnTo>
                      <a:pt x="136" y="1"/>
                    </a:lnTo>
                    <a:lnTo>
                      <a:pt x="153" y="0"/>
                    </a:lnTo>
                    <a:lnTo>
                      <a:pt x="157" y="0"/>
                    </a:lnTo>
                    <a:lnTo>
                      <a:pt x="161" y="1"/>
                    </a:lnTo>
                    <a:lnTo>
                      <a:pt x="170" y="4"/>
                    </a:lnTo>
                    <a:lnTo>
                      <a:pt x="189" y="12"/>
                    </a:lnTo>
                    <a:lnTo>
                      <a:pt x="202" y="20"/>
                    </a:lnTo>
                    <a:lnTo>
                      <a:pt x="206" y="21"/>
                    </a:lnTo>
                    <a:lnTo>
                      <a:pt x="207" y="23"/>
                    </a:lnTo>
                    <a:lnTo>
                      <a:pt x="210" y="26"/>
                    </a:lnTo>
                    <a:lnTo>
                      <a:pt x="211" y="29"/>
                    </a:lnTo>
                    <a:lnTo>
                      <a:pt x="210" y="30"/>
                    </a:lnTo>
                    <a:lnTo>
                      <a:pt x="210" y="30"/>
                    </a:lnTo>
                    <a:lnTo>
                      <a:pt x="202" y="27"/>
                    </a:lnTo>
                    <a:lnTo>
                      <a:pt x="185" y="21"/>
                    </a:lnTo>
                    <a:lnTo>
                      <a:pt x="167" y="18"/>
                    </a:lnTo>
                    <a:lnTo>
                      <a:pt x="133" y="18"/>
                    </a:lnTo>
                    <a:lnTo>
                      <a:pt x="116" y="20"/>
                    </a:lnTo>
                    <a:lnTo>
                      <a:pt x="110" y="21"/>
                    </a:lnTo>
                    <a:lnTo>
                      <a:pt x="105" y="21"/>
                    </a:lnTo>
                    <a:lnTo>
                      <a:pt x="101" y="22"/>
                    </a:lnTo>
                    <a:lnTo>
                      <a:pt x="96" y="21"/>
                    </a:lnTo>
                    <a:lnTo>
                      <a:pt x="93" y="20"/>
                    </a:lnTo>
                    <a:lnTo>
                      <a:pt x="88" y="20"/>
                    </a:lnTo>
                    <a:lnTo>
                      <a:pt x="79" y="20"/>
                    </a:lnTo>
                    <a:lnTo>
                      <a:pt x="55" y="21"/>
                    </a:lnTo>
                    <a:lnTo>
                      <a:pt x="37" y="22"/>
                    </a:lnTo>
                    <a:lnTo>
                      <a:pt x="35" y="22"/>
                    </a:lnTo>
                    <a:lnTo>
                      <a:pt x="31" y="23"/>
                    </a:lnTo>
                    <a:lnTo>
                      <a:pt x="24" y="27"/>
                    </a:lnTo>
                    <a:lnTo>
                      <a:pt x="9" y="35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3" y="38"/>
                    </a:lnTo>
                    <a:lnTo>
                      <a:pt x="13" y="27"/>
                    </a:lnTo>
                    <a:lnTo>
                      <a:pt x="29" y="13"/>
                    </a:lnTo>
                    <a:lnTo>
                      <a:pt x="35" y="9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5" y="9"/>
                    </a:lnTo>
                    <a:close/>
                  </a:path>
                </a:pathLst>
              </a:custGeom>
              <a:solidFill>
                <a:srgbClr val="0066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1" name="Freeform 91"/>
              <p:cNvSpPr>
                <a:spLocks/>
              </p:cNvSpPr>
              <p:nvPr/>
            </p:nvSpPr>
            <p:spPr bwMode="auto">
              <a:xfrm>
                <a:off x="4695" y="2295"/>
                <a:ext cx="70" cy="12"/>
              </a:xfrm>
              <a:custGeom>
                <a:avLst/>
                <a:gdLst/>
                <a:ahLst/>
                <a:cxnLst>
                  <a:cxn ang="0">
                    <a:pos x="210" y="26"/>
                  </a:cxn>
                  <a:cxn ang="0">
                    <a:pos x="202" y="23"/>
                  </a:cxn>
                  <a:cxn ang="0">
                    <a:pos x="185" y="17"/>
                  </a:cxn>
                  <a:cxn ang="0">
                    <a:pos x="167" y="14"/>
                  </a:cxn>
                  <a:cxn ang="0">
                    <a:pos x="133" y="14"/>
                  </a:cxn>
                  <a:cxn ang="0">
                    <a:pos x="116" y="16"/>
                  </a:cxn>
                  <a:cxn ang="0">
                    <a:pos x="110" y="17"/>
                  </a:cxn>
                  <a:cxn ang="0">
                    <a:pos x="105" y="17"/>
                  </a:cxn>
                  <a:cxn ang="0">
                    <a:pos x="101" y="18"/>
                  </a:cxn>
                  <a:cxn ang="0">
                    <a:pos x="96" y="17"/>
                  </a:cxn>
                  <a:cxn ang="0">
                    <a:pos x="93" y="16"/>
                  </a:cxn>
                  <a:cxn ang="0">
                    <a:pos x="88" y="16"/>
                  </a:cxn>
                  <a:cxn ang="0">
                    <a:pos x="79" y="16"/>
                  </a:cxn>
                  <a:cxn ang="0">
                    <a:pos x="55" y="17"/>
                  </a:cxn>
                  <a:cxn ang="0">
                    <a:pos x="37" y="18"/>
                  </a:cxn>
                  <a:cxn ang="0">
                    <a:pos x="35" y="18"/>
                  </a:cxn>
                  <a:cxn ang="0">
                    <a:pos x="31" y="19"/>
                  </a:cxn>
                  <a:cxn ang="0">
                    <a:pos x="24" y="23"/>
                  </a:cxn>
                  <a:cxn ang="0">
                    <a:pos x="9" y="31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4" y="34"/>
                  </a:cxn>
                  <a:cxn ang="0">
                    <a:pos x="17" y="23"/>
                  </a:cxn>
                  <a:cxn ang="0">
                    <a:pos x="32" y="13"/>
                  </a:cxn>
                  <a:cxn ang="0">
                    <a:pos x="35" y="10"/>
                  </a:cxn>
                  <a:cxn ang="0">
                    <a:pos x="36" y="9"/>
                  </a:cxn>
                  <a:cxn ang="0">
                    <a:pos x="43" y="6"/>
                  </a:cxn>
                  <a:cxn ang="0">
                    <a:pos x="63" y="2"/>
                  </a:cxn>
                  <a:cxn ang="0">
                    <a:pos x="84" y="4"/>
                  </a:cxn>
                  <a:cxn ang="0">
                    <a:pos x="89" y="4"/>
                  </a:cxn>
                  <a:cxn ang="0">
                    <a:pos x="94" y="6"/>
                  </a:cxn>
                  <a:cxn ang="0">
                    <a:pos x="104" y="6"/>
                  </a:cxn>
                  <a:cxn ang="0">
                    <a:pos x="108" y="5"/>
                  </a:cxn>
                  <a:cxn ang="0">
                    <a:pos x="110" y="5"/>
                  </a:cxn>
                  <a:cxn ang="0">
                    <a:pos x="118" y="4"/>
                  </a:cxn>
                  <a:cxn ang="0">
                    <a:pos x="136" y="1"/>
                  </a:cxn>
                  <a:cxn ang="0">
                    <a:pos x="153" y="0"/>
                  </a:cxn>
                  <a:cxn ang="0">
                    <a:pos x="157" y="0"/>
                  </a:cxn>
                  <a:cxn ang="0">
                    <a:pos x="159" y="1"/>
                  </a:cxn>
                  <a:cxn ang="0">
                    <a:pos x="167" y="4"/>
                  </a:cxn>
                  <a:cxn ang="0">
                    <a:pos x="186" y="9"/>
                  </a:cxn>
                  <a:cxn ang="0">
                    <a:pos x="202" y="16"/>
                  </a:cxn>
                  <a:cxn ang="0">
                    <a:pos x="206" y="17"/>
                  </a:cxn>
                  <a:cxn ang="0">
                    <a:pos x="207" y="19"/>
                  </a:cxn>
                  <a:cxn ang="0">
                    <a:pos x="210" y="22"/>
                  </a:cxn>
                  <a:cxn ang="0">
                    <a:pos x="211" y="25"/>
                  </a:cxn>
                  <a:cxn ang="0">
                    <a:pos x="210" y="26"/>
                  </a:cxn>
                  <a:cxn ang="0">
                    <a:pos x="210" y="26"/>
                  </a:cxn>
                  <a:cxn ang="0">
                    <a:pos x="209" y="26"/>
                  </a:cxn>
                  <a:cxn ang="0">
                    <a:pos x="210" y="26"/>
                  </a:cxn>
                  <a:cxn ang="0">
                    <a:pos x="209" y="26"/>
                  </a:cxn>
                  <a:cxn ang="0">
                    <a:pos x="210" y="26"/>
                  </a:cxn>
                  <a:cxn ang="0">
                    <a:pos x="210" y="26"/>
                  </a:cxn>
                </a:cxnLst>
                <a:rect l="0" t="0" r="r" b="b"/>
                <a:pathLst>
                  <a:path w="211" h="37">
                    <a:moveTo>
                      <a:pt x="210" y="26"/>
                    </a:moveTo>
                    <a:lnTo>
                      <a:pt x="202" y="23"/>
                    </a:lnTo>
                    <a:lnTo>
                      <a:pt x="185" y="17"/>
                    </a:lnTo>
                    <a:lnTo>
                      <a:pt x="167" y="14"/>
                    </a:lnTo>
                    <a:lnTo>
                      <a:pt x="133" y="14"/>
                    </a:lnTo>
                    <a:lnTo>
                      <a:pt x="116" y="16"/>
                    </a:lnTo>
                    <a:lnTo>
                      <a:pt x="110" y="17"/>
                    </a:lnTo>
                    <a:lnTo>
                      <a:pt x="105" y="17"/>
                    </a:lnTo>
                    <a:lnTo>
                      <a:pt x="101" y="18"/>
                    </a:lnTo>
                    <a:lnTo>
                      <a:pt x="96" y="17"/>
                    </a:lnTo>
                    <a:lnTo>
                      <a:pt x="93" y="16"/>
                    </a:lnTo>
                    <a:lnTo>
                      <a:pt x="88" y="16"/>
                    </a:lnTo>
                    <a:lnTo>
                      <a:pt x="79" y="16"/>
                    </a:lnTo>
                    <a:lnTo>
                      <a:pt x="55" y="17"/>
                    </a:lnTo>
                    <a:lnTo>
                      <a:pt x="37" y="18"/>
                    </a:lnTo>
                    <a:lnTo>
                      <a:pt x="35" y="18"/>
                    </a:lnTo>
                    <a:lnTo>
                      <a:pt x="31" y="19"/>
                    </a:lnTo>
                    <a:lnTo>
                      <a:pt x="24" y="23"/>
                    </a:lnTo>
                    <a:lnTo>
                      <a:pt x="9" y="31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4" y="34"/>
                    </a:lnTo>
                    <a:lnTo>
                      <a:pt x="17" y="23"/>
                    </a:lnTo>
                    <a:lnTo>
                      <a:pt x="32" y="13"/>
                    </a:lnTo>
                    <a:lnTo>
                      <a:pt x="35" y="10"/>
                    </a:lnTo>
                    <a:lnTo>
                      <a:pt x="36" y="9"/>
                    </a:lnTo>
                    <a:lnTo>
                      <a:pt x="43" y="6"/>
                    </a:lnTo>
                    <a:lnTo>
                      <a:pt x="63" y="2"/>
                    </a:lnTo>
                    <a:lnTo>
                      <a:pt x="84" y="4"/>
                    </a:lnTo>
                    <a:lnTo>
                      <a:pt x="89" y="4"/>
                    </a:lnTo>
                    <a:lnTo>
                      <a:pt x="94" y="6"/>
                    </a:lnTo>
                    <a:lnTo>
                      <a:pt x="104" y="6"/>
                    </a:lnTo>
                    <a:lnTo>
                      <a:pt x="108" y="5"/>
                    </a:lnTo>
                    <a:lnTo>
                      <a:pt x="110" y="5"/>
                    </a:lnTo>
                    <a:lnTo>
                      <a:pt x="118" y="4"/>
                    </a:lnTo>
                    <a:lnTo>
                      <a:pt x="136" y="1"/>
                    </a:lnTo>
                    <a:lnTo>
                      <a:pt x="153" y="0"/>
                    </a:lnTo>
                    <a:lnTo>
                      <a:pt x="157" y="0"/>
                    </a:lnTo>
                    <a:lnTo>
                      <a:pt x="159" y="1"/>
                    </a:lnTo>
                    <a:lnTo>
                      <a:pt x="167" y="4"/>
                    </a:lnTo>
                    <a:lnTo>
                      <a:pt x="186" y="9"/>
                    </a:lnTo>
                    <a:lnTo>
                      <a:pt x="202" y="16"/>
                    </a:lnTo>
                    <a:lnTo>
                      <a:pt x="206" y="17"/>
                    </a:lnTo>
                    <a:lnTo>
                      <a:pt x="207" y="19"/>
                    </a:lnTo>
                    <a:lnTo>
                      <a:pt x="210" y="22"/>
                    </a:lnTo>
                    <a:lnTo>
                      <a:pt x="211" y="25"/>
                    </a:lnTo>
                    <a:lnTo>
                      <a:pt x="210" y="26"/>
                    </a:lnTo>
                    <a:lnTo>
                      <a:pt x="210" y="26"/>
                    </a:lnTo>
                    <a:lnTo>
                      <a:pt x="209" y="26"/>
                    </a:lnTo>
                    <a:lnTo>
                      <a:pt x="210" y="26"/>
                    </a:lnTo>
                    <a:lnTo>
                      <a:pt x="209" y="26"/>
                    </a:lnTo>
                    <a:lnTo>
                      <a:pt x="210" y="26"/>
                    </a:lnTo>
                    <a:lnTo>
                      <a:pt x="210" y="26"/>
                    </a:lnTo>
                    <a:close/>
                  </a:path>
                </a:pathLst>
              </a:custGeom>
              <a:solidFill>
                <a:srgbClr val="0059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2" name="Freeform 92"/>
              <p:cNvSpPr>
                <a:spLocks/>
              </p:cNvSpPr>
              <p:nvPr/>
            </p:nvSpPr>
            <p:spPr bwMode="auto">
              <a:xfrm>
                <a:off x="4688" y="2286"/>
                <a:ext cx="89" cy="1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" y="59"/>
                  </a:cxn>
                  <a:cxn ang="0">
                    <a:pos x="9" y="57"/>
                  </a:cxn>
                  <a:cxn ang="0">
                    <a:pos x="18" y="49"/>
                  </a:cxn>
                  <a:cxn ang="0">
                    <a:pos x="22" y="45"/>
                  </a:cxn>
                  <a:cxn ang="0">
                    <a:pos x="25" y="42"/>
                  </a:cxn>
                  <a:cxn ang="0">
                    <a:pos x="31" y="32"/>
                  </a:cxn>
                  <a:cxn ang="0">
                    <a:pos x="51" y="13"/>
                  </a:cxn>
                  <a:cxn ang="0">
                    <a:pos x="63" y="6"/>
                  </a:cxn>
                  <a:cxn ang="0">
                    <a:pos x="77" y="4"/>
                  </a:cxn>
                  <a:cxn ang="0">
                    <a:pos x="86" y="4"/>
                  </a:cxn>
                  <a:cxn ang="0">
                    <a:pos x="90" y="5"/>
                  </a:cxn>
                  <a:cxn ang="0">
                    <a:pos x="102" y="6"/>
                  </a:cxn>
                  <a:cxn ang="0">
                    <a:pos x="115" y="10"/>
                  </a:cxn>
                  <a:cxn ang="0">
                    <a:pos x="118" y="10"/>
                  </a:cxn>
                  <a:cxn ang="0">
                    <a:pos x="122" y="9"/>
                  </a:cxn>
                  <a:cxn ang="0">
                    <a:pos x="142" y="1"/>
                  </a:cxn>
                  <a:cxn ang="0">
                    <a:pos x="171" y="0"/>
                  </a:cxn>
                  <a:cxn ang="0">
                    <a:pos x="179" y="0"/>
                  </a:cxn>
                  <a:cxn ang="0">
                    <a:pos x="185" y="2"/>
                  </a:cxn>
                  <a:cxn ang="0">
                    <a:pos x="199" y="9"/>
                  </a:cxn>
                  <a:cxn ang="0">
                    <a:pos x="212" y="18"/>
                  </a:cxn>
                  <a:cxn ang="0">
                    <a:pos x="231" y="37"/>
                  </a:cxn>
                  <a:cxn ang="0">
                    <a:pos x="243" y="47"/>
                  </a:cxn>
                  <a:cxn ang="0">
                    <a:pos x="245" y="51"/>
                  </a:cxn>
                  <a:cxn ang="0">
                    <a:pos x="251" y="55"/>
                  </a:cxn>
                  <a:cxn ang="0">
                    <a:pos x="261" y="59"/>
                  </a:cxn>
                  <a:cxn ang="0">
                    <a:pos x="266" y="59"/>
                  </a:cxn>
                  <a:cxn ang="0">
                    <a:pos x="268" y="59"/>
                  </a:cxn>
                </a:cxnLst>
                <a:rect l="0" t="0" r="r" b="b"/>
                <a:pathLst>
                  <a:path w="268" h="59">
                    <a:moveTo>
                      <a:pt x="0" y="59"/>
                    </a:moveTo>
                    <a:lnTo>
                      <a:pt x="1" y="59"/>
                    </a:lnTo>
                    <a:lnTo>
                      <a:pt x="9" y="57"/>
                    </a:lnTo>
                    <a:lnTo>
                      <a:pt x="18" y="49"/>
                    </a:lnTo>
                    <a:lnTo>
                      <a:pt x="22" y="45"/>
                    </a:lnTo>
                    <a:lnTo>
                      <a:pt x="25" y="42"/>
                    </a:lnTo>
                    <a:lnTo>
                      <a:pt x="31" y="32"/>
                    </a:lnTo>
                    <a:lnTo>
                      <a:pt x="51" y="13"/>
                    </a:lnTo>
                    <a:lnTo>
                      <a:pt x="63" y="6"/>
                    </a:lnTo>
                    <a:lnTo>
                      <a:pt x="77" y="4"/>
                    </a:lnTo>
                    <a:lnTo>
                      <a:pt x="86" y="4"/>
                    </a:lnTo>
                    <a:lnTo>
                      <a:pt x="90" y="5"/>
                    </a:lnTo>
                    <a:lnTo>
                      <a:pt x="102" y="6"/>
                    </a:lnTo>
                    <a:lnTo>
                      <a:pt x="115" y="10"/>
                    </a:lnTo>
                    <a:lnTo>
                      <a:pt x="118" y="10"/>
                    </a:lnTo>
                    <a:lnTo>
                      <a:pt x="122" y="9"/>
                    </a:lnTo>
                    <a:lnTo>
                      <a:pt x="142" y="1"/>
                    </a:lnTo>
                    <a:lnTo>
                      <a:pt x="171" y="0"/>
                    </a:lnTo>
                    <a:lnTo>
                      <a:pt x="179" y="0"/>
                    </a:lnTo>
                    <a:lnTo>
                      <a:pt x="185" y="2"/>
                    </a:lnTo>
                    <a:lnTo>
                      <a:pt x="199" y="9"/>
                    </a:lnTo>
                    <a:lnTo>
                      <a:pt x="212" y="18"/>
                    </a:lnTo>
                    <a:lnTo>
                      <a:pt x="231" y="37"/>
                    </a:lnTo>
                    <a:lnTo>
                      <a:pt x="243" y="47"/>
                    </a:lnTo>
                    <a:lnTo>
                      <a:pt x="245" y="51"/>
                    </a:lnTo>
                    <a:lnTo>
                      <a:pt x="251" y="55"/>
                    </a:lnTo>
                    <a:lnTo>
                      <a:pt x="261" y="59"/>
                    </a:lnTo>
                    <a:lnTo>
                      <a:pt x="266" y="59"/>
                    </a:lnTo>
                    <a:lnTo>
                      <a:pt x="268" y="59"/>
                    </a:lnTo>
                  </a:path>
                </a:pathLst>
              </a:custGeom>
              <a:noFill/>
              <a:ln w="4763">
                <a:solidFill>
                  <a:srgbClr val="00735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3" name="Freeform 93"/>
              <p:cNvSpPr>
                <a:spLocks/>
              </p:cNvSpPr>
              <p:nvPr/>
            </p:nvSpPr>
            <p:spPr bwMode="auto">
              <a:xfrm>
                <a:off x="4707" y="2314"/>
                <a:ext cx="39" cy="20"/>
              </a:xfrm>
              <a:custGeom>
                <a:avLst/>
                <a:gdLst/>
                <a:ahLst/>
                <a:cxnLst>
                  <a:cxn ang="0">
                    <a:pos x="15" y="7"/>
                  </a:cxn>
                  <a:cxn ang="0">
                    <a:pos x="18" y="7"/>
                  </a:cxn>
                  <a:cxn ang="0">
                    <a:pos x="28" y="5"/>
                  </a:cxn>
                  <a:cxn ang="0">
                    <a:pos x="42" y="3"/>
                  </a:cxn>
                  <a:cxn ang="0">
                    <a:pos x="45" y="1"/>
                  </a:cxn>
                  <a:cxn ang="0">
                    <a:pos x="48" y="1"/>
                  </a:cxn>
                  <a:cxn ang="0">
                    <a:pos x="53" y="0"/>
                  </a:cxn>
                  <a:cxn ang="0">
                    <a:pos x="61" y="0"/>
                  </a:cxn>
                  <a:cxn ang="0">
                    <a:pos x="71" y="1"/>
                  </a:cxn>
                  <a:cxn ang="0">
                    <a:pos x="73" y="1"/>
                  </a:cxn>
                  <a:cxn ang="0">
                    <a:pos x="76" y="3"/>
                  </a:cxn>
                  <a:cxn ang="0">
                    <a:pos x="81" y="4"/>
                  </a:cxn>
                  <a:cxn ang="0">
                    <a:pos x="93" y="7"/>
                  </a:cxn>
                  <a:cxn ang="0">
                    <a:pos x="104" y="7"/>
                  </a:cxn>
                  <a:cxn ang="0">
                    <a:pos x="107" y="5"/>
                  </a:cxn>
                  <a:cxn ang="0">
                    <a:pos x="112" y="5"/>
                  </a:cxn>
                  <a:cxn ang="0">
                    <a:pos x="116" y="5"/>
                  </a:cxn>
                  <a:cxn ang="0">
                    <a:pos x="117" y="7"/>
                  </a:cxn>
                  <a:cxn ang="0">
                    <a:pos x="116" y="9"/>
                  </a:cxn>
                  <a:cxn ang="0">
                    <a:pos x="115" y="12"/>
                  </a:cxn>
                  <a:cxn ang="0">
                    <a:pos x="111" y="16"/>
                  </a:cxn>
                  <a:cxn ang="0">
                    <a:pos x="103" y="23"/>
                  </a:cxn>
                  <a:cxn ang="0">
                    <a:pos x="87" y="33"/>
                  </a:cxn>
                  <a:cxn ang="0">
                    <a:pos x="87" y="33"/>
                  </a:cxn>
                  <a:cxn ang="0">
                    <a:pos x="84" y="36"/>
                  </a:cxn>
                  <a:cxn ang="0">
                    <a:pos x="80" y="40"/>
                  </a:cxn>
                  <a:cxn ang="0">
                    <a:pos x="76" y="45"/>
                  </a:cxn>
                  <a:cxn ang="0">
                    <a:pos x="71" y="54"/>
                  </a:cxn>
                  <a:cxn ang="0">
                    <a:pos x="65" y="58"/>
                  </a:cxn>
                  <a:cxn ang="0">
                    <a:pos x="63" y="60"/>
                  </a:cxn>
                  <a:cxn ang="0">
                    <a:pos x="60" y="60"/>
                  </a:cxn>
                  <a:cxn ang="0">
                    <a:pos x="56" y="57"/>
                  </a:cxn>
                  <a:cxn ang="0">
                    <a:pos x="53" y="56"/>
                  </a:cxn>
                  <a:cxn ang="0">
                    <a:pos x="48" y="52"/>
                  </a:cxn>
                  <a:cxn ang="0">
                    <a:pos x="39" y="45"/>
                  </a:cxn>
                  <a:cxn ang="0">
                    <a:pos x="38" y="44"/>
                  </a:cxn>
                  <a:cxn ang="0">
                    <a:pos x="34" y="42"/>
                  </a:cxn>
                  <a:cxn ang="0">
                    <a:pos x="24" y="37"/>
                  </a:cxn>
                  <a:cxn ang="0">
                    <a:pos x="3" y="20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2" y="9"/>
                  </a:cxn>
                  <a:cxn ang="0">
                    <a:pos x="6" y="8"/>
                  </a:cxn>
                  <a:cxn ang="0">
                    <a:pos x="14" y="7"/>
                  </a:cxn>
                  <a:cxn ang="0">
                    <a:pos x="15" y="7"/>
                  </a:cxn>
                  <a:cxn ang="0">
                    <a:pos x="14" y="7"/>
                  </a:cxn>
                  <a:cxn ang="0">
                    <a:pos x="15" y="7"/>
                  </a:cxn>
                  <a:cxn ang="0">
                    <a:pos x="14" y="7"/>
                  </a:cxn>
                  <a:cxn ang="0">
                    <a:pos x="15" y="7"/>
                  </a:cxn>
                  <a:cxn ang="0">
                    <a:pos x="15" y="7"/>
                  </a:cxn>
                </a:cxnLst>
                <a:rect l="0" t="0" r="r" b="b"/>
                <a:pathLst>
                  <a:path w="117" h="60">
                    <a:moveTo>
                      <a:pt x="15" y="7"/>
                    </a:moveTo>
                    <a:lnTo>
                      <a:pt x="18" y="7"/>
                    </a:lnTo>
                    <a:lnTo>
                      <a:pt x="28" y="5"/>
                    </a:lnTo>
                    <a:lnTo>
                      <a:pt x="42" y="3"/>
                    </a:lnTo>
                    <a:lnTo>
                      <a:pt x="45" y="1"/>
                    </a:lnTo>
                    <a:lnTo>
                      <a:pt x="48" y="1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71" y="1"/>
                    </a:lnTo>
                    <a:lnTo>
                      <a:pt x="73" y="1"/>
                    </a:lnTo>
                    <a:lnTo>
                      <a:pt x="76" y="3"/>
                    </a:lnTo>
                    <a:lnTo>
                      <a:pt x="81" y="4"/>
                    </a:lnTo>
                    <a:lnTo>
                      <a:pt x="93" y="7"/>
                    </a:lnTo>
                    <a:lnTo>
                      <a:pt x="104" y="7"/>
                    </a:lnTo>
                    <a:lnTo>
                      <a:pt x="107" y="5"/>
                    </a:lnTo>
                    <a:lnTo>
                      <a:pt x="112" y="5"/>
                    </a:lnTo>
                    <a:lnTo>
                      <a:pt x="116" y="5"/>
                    </a:lnTo>
                    <a:lnTo>
                      <a:pt x="117" y="7"/>
                    </a:lnTo>
                    <a:lnTo>
                      <a:pt x="116" y="9"/>
                    </a:lnTo>
                    <a:lnTo>
                      <a:pt x="115" y="12"/>
                    </a:lnTo>
                    <a:lnTo>
                      <a:pt x="111" y="16"/>
                    </a:lnTo>
                    <a:lnTo>
                      <a:pt x="103" y="23"/>
                    </a:lnTo>
                    <a:lnTo>
                      <a:pt x="87" y="33"/>
                    </a:lnTo>
                    <a:lnTo>
                      <a:pt x="87" y="33"/>
                    </a:lnTo>
                    <a:lnTo>
                      <a:pt x="84" y="36"/>
                    </a:lnTo>
                    <a:lnTo>
                      <a:pt x="80" y="40"/>
                    </a:lnTo>
                    <a:lnTo>
                      <a:pt x="76" y="45"/>
                    </a:lnTo>
                    <a:lnTo>
                      <a:pt x="71" y="54"/>
                    </a:lnTo>
                    <a:lnTo>
                      <a:pt x="65" y="58"/>
                    </a:lnTo>
                    <a:lnTo>
                      <a:pt x="63" y="60"/>
                    </a:lnTo>
                    <a:lnTo>
                      <a:pt x="60" y="60"/>
                    </a:lnTo>
                    <a:lnTo>
                      <a:pt x="56" y="57"/>
                    </a:lnTo>
                    <a:lnTo>
                      <a:pt x="53" y="56"/>
                    </a:lnTo>
                    <a:lnTo>
                      <a:pt x="48" y="52"/>
                    </a:lnTo>
                    <a:lnTo>
                      <a:pt x="39" y="45"/>
                    </a:lnTo>
                    <a:lnTo>
                      <a:pt x="38" y="44"/>
                    </a:lnTo>
                    <a:lnTo>
                      <a:pt x="34" y="42"/>
                    </a:lnTo>
                    <a:lnTo>
                      <a:pt x="24" y="37"/>
                    </a:lnTo>
                    <a:lnTo>
                      <a:pt x="3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6" y="8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59F0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4" name="Freeform 94"/>
              <p:cNvSpPr>
                <a:spLocks/>
              </p:cNvSpPr>
              <p:nvPr/>
            </p:nvSpPr>
            <p:spPr bwMode="auto">
              <a:xfrm>
                <a:off x="4708" y="2314"/>
                <a:ext cx="37" cy="18"/>
              </a:xfrm>
              <a:custGeom>
                <a:avLst/>
                <a:gdLst/>
                <a:ahLst/>
                <a:cxnLst>
                  <a:cxn ang="0">
                    <a:pos x="63" y="52"/>
                  </a:cxn>
                  <a:cxn ang="0">
                    <a:pos x="61" y="53"/>
                  </a:cxn>
                  <a:cxn ang="0">
                    <a:pos x="58" y="53"/>
                  </a:cxn>
                  <a:cxn ang="0">
                    <a:pos x="51" y="50"/>
                  </a:cxn>
                  <a:cxn ang="0">
                    <a:pos x="46" y="48"/>
                  </a:cxn>
                  <a:cxn ang="0">
                    <a:pos x="37" y="41"/>
                  </a:cxn>
                  <a:cxn ang="0">
                    <a:pos x="36" y="40"/>
                  </a:cxn>
                  <a:cxn ang="0">
                    <a:pos x="24" y="34"/>
                  </a:cxn>
                  <a:cxn ang="0">
                    <a:pos x="12" y="27"/>
                  </a:cxn>
                  <a:cxn ang="0">
                    <a:pos x="4" y="19"/>
                  </a:cxn>
                  <a:cxn ang="0">
                    <a:pos x="1" y="16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5" y="8"/>
                  </a:cxn>
                  <a:cxn ang="0">
                    <a:pos x="12" y="7"/>
                  </a:cxn>
                  <a:cxn ang="0">
                    <a:pos x="13" y="7"/>
                  </a:cxn>
                  <a:cxn ang="0">
                    <a:pos x="16" y="7"/>
                  </a:cxn>
                  <a:cxn ang="0">
                    <a:pos x="26" y="5"/>
                  </a:cxn>
                  <a:cxn ang="0">
                    <a:pos x="40" y="3"/>
                  </a:cxn>
                  <a:cxn ang="0">
                    <a:pos x="43" y="1"/>
                  </a:cxn>
                  <a:cxn ang="0">
                    <a:pos x="46" y="1"/>
                  </a:cxn>
                  <a:cxn ang="0">
                    <a:pos x="51" y="0"/>
                  </a:cxn>
                  <a:cxn ang="0">
                    <a:pos x="59" y="0"/>
                  </a:cxn>
                  <a:cxn ang="0">
                    <a:pos x="69" y="1"/>
                  </a:cxn>
                  <a:cxn ang="0">
                    <a:pos x="71" y="1"/>
                  </a:cxn>
                  <a:cxn ang="0">
                    <a:pos x="74" y="3"/>
                  </a:cxn>
                  <a:cxn ang="0">
                    <a:pos x="79" y="4"/>
                  </a:cxn>
                  <a:cxn ang="0">
                    <a:pos x="91" y="7"/>
                  </a:cxn>
                  <a:cxn ang="0">
                    <a:pos x="102" y="7"/>
                  </a:cxn>
                  <a:cxn ang="0">
                    <a:pos x="105" y="5"/>
                  </a:cxn>
                  <a:cxn ang="0">
                    <a:pos x="109" y="5"/>
                  </a:cxn>
                  <a:cxn ang="0">
                    <a:pos x="111" y="7"/>
                  </a:cxn>
                  <a:cxn ang="0">
                    <a:pos x="111" y="9"/>
                  </a:cxn>
                  <a:cxn ang="0">
                    <a:pos x="110" y="12"/>
                  </a:cxn>
                  <a:cxn ang="0">
                    <a:pos x="107" y="15"/>
                  </a:cxn>
                  <a:cxn ang="0">
                    <a:pos x="101" y="21"/>
                  </a:cxn>
                  <a:cxn ang="0">
                    <a:pos x="89" y="30"/>
                  </a:cxn>
                  <a:cxn ang="0">
                    <a:pos x="89" y="30"/>
                  </a:cxn>
                  <a:cxn ang="0">
                    <a:pos x="86" y="33"/>
                  </a:cxn>
                  <a:cxn ang="0">
                    <a:pos x="81" y="37"/>
                  </a:cxn>
                  <a:cxn ang="0">
                    <a:pos x="73" y="45"/>
                  </a:cxn>
                  <a:cxn ang="0">
                    <a:pos x="65" y="52"/>
                  </a:cxn>
                  <a:cxn ang="0">
                    <a:pos x="63" y="52"/>
                  </a:cxn>
                  <a:cxn ang="0">
                    <a:pos x="62" y="52"/>
                  </a:cxn>
                  <a:cxn ang="0">
                    <a:pos x="63" y="52"/>
                  </a:cxn>
                  <a:cxn ang="0">
                    <a:pos x="62" y="52"/>
                  </a:cxn>
                  <a:cxn ang="0">
                    <a:pos x="63" y="52"/>
                  </a:cxn>
                  <a:cxn ang="0">
                    <a:pos x="63" y="52"/>
                  </a:cxn>
                </a:cxnLst>
                <a:rect l="0" t="0" r="r" b="b"/>
                <a:pathLst>
                  <a:path w="111" h="53">
                    <a:moveTo>
                      <a:pt x="63" y="52"/>
                    </a:moveTo>
                    <a:lnTo>
                      <a:pt x="61" y="53"/>
                    </a:lnTo>
                    <a:lnTo>
                      <a:pt x="58" y="53"/>
                    </a:lnTo>
                    <a:lnTo>
                      <a:pt x="51" y="50"/>
                    </a:lnTo>
                    <a:lnTo>
                      <a:pt x="46" y="48"/>
                    </a:lnTo>
                    <a:lnTo>
                      <a:pt x="37" y="41"/>
                    </a:lnTo>
                    <a:lnTo>
                      <a:pt x="36" y="40"/>
                    </a:lnTo>
                    <a:lnTo>
                      <a:pt x="24" y="34"/>
                    </a:lnTo>
                    <a:lnTo>
                      <a:pt x="12" y="27"/>
                    </a:lnTo>
                    <a:lnTo>
                      <a:pt x="4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5" y="8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26" y="5"/>
                    </a:lnTo>
                    <a:lnTo>
                      <a:pt x="40" y="3"/>
                    </a:lnTo>
                    <a:lnTo>
                      <a:pt x="43" y="1"/>
                    </a:lnTo>
                    <a:lnTo>
                      <a:pt x="46" y="1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9" y="1"/>
                    </a:lnTo>
                    <a:lnTo>
                      <a:pt x="71" y="1"/>
                    </a:lnTo>
                    <a:lnTo>
                      <a:pt x="74" y="3"/>
                    </a:lnTo>
                    <a:lnTo>
                      <a:pt x="79" y="4"/>
                    </a:lnTo>
                    <a:lnTo>
                      <a:pt x="91" y="7"/>
                    </a:lnTo>
                    <a:lnTo>
                      <a:pt x="102" y="7"/>
                    </a:lnTo>
                    <a:lnTo>
                      <a:pt x="105" y="5"/>
                    </a:lnTo>
                    <a:lnTo>
                      <a:pt x="109" y="5"/>
                    </a:lnTo>
                    <a:lnTo>
                      <a:pt x="111" y="7"/>
                    </a:lnTo>
                    <a:lnTo>
                      <a:pt x="111" y="9"/>
                    </a:lnTo>
                    <a:lnTo>
                      <a:pt x="110" y="12"/>
                    </a:lnTo>
                    <a:lnTo>
                      <a:pt x="107" y="15"/>
                    </a:lnTo>
                    <a:lnTo>
                      <a:pt x="101" y="21"/>
                    </a:lnTo>
                    <a:lnTo>
                      <a:pt x="89" y="30"/>
                    </a:lnTo>
                    <a:lnTo>
                      <a:pt x="89" y="30"/>
                    </a:lnTo>
                    <a:lnTo>
                      <a:pt x="86" y="33"/>
                    </a:lnTo>
                    <a:lnTo>
                      <a:pt x="81" y="37"/>
                    </a:lnTo>
                    <a:lnTo>
                      <a:pt x="73" y="45"/>
                    </a:lnTo>
                    <a:lnTo>
                      <a:pt x="65" y="52"/>
                    </a:lnTo>
                    <a:lnTo>
                      <a:pt x="63" y="52"/>
                    </a:lnTo>
                    <a:lnTo>
                      <a:pt x="62" y="52"/>
                    </a:lnTo>
                    <a:lnTo>
                      <a:pt x="63" y="52"/>
                    </a:lnTo>
                    <a:lnTo>
                      <a:pt x="62" y="52"/>
                    </a:lnTo>
                    <a:lnTo>
                      <a:pt x="63" y="52"/>
                    </a:lnTo>
                    <a:lnTo>
                      <a:pt x="63" y="52"/>
                    </a:lnTo>
                    <a:close/>
                  </a:path>
                </a:pathLst>
              </a:custGeom>
              <a:solidFill>
                <a:srgbClr val="33D1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5" name="Freeform 95"/>
              <p:cNvSpPr>
                <a:spLocks/>
              </p:cNvSpPr>
              <p:nvPr/>
            </p:nvSpPr>
            <p:spPr bwMode="auto">
              <a:xfrm>
                <a:off x="4708" y="2314"/>
                <a:ext cx="37" cy="15"/>
              </a:xfrm>
              <a:custGeom>
                <a:avLst/>
                <a:gdLst/>
                <a:ahLst/>
                <a:cxnLst>
                  <a:cxn ang="0">
                    <a:pos x="64" y="44"/>
                  </a:cxn>
                  <a:cxn ang="0">
                    <a:pos x="61" y="45"/>
                  </a:cxn>
                  <a:cxn ang="0">
                    <a:pos x="58" y="45"/>
                  </a:cxn>
                  <a:cxn ang="0">
                    <a:pos x="56" y="45"/>
                  </a:cxn>
                  <a:cxn ang="0">
                    <a:pos x="50" y="44"/>
                  </a:cxn>
                  <a:cxn ang="0">
                    <a:pos x="46" y="42"/>
                  </a:cxn>
                  <a:cxn ang="0">
                    <a:pos x="36" y="37"/>
                  </a:cxn>
                  <a:cxn ang="0">
                    <a:pos x="35" y="36"/>
                  </a:cxn>
                  <a:cxn ang="0">
                    <a:pos x="31" y="34"/>
                  </a:cxn>
                  <a:cxn ang="0">
                    <a:pos x="23" y="30"/>
                  </a:cxn>
                  <a:cxn ang="0">
                    <a:pos x="4" y="17"/>
                  </a:cxn>
                  <a:cxn ang="0">
                    <a:pos x="1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5" y="8"/>
                  </a:cxn>
                  <a:cxn ang="0">
                    <a:pos x="11" y="7"/>
                  </a:cxn>
                  <a:cxn ang="0">
                    <a:pos x="12" y="7"/>
                  </a:cxn>
                  <a:cxn ang="0">
                    <a:pos x="15" y="7"/>
                  </a:cxn>
                  <a:cxn ang="0">
                    <a:pos x="25" y="5"/>
                  </a:cxn>
                  <a:cxn ang="0">
                    <a:pos x="39" y="3"/>
                  </a:cxn>
                  <a:cxn ang="0">
                    <a:pos x="42" y="1"/>
                  </a:cxn>
                  <a:cxn ang="0">
                    <a:pos x="45" y="1"/>
                  </a:cxn>
                  <a:cxn ang="0">
                    <a:pos x="50" y="0"/>
                  </a:cxn>
                  <a:cxn ang="0">
                    <a:pos x="58" y="0"/>
                  </a:cxn>
                  <a:cxn ang="0">
                    <a:pos x="68" y="1"/>
                  </a:cxn>
                  <a:cxn ang="0">
                    <a:pos x="70" y="1"/>
                  </a:cxn>
                  <a:cxn ang="0">
                    <a:pos x="73" y="3"/>
                  </a:cxn>
                  <a:cxn ang="0">
                    <a:pos x="78" y="4"/>
                  </a:cxn>
                  <a:cxn ang="0">
                    <a:pos x="90" y="7"/>
                  </a:cxn>
                  <a:cxn ang="0">
                    <a:pos x="101" y="7"/>
                  </a:cxn>
                  <a:cxn ang="0">
                    <a:pos x="104" y="5"/>
                  </a:cxn>
                  <a:cxn ang="0">
                    <a:pos x="106" y="5"/>
                  </a:cxn>
                  <a:cxn ang="0">
                    <a:pos x="109" y="5"/>
                  </a:cxn>
                  <a:cxn ang="0">
                    <a:pos x="110" y="7"/>
                  </a:cxn>
                  <a:cxn ang="0">
                    <a:pos x="109" y="11"/>
                  </a:cxn>
                  <a:cxn ang="0">
                    <a:pos x="102" y="17"/>
                  </a:cxn>
                  <a:cxn ang="0">
                    <a:pos x="96" y="23"/>
                  </a:cxn>
                  <a:cxn ang="0">
                    <a:pos x="90" y="27"/>
                  </a:cxn>
                  <a:cxn ang="0">
                    <a:pos x="90" y="27"/>
                  </a:cxn>
                  <a:cxn ang="0">
                    <a:pos x="88" y="29"/>
                  </a:cxn>
                  <a:cxn ang="0">
                    <a:pos x="82" y="32"/>
                  </a:cxn>
                  <a:cxn ang="0">
                    <a:pos x="73" y="38"/>
                  </a:cxn>
                  <a:cxn ang="0">
                    <a:pos x="65" y="44"/>
                  </a:cxn>
                  <a:cxn ang="0">
                    <a:pos x="64" y="44"/>
                  </a:cxn>
                  <a:cxn ang="0">
                    <a:pos x="62" y="44"/>
                  </a:cxn>
                  <a:cxn ang="0">
                    <a:pos x="64" y="44"/>
                  </a:cxn>
                  <a:cxn ang="0">
                    <a:pos x="62" y="44"/>
                  </a:cxn>
                  <a:cxn ang="0">
                    <a:pos x="64" y="44"/>
                  </a:cxn>
                  <a:cxn ang="0">
                    <a:pos x="64" y="44"/>
                  </a:cxn>
                </a:cxnLst>
                <a:rect l="0" t="0" r="r" b="b"/>
                <a:pathLst>
                  <a:path w="110" h="45">
                    <a:moveTo>
                      <a:pt x="64" y="44"/>
                    </a:moveTo>
                    <a:lnTo>
                      <a:pt x="61" y="45"/>
                    </a:lnTo>
                    <a:lnTo>
                      <a:pt x="58" y="45"/>
                    </a:lnTo>
                    <a:lnTo>
                      <a:pt x="56" y="45"/>
                    </a:lnTo>
                    <a:lnTo>
                      <a:pt x="50" y="44"/>
                    </a:lnTo>
                    <a:lnTo>
                      <a:pt x="46" y="42"/>
                    </a:lnTo>
                    <a:lnTo>
                      <a:pt x="36" y="37"/>
                    </a:lnTo>
                    <a:lnTo>
                      <a:pt x="35" y="36"/>
                    </a:lnTo>
                    <a:lnTo>
                      <a:pt x="31" y="34"/>
                    </a:lnTo>
                    <a:lnTo>
                      <a:pt x="23" y="30"/>
                    </a:lnTo>
                    <a:lnTo>
                      <a:pt x="4" y="17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5" y="8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25" y="5"/>
                    </a:lnTo>
                    <a:lnTo>
                      <a:pt x="39" y="3"/>
                    </a:lnTo>
                    <a:lnTo>
                      <a:pt x="42" y="1"/>
                    </a:lnTo>
                    <a:lnTo>
                      <a:pt x="45" y="1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8" y="1"/>
                    </a:lnTo>
                    <a:lnTo>
                      <a:pt x="70" y="1"/>
                    </a:lnTo>
                    <a:lnTo>
                      <a:pt x="73" y="3"/>
                    </a:lnTo>
                    <a:lnTo>
                      <a:pt x="78" y="4"/>
                    </a:lnTo>
                    <a:lnTo>
                      <a:pt x="90" y="7"/>
                    </a:lnTo>
                    <a:lnTo>
                      <a:pt x="101" y="7"/>
                    </a:lnTo>
                    <a:lnTo>
                      <a:pt x="104" y="5"/>
                    </a:lnTo>
                    <a:lnTo>
                      <a:pt x="106" y="5"/>
                    </a:lnTo>
                    <a:lnTo>
                      <a:pt x="109" y="5"/>
                    </a:lnTo>
                    <a:lnTo>
                      <a:pt x="110" y="7"/>
                    </a:lnTo>
                    <a:lnTo>
                      <a:pt x="109" y="11"/>
                    </a:lnTo>
                    <a:lnTo>
                      <a:pt x="102" y="17"/>
                    </a:lnTo>
                    <a:lnTo>
                      <a:pt x="96" y="23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88" y="29"/>
                    </a:lnTo>
                    <a:lnTo>
                      <a:pt x="82" y="32"/>
                    </a:lnTo>
                    <a:lnTo>
                      <a:pt x="73" y="38"/>
                    </a:lnTo>
                    <a:lnTo>
                      <a:pt x="65" y="44"/>
                    </a:lnTo>
                    <a:lnTo>
                      <a:pt x="64" y="44"/>
                    </a:lnTo>
                    <a:lnTo>
                      <a:pt x="62" y="44"/>
                    </a:lnTo>
                    <a:lnTo>
                      <a:pt x="64" y="44"/>
                    </a:lnTo>
                    <a:lnTo>
                      <a:pt x="62" y="44"/>
                    </a:lnTo>
                    <a:lnTo>
                      <a:pt x="64" y="44"/>
                    </a:lnTo>
                    <a:lnTo>
                      <a:pt x="64" y="44"/>
                    </a:lnTo>
                    <a:close/>
                  </a:path>
                </a:pathLst>
              </a:custGeom>
              <a:solidFill>
                <a:srgbClr val="0DB0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6" name="Freeform 96"/>
              <p:cNvSpPr>
                <a:spLocks/>
              </p:cNvSpPr>
              <p:nvPr/>
            </p:nvSpPr>
            <p:spPr bwMode="auto">
              <a:xfrm>
                <a:off x="4709" y="2314"/>
                <a:ext cx="36" cy="13"/>
              </a:xfrm>
              <a:custGeom>
                <a:avLst/>
                <a:gdLst/>
                <a:ahLst/>
                <a:cxnLst>
                  <a:cxn ang="0">
                    <a:pos x="61" y="37"/>
                  </a:cxn>
                  <a:cxn ang="0">
                    <a:pos x="58" y="38"/>
                  </a:cxn>
                  <a:cxn ang="0">
                    <a:pos x="55" y="38"/>
                  </a:cxn>
                  <a:cxn ang="0">
                    <a:pos x="51" y="38"/>
                  </a:cxn>
                  <a:cxn ang="0">
                    <a:pos x="46" y="38"/>
                  </a:cxn>
                  <a:cxn ang="0">
                    <a:pos x="37" y="34"/>
                  </a:cxn>
                  <a:cxn ang="0">
                    <a:pos x="33" y="32"/>
                  </a:cxn>
                  <a:cxn ang="0">
                    <a:pos x="29" y="32"/>
                  </a:cxn>
                  <a:cxn ang="0">
                    <a:pos x="21" y="28"/>
                  </a:cxn>
                  <a:cxn ang="0">
                    <a:pos x="4" y="16"/>
                  </a:cxn>
                  <a:cxn ang="0">
                    <a:pos x="1" y="13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4" y="8"/>
                  </a:cxn>
                  <a:cxn ang="0">
                    <a:pos x="8" y="7"/>
                  </a:cxn>
                  <a:cxn ang="0">
                    <a:pos x="9" y="7"/>
                  </a:cxn>
                  <a:cxn ang="0">
                    <a:pos x="12" y="7"/>
                  </a:cxn>
                  <a:cxn ang="0">
                    <a:pos x="22" y="5"/>
                  </a:cxn>
                  <a:cxn ang="0">
                    <a:pos x="36" y="3"/>
                  </a:cxn>
                  <a:cxn ang="0">
                    <a:pos x="39" y="1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5" y="0"/>
                  </a:cxn>
                  <a:cxn ang="0">
                    <a:pos x="65" y="1"/>
                  </a:cxn>
                  <a:cxn ang="0">
                    <a:pos x="67" y="1"/>
                  </a:cxn>
                  <a:cxn ang="0">
                    <a:pos x="70" y="3"/>
                  </a:cxn>
                  <a:cxn ang="0">
                    <a:pos x="75" y="4"/>
                  </a:cxn>
                  <a:cxn ang="0">
                    <a:pos x="87" y="7"/>
                  </a:cxn>
                  <a:cxn ang="0">
                    <a:pos x="98" y="7"/>
                  </a:cxn>
                  <a:cxn ang="0">
                    <a:pos x="101" y="5"/>
                  </a:cxn>
                  <a:cxn ang="0">
                    <a:pos x="103" y="5"/>
                  </a:cxn>
                  <a:cxn ang="0">
                    <a:pos x="105" y="5"/>
                  </a:cxn>
                  <a:cxn ang="0">
                    <a:pos x="106" y="7"/>
                  </a:cxn>
                  <a:cxn ang="0">
                    <a:pos x="106" y="8"/>
                  </a:cxn>
                  <a:cxn ang="0">
                    <a:pos x="103" y="12"/>
                  </a:cxn>
                  <a:cxn ang="0">
                    <a:pos x="102" y="13"/>
                  </a:cxn>
                  <a:cxn ang="0">
                    <a:pos x="98" y="19"/>
                  </a:cxn>
                  <a:cxn ang="0">
                    <a:pos x="93" y="23"/>
                  </a:cxn>
                  <a:cxn ang="0">
                    <a:pos x="91" y="24"/>
                  </a:cxn>
                  <a:cxn ang="0">
                    <a:pos x="87" y="27"/>
                  </a:cxn>
                  <a:cxn ang="0">
                    <a:pos x="82" y="29"/>
                  </a:cxn>
                  <a:cxn ang="0">
                    <a:pos x="71" y="33"/>
                  </a:cxn>
                  <a:cxn ang="0">
                    <a:pos x="62" y="37"/>
                  </a:cxn>
                  <a:cxn ang="0">
                    <a:pos x="61" y="37"/>
                  </a:cxn>
                  <a:cxn ang="0">
                    <a:pos x="59" y="37"/>
                  </a:cxn>
                  <a:cxn ang="0">
                    <a:pos x="61" y="37"/>
                  </a:cxn>
                  <a:cxn ang="0">
                    <a:pos x="59" y="37"/>
                  </a:cxn>
                  <a:cxn ang="0">
                    <a:pos x="61" y="37"/>
                  </a:cxn>
                  <a:cxn ang="0">
                    <a:pos x="61" y="37"/>
                  </a:cxn>
                </a:cxnLst>
                <a:rect l="0" t="0" r="r" b="b"/>
                <a:pathLst>
                  <a:path w="106" h="38">
                    <a:moveTo>
                      <a:pt x="61" y="37"/>
                    </a:moveTo>
                    <a:lnTo>
                      <a:pt x="58" y="38"/>
                    </a:lnTo>
                    <a:lnTo>
                      <a:pt x="55" y="38"/>
                    </a:lnTo>
                    <a:lnTo>
                      <a:pt x="51" y="38"/>
                    </a:lnTo>
                    <a:lnTo>
                      <a:pt x="46" y="38"/>
                    </a:lnTo>
                    <a:lnTo>
                      <a:pt x="37" y="34"/>
                    </a:lnTo>
                    <a:lnTo>
                      <a:pt x="33" y="32"/>
                    </a:lnTo>
                    <a:lnTo>
                      <a:pt x="29" y="32"/>
                    </a:lnTo>
                    <a:lnTo>
                      <a:pt x="21" y="28"/>
                    </a:lnTo>
                    <a:lnTo>
                      <a:pt x="4" y="16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4" y="8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6" y="3"/>
                    </a:lnTo>
                    <a:lnTo>
                      <a:pt x="39" y="1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5" y="0"/>
                    </a:lnTo>
                    <a:lnTo>
                      <a:pt x="65" y="1"/>
                    </a:lnTo>
                    <a:lnTo>
                      <a:pt x="67" y="1"/>
                    </a:lnTo>
                    <a:lnTo>
                      <a:pt x="70" y="3"/>
                    </a:lnTo>
                    <a:lnTo>
                      <a:pt x="75" y="4"/>
                    </a:lnTo>
                    <a:lnTo>
                      <a:pt x="87" y="7"/>
                    </a:lnTo>
                    <a:lnTo>
                      <a:pt x="98" y="7"/>
                    </a:lnTo>
                    <a:lnTo>
                      <a:pt x="101" y="5"/>
                    </a:lnTo>
                    <a:lnTo>
                      <a:pt x="103" y="5"/>
                    </a:lnTo>
                    <a:lnTo>
                      <a:pt x="105" y="5"/>
                    </a:lnTo>
                    <a:lnTo>
                      <a:pt x="106" y="7"/>
                    </a:lnTo>
                    <a:lnTo>
                      <a:pt x="106" y="8"/>
                    </a:lnTo>
                    <a:lnTo>
                      <a:pt x="103" y="12"/>
                    </a:lnTo>
                    <a:lnTo>
                      <a:pt x="102" y="13"/>
                    </a:lnTo>
                    <a:lnTo>
                      <a:pt x="98" y="19"/>
                    </a:lnTo>
                    <a:lnTo>
                      <a:pt x="93" y="23"/>
                    </a:lnTo>
                    <a:lnTo>
                      <a:pt x="91" y="24"/>
                    </a:lnTo>
                    <a:lnTo>
                      <a:pt x="87" y="27"/>
                    </a:lnTo>
                    <a:lnTo>
                      <a:pt x="82" y="29"/>
                    </a:lnTo>
                    <a:lnTo>
                      <a:pt x="71" y="33"/>
                    </a:lnTo>
                    <a:lnTo>
                      <a:pt x="62" y="37"/>
                    </a:lnTo>
                    <a:lnTo>
                      <a:pt x="61" y="37"/>
                    </a:lnTo>
                    <a:lnTo>
                      <a:pt x="59" y="37"/>
                    </a:lnTo>
                    <a:lnTo>
                      <a:pt x="61" y="37"/>
                    </a:lnTo>
                    <a:lnTo>
                      <a:pt x="59" y="37"/>
                    </a:lnTo>
                    <a:lnTo>
                      <a:pt x="61" y="37"/>
                    </a:lnTo>
                    <a:lnTo>
                      <a:pt x="61" y="37"/>
                    </a:lnTo>
                    <a:close/>
                  </a:path>
                </a:pathLst>
              </a:custGeom>
              <a:solidFill>
                <a:srgbClr val="0094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7" name="Freeform 97"/>
              <p:cNvSpPr>
                <a:spLocks/>
              </p:cNvSpPr>
              <p:nvPr/>
            </p:nvSpPr>
            <p:spPr bwMode="auto">
              <a:xfrm>
                <a:off x="4740" y="2310"/>
                <a:ext cx="17" cy="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" y="16"/>
                  </a:cxn>
                  <a:cxn ang="0">
                    <a:pos x="23" y="13"/>
                  </a:cxn>
                  <a:cxn ang="0">
                    <a:pos x="45" y="4"/>
                  </a:cxn>
                  <a:cxn ang="0">
                    <a:pos x="50" y="0"/>
                  </a:cxn>
                </a:cxnLst>
                <a:rect l="0" t="0" r="r" b="b"/>
                <a:pathLst>
                  <a:path w="50" h="16">
                    <a:moveTo>
                      <a:pt x="0" y="16"/>
                    </a:moveTo>
                    <a:lnTo>
                      <a:pt x="5" y="16"/>
                    </a:lnTo>
                    <a:lnTo>
                      <a:pt x="23" y="13"/>
                    </a:lnTo>
                    <a:lnTo>
                      <a:pt x="45" y="4"/>
                    </a:lnTo>
                    <a:lnTo>
                      <a:pt x="50" y="0"/>
                    </a:lnTo>
                  </a:path>
                </a:pathLst>
              </a:custGeom>
              <a:noFill/>
              <a:ln w="4763">
                <a:solidFill>
                  <a:srgbClr val="73EB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8" name="Freeform 98"/>
              <p:cNvSpPr>
                <a:spLocks/>
              </p:cNvSpPr>
              <p:nvPr/>
            </p:nvSpPr>
            <p:spPr bwMode="auto">
              <a:xfrm>
                <a:off x="4710" y="2314"/>
                <a:ext cx="34" cy="11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1" y="7"/>
                  </a:cxn>
                  <a:cxn ang="0">
                    <a:pos x="21" y="5"/>
                  </a:cxn>
                  <a:cxn ang="0">
                    <a:pos x="35" y="3"/>
                  </a:cxn>
                  <a:cxn ang="0">
                    <a:pos x="38" y="1"/>
                  </a:cxn>
                  <a:cxn ang="0">
                    <a:pos x="41" y="1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64" y="1"/>
                  </a:cxn>
                  <a:cxn ang="0">
                    <a:pos x="66" y="1"/>
                  </a:cxn>
                  <a:cxn ang="0">
                    <a:pos x="69" y="3"/>
                  </a:cxn>
                  <a:cxn ang="0">
                    <a:pos x="74" y="4"/>
                  </a:cxn>
                  <a:cxn ang="0">
                    <a:pos x="86" y="7"/>
                  </a:cxn>
                  <a:cxn ang="0">
                    <a:pos x="97" y="7"/>
                  </a:cxn>
                  <a:cxn ang="0">
                    <a:pos x="100" y="5"/>
                  </a:cxn>
                  <a:cxn ang="0">
                    <a:pos x="101" y="5"/>
                  </a:cxn>
                  <a:cxn ang="0">
                    <a:pos x="102" y="7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102" y="11"/>
                  </a:cxn>
                  <a:cxn ang="0">
                    <a:pos x="101" y="12"/>
                  </a:cxn>
                  <a:cxn ang="0">
                    <a:pos x="98" y="16"/>
                  </a:cxn>
                  <a:cxn ang="0">
                    <a:pos x="94" y="19"/>
                  </a:cxn>
                  <a:cxn ang="0">
                    <a:pos x="93" y="20"/>
                  </a:cxn>
                  <a:cxn ang="0">
                    <a:pos x="90" y="23"/>
                  </a:cxn>
                  <a:cxn ang="0">
                    <a:pos x="85" y="24"/>
                  </a:cxn>
                  <a:cxn ang="0">
                    <a:pos x="78" y="27"/>
                  </a:cxn>
                  <a:cxn ang="0">
                    <a:pos x="66" y="29"/>
                  </a:cxn>
                  <a:cxn ang="0">
                    <a:pos x="60" y="30"/>
                  </a:cxn>
                  <a:cxn ang="0">
                    <a:pos x="57" y="32"/>
                  </a:cxn>
                  <a:cxn ang="0">
                    <a:pos x="53" y="32"/>
                  </a:cxn>
                  <a:cxn ang="0">
                    <a:pos x="42" y="32"/>
                  </a:cxn>
                  <a:cxn ang="0">
                    <a:pos x="33" y="29"/>
                  </a:cxn>
                  <a:cxn ang="0">
                    <a:pos x="32" y="28"/>
                  </a:cxn>
                  <a:cxn ang="0">
                    <a:pos x="29" y="28"/>
                  </a:cxn>
                  <a:cxn ang="0">
                    <a:pos x="21" y="24"/>
                  </a:cxn>
                  <a:cxn ang="0">
                    <a:pos x="4" y="15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3" y="8"/>
                  </a:cxn>
                  <a:cxn ang="0">
                    <a:pos x="7" y="7"/>
                  </a:cxn>
                  <a:cxn ang="0">
                    <a:pos x="8" y="7"/>
                  </a:cxn>
                  <a:cxn ang="0">
                    <a:pos x="7" y="7"/>
                  </a:cxn>
                  <a:cxn ang="0">
                    <a:pos x="8" y="7"/>
                  </a:cxn>
                  <a:cxn ang="0">
                    <a:pos x="7" y="7"/>
                  </a:cxn>
                  <a:cxn ang="0">
                    <a:pos x="8" y="7"/>
                  </a:cxn>
                  <a:cxn ang="0">
                    <a:pos x="8" y="7"/>
                  </a:cxn>
                </a:cxnLst>
                <a:rect l="0" t="0" r="r" b="b"/>
                <a:pathLst>
                  <a:path w="102" h="32">
                    <a:moveTo>
                      <a:pt x="8" y="7"/>
                    </a:moveTo>
                    <a:lnTo>
                      <a:pt x="11" y="7"/>
                    </a:lnTo>
                    <a:lnTo>
                      <a:pt x="21" y="5"/>
                    </a:lnTo>
                    <a:lnTo>
                      <a:pt x="35" y="3"/>
                    </a:lnTo>
                    <a:lnTo>
                      <a:pt x="38" y="1"/>
                    </a:lnTo>
                    <a:lnTo>
                      <a:pt x="41" y="1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4" y="1"/>
                    </a:lnTo>
                    <a:lnTo>
                      <a:pt x="66" y="1"/>
                    </a:lnTo>
                    <a:lnTo>
                      <a:pt x="69" y="3"/>
                    </a:lnTo>
                    <a:lnTo>
                      <a:pt x="74" y="4"/>
                    </a:lnTo>
                    <a:lnTo>
                      <a:pt x="86" y="7"/>
                    </a:lnTo>
                    <a:lnTo>
                      <a:pt x="97" y="7"/>
                    </a:lnTo>
                    <a:lnTo>
                      <a:pt x="100" y="5"/>
                    </a:lnTo>
                    <a:lnTo>
                      <a:pt x="101" y="5"/>
                    </a:lnTo>
                    <a:lnTo>
                      <a:pt x="102" y="7"/>
                    </a:lnTo>
                    <a:lnTo>
                      <a:pt x="102" y="8"/>
                    </a:lnTo>
                    <a:lnTo>
                      <a:pt x="102" y="9"/>
                    </a:lnTo>
                    <a:lnTo>
                      <a:pt x="102" y="11"/>
                    </a:lnTo>
                    <a:lnTo>
                      <a:pt x="101" y="12"/>
                    </a:lnTo>
                    <a:lnTo>
                      <a:pt x="98" y="16"/>
                    </a:lnTo>
                    <a:lnTo>
                      <a:pt x="94" y="19"/>
                    </a:lnTo>
                    <a:lnTo>
                      <a:pt x="93" y="20"/>
                    </a:lnTo>
                    <a:lnTo>
                      <a:pt x="90" y="23"/>
                    </a:lnTo>
                    <a:lnTo>
                      <a:pt x="85" y="24"/>
                    </a:lnTo>
                    <a:lnTo>
                      <a:pt x="78" y="27"/>
                    </a:lnTo>
                    <a:lnTo>
                      <a:pt x="66" y="29"/>
                    </a:lnTo>
                    <a:lnTo>
                      <a:pt x="60" y="30"/>
                    </a:lnTo>
                    <a:lnTo>
                      <a:pt x="57" y="32"/>
                    </a:lnTo>
                    <a:lnTo>
                      <a:pt x="53" y="32"/>
                    </a:lnTo>
                    <a:lnTo>
                      <a:pt x="42" y="32"/>
                    </a:lnTo>
                    <a:lnTo>
                      <a:pt x="33" y="29"/>
                    </a:lnTo>
                    <a:lnTo>
                      <a:pt x="32" y="28"/>
                    </a:lnTo>
                    <a:lnTo>
                      <a:pt x="29" y="28"/>
                    </a:lnTo>
                    <a:lnTo>
                      <a:pt x="21" y="24"/>
                    </a:lnTo>
                    <a:lnTo>
                      <a:pt x="4" y="15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3" y="8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0070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9" name="Freeform 99"/>
              <p:cNvSpPr>
                <a:spLocks/>
              </p:cNvSpPr>
              <p:nvPr/>
            </p:nvSpPr>
            <p:spPr bwMode="auto">
              <a:xfrm>
                <a:off x="4687" y="2313"/>
                <a:ext cx="32" cy="40"/>
              </a:xfrm>
              <a:custGeom>
                <a:avLst/>
                <a:gdLst/>
                <a:ahLst/>
                <a:cxnLst>
                  <a:cxn ang="0">
                    <a:pos x="49" y="118"/>
                  </a:cxn>
                  <a:cxn ang="0">
                    <a:pos x="48" y="118"/>
                  </a:cxn>
                  <a:cxn ang="0">
                    <a:pos x="44" y="118"/>
                  </a:cxn>
                  <a:cxn ang="0">
                    <a:pos x="29" y="113"/>
                  </a:cxn>
                  <a:cxn ang="0">
                    <a:pos x="13" y="100"/>
                  </a:cxn>
                  <a:cxn ang="0">
                    <a:pos x="11" y="95"/>
                  </a:cxn>
                  <a:cxn ang="0">
                    <a:pos x="7" y="89"/>
                  </a:cxn>
                  <a:cxn ang="0">
                    <a:pos x="3" y="77"/>
                  </a:cxn>
                  <a:cxn ang="0">
                    <a:pos x="0" y="51"/>
                  </a:cxn>
                  <a:cxn ang="0">
                    <a:pos x="4" y="26"/>
                  </a:cxn>
                  <a:cxn ang="0">
                    <a:pos x="8" y="20"/>
                  </a:cxn>
                  <a:cxn ang="0">
                    <a:pos x="9" y="16"/>
                  </a:cxn>
                  <a:cxn ang="0">
                    <a:pos x="15" y="10"/>
                  </a:cxn>
                  <a:cxn ang="0">
                    <a:pos x="19" y="4"/>
                  </a:cxn>
                  <a:cxn ang="0">
                    <a:pos x="23" y="2"/>
                  </a:cxn>
                  <a:cxn ang="0">
                    <a:pos x="28" y="0"/>
                  </a:cxn>
                  <a:cxn ang="0">
                    <a:pos x="33" y="2"/>
                  </a:cxn>
                  <a:cxn ang="0">
                    <a:pos x="37" y="3"/>
                  </a:cxn>
                  <a:cxn ang="0">
                    <a:pos x="40" y="6"/>
                  </a:cxn>
                  <a:cxn ang="0">
                    <a:pos x="45" y="11"/>
                  </a:cxn>
                  <a:cxn ang="0">
                    <a:pos x="48" y="18"/>
                  </a:cxn>
                  <a:cxn ang="0">
                    <a:pos x="50" y="24"/>
                  </a:cxn>
                  <a:cxn ang="0">
                    <a:pos x="57" y="35"/>
                  </a:cxn>
                  <a:cxn ang="0">
                    <a:pos x="60" y="36"/>
                  </a:cxn>
                  <a:cxn ang="0">
                    <a:pos x="66" y="41"/>
                  </a:cxn>
                  <a:cxn ang="0">
                    <a:pos x="72" y="44"/>
                  </a:cxn>
                  <a:cxn ang="0">
                    <a:pos x="84" y="52"/>
                  </a:cxn>
                  <a:cxn ang="0">
                    <a:pos x="93" y="61"/>
                  </a:cxn>
                  <a:cxn ang="0">
                    <a:pos x="94" y="67"/>
                  </a:cxn>
                  <a:cxn ang="0">
                    <a:pos x="96" y="71"/>
                  </a:cxn>
                  <a:cxn ang="0">
                    <a:pos x="97" y="83"/>
                  </a:cxn>
                  <a:cxn ang="0">
                    <a:pos x="96" y="93"/>
                  </a:cxn>
                  <a:cxn ang="0">
                    <a:pos x="93" y="104"/>
                  </a:cxn>
                  <a:cxn ang="0">
                    <a:pos x="89" y="112"/>
                  </a:cxn>
                  <a:cxn ang="0">
                    <a:pos x="86" y="114"/>
                  </a:cxn>
                  <a:cxn ang="0">
                    <a:pos x="84" y="116"/>
                  </a:cxn>
                  <a:cxn ang="0">
                    <a:pos x="84" y="116"/>
                  </a:cxn>
                  <a:cxn ang="0">
                    <a:pos x="80" y="117"/>
                  </a:cxn>
                  <a:cxn ang="0">
                    <a:pos x="73" y="118"/>
                  </a:cxn>
                  <a:cxn ang="0">
                    <a:pos x="65" y="120"/>
                  </a:cxn>
                  <a:cxn ang="0">
                    <a:pos x="52" y="120"/>
                  </a:cxn>
                  <a:cxn ang="0">
                    <a:pos x="49" y="118"/>
                  </a:cxn>
                  <a:cxn ang="0">
                    <a:pos x="48" y="118"/>
                  </a:cxn>
                  <a:cxn ang="0">
                    <a:pos x="49" y="118"/>
                  </a:cxn>
                  <a:cxn ang="0">
                    <a:pos x="48" y="118"/>
                  </a:cxn>
                  <a:cxn ang="0">
                    <a:pos x="49" y="118"/>
                  </a:cxn>
                  <a:cxn ang="0">
                    <a:pos x="49" y="118"/>
                  </a:cxn>
                </a:cxnLst>
                <a:rect l="0" t="0" r="r" b="b"/>
                <a:pathLst>
                  <a:path w="97" h="120">
                    <a:moveTo>
                      <a:pt x="49" y="118"/>
                    </a:moveTo>
                    <a:lnTo>
                      <a:pt x="48" y="118"/>
                    </a:lnTo>
                    <a:lnTo>
                      <a:pt x="44" y="118"/>
                    </a:lnTo>
                    <a:lnTo>
                      <a:pt x="29" y="113"/>
                    </a:lnTo>
                    <a:lnTo>
                      <a:pt x="13" y="100"/>
                    </a:lnTo>
                    <a:lnTo>
                      <a:pt x="11" y="95"/>
                    </a:lnTo>
                    <a:lnTo>
                      <a:pt x="7" y="89"/>
                    </a:lnTo>
                    <a:lnTo>
                      <a:pt x="3" y="77"/>
                    </a:lnTo>
                    <a:lnTo>
                      <a:pt x="0" y="51"/>
                    </a:lnTo>
                    <a:lnTo>
                      <a:pt x="4" y="26"/>
                    </a:lnTo>
                    <a:lnTo>
                      <a:pt x="8" y="20"/>
                    </a:lnTo>
                    <a:lnTo>
                      <a:pt x="9" y="16"/>
                    </a:lnTo>
                    <a:lnTo>
                      <a:pt x="15" y="10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8" y="0"/>
                    </a:lnTo>
                    <a:lnTo>
                      <a:pt x="33" y="2"/>
                    </a:lnTo>
                    <a:lnTo>
                      <a:pt x="37" y="3"/>
                    </a:lnTo>
                    <a:lnTo>
                      <a:pt x="40" y="6"/>
                    </a:lnTo>
                    <a:lnTo>
                      <a:pt x="45" y="11"/>
                    </a:lnTo>
                    <a:lnTo>
                      <a:pt x="48" y="18"/>
                    </a:lnTo>
                    <a:lnTo>
                      <a:pt x="50" y="24"/>
                    </a:lnTo>
                    <a:lnTo>
                      <a:pt x="57" y="35"/>
                    </a:lnTo>
                    <a:lnTo>
                      <a:pt x="60" y="36"/>
                    </a:lnTo>
                    <a:lnTo>
                      <a:pt x="66" y="41"/>
                    </a:lnTo>
                    <a:lnTo>
                      <a:pt x="72" y="44"/>
                    </a:lnTo>
                    <a:lnTo>
                      <a:pt x="84" y="52"/>
                    </a:lnTo>
                    <a:lnTo>
                      <a:pt x="93" y="61"/>
                    </a:lnTo>
                    <a:lnTo>
                      <a:pt x="94" y="67"/>
                    </a:lnTo>
                    <a:lnTo>
                      <a:pt x="96" y="71"/>
                    </a:lnTo>
                    <a:lnTo>
                      <a:pt x="97" y="83"/>
                    </a:lnTo>
                    <a:lnTo>
                      <a:pt x="96" y="93"/>
                    </a:lnTo>
                    <a:lnTo>
                      <a:pt x="93" y="104"/>
                    </a:lnTo>
                    <a:lnTo>
                      <a:pt x="89" y="112"/>
                    </a:lnTo>
                    <a:lnTo>
                      <a:pt x="86" y="114"/>
                    </a:lnTo>
                    <a:lnTo>
                      <a:pt x="84" y="116"/>
                    </a:lnTo>
                    <a:lnTo>
                      <a:pt x="84" y="116"/>
                    </a:lnTo>
                    <a:lnTo>
                      <a:pt x="80" y="117"/>
                    </a:lnTo>
                    <a:lnTo>
                      <a:pt x="73" y="118"/>
                    </a:lnTo>
                    <a:lnTo>
                      <a:pt x="65" y="120"/>
                    </a:lnTo>
                    <a:lnTo>
                      <a:pt x="52" y="120"/>
                    </a:lnTo>
                    <a:lnTo>
                      <a:pt x="49" y="118"/>
                    </a:lnTo>
                    <a:lnTo>
                      <a:pt x="48" y="118"/>
                    </a:lnTo>
                    <a:lnTo>
                      <a:pt x="49" y="118"/>
                    </a:lnTo>
                    <a:lnTo>
                      <a:pt x="48" y="118"/>
                    </a:lnTo>
                    <a:lnTo>
                      <a:pt x="49" y="118"/>
                    </a:lnTo>
                    <a:lnTo>
                      <a:pt x="49" y="118"/>
                    </a:lnTo>
                    <a:close/>
                  </a:path>
                </a:pathLst>
              </a:custGeom>
              <a:solidFill>
                <a:srgbClr val="59F0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0" name="Freeform 100"/>
              <p:cNvSpPr>
                <a:spLocks/>
              </p:cNvSpPr>
              <p:nvPr/>
            </p:nvSpPr>
            <p:spPr bwMode="auto">
              <a:xfrm>
                <a:off x="4688" y="2315"/>
                <a:ext cx="28" cy="37"/>
              </a:xfrm>
              <a:custGeom>
                <a:avLst/>
                <a:gdLst/>
                <a:ahLst/>
                <a:cxnLst>
                  <a:cxn ang="0">
                    <a:pos x="82" y="60"/>
                  </a:cxn>
                  <a:cxn ang="0">
                    <a:pos x="83" y="64"/>
                  </a:cxn>
                  <a:cxn ang="0">
                    <a:pos x="83" y="68"/>
                  </a:cxn>
                  <a:cxn ang="0">
                    <a:pos x="85" y="76"/>
                  </a:cxn>
                  <a:cxn ang="0">
                    <a:pos x="85" y="85"/>
                  </a:cxn>
                  <a:cxn ang="0">
                    <a:pos x="81" y="102"/>
                  </a:cxn>
                  <a:cxn ang="0">
                    <a:pos x="77" y="108"/>
                  </a:cxn>
                  <a:cxn ang="0">
                    <a:pos x="74" y="109"/>
                  </a:cxn>
                  <a:cxn ang="0">
                    <a:pos x="67" y="112"/>
                  </a:cxn>
                  <a:cxn ang="0">
                    <a:pos x="61" y="112"/>
                  </a:cxn>
                  <a:cxn ang="0">
                    <a:pos x="49" y="113"/>
                  </a:cxn>
                  <a:cxn ang="0">
                    <a:pos x="46" y="112"/>
                  </a:cxn>
                  <a:cxn ang="0">
                    <a:pos x="45" y="112"/>
                  </a:cxn>
                  <a:cxn ang="0">
                    <a:pos x="41" y="112"/>
                  </a:cxn>
                  <a:cxn ang="0">
                    <a:pos x="28" y="106"/>
                  </a:cxn>
                  <a:cxn ang="0">
                    <a:pos x="13" y="95"/>
                  </a:cxn>
                  <a:cxn ang="0">
                    <a:pos x="10" y="89"/>
                  </a:cxn>
                  <a:cxn ang="0">
                    <a:pos x="8" y="85"/>
                  </a:cxn>
                  <a:cxn ang="0">
                    <a:pos x="4" y="73"/>
                  </a:cxn>
                  <a:cxn ang="0">
                    <a:pos x="0" y="48"/>
                  </a:cxn>
                  <a:cxn ang="0">
                    <a:pos x="4" y="26"/>
                  </a:cxn>
                  <a:cxn ang="0">
                    <a:pos x="8" y="20"/>
                  </a:cxn>
                  <a:cxn ang="0">
                    <a:pos x="9" y="16"/>
                  </a:cxn>
                  <a:cxn ang="0">
                    <a:pos x="13" y="10"/>
                  </a:cxn>
                  <a:cxn ang="0">
                    <a:pos x="17" y="4"/>
                  </a:cxn>
                  <a:cxn ang="0">
                    <a:pos x="21" y="2"/>
                  </a:cxn>
                  <a:cxn ang="0">
                    <a:pos x="25" y="0"/>
                  </a:cxn>
                  <a:cxn ang="0">
                    <a:pos x="28" y="0"/>
                  </a:cxn>
                  <a:cxn ang="0">
                    <a:pos x="30" y="2"/>
                  </a:cxn>
                  <a:cxn ang="0">
                    <a:pos x="33" y="3"/>
                  </a:cxn>
                  <a:cxn ang="0">
                    <a:pos x="34" y="3"/>
                  </a:cxn>
                  <a:cxn ang="0">
                    <a:pos x="37" y="6"/>
                  </a:cxn>
                  <a:cxn ang="0">
                    <a:pos x="39" y="8"/>
                  </a:cxn>
                  <a:cxn ang="0">
                    <a:pos x="42" y="15"/>
                  </a:cxn>
                  <a:cxn ang="0">
                    <a:pos x="45" y="20"/>
                  </a:cxn>
                  <a:cxn ang="0">
                    <a:pos x="49" y="32"/>
                  </a:cxn>
                  <a:cxn ang="0">
                    <a:pos x="53" y="36"/>
                  </a:cxn>
                  <a:cxn ang="0">
                    <a:pos x="58" y="41"/>
                  </a:cxn>
                  <a:cxn ang="0">
                    <a:pos x="63" y="44"/>
                  </a:cxn>
                  <a:cxn ang="0">
                    <a:pos x="74" y="51"/>
                  </a:cxn>
                  <a:cxn ang="0">
                    <a:pos x="82" y="60"/>
                  </a:cxn>
                  <a:cxn ang="0">
                    <a:pos x="81" y="60"/>
                  </a:cxn>
                  <a:cxn ang="0">
                    <a:pos x="82" y="60"/>
                  </a:cxn>
                  <a:cxn ang="0">
                    <a:pos x="81" y="60"/>
                  </a:cxn>
                  <a:cxn ang="0">
                    <a:pos x="82" y="60"/>
                  </a:cxn>
                  <a:cxn ang="0">
                    <a:pos x="82" y="60"/>
                  </a:cxn>
                </a:cxnLst>
                <a:rect l="0" t="0" r="r" b="b"/>
                <a:pathLst>
                  <a:path w="85" h="113">
                    <a:moveTo>
                      <a:pt x="82" y="60"/>
                    </a:moveTo>
                    <a:lnTo>
                      <a:pt x="83" y="64"/>
                    </a:lnTo>
                    <a:lnTo>
                      <a:pt x="83" y="68"/>
                    </a:lnTo>
                    <a:lnTo>
                      <a:pt x="85" y="76"/>
                    </a:lnTo>
                    <a:lnTo>
                      <a:pt x="85" y="85"/>
                    </a:lnTo>
                    <a:lnTo>
                      <a:pt x="81" y="102"/>
                    </a:lnTo>
                    <a:lnTo>
                      <a:pt x="77" y="108"/>
                    </a:lnTo>
                    <a:lnTo>
                      <a:pt x="74" y="109"/>
                    </a:lnTo>
                    <a:lnTo>
                      <a:pt x="67" y="112"/>
                    </a:lnTo>
                    <a:lnTo>
                      <a:pt x="61" y="112"/>
                    </a:lnTo>
                    <a:lnTo>
                      <a:pt x="49" y="113"/>
                    </a:lnTo>
                    <a:lnTo>
                      <a:pt x="46" y="112"/>
                    </a:lnTo>
                    <a:lnTo>
                      <a:pt x="45" y="112"/>
                    </a:lnTo>
                    <a:lnTo>
                      <a:pt x="41" y="112"/>
                    </a:lnTo>
                    <a:lnTo>
                      <a:pt x="28" y="106"/>
                    </a:lnTo>
                    <a:lnTo>
                      <a:pt x="13" y="95"/>
                    </a:lnTo>
                    <a:lnTo>
                      <a:pt x="10" y="89"/>
                    </a:lnTo>
                    <a:lnTo>
                      <a:pt x="8" y="85"/>
                    </a:lnTo>
                    <a:lnTo>
                      <a:pt x="4" y="73"/>
                    </a:lnTo>
                    <a:lnTo>
                      <a:pt x="0" y="48"/>
                    </a:lnTo>
                    <a:lnTo>
                      <a:pt x="4" y="26"/>
                    </a:lnTo>
                    <a:lnTo>
                      <a:pt x="8" y="20"/>
                    </a:lnTo>
                    <a:lnTo>
                      <a:pt x="9" y="16"/>
                    </a:lnTo>
                    <a:lnTo>
                      <a:pt x="13" y="10"/>
                    </a:lnTo>
                    <a:lnTo>
                      <a:pt x="17" y="4"/>
                    </a:lnTo>
                    <a:lnTo>
                      <a:pt x="21" y="2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7" y="6"/>
                    </a:lnTo>
                    <a:lnTo>
                      <a:pt x="39" y="8"/>
                    </a:lnTo>
                    <a:lnTo>
                      <a:pt x="42" y="15"/>
                    </a:lnTo>
                    <a:lnTo>
                      <a:pt x="45" y="20"/>
                    </a:lnTo>
                    <a:lnTo>
                      <a:pt x="49" y="32"/>
                    </a:lnTo>
                    <a:lnTo>
                      <a:pt x="53" y="36"/>
                    </a:lnTo>
                    <a:lnTo>
                      <a:pt x="58" y="41"/>
                    </a:lnTo>
                    <a:lnTo>
                      <a:pt x="63" y="44"/>
                    </a:lnTo>
                    <a:lnTo>
                      <a:pt x="74" y="51"/>
                    </a:lnTo>
                    <a:lnTo>
                      <a:pt x="82" y="60"/>
                    </a:lnTo>
                    <a:lnTo>
                      <a:pt x="81" y="60"/>
                    </a:lnTo>
                    <a:lnTo>
                      <a:pt x="82" y="60"/>
                    </a:lnTo>
                    <a:lnTo>
                      <a:pt x="81" y="60"/>
                    </a:lnTo>
                    <a:lnTo>
                      <a:pt x="82" y="60"/>
                    </a:lnTo>
                    <a:lnTo>
                      <a:pt x="82" y="60"/>
                    </a:lnTo>
                    <a:close/>
                  </a:path>
                </a:pathLst>
              </a:custGeom>
              <a:solidFill>
                <a:srgbClr val="66F0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1" name="Freeform 101"/>
              <p:cNvSpPr>
                <a:spLocks/>
              </p:cNvSpPr>
              <p:nvPr/>
            </p:nvSpPr>
            <p:spPr bwMode="auto">
              <a:xfrm>
                <a:off x="4688" y="2317"/>
                <a:ext cx="26" cy="34"/>
              </a:xfrm>
              <a:custGeom>
                <a:avLst/>
                <a:gdLst/>
                <a:ahLst/>
                <a:cxnLst>
                  <a:cxn ang="0">
                    <a:pos x="73" y="57"/>
                  </a:cxn>
                  <a:cxn ang="0">
                    <a:pos x="73" y="59"/>
                  </a:cxn>
                  <a:cxn ang="0">
                    <a:pos x="75" y="65"/>
                  </a:cxn>
                  <a:cxn ang="0">
                    <a:pos x="76" y="79"/>
                  </a:cxn>
                  <a:cxn ang="0">
                    <a:pos x="75" y="87"/>
                  </a:cxn>
                  <a:cxn ang="0">
                    <a:pos x="72" y="94"/>
                  </a:cxn>
                  <a:cxn ang="0">
                    <a:pos x="71" y="96"/>
                  </a:cxn>
                  <a:cxn ang="0">
                    <a:pos x="68" y="99"/>
                  </a:cxn>
                  <a:cxn ang="0">
                    <a:pos x="65" y="100"/>
                  </a:cxn>
                  <a:cxn ang="0">
                    <a:pos x="60" y="102"/>
                  </a:cxn>
                  <a:cxn ang="0">
                    <a:pos x="53" y="103"/>
                  </a:cxn>
                  <a:cxn ang="0">
                    <a:pos x="45" y="103"/>
                  </a:cxn>
                  <a:cxn ang="0">
                    <a:pos x="44" y="103"/>
                  </a:cxn>
                  <a:cxn ang="0">
                    <a:pos x="43" y="103"/>
                  </a:cxn>
                  <a:cxn ang="0">
                    <a:pos x="40" y="103"/>
                  </a:cxn>
                  <a:cxn ang="0">
                    <a:pos x="27" y="99"/>
                  </a:cxn>
                  <a:cxn ang="0">
                    <a:pos x="19" y="95"/>
                  </a:cxn>
                  <a:cxn ang="0">
                    <a:pos x="12" y="89"/>
                  </a:cxn>
                  <a:cxn ang="0">
                    <a:pos x="11" y="83"/>
                  </a:cxn>
                  <a:cxn ang="0">
                    <a:pos x="8" y="79"/>
                  </a:cxn>
                  <a:cxn ang="0">
                    <a:pos x="4" y="67"/>
                  </a:cxn>
                  <a:cxn ang="0">
                    <a:pos x="0" y="43"/>
                  </a:cxn>
                  <a:cxn ang="0">
                    <a:pos x="6" y="23"/>
                  </a:cxn>
                  <a:cxn ang="0">
                    <a:pos x="8" y="18"/>
                  </a:cxn>
                  <a:cxn ang="0">
                    <a:pos x="10" y="16"/>
                  </a:cxn>
                  <a:cxn ang="0">
                    <a:pos x="14" y="9"/>
                  </a:cxn>
                  <a:cxn ang="0">
                    <a:pos x="16" y="4"/>
                  </a:cxn>
                  <a:cxn ang="0">
                    <a:pos x="19" y="1"/>
                  </a:cxn>
                  <a:cxn ang="0">
                    <a:pos x="23" y="0"/>
                  </a:cxn>
                  <a:cxn ang="0">
                    <a:pos x="27" y="1"/>
                  </a:cxn>
                  <a:cxn ang="0">
                    <a:pos x="31" y="2"/>
                  </a:cxn>
                  <a:cxn ang="0">
                    <a:pos x="33" y="5"/>
                  </a:cxn>
                  <a:cxn ang="0">
                    <a:pos x="35" y="8"/>
                  </a:cxn>
                  <a:cxn ang="0">
                    <a:pos x="36" y="10"/>
                  </a:cxn>
                  <a:cxn ang="0">
                    <a:pos x="39" y="16"/>
                  </a:cxn>
                  <a:cxn ang="0">
                    <a:pos x="41" y="22"/>
                  </a:cxn>
                  <a:cxn ang="0">
                    <a:pos x="44" y="33"/>
                  </a:cxn>
                  <a:cxn ang="0">
                    <a:pos x="47" y="34"/>
                  </a:cxn>
                  <a:cxn ang="0">
                    <a:pos x="48" y="35"/>
                  </a:cxn>
                  <a:cxn ang="0">
                    <a:pos x="52" y="38"/>
                  </a:cxn>
                  <a:cxn ang="0">
                    <a:pos x="61" y="45"/>
                  </a:cxn>
                  <a:cxn ang="0">
                    <a:pos x="71" y="54"/>
                  </a:cxn>
                  <a:cxn ang="0">
                    <a:pos x="73" y="57"/>
                  </a:cxn>
                  <a:cxn ang="0">
                    <a:pos x="72" y="57"/>
                  </a:cxn>
                  <a:cxn ang="0">
                    <a:pos x="73" y="57"/>
                  </a:cxn>
                  <a:cxn ang="0">
                    <a:pos x="72" y="57"/>
                  </a:cxn>
                  <a:cxn ang="0">
                    <a:pos x="73" y="57"/>
                  </a:cxn>
                  <a:cxn ang="0">
                    <a:pos x="73" y="57"/>
                  </a:cxn>
                </a:cxnLst>
                <a:rect l="0" t="0" r="r" b="b"/>
                <a:pathLst>
                  <a:path w="76" h="103">
                    <a:moveTo>
                      <a:pt x="73" y="57"/>
                    </a:moveTo>
                    <a:lnTo>
                      <a:pt x="73" y="59"/>
                    </a:lnTo>
                    <a:lnTo>
                      <a:pt x="75" y="65"/>
                    </a:lnTo>
                    <a:lnTo>
                      <a:pt x="76" y="79"/>
                    </a:lnTo>
                    <a:lnTo>
                      <a:pt x="75" y="87"/>
                    </a:lnTo>
                    <a:lnTo>
                      <a:pt x="72" y="94"/>
                    </a:lnTo>
                    <a:lnTo>
                      <a:pt x="71" y="96"/>
                    </a:lnTo>
                    <a:lnTo>
                      <a:pt x="68" y="99"/>
                    </a:lnTo>
                    <a:lnTo>
                      <a:pt x="65" y="100"/>
                    </a:lnTo>
                    <a:lnTo>
                      <a:pt x="60" y="102"/>
                    </a:lnTo>
                    <a:lnTo>
                      <a:pt x="53" y="103"/>
                    </a:lnTo>
                    <a:lnTo>
                      <a:pt x="45" y="103"/>
                    </a:lnTo>
                    <a:lnTo>
                      <a:pt x="44" y="103"/>
                    </a:lnTo>
                    <a:lnTo>
                      <a:pt x="43" y="103"/>
                    </a:lnTo>
                    <a:lnTo>
                      <a:pt x="40" y="103"/>
                    </a:lnTo>
                    <a:lnTo>
                      <a:pt x="27" y="99"/>
                    </a:lnTo>
                    <a:lnTo>
                      <a:pt x="19" y="95"/>
                    </a:lnTo>
                    <a:lnTo>
                      <a:pt x="12" y="89"/>
                    </a:lnTo>
                    <a:lnTo>
                      <a:pt x="11" y="83"/>
                    </a:lnTo>
                    <a:lnTo>
                      <a:pt x="8" y="79"/>
                    </a:lnTo>
                    <a:lnTo>
                      <a:pt x="4" y="67"/>
                    </a:lnTo>
                    <a:lnTo>
                      <a:pt x="0" y="43"/>
                    </a:lnTo>
                    <a:lnTo>
                      <a:pt x="6" y="23"/>
                    </a:lnTo>
                    <a:lnTo>
                      <a:pt x="8" y="18"/>
                    </a:lnTo>
                    <a:lnTo>
                      <a:pt x="10" y="16"/>
                    </a:lnTo>
                    <a:lnTo>
                      <a:pt x="14" y="9"/>
                    </a:lnTo>
                    <a:lnTo>
                      <a:pt x="16" y="4"/>
                    </a:lnTo>
                    <a:lnTo>
                      <a:pt x="19" y="1"/>
                    </a:lnTo>
                    <a:lnTo>
                      <a:pt x="23" y="0"/>
                    </a:lnTo>
                    <a:lnTo>
                      <a:pt x="27" y="1"/>
                    </a:lnTo>
                    <a:lnTo>
                      <a:pt x="31" y="2"/>
                    </a:lnTo>
                    <a:lnTo>
                      <a:pt x="33" y="5"/>
                    </a:lnTo>
                    <a:lnTo>
                      <a:pt x="35" y="8"/>
                    </a:lnTo>
                    <a:lnTo>
                      <a:pt x="36" y="10"/>
                    </a:lnTo>
                    <a:lnTo>
                      <a:pt x="39" y="16"/>
                    </a:lnTo>
                    <a:lnTo>
                      <a:pt x="41" y="22"/>
                    </a:lnTo>
                    <a:lnTo>
                      <a:pt x="44" y="33"/>
                    </a:lnTo>
                    <a:lnTo>
                      <a:pt x="47" y="34"/>
                    </a:lnTo>
                    <a:lnTo>
                      <a:pt x="48" y="35"/>
                    </a:lnTo>
                    <a:lnTo>
                      <a:pt x="52" y="38"/>
                    </a:lnTo>
                    <a:lnTo>
                      <a:pt x="61" y="45"/>
                    </a:lnTo>
                    <a:lnTo>
                      <a:pt x="71" y="54"/>
                    </a:lnTo>
                    <a:lnTo>
                      <a:pt x="73" y="57"/>
                    </a:lnTo>
                    <a:lnTo>
                      <a:pt x="72" y="57"/>
                    </a:lnTo>
                    <a:lnTo>
                      <a:pt x="73" y="57"/>
                    </a:lnTo>
                    <a:lnTo>
                      <a:pt x="72" y="57"/>
                    </a:lnTo>
                    <a:lnTo>
                      <a:pt x="73" y="57"/>
                    </a:lnTo>
                    <a:lnTo>
                      <a:pt x="73" y="57"/>
                    </a:lnTo>
                    <a:close/>
                  </a:path>
                </a:pathLst>
              </a:custGeom>
              <a:solidFill>
                <a:srgbClr val="73F0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2" name="Freeform 102"/>
              <p:cNvSpPr>
                <a:spLocks/>
              </p:cNvSpPr>
              <p:nvPr/>
            </p:nvSpPr>
            <p:spPr bwMode="auto">
              <a:xfrm>
                <a:off x="4690" y="2318"/>
                <a:ext cx="21" cy="32"/>
              </a:xfrm>
              <a:custGeom>
                <a:avLst/>
                <a:gdLst/>
                <a:ahLst/>
                <a:cxnLst>
                  <a:cxn ang="0">
                    <a:pos x="61" y="54"/>
                  </a:cxn>
                  <a:cxn ang="0">
                    <a:pos x="63" y="58"/>
                  </a:cxn>
                  <a:cxn ang="0">
                    <a:pos x="65" y="70"/>
                  </a:cxn>
                  <a:cxn ang="0">
                    <a:pos x="65" y="77"/>
                  </a:cxn>
                  <a:cxn ang="0">
                    <a:pos x="64" y="84"/>
                  </a:cxn>
                  <a:cxn ang="0">
                    <a:pos x="63" y="86"/>
                  </a:cxn>
                  <a:cxn ang="0">
                    <a:pos x="60" y="89"/>
                  </a:cxn>
                  <a:cxn ang="0">
                    <a:pos x="59" y="90"/>
                  </a:cxn>
                  <a:cxn ang="0">
                    <a:pos x="53" y="93"/>
                  </a:cxn>
                  <a:cxn ang="0">
                    <a:pos x="49" y="94"/>
                  </a:cxn>
                  <a:cxn ang="0">
                    <a:pos x="40" y="95"/>
                  </a:cxn>
                  <a:cxn ang="0">
                    <a:pos x="40" y="95"/>
                  </a:cxn>
                  <a:cxn ang="0">
                    <a:pos x="39" y="95"/>
                  </a:cxn>
                  <a:cxn ang="0">
                    <a:pos x="36" y="95"/>
                  </a:cxn>
                  <a:cxn ang="0">
                    <a:pos x="24" y="91"/>
                  </a:cxn>
                  <a:cxn ang="0">
                    <a:pos x="11" y="82"/>
                  </a:cxn>
                  <a:cxn ang="0">
                    <a:pos x="10" y="77"/>
                  </a:cxn>
                  <a:cxn ang="0">
                    <a:pos x="7" y="73"/>
                  </a:cxn>
                  <a:cxn ang="0">
                    <a:pos x="3" y="64"/>
                  </a:cxn>
                  <a:cxn ang="0">
                    <a:pos x="0" y="41"/>
                  </a:cxn>
                  <a:cxn ang="0">
                    <a:pos x="4" y="21"/>
                  </a:cxn>
                  <a:cxn ang="0">
                    <a:pos x="7" y="17"/>
                  </a:cxn>
                  <a:cxn ang="0">
                    <a:pos x="8" y="15"/>
                  </a:cxn>
                  <a:cxn ang="0">
                    <a:pos x="11" y="8"/>
                  </a:cxn>
                  <a:cxn ang="0">
                    <a:pos x="14" y="4"/>
                  </a:cxn>
                  <a:cxn ang="0">
                    <a:pos x="16" y="1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25" y="1"/>
                  </a:cxn>
                  <a:cxn ang="0">
                    <a:pos x="28" y="4"/>
                  </a:cxn>
                  <a:cxn ang="0">
                    <a:pos x="29" y="7"/>
                  </a:cxn>
                  <a:cxn ang="0">
                    <a:pos x="31" y="9"/>
                  </a:cxn>
                  <a:cxn ang="0">
                    <a:pos x="33" y="15"/>
                  </a:cxn>
                  <a:cxn ang="0">
                    <a:pos x="35" y="21"/>
                  </a:cxn>
                  <a:cxn ang="0">
                    <a:pos x="37" y="30"/>
                  </a:cxn>
                  <a:cxn ang="0">
                    <a:pos x="40" y="32"/>
                  </a:cxn>
                  <a:cxn ang="0">
                    <a:pos x="41" y="34"/>
                  </a:cxn>
                  <a:cxn ang="0">
                    <a:pos x="44" y="37"/>
                  </a:cxn>
                  <a:cxn ang="0">
                    <a:pos x="51" y="42"/>
                  </a:cxn>
                  <a:cxn ang="0">
                    <a:pos x="59" y="52"/>
                  </a:cxn>
                  <a:cxn ang="0">
                    <a:pos x="61" y="54"/>
                  </a:cxn>
                  <a:cxn ang="0">
                    <a:pos x="60" y="54"/>
                  </a:cxn>
                  <a:cxn ang="0">
                    <a:pos x="61" y="54"/>
                  </a:cxn>
                  <a:cxn ang="0">
                    <a:pos x="60" y="54"/>
                  </a:cxn>
                  <a:cxn ang="0">
                    <a:pos x="61" y="54"/>
                  </a:cxn>
                  <a:cxn ang="0">
                    <a:pos x="61" y="54"/>
                  </a:cxn>
                </a:cxnLst>
                <a:rect l="0" t="0" r="r" b="b"/>
                <a:pathLst>
                  <a:path w="65" h="95">
                    <a:moveTo>
                      <a:pt x="61" y="54"/>
                    </a:moveTo>
                    <a:lnTo>
                      <a:pt x="63" y="58"/>
                    </a:lnTo>
                    <a:lnTo>
                      <a:pt x="65" y="70"/>
                    </a:lnTo>
                    <a:lnTo>
                      <a:pt x="65" y="77"/>
                    </a:lnTo>
                    <a:lnTo>
                      <a:pt x="64" y="84"/>
                    </a:lnTo>
                    <a:lnTo>
                      <a:pt x="63" y="86"/>
                    </a:lnTo>
                    <a:lnTo>
                      <a:pt x="60" y="89"/>
                    </a:lnTo>
                    <a:lnTo>
                      <a:pt x="59" y="90"/>
                    </a:lnTo>
                    <a:lnTo>
                      <a:pt x="53" y="93"/>
                    </a:lnTo>
                    <a:lnTo>
                      <a:pt x="49" y="94"/>
                    </a:lnTo>
                    <a:lnTo>
                      <a:pt x="40" y="95"/>
                    </a:lnTo>
                    <a:lnTo>
                      <a:pt x="40" y="95"/>
                    </a:lnTo>
                    <a:lnTo>
                      <a:pt x="39" y="95"/>
                    </a:lnTo>
                    <a:lnTo>
                      <a:pt x="36" y="95"/>
                    </a:lnTo>
                    <a:lnTo>
                      <a:pt x="24" y="91"/>
                    </a:lnTo>
                    <a:lnTo>
                      <a:pt x="11" y="82"/>
                    </a:lnTo>
                    <a:lnTo>
                      <a:pt x="10" y="77"/>
                    </a:lnTo>
                    <a:lnTo>
                      <a:pt x="7" y="73"/>
                    </a:lnTo>
                    <a:lnTo>
                      <a:pt x="3" y="64"/>
                    </a:lnTo>
                    <a:lnTo>
                      <a:pt x="0" y="41"/>
                    </a:lnTo>
                    <a:lnTo>
                      <a:pt x="4" y="21"/>
                    </a:lnTo>
                    <a:lnTo>
                      <a:pt x="7" y="17"/>
                    </a:lnTo>
                    <a:lnTo>
                      <a:pt x="8" y="15"/>
                    </a:lnTo>
                    <a:lnTo>
                      <a:pt x="11" y="8"/>
                    </a:lnTo>
                    <a:lnTo>
                      <a:pt x="14" y="4"/>
                    </a:lnTo>
                    <a:lnTo>
                      <a:pt x="16" y="1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5" y="1"/>
                    </a:lnTo>
                    <a:lnTo>
                      <a:pt x="28" y="4"/>
                    </a:lnTo>
                    <a:lnTo>
                      <a:pt x="29" y="7"/>
                    </a:lnTo>
                    <a:lnTo>
                      <a:pt x="31" y="9"/>
                    </a:lnTo>
                    <a:lnTo>
                      <a:pt x="33" y="15"/>
                    </a:lnTo>
                    <a:lnTo>
                      <a:pt x="35" y="21"/>
                    </a:lnTo>
                    <a:lnTo>
                      <a:pt x="37" y="30"/>
                    </a:lnTo>
                    <a:lnTo>
                      <a:pt x="40" y="32"/>
                    </a:lnTo>
                    <a:lnTo>
                      <a:pt x="41" y="34"/>
                    </a:lnTo>
                    <a:lnTo>
                      <a:pt x="44" y="37"/>
                    </a:lnTo>
                    <a:lnTo>
                      <a:pt x="51" y="42"/>
                    </a:lnTo>
                    <a:lnTo>
                      <a:pt x="59" y="52"/>
                    </a:lnTo>
                    <a:lnTo>
                      <a:pt x="61" y="54"/>
                    </a:lnTo>
                    <a:lnTo>
                      <a:pt x="60" y="54"/>
                    </a:lnTo>
                    <a:lnTo>
                      <a:pt x="61" y="54"/>
                    </a:lnTo>
                    <a:lnTo>
                      <a:pt x="60" y="54"/>
                    </a:lnTo>
                    <a:lnTo>
                      <a:pt x="61" y="54"/>
                    </a:lnTo>
                    <a:lnTo>
                      <a:pt x="61" y="54"/>
                    </a:lnTo>
                    <a:close/>
                  </a:path>
                </a:pathLst>
              </a:custGeom>
              <a:solidFill>
                <a:srgbClr val="80F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" name="Freeform 103"/>
              <p:cNvSpPr>
                <a:spLocks/>
              </p:cNvSpPr>
              <p:nvPr/>
            </p:nvSpPr>
            <p:spPr bwMode="auto">
              <a:xfrm>
                <a:off x="4691" y="2320"/>
                <a:ext cx="19" cy="29"/>
              </a:xfrm>
              <a:custGeom>
                <a:avLst/>
                <a:gdLst/>
                <a:ahLst/>
                <a:cxnLst>
                  <a:cxn ang="0">
                    <a:pos x="36" y="87"/>
                  </a:cxn>
                  <a:cxn ang="0">
                    <a:pos x="34" y="87"/>
                  </a:cxn>
                  <a:cxn ang="0">
                    <a:pos x="32" y="87"/>
                  </a:cxn>
                  <a:cxn ang="0">
                    <a:pos x="21" y="85"/>
                  </a:cxn>
                  <a:cxn ang="0">
                    <a:pos x="9" y="76"/>
                  </a:cxn>
                  <a:cxn ang="0">
                    <a:pos x="8" y="72"/>
                  </a:cxn>
                  <a:cxn ang="0">
                    <a:pos x="5" y="68"/>
                  </a:cxn>
                  <a:cxn ang="0">
                    <a:pos x="3" y="58"/>
                  </a:cxn>
                  <a:cxn ang="0">
                    <a:pos x="0" y="38"/>
                  </a:cxn>
                  <a:cxn ang="0">
                    <a:pos x="4" y="20"/>
                  </a:cxn>
                  <a:cxn ang="0">
                    <a:pos x="7" y="16"/>
                  </a:cxn>
                  <a:cxn ang="0">
                    <a:pos x="8" y="13"/>
                  </a:cxn>
                  <a:cxn ang="0">
                    <a:pos x="11" y="8"/>
                  </a:cxn>
                  <a:cxn ang="0">
                    <a:pos x="12" y="4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5" y="5"/>
                  </a:cxn>
                  <a:cxn ang="0">
                    <a:pos x="26" y="8"/>
                  </a:cxn>
                  <a:cxn ang="0">
                    <a:pos x="26" y="12"/>
                  </a:cxn>
                  <a:cxn ang="0">
                    <a:pos x="28" y="17"/>
                  </a:cxn>
                  <a:cxn ang="0">
                    <a:pos x="30" y="29"/>
                  </a:cxn>
                  <a:cxn ang="0">
                    <a:pos x="33" y="32"/>
                  </a:cxn>
                  <a:cxn ang="0">
                    <a:pos x="34" y="33"/>
                  </a:cxn>
                  <a:cxn ang="0">
                    <a:pos x="37" y="36"/>
                  </a:cxn>
                  <a:cxn ang="0">
                    <a:pos x="42" y="42"/>
                  </a:cxn>
                  <a:cxn ang="0">
                    <a:pos x="49" y="52"/>
                  </a:cxn>
                  <a:cxn ang="0">
                    <a:pos x="52" y="54"/>
                  </a:cxn>
                  <a:cxn ang="0">
                    <a:pos x="50" y="53"/>
                  </a:cxn>
                  <a:cxn ang="0">
                    <a:pos x="52" y="54"/>
                  </a:cxn>
                  <a:cxn ang="0">
                    <a:pos x="53" y="56"/>
                  </a:cxn>
                  <a:cxn ang="0">
                    <a:pos x="56" y="61"/>
                  </a:cxn>
                  <a:cxn ang="0">
                    <a:pos x="57" y="66"/>
                  </a:cxn>
                  <a:cxn ang="0">
                    <a:pos x="56" y="74"/>
                  </a:cxn>
                  <a:cxn ang="0">
                    <a:pos x="56" y="77"/>
                  </a:cxn>
                  <a:cxn ang="0">
                    <a:pos x="54" y="80"/>
                  </a:cxn>
                  <a:cxn ang="0">
                    <a:pos x="52" y="82"/>
                  </a:cxn>
                  <a:cxn ang="0">
                    <a:pos x="50" y="83"/>
                  </a:cxn>
                  <a:cxn ang="0">
                    <a:pos x="46" y="85"/>
                  </a:cxn>
                  <a:cxn ang="0">
                    <a:pos x="41" y="87"/>
                  </a:cxn>
                  <a:cxn ang="0">
                    <a:pos x="36" y="87"/>
                  </a:cxn>
                  <a:cxn ang="0">
                    <a:pos x="36" y="87"/>
                  </a:cxn>
                  <a:cxn ang="0">
                    <a:pos x="34" y="87"/>
                  </a:cxn>
                  <a:cxn ang="0">
                    <a:pos x="36" y="87"/>
                  </a:cxn>
                  <a:cxn ang="0">
                    <a:pos x="34" y="87"/>
                  </a:cxn>
                  <a:cxn ang="0">
                    <a:pos x="36" y="87"/>
                  </a:cxn>
                  <a:cxn ang="0">
                    <a:pos x="36" y="87"/>
                  </a:cxn>
                </a:cxnLst>
                <a:rect l="0" t="0" r="r" b="b"/>
                <a:pathLst>
                  <a:path w="57" h="87">
                    <a:moveTo>
                      <a:pt x="36" y="87"/>
                    </a:moveTo>
                    <a:lnTo>
                      <a:pt x="34" y="87"/>
                    </a:lnTo>
                    <a:lnTo>
                      <a:pt x="32" y="87"/>
                    </a:lnTo>
                    <a:lnTo>
                      <a:pt x="21" y="85"/>
                    </a:lnTo>
                    <a:lnTo>
                      <a:pt x="9" y="76"/>
                    </a:lnTo>
                    <a:lnTo>
                      <a:pt x="8" y="72"/>
                    </a:lnTo>
                    <a:lnTo>
                      <a:pt x="5" y="68"/>
                    </a:lnTo>
                    <a:lnTo>
                      <a:pt x="3" y="58"/>
                    </a:lnTo>
                    <a:lnTo>
                      <a:pt x="0" y="38"/>
                    </a:lnTo>
                    <a:lnTo>
                      <a:pt x="4" y="20"/>
                    </a:lnTo>
                    <a:lnTo>
                      <a:pt x="7" y="16"/>
                    </a:lnTo>
                    <a:lnTo>
                      <a:pt x="8" y="13"/>
                    </a:lnTo>
                    <a:lnTo>
                      <a:pt x="11" y="8"/>
                    </a:lnTo>
                    <a:lnTo>
                      <a:pt x="12" y="4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5" y="5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8" y="17"/>
                    </a:lnTo>
                    <a:lnTo>
                      <a:pt x="30" y="29"/>
                    </a:lnTo>
                    <a:lnTo>
                      <a:pt x="33" y="32"/>
                    </a:lnTo>
                    <a:lnTo>
                      <a:pt x="34" y="33"/>
                    </a:lnTo>
                    <a:lnTo>
                      <a:pt x="37" y="36"/>
                    </a:lnTo>
                    <a:lnTo>
                      <a:pt x="42" y="42"/>
                    </a:lnTo>
                    <a:lnTo>
                      <a:pt x="49" y="52"/>
                    </a:lnTo>
                    <a:lnTo>
                      <a:pt x="52" y="54"/>
                    </a:lnTo>
                    <a:lnTo>
                      <a:pt x="50" y="53"/>
                    </a:lnTo>
                    <a:lnTo>
                      <a:pt x="52" y="54"/>
                    </a:lnTo>
                    <a:lnTo>
                      <a:pt x="53" y="56"/>
                    </a:lnTo>
                    <a:lnTo>
                      <a:pt x="56" y="61"/>
                    </a:lnTo>
                    <a:lnTo>
                      <a:pt x="57" y="66"/>
                    </a:lnTo>
                    <a:lnTo>
                      <a:pt x="56" y="74"/>
                    </a:lnTo>
                    <a:lnTo>
                      <a:pt x="56" y="77"/>
                    </a:lnTo>
                    <a:lnTo>
                      <a:pt x="54" y="80"/>
                    </a:lnTo>
                    <a:lnTo>
                      <a:pt x="52" y="82"/>
                    </a:lnTo>
                    <a:lnTo>
                      <a:pt x="50" y="83"/>
                    </a:lnTo>
                    <a:lnTo>
                      <a:pt x="46" y="85"/>
                    </a:lnTo>
                    <a:lnTo>
                      <a:pt x="41" y="87"/>
                    </a:lnTo>
                    <a:lnTo>
                      <a:pt x="36" y="87"/>
                    </a:lnTo>
                    <a:lnTo>
                      <a:pt x="36" y="87"/>
                    </a:lnTo>
                    <a:lnTo>
                      <a:pt x="34" y="87"/>
                    </a:lnTo>
                    <a:lnTo>
                      <a:pt x="36" y="87"/>
                    </a:lnTo>
                    <a:lnTo>
                      <a:pt x="34" y="87"/>
                    </a:lnTo>
                    <a:lnTo>
                      <a:pt x="36" y="87"/>
                    </a:lnTo>
                    <a:lnTo>
                      <a:pt x="36" y="87"/>
                    </a:lnTo>
                    <a:close/>
                  </a:path>
                </a:pathLst>
              </a:custGeom>
              <a:solidFill>
                <a:srgbClr val="8CF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" name="Freeform 104"/>
              <p:cNvSpPr>
                <a:spLocks/>
              </p:cNvSpPr>
              <p:nvPr/>
            </p:nvSpPr>
            <p:spPr bwMode="auto">
              <a:xfrm>
                <a:off x="4714" y="2169"/>
                <a:ext cx="20" cy="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8" y="1"/>
                  </a:cxn>
                  <a:cxn ang="0">
                    <a:pos x="30" y="0"/>
                  </a:cxn>
                  <a:cxn ang="0">
                    <a:pos x="56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57" y="2"/>
                  </a:cxn>
                  <a:cxn ang="0">
                    <a:pos x="50" y="5"/>
                  </a:cxn>
                  <a:cxn ang="0">
                    <a:pos x="41" y="6"/>
                  </a:cxn>
                  <a:cxn ang="0">
                    <a:pos x="28" y="8"/>
                  </a:cxn>
                  <a:cxn ang="0">
                    <a:pos x="11" y="5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r" b="b"/>
                <a:pathLst>
                  <a:path w="61" h="8">
                    <a:moveTo>
                      <a:pt x="1" y="1"/>
                    </a:moveTo>
                    <a:lnTo>
                      <a:pt x="8" y="1"/>
                    </a:lnTo>
                    <a:lnTo>
                      <a:pt x="30" y="0"/>
                    </a:lnTo>
                    <a:lnTo>
                      <a:pt x="56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57" y="2"/>
                    </a:lnTo>
                    <a:lnTo>
                      <a:pt x="50" y="5"/>
                    </a:lnTo>
                    <a:lnTo>
                      <a:pt x="41" y="6"/>
                    </a:lnTo>
                    <a:lnTo>
                      <a:pt x="28" y="8"/>
                    </a:lnTo>
                    <a:lnTo>
                      <a:pt x="11" y="5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5" name="Freeform 105"/>
              <p:cNvSpPr>
                <a:spLocks/>
              </p:cNvSpPr>
              <p:nvPr/>
            </p:nvSpPr>
            <p:spPr bwMode="auto">
              <a:xfrm>
                <a:off x="4674" y="2094"/>
                <a:ext cx="15" cy="58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" y="19"/>
                  </a:cxn>
                  <a:cxn ang="0">
                    <a:pos x="2" y="35"/>
                  </a:cxn>
                  <a:cxn ang="0">
                    <a:pos x="8" y="94"/>
                  </a:cxn>
                  <a:cxn ang="0">
                    <a:pos x="12" y="155"/>
                  </a:cxn>
                  <a:cxn ang="0">
                    <a:pos x="13" y="166"/>
                  </a:cxn>
                  <a:cxn ang="0">
                    <a:pos x="13" y="173"/>
                  </a:cxn>
                  <a:cxn ang="0">
                    <a:pos x="13" y="174"/>
                  </a:cxn>
                  <a:cxn ang="0">
                    <a:pos x="13" y="173"/>
                  </a:cxn>
                  <a:cxn ang="0">
                    <a:pos x="14" y="170"/>
                  </a:cxn>
                  <a:cxn ang="0">
                    <a:pos x="14" y="163"/>
                  </a:cxn>
                  <a:cxn ang="0">
                    <a:pos x="16" y="142"/>
                  </a:cxn>
                  <a:cxn ang="0">
                    <a:pos x="16" y="94"/>
                  </a:cxn>
                  <a:cxn ang="0">
                    <a:pos x="17" y="80"/>
                  </a:cxn>
                  <a:cxn ang="0">
                    <a:pos x="17" y="73"/>
                  </a:cxn>
                  <a:cxn ang="0">
                    <a:pos x="17" y="57"/>
                  </a:cxn>
                  <a:cxn ang="0">
                    <a:pos x="18" y="32"/>
                  </a:cxn>
                  <a:cxn ang="0">
                    <a:pos x="18" y="17"/>
                  </a:cxn>
                  <a:cxn ang="0">
                    <a:pos x="20" y="16"/>
                  </a:cxn>
                  <a:cxn ang="0">
                    <a:pos x="21" y="13"/>
                  </a:cxn>
                  <a:cxn ang="0">
                    <a:pos x="24" y="11"/>
                  </a:cxn>
                  <a:cxn ang="0">
                    <a:pos x="25" y="11"/>
                  </a:cxn>
                  <a:cxn ang="0">
                    <a:pos x="28" y="11"/>
                  </a:cxn>
                  <a:cxn ang="0">
                    <a:pos x="29" y="12"/>
                  </a:cxn>
                  <a:cxn ang="0">
                    <a:pos x="30" y="15"/>
                  </a:cxn>
                  <a:cxn ang="0">
                    <a:pos x="32" y="20"/>
                  </a:cxn>
                  <a:cxn ang="0">
                    <a:pos x="32" y="27"/>
                  </a:cxn>
                  <a:cxn ang="0">
                    <a:pos x="32" y="36"/>
                  </a:cxn>
                  <a:cxn ang="0">
                    <a:pos x="33" y="36"/>
                  </a:cxn>
                  <a:cxn ang="0">
                    <a:pos x="32" y="48"/>
                  </a:cxn>
                  <a:cxn ang="0">
                    <a:pos x="33" y="67"/>
                  </a:cxn>
                  <a:cxn ang="0">
                    <a:pos x="32" y="96"/>
                  </a:cxn>
                  <a:cxn ang="0">
                    <a:pos x="32" y="109"/>
                  </a:cxn>
                  <a:cxn ang="0">
                    <a:pos x="33" y="109"/>
                  </a:cxn>
                  <a:cxn ang="0">
                    <a:pos x="33" y="108"/>
                  </a:cxn>
                  <a:cxn ang="0">
                    <a:pos x="33" y="98"/>
                  </a:cxn>
                  <a:cxn ang="0">
                    <a:pos x="36" y="60"/>
                  </a:cxn>
                  <a:cxn ang="0">
                    <a:pos x="41" y="23"/>
                  </a:cxn>
                  <a:cxn ang="0">
                    <a:pos x="44" y="16"/>
                  </a:cxn>
                  <a:cxn ang="0">
                    <a:pos x="44" y="12"/>
                  </a:cxn>
                  <a:cxn ang="0">
                    <a:pos x="41" y="8"/>
                  </a:cxn>
                  <a:cxn ang="0">
                    <a:pos x="37" y="4"/>
                  </a:cxn>
                  <a:cxn ang="0">
                    <a:pos x="32" y="3"/>
                  </a:cxn>
                  <a:cxn ang="0">
                    <a:pos x="26" y="0"/>
                  </a:cxn>
                  <a:cxn ang="0">
                    <a:pos x="13" y="0"/>
                  </a:cxn>
                  <a:cxn ang="0">
                    <a:pos x="8" y="1"/>
                  </a:cxn>
                  <a:cxn ang="0">
                    <a:pos x="4" y="3"/>
                  </a:cxn>
                  <a:cxn ang="0">
                    <a:pos x="1" y="7"/>
                  </a:cxn>
                  <a:cxn ang="0">
                    <a:pos x="0" y="11"/>
                  </a:cxn>
                  <a:cxn ang="0">
                    <a:pos x="1" y="16"/>
                  </a:cxn>
                  <a:cxn ang="0">
                    <a:pos x="2" y="16"/>
                  </a:cxn>
                  <a:cxn ang="0">
                    <a:pos x="1" y="16"/>
                  </a:cxn>
                  <a:cxn ang="0">
                    <a:pos x="2" y="16"/>
                  </a:cxn>
                  <a:cxn ang="0">
                    <a:pos x="1" y="16"/>
                  </a:cxn>
                  <a:cxn ang="0">
                    <a:pos x="2" y="16"/>
                  </a:cxn>
                  <a:cxn ang="0">
                    <a:pos x="2" y="16"/>
                  </a:cxn>
                </a:cxnLst>
                <a:rect l="0" t="0" r="r" b="b"/>
                <a:pathLst>
                  <a:path w="44" h="174">
                    <a:moveTo>
                      <a:pt x="2" y="16"/>
                    </a:moveTo>
                    <a:lnTo>
                      <a:pt x="2" y="19"/>
                    </a:lnTo>
                    <a:lnTo>
                      <a:pt x="2" y="35"/>
                    </a:lnTo>
                    <a:lnTo>
                      <a:pt x="8" y="94"/>
                    </a:lnTo>
                    <a:lnTo>
                      <a:pt x="12" y="155"/>
                    </a:lnTo>
                    <a:lnTo>
                      <a:pt x="13" y="166"/>
                    </a:lnTo>
                    <a:lnTo>
                      <a:pt x="13" y="173"/>
                    </a:lnTo>
                    <a:lnTo>
                      <a:pt x="13" y="174"/>
                    </a:lnTo>
                    <a:lnTo>
                      <a:pt x="13" y="173"/>
                    </a:lnTo>
                    <a:lnTo>
                      <a:pt x="14" y="170"/>
                    </a:lnTo>
                    <a:lnTo>
                      <a:pt x="14" y="163"/>
                    </a:lnTo>
                    <a:lnTo>
                      <a:pt x="16" y="142"/>
                    </a:lnTo>
                    <a:lnTo>
                      <a:pt x="16" y="94"/>
                    </a:lnTo>
                    <a:lnTo>
                      <a:pt x="17" y="80"/>
                    </a:lnTo>
                    <a:lnTo>
                      <a:pt x="17" y="73"/>
                    </a:lnTo>
                    <a:lnTo>
                      <a:pt x="17" y="57"/>
                    </a:lnTo>
                    <a:lnTo>
                      <a:pt x="18" y="32"/>
                    </a:lnTo>
                    <a:lnTo>
                      <a:pt x="18" y="17"/>
                    </a:lnTo>
                    <a:lnTo>
                      <a:pt x="20" y="16"/>
                    </a:lnTo>
                    <a:lnTo>
                      <a:pt x="21" y="13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28" y="11"/>
                    </a:lnTo>
                    <a:lnTo>
                      <a:pt x="29" y="12"/>
                    </a:lnTo>
                    <a:lnTo>
                      <a:pt x="30" y="15"/>
                    </a:lnTo>
                    <a:lnTo>
                      <a:pt x="32" y="20"/>
                    </a:lnTo>
                    <a:lnTo>
                      <a:pt x="32" y="27"/>
                    </a:lnTo>
                    <a:lnTo>
                      <a:pt x="32" y="36"/>
                    </a:lnTo>
                    <a:lnTo>
                      <a:pt x="33" y="36"/>
                    </a:lnTo>
                    <a:lnTo>
                      <a:pt x="32" y="48"/>
                    </a:lnTo>
                    <a:lnTo>
                      <a:pt x="33" y="67"/>
                    </a:lnTo>
                    <a:lnTo>
                      <a:pt x="32" y="96"/>
                    </a:lnTo>
                    <a:lnTo>
                      <a:pt x="32" y="109"/>
                    </a:lnTo>
                    <a:lnTo>
                      <a:pt x="33" y="109"/>
                    </a:lnTo>
                    <a:lnTo>
                      <a:pt x="33" y="108"/>
                    </a:lnTo>
                    <a:lnTo>
                      <a:pt x="33" y="98"/>
                    </a:lnTo>
                    <a:lnTo>
                      <a:pt x="36" y="60"/>
                    </a:lnTo>
                    <a:lnTo>
                      <a:pt x="41" y="23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1" y="8"/>
                    </a:lnTo>
                    <a:lnTo>
                      <a:pt x="37" y="4"/>
                    </a:lnTo>
                    <a:lnTo>
                      <a:pt x="32" y="3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" name="Freeform 106"/>
              <p:cNvSpPr>
                <a:spLocks/>
              </p:cNvSpPr>
              <p:nvPr/>
            </p:nvSpPr>
            <p:spPr bwMode="auto">
              <a:xfrm>
                <a:off x="4765" y="2092"/>
                <a:ext cx="8" cy="67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4"/>
                  </a:cxn>
                  <a:cxn ang="0">
                    <a:pos x="2" y="17"/>
                  </a:cxn>
                  <a:cxn ang="0">
                    <a:pos x="4" y="67"/>
                  </a:cxn>
                  <a:cxn ang="0">
                    <a:pos x="6" y="120"/>
                  </a:cxn>
                  <a:cxn ang="0">
                    <a:pos x="8" y="130"/>
                  </a:cxn>
                  <a:cxn ang="0">
                    <a:pos x="8" y="139"/>
                  </a:cxn>
                  <a:cxn ang="0">
                    <a:pos x="8" y="157"/>
                  </a:cxn>
                  <a:cxn ang="0">
                    <a:pos x="5" y="187"/>
                  </a:cxn>
                  <a:cxn ang="0">
                    <a:pos x="2" y="201"/>
                  </a:cxn>
                  <a:cxn ang="0">
                    <a:pos x="2" y="201"/>
                  </a:cxn>
                  <a:cxn ang="0">
                    <a:pos x="5" y="201"/>
                  </a:cxn>
                  <a:cxn ang="0">
                    <a:pos x="13" y="199"/>
                  </a:cxn>
                  <a:cxn ang="0">
                    <a:pos x="18" y="197"/>
                  </a:cxn>
                  <a:cxn ang="0">
                    <a:pos x="20" y="196"/>
                  </a:cxn>
                  <a:cxn ang="0">
                    <a:pos x="18" y="188"/>
                  </a:cxn>
                  <a:cxn ang="0">
                    <a:pos x="17" y="159"/>
                  </a:cxn>
                  <a:cxn ang="0">
                    <a:pos x="16" y="120"/>
                  </a:cxn>
                  <a:cxn ang="0">
                    <a:pos x="16" y="110"/>
                  </a:cxn>
                  <a:cxn ang="0">
                    <a:pos x="16" y="100"/>
                  </a:cxn>
                  <a:cxn ang="0">
                    <a:pos x="16" y="78"/>
                  </a:cxn>
                  <a:cxn ang="0">
                    <a:pos x="20" y="31"/>
                  </a:cxn>
                  <a:cxn ang="0">
                    <a:pos x="22" y="5"/>
                  </a:cxn>
                  <a:cxn ang="0">
                    <a:pos x="24" y="2"/>
                  </a:cxn>
                  <a:cxn ang="0">
                    <a:pos x="22" y="2"/>
                  </a:cxn>
                  <a:cxn ang="0">
                    <a:pos x="18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0" t="0" r="r" b="b"/>
                <a:pathLst>
                  <a:path w="24" h="201">
                    <a:moveTo>
                      <a:pt x="2" y="1"/>
                    </a:moveTo>
                    <a:lnTo>
                      <a:pt x="2" y="4"/>
                    </a:lnTo>
                    <a:lnTo>
                      <a:pt x="2" y="17"/>
                    </a:lnTo>
                    <a:lnTo>
                      <a:pt x="4" y="67"/>
                    </a:lnTo>
                    <a:lnTo>
                      <a:pt x="6" y="120"/>
                    </a:lnTo>
                    <a:lnTo>
                      <a:pt x="8" y="130"/>
                    </a:lnTo>
                    <a:lnTo>
                      <a:pt x="8" y="139"/>
                    </a:lnTo>
                    <a:lnTo>
                      <a:pt x="8" y="157"/>
                    </a:lnTo>
                    <a:lnTo>
                      <a:pt x="5" y="187"/>
                    </a:lnTo>
                    <a:lnTo>
                      <a:pt x="2" y="201"/>
                    </a:lnTo>
                    <a:lnTo>
                      <a:pt x="2" y="201"/>
                    </a:lnTo>
                    <a:lnTo>
                      <a:pt x="5" y="201"/>
                    </a:lnTo>
                    <a:lnTo>
                      <a:pt x="13" y="199"/>
                    </a:lnTo>
                    <a:lnTo>
                      <a:pt x="18" y="197"/>
                    </a:lnTo>
                    <a:lnTo>
                      <a:pt x="20" y="196"/>
                    </a:lnTo>
                    <a:lnTo>
                      <a:pt x="18" y="188"/>
                    </a:lnTo>
                    <a:lnTo>
                      <a:pt x="17" y="159"/>
                    </a:lnTo>
                    <a:lnTo>
                      <a:pt x="16" y="120"/>
                    </a:lnTo>
                    <a:lnTo>
                      <a:pt x="16" y="110"/>
                    </a:lnTo>
                    <a:lnTo>
                      <a:pt x="16" y="100"/>
                    </a:lnTo>
                    <a:lnTo>
                      <a:pt x="16" y="78"/>
                    </a:lnTo>
                    <a:lnTo>
                      <a:pt x="20" y="31"/>
                    </a:lnTo>
                    <a:lnTo>
                      <a:pt x="22" y="5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7" name="Freeform 107"/>
              <p:cNvSpPr>
                <a:spLocks/>
              </p:cNvSpPr>
              <p:nvPr/>
            </p:nvSpPr>
            <p:spPr bwMode="auto">
              <a:xfrm>
                <a:off x="4714" y="2133"/>
                <a:ext cx="49" cy="36"/>
              </a:xfrm>
              <a:custGeom>
                <a:avLst/>
                <a:gdLst/>
                <a:ahLst/>
                <a:cxnLst>
                  <a:cxn ang="0">
                    <a:pos x="1" y="52"/>
                  </a:cxn>
                  <a:cxn ang="0">
                    <a:pos x="3" y="53"/>
                  </a:cxn>
                  <a:cxn ang="0">
                    <a:pos x="13" y="60"/>
                  </a:cxn>
                  <a:cxn ang="0">
                    <a:pos x="53" y="82"/>
                  </a:cxn>
                  <a:cxn ang="0">
                    <a:pos x="88" y="103"/>
                  </a:cxn>
                  <a:cxn ang="0">
                    <a:pos x="93" y="105"/>
                  </a:cxn>
                  <a:cxn ang="0">
                    <a:pos x="97" y="107"/>
                  </a:cxn>
                  <a:cxn ang="0">
                    <a:pos x="98" y="109"/>
                  </a:cxn>
                  <a:cxn ang="0">
                    <a:pos x="100" y="109"/>
                  </a:cxn>
                  <a:cxn ang="0">
                    <a:pos x="101" y="107"/>
                  </a:cxn>
                  <a:cxn ang="0">
                    <a:pos x="106" y="101"/>
                  </a:cxn>
                  <a:cxn ang="0">
                    <a:pos x="114" y="93"/>
                  </a:cxn>
                  <a:cxn ang="0">
                    <a:pos x="117" y="91"/>
                  </a:cxn>
                  <a:cxn ang="0">
                    <a:pos x="119" y="91"/>
                  </a:cxn>
                  <a:cxn ang="0">
                    <a:pos x="126" y="89"/>
                  </a:cxn>
                  <a:cxn ang="0">
                    <a:pos x="139" y="84"/>
                  </a:cxn>
                  <a:cxn ang="0">
                    <a:pos x="147" y="81"/>
                  </a:cxn>
                  <a:cxn ang="0">
                    <a:pos x="149" y="80"/>
                  </a:cxn>
                  <a:cxn ang="0">
                    <a:pos x="146" y="78"/>
                  </a:cxn>
                  <a:cxn ang="0">
                    <a:pos x="133" y="68"/>
                  </a:cxn>
                  <a:cxn ang="0">
                    <a:pos x="86" y="30"/>
                  </a:cxn>
                  <a:cxn ang="0">
                    <a:pos x="50" y="3"/>
                  </a:cxn>
                  <a:cxn ang="0">
                    <a:pos x="49" y="0"/>
                  </a:cxn>
                  <a:cxn ang="0">
                    <a:pos x="48" y="1"/>
                  </a:cxn>
                  <a:cxn ang="0">
                    <a:pos x="41" y="9"/>
                  </a:cxn>
                  <a:cxn ang="0">
                    <a:pos x="19" y="33"/>
                  </a:cxn>
                  <a:cxn ang="0">
                    <a:pos x="1" y="52"/>
                  </a:cxn>
                  <a:cxn ang="0">
                    <a:pos x="1" y="52"/>
                  </a:cxn>
                  <a:cxn ang="0">
                    <a:pos x="0" y="52"/>
                  </a:cxn>
                  <a:cxn ang="0">
                    <a:pos x="1" y="52"/>
                  </a:cxn>
                  <a:cxn ang="0">
                    <a:pos x="0" y="52"/>
                  </a:cxn>
                  <a:cxn ang="0">
                    <a:pos x="1" y="52"/>
                  </a:cxn>
                  <a:cxn ang="0">
                    <a:pos x="1" y="52"/>
                  </a:cxn>
                </a:cxnLst>
                <a:rect l="0" t="0" r="r" b="b"/>
                <a:pathLst>
                  <a:path w="149" h="109">
                    <a:moveTo>
                      <a:pt x="1" y="52"/>
                    </a:moveTo>
                    <a:lnTo>
                      <a:pt x="3" y="53"/>
                    </a:lnTo>
                    <a:lnTo>
                      <a:pt x="13" y="60"/>
                    </a:lnTo>
                    <a:lnTo>
                      <a:pt x="53" y="82"/>
                    </a:lnTo>
                    <a:lnTo>
                      <a:pt x="88" y="103"/>
                    </a:lnTo>
                    <a:lnTo>
                      <a:pt x="93" y="105"/>
                    </a:lnTo>
                    <a:lnTo>
                      <a:pt x="97" y="107"/>
                    </a:lnTo>
                    <a:lnTo>
                      <a:pt x="98" y="109"/>
                    </a:lnTo>
                    <a:lnTo>
                      <a:pt x="100" y="109"/>
                    </a:lnTo>
                    <a:lnTo>
                      <a:pt x="101" y="107"/>
                    </a:lnTo>
                    <a:lnTo>
                      <a:pt x="106" y="101"/>
                    </a:lnTo>
                    <a:lnTo>
                      <a:pt x="114" y="93"/>
                    </a:lnTo>
                    <a:lnTo>
                      <a:pt x="117" y="91"/>
                    </a:lnTo>
                    <a:lnTo>
                      <a:pt x="119" y="91"/>
                    </a:lnTo>
                    <a:lnTo>
                      <a:pt x="126" y="89"/>
                    </a:lnTo>
                    <a:lnTo>
                      <a:pt x="139" y="84"/>
                    </a:lnTo>
                    <a:lnTo>
                      <a:pt x="147" y="81"/>
                    </a:lnTo>
                    <a:lnTo>
                      <a:pt x="149" y="80"/>
                    </a:lnTo>
                    <a:lnTo>
                      <a:pt x="146" y="78"/>
                    </a:lnTo>
                    <a:lnTo>
                      <a:pt x="133" y="68"/>
                    </a:lnTo>
                    <a:lnTo>
                      <a:pt x="86" y="30"/>
                    </a:lnTo>
                    <a:lnTo>
                      <a:pt x="50" y="3"/>
                    </a:lnTo>
                    <a:lnTo>
                      <a:pt x="49" y="0"/>
                    </a:lnTo>
                    <a:lnTo>
                      <a:pt x="48" y="1"/>
                    </a:lnTo>
                    <a:lnTo>
                      <a:pt x="41" y="9"/>
                    </a:lnTo>
                    <a:lnTo>
                      <a:pt x="19" y="33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0" y="52"/>
                    </a:lnTo>
                    <a:lnTo>
                      <a:pt x="1" y="52"/>
                    </a:lnTo>
                    <a:lnTo>
                      <a:pt x="0" y="52"/>
                    </a:lnTo>
                    <a:lnTo>
                      <a:pt x="1" y="52"/>
                    </a:lnTo>
                    <a:lnTo>
                      <a:pt x="1" y="52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" name="Freeform 108"/>
              <p:cNvSpPr>
                <a:spLocks/>
              </p:cNvSpPr>
              <p:nvPr/>
            </p:nvSpPr>
            <p:spPr bwMode="auto">
              <a:xfrm>
                <a:off x="4708" y="2127"/>
                <a:ext cx="26" cy="26"/>
              </a:xfrm>
              <a:custGeom>
                <a:avLst/>
                <a:gdLst/>
                <a:ahLst/>
                <a:cxnLst>
                  <a:cxn ang="0">
                    <a:pos x="39" y="78"/>
                  </a:cxn>
                  <a:cxn ang="0">
                    <a:pos x="40" y="78"/>
                  </a:cxn>
                  <a:cxn ang="0">
                    <a:pos x="45" y="78"/>
                  </a:cxn>
                  <a:cxn ang="0">
                    <a:pos x="56" y="74"/>
                  </a:cxn>
                  <a:cxn ang="0">
                    <a:pos x="64" y="69"/>
                  </a:cxn>
                  <a:cxn ang="0">
                    <a:pos x="66" y="66"/>
                  </a:cxn>
                  <a:cxn ang="0">
                    <a:pos x="68" y="65"/>
                  </a:cxn>
                  <a:cxn ang="0">
                    <a:pos x="70" y="61"/>
                  </a:cxn>
                  <a:cxn ang="0">
                    <a:pos x="74" y="53"/>
                  </a:cxn>
                  <a:cxn ang="0">
                    <a:pos x="76" y="42"/>
                  </a:cxn>
                  <a:cxn ang="0">
                    <a:pos x="77" y="39"/>
                  </a:cxn>
                  <a:cxn ang="0">
                    <a:pos x="76" y="36"/>
                  </a:cxn>
                  <a:cxn ang="0">
                    <a:pos x="73" y="25"/>
                  </a:cxn>
                  <a:cxn ang="0">
                    <a:pos x="68" y="16"/>
                  </a:cxn>
                  <a:cxn ang="0">
                    <a:pos x="61" y="9"/>
                  </a:cxn>
                  <a:cxn ang="0">
                    <a:pos x="53" y="4"/>
                  </a:cxn>
                  <a:cxn ang="0">
                    <a:pos x="42" y="1"/>
                  </a:cxn>
                  <a:cxn ang="0">
                    <a:pos x="39" y="0"/>
                  </a:cxn>
                  <a:cxn ang="0">
                    <a:pos x="33" y="1"/>
                  </a:cxn>
                  <a:cxn ang="0">
                    <a:pos x="23" y="4"/>
                  </a:cxn>
                  <a:cxn ang="0">
                    <a:pos x="15" y="9"/>
                  </a:cxn>
                  <a:cxn ang="0">
                    <a:pos x="8" y="16"/>
                  </a:cxn>
                  <a:cxn ang="0">
                    <a:pos x="3" y="25"/>
                  </a:cxn>
                  <a:cxn ang="0">
                    <a:pos x="0" y="36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3" y="55"/>
                  </a:cxn>
                  <a:cxn ang="0">
                    <a:pos x="8" y="63"/>
                  </a:cxn>
                  <a:cxn ang="0">
                    <a:pos x="15" y="70"/>
                  </a:cxn>
                  <a:cxn ang="0">
                    <a:pos x="23" y="75"/>
                  </a:cxn>
                  <a:cxn ang="0">
                    <a:pos x="33" y="78"/>
                  </a:cxn>
                  <a:cxn ang="0">
                    <a:pos x="39" y="78"/>
                  </a:cxn>
                  <a:cxn ang="0">
                    <a:pos x="37" y="78"/>
                  </a:cxn>
                  <a:cxn ang="0">
                    <a:pos x="39" y="78"/>
                  </a:cxn>
                  <a:cxn ang="0">
                    <a:pos x="37" y="78"/>
                  </a:cxn>
                  <a:cxn ang="0">
                    <a:pos x="39" y="78"/>
                  </a:cxn>
                  <a:cxn ang="0">
                    <a:pos x="39" y="78"/>
                  </a:cxn>
                </a:cxnLst>
                <a:rect l="0" t="0" r="r" b="b"/>
                <a:pathLst>
                  <a:path w="77" h="78">
                    <a:moveTo>
                      <a:pt x="39" y="78"/>
                    </a:moveTo>
                    <a:lnTo>
                      <a:pt x="40" y="78"/>
                    </a:lnTo>
                    <a:lnTo>
                      <a:pt x="45" y="78"/>
                    </a:lnTo>
                    <a:lnTo>
                      <a:pt x="56" y="74"/>
                    </a:lnTo>
                    <a:lnTo>
                      <a:pt x="64" y="69"/>
                    </a:lnTo>
                    <a:lnTo>
                      <a:pt x="66" y="66"/>
                    </a:lnTo>
                    <a:lnTo>
                      <a:pt x="68" y="65"/>
                    </a:lnTo>
                    <a:lnTo>
                      <a:pt x="70" y="61"/>
                    </a:lnTo>
                    <a:lnTo>
                      <a:pt x="74" y="53"/>
                    </a:lnTo>
                    <a:lnTo>
                      <a:pt x="76" y="42"/>
                    </a:lnTo>
                    <a:lnTo>
                      <a:pt x="77" y="39"/>
                    </a:lnTo>
                    <a:lnTo>
                      <a:pt x="76" y="36"/>
                    </a:lnTo>
                    <a:lnTo>
                      <a:pt x="73" y="25"/>
                    </a:lnTo>
                    <a:lnTo>
                      <a:pt x="68" y="16"/>
                    </a:lnTo>
                    <a:lnTo>
                      <a:pt x="61" y="9"/>
                    </a:lnTo>
                    <a:lnTo>
                      <a:pt x="53" y="4"/>
                    </a:lnTo>
                    <a:lnTo>
                      <a:pt x="42" y="1"/>
                    </a:lnTo>
                    <a:lnTo>
                      <a:pt x="39" y="0"/>
                    </a:lnTo>
                    <a:lnTo>
                      <a:pt x="33" y="1"/>
                    </a:lnTo>
                    <a:lnTo>
                      <a:pt x="23" y="4"/>
                    </a:lnTo>
                    <a:lnTo>
                      <a:pt x="15" y="9"/>
                    </a:lnTo>
                    <a:lnTo>
                      <a:pt x="8" y="16"/>
                    </a:lnTo>
                    <a:lnTo>
                      <a:pt x="3" y="25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3" y="55"/>
                    </a:lnTo>
                    <a:lnTo>
                      <a:pt x="8" y="63"/>
                    </a:lnTo>
                    <a:lnTo>
                      <a:pt x="15" y="70"/>
                    </a:lnTo>
                    <a:lnTo>
                      <a:pt x="23" y="75"/>
                    </a:lnTo>
                    <a:lnTo>
                      <a:pt x="33" y="78"/>
                    </a:lnTo>
                    <a:lnTo>
                      <a:pt x="39" y="78"/>
                    </a:lnTo>
                    <a:lnTo>
                      <a:pt x="37" y="78"/>
                    </a:lnTo>
                    <a:lnTo>
                      <a:pt x="39" y="78"/>
                    </a:lnTo>
                    <a:lnTo>
                      <a:pt x="37" y="78"/>
                    </a:lnTo>
                    <a:lnTo>
                      <a:pt x="39" y="78"/>
                    </a:lnTo>
                    <a:lnTo>
                      <a:pt x="39" y="78"/>
                    </a:lnTo>
                    <a:close/>
                  </a:path>
                </a:pathLst>
              </a:custGeom>
              <a:solidFill>
                <a:srgbClr val="004D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9" name="Freeform 109"/>
              <p:cNvSpPr>
                <a:spLocks/>
              </p:cNvSpPr>
              <p:nvPr/>
            </p:nvSpPr>
            <p:spPr bwMode="auto">
              <a:xfrm>
                <a:off x="4708" y="2128"/>
                <a:ext cx="24" cy="23"/>
              </a:xfrm>
              <a:custGeom>
                <a:avLst/>
                <a:gdLst/>
                <a:ahLst/>
                <a:cxnLst>
                  <a:cxn ang="0">
                    <a:pos x="37" y="70"/>
                  </a:cxn>
                  <a:cxn ang="0">
                    <a:pos x="32" y="70"/>
                  </a:cxn>
                  <a:cxn ang="0">
                    <a:pos x="22" y="69"/>
                  </a:cxn>
                  <a:cxn ang="0">
                    <a:pos x="14" y="64"/>
                  </a:cxn>
                  <a:cxn ang="0">
                    <a:pos x="6" y="58"/>
                  </a:cxn>
                  <a:cxn ang="0">
                    <a:pos x="2" y="50"/>
                  </a:cxn>
                  <a:cxn ang="0">
                    <a:pos x="0" y="41"/>
                  </a:cxn>
                  <a:cxn ang="0">
                    <a:pos x="0" y="36"/>
                  </a:cxn>
                  <a:cxn ang="0">
                    <a:pos x="0" y="32"/>
                  </a:cxn>
                  <a:cxn ang="0">
                    <a:pos x="2" y="23"/>
                  </a:cxn>
                  <a:cxn ang="0">
                    <a:pos x="6" y="15"/>
                  </a:cxn>
                  <a:cxn ang="0">
                    <a:pos x="14" y="8"/>
                  </a:cxn>
                  <a:cxn ang="0">
                    <a:pos x="22" y="4"/>
                  </a:cxn>
                  <a:cxn ang="0">
                    <a:pos x="32" y="1"/>
                  </a:cxn>
                  <a:cxn ang="0">
                    <a:pos x="37" y="0"/>
                  </a:cxn>
                  <a:cxn ang="0">
                    <a:pos x="41" y="1"/>
                  </a:cxn>
                  <a:cxn ang="0">
                    <a:pos x="50" y="4"/>
                  </a:cxn>
                  <a:cxn ang="0">
                    <a:pos x="58" y="8"/>
                  </a:cxn>
                  <a:cxn ang="0">
                    <a:pos x="65" y="15"/>
                  </a:cxn>
                  <a:cxn ang="0">
                    <a:pos x="69" y="23"/>
                  </a:cxn>
                  <a:cxn ang="0">
                    <a:pos x="71" y="32"/>
                  </a:cxn>
                  <a:cxn ang="0">
                    <a:pos x="73" y="36"/>
                  </a:cxn>
                  <a:cxn ang="0">
                    <a:pos x="71" y="44"/>
                  </a:cxn>
                  <a:cxn ang="0">
                    <a:pos x="70" y="48"/>
                  </a:cxn>
                  <a:cxn ang="0">
                    <a:pos x="66" y="56"/>
                  </a:cxn>
                  <a:cxn ang="0">
                    <a:pos x="62" y="61"/>
                  </a:cxn>
                  <a:cxn ang="0">
                    <a:pos x="59" y="62"/>
                  </a:cxn>
                  <a:cxn ang="0">
                    <a:pos x="55" y="65"/>
                  </a:cxn>
                  <a:cxn ang="0">
                    <a:pos x="47" y="69"/>
                  </a:cxn>
                  <a:cxn ang="0">
                    <a:pos x="38" y="70"/>
                  </a:cxn>
                  <a:cxn ang="0">
                    <a:pos x="37" y="70"/>
                  </a:cxn>
                  <a:cxn ang="0">
                    <a:pos x="36" y="70"/>
                  </a:cxn>
                  <a:cxn ang="0">
                    <a:pos x="37" y="70"/>
                  </a:cxn>
                  <a:cxn ang="0">
                    <a:pos x="36" y="70"/>
                  </a:cxn>
                  <a:cxn ang="0">
                    <a:pos x="37" y="70"/>
                  </a:cxn>
                  <a:cxn ang="0">
                    <a:pos x="37" y="70"/>
                  </a:cxn>
                </a:cxnLst>
                <a:rect l="0" t="0" r="r" b="b"/>
                <a:pathLst>
                  <a:path w="73" h="70">
                    <a:moveTo>
                      <a:pt x="37" y="70"/>
                    </a:moveTo>
                    <a:lnTo>
                      <a:pt x="32" y="70"/>
                    </a:lnTo>
                    <a:lnTo>
                      <a:pt x="22" y="69"/>
                    </a:lnTo>
                    <a:lnTo>
                      <a:pt x="14" y="64"/>
                    </a:lnTo>
                    <a:lnTo>
                      <a:pt x="6" y="58"/>
                    </a:lnTo>
                    <a:lnTo>
                      <a:pt x="2" y="50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2" y="23"/>
                    </a:lnTo>
                    <a:lnTo>
                      <a:pt x="6" y="15"/>
                    </a:lnTo>
                    <a:lnTo>
                      <a:pt x="14" y="8"/>
                    </a:lnTo>
                    <a:lnTo>
                      <a:pt x="22" y="4"/>
                    </a:lnTo>
                    <a:lnTo>
                      <a:pt x="32" y="1"/>
                    </a:lnTo>
                    <a:lnTo>
                      <a:pt x="37" y="0"/>
                    </a:lnTo>
                    <a:lnTo>
                      <a:pt x="41" y="1"/>
                    </a:lnTo>
                    <a:lnTo>
                      <a:pt x="50" y="4"/>
                    </a:lnTo>
                    <a:lnTo>
                      <a:pt x="58" y="8"/>
                    </a:lnTo>
                    <a:lnTo>
                      <a:pt x="65" y="15"/>
                    </a:lnTo>
                    <a:lnTo>
                      <a:pt x="69" y="23"/>
                    </a:lnTo>
                    <a:lnTo>
                      <a:pt x="71" y="32"/>
                    </a:lnTo>
                    <a:lnTo>
                      <a:pt x="73" y="36"/>
                    </a:lnTo>
                    <a:lnTo>
                      <a:pt x="71" y="44"/>
                    </a:lnTo>
                    <a:lnTo>
                      <a:pt x="70" y="48"/>
                    </a:lnTo>
                    <a:lnTo>
                      <a:pt x="66" y="56"/>
                    </a:lnTo>
                    <a:lnTo>
                      <a:pt x="62" y="61"/>
                    </a:lnTo>
                    <a:lnTo>
                      <a:pt x="59" y="62"/>
                    </a:lnTo>
                    <a:lnTo>
                      <a:pt x="55" y="65"/>
                    </a:lnTo>
                    <a:lnTo>
                      <a:pt x="47" y="69"/>
                    </a:lnTo>
                    <a:lnTo>
                      <a:pt x="38" y="70"/>
                    </a:lnTo>
                    <a:lnTo>
                      <a:pt x="37" y="70"/>
                    </a:lnTo>
                    <a:lnTo>
                      <a:pt x="36" y="70"/>
                    </a:lnTo>
                    <a:lnTo>
                      <a:pt x="37" y="70"/>
                    </a:lnTo>
                    <a:lnTo>
                      <a:pt x="36" y="70"/>
                    </a:lnTo>
                    <a:lnTo>
                      <a:pt x="37" y="70"/>
                    </a:lnTo>
                    <a:lnTo>
                      <a:pt x="37" y="70"/>
                    </a:lnTo>
                    <a:close/>
                  </a:path>
                </a:pathLst>
              </a:custGeom>
              <a:solidFill>
                <a:srgbClr val="006E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" name="Freeform 110"/>
              <p:cNvSpPr>
                <a:spLocks/>
              </p:cNvSpPr>
              <p:nvPr/>
            </p:nvSpPr>
            <p:spPr bwMode="auto">
              <a:xfrm>
                <a:off x="4709" y="2129"/>
                <a:ext cx="21" cy="20"/>
              </a:xfrm>
              <a:custGeom>
                <a:avLst/>
                <a:gdLst/>
                <a:ahLst/>
                <a:cxnLst>
                  <a:cxn ang="0">
                    <a:pos x="32" y="61"/>
                  </a:cxn>
                  <a:cxn ang="0">
                    <a:pos x="27" y="61"/>
                  </a:cxn>
                  <a:cxn ang="0">
                    <a:pos x="19" y="59"/>
                  </a:cxn>
                  <a:cxn ang="0">
                    <a:pos x="12" y="55"/>
                  </a:cxn>
                  <a:cxn ang="0">
                    <a:pos x="7" y="50"/>
                  </a:cxn>
                  <a:cxn ang="0">
                    <a:pos x="2" y="43"/>
                  </a:cxn>
                  <a:cxn ang="0">
                    <a:pos x="0" y="35"/>
                  </a:cxn>
                  <a:cxn ang="0">
                    <a:pos x="0" y="30"/>
                  </a:cxn>
                  <a:cxn ang="0">
                    <a:pos x="0" y="28"/>
                  </a:cxn>
                  <a:cxn ang="0">
                    <a:pos x="2" y="20"/>
                  </a:cxn>
                  <a:cxn ang="0">
                    <a:pos x="7" y="13"/>
                  </a:cxn>
                  <a:cxn ang="0">
                    <a:pos x="12" y="8"/>
                  </a:cxn>
                  <a:cxn ang="0">
                    <a:pos x="19" y="2"/>
                  </a:cxn>
                  <a:cxn ang="0">
                    <a:pos x="27" y="1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44" y="2"/>
                  </a:cxn>
                  <a:cxn ang="0">
                    <a:pos x="51" y="8"/>
                  </a:cxn>
                  <a:cxn ang="0">
                    <a:pos x="56" y="13"/>
                  </a:cxn>
                  <a:cxn ang="0">
                    <a:pos x="60" y="20"/>
                  </a:cxn>
                  <a:cxn ang="0">
                    <a:pos x="61" y="28"/>
                  </a:cxn>
                  <a:cxn ang="0">
                    <a:pos x="63" y="30"/>
                  </a:cxn>
                  <a:cxn ang="0">
                    <a:pos x="61" y="38"/>
                  </a:cxn>
                  <a:cxn ang="0">
                    <a:pos x="59" y="46"/>
                  </a:cxn>
                  <a:cxn ang="0">
                    <a:pos x="55" y="51"/>
                  </a:cxn>
                  <a:cxn ang="0">
                    <a:pos x="55" y="53"/>
                  </a:cxn>
                  <a:cxn ang="0">
                    <a:pos x="52" y="54"/>
                  </a:cxn>
                  <a:cxn ang="0">
                    <a:pos x="49" y="57"/>
                  </a:cxn>
                  <a:cxn ang="0">
                    <a:pos x="41" y="59"/>
                  </a:cxn>
                  <a:cxn ang="0">
                    <a:pos x="34" y="61"/>
                  </a:cxn>
                  <a:cxn ang="0">
                    <a:pos x="32" y="61"/>
                  </a:cxn>
                  <a:cxn ang="0">
                    <a:pos x="31" y="61"/>
                  </a:cxn>
                  <a:cxn ang="0">
                    <a:pos x="32" y="61"/>
                  </a:cxn>
                  <a:cxn ang="0">
                    <a:pos x="31" y="61"/>
                  </a:cxn>
                  <a:cxn ang="0">
                    <a:pos x="32" y="61"/>
                  </a:cxn>
                  <a:cxn ang="0">
                    <a:pos x="32" y="61"/>
                  </a:cxn>
                </a:cxnLst>
                <a:rect l="0" t="0" r="r" b="b"/>
                <a:pathLst>
                  <a:path w="63" h="61">
                    <a:moveTo>
                      <a:pt x="32" y="61"/>
                    </a:moveTo>
                    <a:lnTo>
                      <a:pt x="27" y="61"/>
                    </a:lnTo>
                    <a:lnTo>
                      <a:pt x="19" y="59"/>
                    </a:lnTo>
                    <a:lnTo>
                      <a:pt x="12" y="55"/>
                    </a:lnTo>
                    <a:lnTo>
                      <a:pt x="7" y="50"/>
                    </a:lnTo>
                    <a:lnTo>
                      <a:pt x="2" y="43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2" y="20"/>
                    </a:lnTo>
                    <a:lnTo>
                      <a:pt x="7" y="13"/>
                    </a:lnTo>
                    <a:lnTo>
                      <a:pt x="12" y="8"/>
                    </a:lnTo>
                    <a:lnTo>
                      <a:pt x="19" y="2"/>
                    </a:lnTo>
                    <a:lnTo>
                      <a:pt x="27" y="1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44" y="2"/>
                    </a:lnTo>
                    <a:lnTo>
                      <a:pt x="51" y="8"/>
                    </a:lnTo>
                    <a:lnTo>
                      <a:pt x="56" y="13"/>
                    </a:lnTo>
                    <a:lnTo>
                      <a:pt x="60" y="20"/>
                    </a:lnTo>
                    <a:lnTo>
                      <a:pt x="61" y="28"/>
                    </a:lnTo>
                    <a:lnTo>
                      <a:pt x="63" y="30"/>
                    </a:lnTo>
                    <a:lnTo>
                      <a:pt x="61" y="38"/>
                    </a:lnTo>
                    <a:lnTo>
                      <a:pt x="59" y="46"/>
                    </a:lnTo>
                    <a:lnTo>
                      <a:pt x="55" y="51"/>
                    </a:lnTo>
                    <a:lnTo>
                      <a:pt x="55" y="53"/>
                    </a:lnTo>
                    <a:lnTo>
                      <a:pt x="52" y="54"/>
                    </a:lnTo>
                    <a:lnTo>
                      <a:pt x="49" y="57"/>
                    </a:lnTo>
                    <a:lnTo>
                      <a:pt x="41" y="59"/>
                    </a:lnTo>
                    <a:lnTo>
                      <a:pt x="34" y="61"/>
                    </a:lnTo>
                    <a:lnTo>
                      <a:pt x="32" y="61"/>
                    </a:lnTo>
                    <a:lnTo>
                      <a:pt x="31" y="61"/>
                    </a:lnTo>
                    <a:lnTo>
                      <a:pt x="32" y="61"/>
                    </a:lnTo>
                    <a:lnTo>
                      <a:pt x="31" y="61"/>
                    </a:lnTo>
                    <a:lnTo>
                      <a:pt x="32" y="61"/>
                    </a:lnTo>
                    <a:lnTo>
                      <a:pt x="32" y="61"/>
                    </a:lnTo>
                    <a:close/>
                  </a:path>
                </a:pathLst>
              </a:custGeom>
              <a:solidFill>
                <a:srgbClr val="038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1" name="Freeform 111"/>
              <p:cNvSpPr>
                <a:spLocks/>
              </p:cNvSpPr>
              <p:nvPr/>
            </p:nvSpPr>
            <p:spPr bwMode="auto">
              <a:xfrm>
                <a:off x="4710" y="2129"/>
                <a:ext cx="17" cy="18"/>
              </a:xfrm>
              <a:custGeom>
                <a:avLst/>
                <a:gdLst/>
                <a:ahLst/>
                <a:cxnLst>
                  <a:cxn ang="0">
                    <a:pos x="27" y="52"/>
                  </a:cxn>
                  <a:cxn ang="0">
                    <a:pos x="23" y="52"/>
                  </a:cxn>
                  <a:cxn ang="0">
                    <a:pos x="16" y="51"/>
                  </a:cxn>
                  <a:cxn ang="0">
                    <a:pos x="9" y="48"/>
                  </a:cxn>
                  <a:cxn ang="0">
                    <a:pos x="5" y="43"/>
                  </a:cxn>
                  <a:cxn ang="0">
                    <a:pos x="1" y="37"/>
                  </a:cxn>
                  <a:cxn ang="0">
                    <a:pos x="0" y="31"/>
                  </a:cxn>
                  <a:cxn ang="0">
                    <a:pos x="0" y="27"/>
                  </a:cxn>
                  <a:cxn ang="0">
                    <a:pos x="0" y="24"/>
                  </a:cxn>
                  <a:cxn ang="0">
                    <a:pos x="1" y="18"/>
                  </a:cxn>
                  <a:cxn ang="0">
                    <a:pos x="5" y="11"/>
                  </a:cxn>
                  <a:cxn ang="0">
                    <a:pos x="9" y="7"/>
                  </a:cxn>
                  <a:cxn ang="0">
                    <a:pos x="16" y="3"/>
                  </a:cxn>
                  <a:cxn ang="0">
                    <a:pos x="23" y="2"/>
                  </a:cxn>
                  <a:cxn ang="0">
                    <a:pos x="27" y="0"/>
                  </a:cxn>
                  <a:cxn ang="0">
                    <a:pos x="36" y="3"/>
                  </a:cxn>
                  <a:cxn ang="0">
                    <a:pos x="42" y="7"/>
                  </a:cxn>
                  <a:cxn ang="0">
                    <a:pos x="46" y="11"/>
                  </a:cxn>
                  <a:cxn ang="0">
                    <a:pos x="50" y="18"/>
                  </a:cxn>
                  <a:cxn ang="0">
                    <a:pos x="52" y="24"/>
                  </a:cxn>
                  <a:cxn ang="0">
                    <a:pos x="53" y="27"/>
                  </a:cxn>
                  <a:cxn ang="0">
                    <a:pos x="52" y="32"/>
                  </a:cxn>
                  <a:cxn ang="0">
                    <a:pos x="50" y="36"/>
                  </a:cxn>
                  <a:cxn ang="0">
                    <a:pos x="48" y="41"/>
                  </a:cxn>
                  <a:cxn ang="0">
                    <a:pos x="45" y="45"/>
                  </a:cxn>
                  <a:cxn ang="0">
                    <a:pos x="42" y="47"/>
                  </a:cxn>
                  <a:cxn ang="0">
                    <a:pos x="40" y="49"/>
                  </a:cxn>
                  <a:cxn ang="0">
                    <a:pos x="35" y="52"/>
                  </a:cxn>
                  <a:cxn ang="0">
                    <a:pos x="28" y="52"/>
                  </a:cxn>
                  <a:cxn ang="0">
                    <a:pos x="27" y="52"/>
                  </a:cxn>
                  <a:cxn ang="0">
                    <a:pos x="25" y="52"/>
                  </a:cxn>
                  <a:cxn ang="0">
                    <a:pos x="27" y="52"/>
                  </a:cxn>
                  <a:cxn ang="0">
                    <a:pos x="25" y="52"/>
                  </a:cxn>
                  <a:cxn ang="0">
                    <a:pos x="27" y="52"/>
                  </a:cxn>
                  <a:cxn ang="0">
                    <a:pos x="27" y="52"/>
                  </a:cxn>
                </a:cxnLst>
                <a:rect l="0" t="0" r="r" b="b"/>
                <a:pathLst>
                  <a:path w="53" h="52">
                    <a:moveTo>
                      <a:pt x="27" y="52"/>
                    </a:moveTo>
                    <a:lnTo>
                      <a:pt x="23" y="52"/>
                    </a:lnTo>
                    <a:lnTo>
                      <a:pt x="16" y="51"/>
                    </a:lnTo>
                    <a:lnTo>
                      <a:pt x="9" y="48"/>
                    </a:lnTo>
                    <a:lnTo>
                      <a:pt x="5" y="43"/>
                    </a:lnTo>
                    <a:lnTo>
                      <a:pt x="1" y="37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5" y="11"/>
                    </a:lnTo>
                    <a:lnTo>
                      <a:pt x="9" y="7"/>
                    </a:lnTo>
                    <a:lnTo>
                      <a:pt x="16" y="3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6" y="3"/>
                    </a:lnTo>
                    <a:lnTo>
                      <a:pt x="42" y="7"/>
                    </a:lnTo>
                    <a:lnTo>
                      <a:pt x="46" y="11"/>
                    </a:lnTo>
                    <a:lnTo>
                      <a:pt x="50" y="18"/>
                    </a:lnTo>
                    <a:lnTo>
                      <a:pt x="52" y="24"/>
                    </a:lnTo>
                    <a:lnTo>
                      <a:pt x="53" y="27"/>
                    </a:lnTo>
                    <a:lnTo>
                      <a:pt x="52" y="32"/>
                    </a:lnTo>
                    <a:lnTo>
                      <a:pt x="50" y="36"/>
                    </a:lnTo>
                    <a:lnTo>
                      <a:pt x="48" y="41"/>
                    </a:lnTo>
                    <a:lnTo>
                      <a:pt x="45" y="45"/>
                    </a:lnTo>
                    <a:lnTo>
                      <a:pt x="42" y="47"/>
                    </a:lnTo>
                    <a:lnTo>
                      <a:pt x="40" y="49"/>
                    </a:lnTo>
                    <a:lnTo>
                      <a:pt x="35" y="52"/>
                    </a:lnTo>
                    <a:lnTo>
                      <a:pt x="28" y="52"/>
                    </a:lnTo>
                    <a:lnTo>
                      <a:pt x="27" y="52"/>
                    </a:lnTo>
                    <a:lnTo>
                      <a:pt x="25" y="52"/>
                    </a:lnTo>
                    <a:lnTo>
                      <a:pt x="27" y="52"/>
                    </a:lnTo>
                    <a:lnTo>
                      <a:pt x="25" y="52"/>
                    </a:lnTo>
                    <a:lnTo>
                      <a:pt x="27" y="52"/>
                    </a:lnTo>
                    <a:lnTo>
                      <a:pt x="27" y="52"/>
                    </a:lnTo>
                    <a:close/>
                  </a:path>
                </a:pathLst>
              </a:custGeom>
              <a:solidFill>
                <a:srgbClr val="30B0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" name="Freeform 112"/>
              <p:cNvSpPr>
                <a:spLocks/>
              </p:cNvSpPr>
              <p:nvPr/>
            </p:nvSpPr>
            <p:spPr bwMode="auto">
              <a:xfrm>
                <a:off x="4711" y="2131"/>
                <a:ext cx="14" cy="13"/>
              </a:xfrm>
              <a:custGeom>
                <a:avLst/>
                <a:gdLst/>
                <a:ahLst/>
                <a:cxnLst>
                  <a:cxn ang="0">
                    <a:pos x="21" y="41"/>
                  </a:cxn>
                  <a:cxn ang="0">
                    <a:pos x="17" y="41"/>
                  </a:cxn>
                  <a:cxn ang="0">
                    <a:pos x="12" y="40"/>
                  </a:cxn>
                  <a:cxn ang="0">
                    <a:pos x="8" y="37"/>
                  </a:cxn>
                  <a:cxn ang="0">
                    <a:pos x="4" y="35"/>
                  </a:cxn>
                  <a:cxn ang="0">
                    <a:pos x="1" y="29"/>
                  </a:cxn>
                  <a:cxn ang="0">
                    <a:pos x="0" y="24"/>
                  </a:cxn>
                  <a:cxn ang="0">
                    <a:pos x="0" y="22"/>
                  </a:cxn>
                  <a:cxn ang="0">
                    <a:pos x="0" y="19"/>
                  </a:cxn>
                  <a:cxn ang="0">
                    <a:pos x="1" y="14"/>
                  </a:cxn>
                  <a:cxn ang="0">
                    <a:pos x="4" y="10"/>
                  </a:cxn>
                  <a:cxn ang="0">
                    <a:pos x="8" y="6"/>
                  </a:cxn>
                  <a:cxn ang="0">
                    <a:pos x="12" y="3"/>
                  </a:cxn>
                  <a:cxn ang="0">
                    <a:pos x="17" y="2"/>
                  </a:cxn>
                  <a:cxn ang="0">
                    <a:pos x="21" y="0"/>
                  </a:cxn>
                  <a:cxn ang="0">
                    <a:pos x="29" y="3"/>
                  </a:cxn>
                  <a:cxn ang="0">
                    <a:pos x="33" y="6"/>
                  </a:cxn>
                  <a:cxn ang="0">
                    <a:pos x="37" y="10"/>
                  </a:cxn>
                  <a:cxn ang="0">
                    <a:pos x="39" y="14"/>
                  </a:cxn>
                  <a:cxn ang="0">
                    <a:pos x="41" y="19"/>
                  </a:cxn>
                  <a:cxn ang="0">
                    <a:pos x="42" y="22"/>
                  </a:cxn>
                  <a:cxn ang="0">
                    <a:pos x="41" y="26"/>
                  </a:cxn>
                  <a:cxn ang="0">
                    <a:pos x="41" y="28"/>
                  </a:cxn>
                  <a:cxn ang="0">
                    <a:pos x="38" y="33"/>
                  </a:cxn>
                  <a:cxn ang="0">
                    <a:pos x="37" y="36"/>
                  </a:cxn>
                  <a:cxn ang="0">
                    <a:pos x="35" y="37"/>
                  </a:cxn>
                  <a:cxn ang="0">
                    <a:pos x="33" y="39"/>
                  </a:cxn>
                  <a:cxn ang="0">
                    <a:pos x="28" y="41"/>
                  </a:cxn>
                  <a:cxn ang="0">
                    <a:pos x="22" y="41"/>
                  </a:cxn>
                  <a:cxn ang="0">
                    <a:pos x="21" y="41"/>
                  </a:cxn>
                  <a:cxn ang="0">
                    <a:pos x="20" y="41"/>
                  </a:cxn>
                  <a:cxn ang="0">
                    <a:pos x="21" y="41"/>
                  </a:cxn>
                  <a:cxn ang="0">
                    <a:pos x="20" y="41"/>
                  </a:cxn>
                  <a:cxn ang="0">
                    <a:pos x="21" y="41"/>
                  </a:cxn>
                  <a:cxn ang="0">
                    <a:pos x="21" y="41"/>
                  </a:cxn>
                </a:cxnLst>
                <a:rect l="0" t="0" r="r" b="b"/>
                <a:pathLst>
                  <a:path w="42" h="41">
                    <a:moveTo>
                      <a:pt x="21" y="41"/>
                    </a:moveTo>
                    <a:lnTo>
                      <a:pt x="17" y="41"/>
                    </a:lnTo>
                    <a:lnTo>
                      <a:pt x="12" y="40"/>
                    </a:lnTo>
                    <a:lnTo>
                      <a:pt x="8" y="37"/>
                    </a:lnTo>
                    <a:lnTo>
                      <a:pt x="4" y="35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4" y="10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9" y="3"/>
                    </a:lnTo>
                    <a:lnTo>
                      <a:pt x="33" y="6"/>
                    </a:lnTo>
                    <a:lnTo>
                      <a:pt x="37" y="10"/>
                    </a:lnTo>
                    <a:lnTo>
                      <a:pt x="39" y="14"/>
                    </a:lnTo>
                    <a:lnTo>
                      <a:pt x="41" y="19"/>
                    </a:lnTo>
                    <a:lnTo>
                      <a:pt x="42" y="22"/>
                    </a:lnTo>
                    <a:lnTo>
                      <a:pt x="41" y="26"/>
                    </a:lnTo>
                    <a:lnTo>
                      <a:pt x="41" y="28"/>
                    </a:lnTo>
                    <a:lnTo>
                      <a:pt x="38" y="33"/>
                    </a:lnTo>
                    <a:lnTo>
                      <a:pt x="37" y="36"/>
                    </a:lnTo>
                    <a:lnTo>
                      <a:pt x="35" y="37"/>
                    </a:lnTo>
                    <a:lnTo>
                      <a:pt x="33" y="39"/>
                    </a:lnTo>
                    <a:lnTo>
                      <a:pt x="28" y="41"/>
                    </a:lnTo>
                    <a:lnTo>
                      <a:pt x="22" y="41"/>
                    </a:lnTo>
                    <a:lnTo>
                      <a:pt x="21" y="41"/>
                    </a:lnTo>
                    <a:lnTo>
                      <a:pt x="20" y="41"/>
                    </a:lnTo>
                    <a:lnTo>
                      <a:pt x="21" y="41"/>
                    </a:lnTo>
                    <a:lnTo>
                      <a:pt x="20" y="41"/>
                    </a:lnTo>
                    <a:lnTo>
                      <a:pt x="21" y="41"/>
                    </a:lnTo>
                    <a:lnTo>
                      <a:pt x="21" y="41"/>
                    </a:lnTo>
                    <a:close/>
                  </a:path>
                </a:pathLst>
              </a:custGeom>
              <a:solidFill>
                <a:srgbClr val="5ED1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3" name="Freeform 113"/>
              <p:cNvSpPr>
                <a:spLocks/>
              </p:cNvSpPr>
              <p:nvPr/>
            </p:nvSpPr>
            <p:spPr bwMode="auto">
              <a:xfrm>
                <a:off x="4711" y="2132"/>
                <a:ext cx="11" cy="10"/>
              </a:xfrm>
              <a:custGeom>
                <a:avLst/>
                <a:gdLst/>
                <a:ahLst/>
                <a:cxnLst>
                  <a:cxn ang="0">
                    <a:pos x="16" y="32"/>
                  </a:cxn>
                  <a:cxn ang="0">
                    <a:pos x="19" y="32"/>
                  </a:cxn>
                  <a:cxn ang="0">
                    <a:pos x="23" y="30"/>
                  </a:cxn>
                  <a:cxn ang="0">
                    <a:pos x="27" y="29"/>
                  </a:cxn>
                  <a:cxn ang="0">
                    <a:pos x="28" y="28"/>
                  </a:cxn>
                  <a:cxn ang="0">
                    <a:pos x="30" y="26"/>
                  </a:cxn>
                  <a:cxn ang="0">
                    <a:pos x="31" y="20"/>
                  </a:cxn>
                  <a:cxn ang="0">
                    <a:pos x="32" y="16"/>
                  </a:cxn>
                  <a:cxn ang="0">
                    <a:pos x="31" y="11"/>
                  </a:cxn>
                  <a:cxn ang="0">
                    <a:pos x="28" y="7"/>
                  </a:cxn>
                  <a:cxn ang="0">
                    <a:pos x="26" y="4"/>
                  </a:cxn>
                  <a:cxn ang="0">
                    <a:pos x="22" y="1"/>
                  </a:cxn>
                  <a:cxn ang="0">
                    <a:pos x="18" y="1"/>
                  </a:cxn>
                  <a:cxn ang="0">
                    <a:pos x="16" y="0"/>
                  </a:cxn>
                  <a:cxn ang="0">
                    <a:pos x="10" y="1"/>
                  </a:cxn>
                  <a:cxn ang="0">
                    <a:pos x="6" y="4"/>
                  </a:cxn>
                  <a:cxn ang="0">
                    <a:pos x="3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16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3" y="26"/>
                  </a:cxn>
                  <a:cxn ang="0">
                    <a:pos x="6" y="29"/>
                  </a:cxn>
                  <a:cxn ang="0">
                    <a:pos x="10" y="32"/>
                  </a:cxn>
                  <a:cxn ang="0">
                    <a:pos x="14" y="32"/>
                  </a:cxn>
                  <a:cxn ang="0">
                    <a:pos x="16" y="32"/>
                  </a:cxn>
                  <a:cxn ang="0">
                    <a:pos x="15" y="32"/>
                  </a:cxn>
                  <a:cxn ang="0">
                    <a:pos x="16" y="32"/>
                  </a:cxn>
                  <a:cxn ang="0">
                    <a:pos x="15" y="32"/>
                  </a:cxn>
                  <a:cxn ang="0">
                    <a:pos x="16" y="32"/>
                  </a:cxn>
                  <a:cxn ang="0">
                    <a:pos x="16" y="32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19" y="32"/>
                    </a:lnTo>
                    <a:lnTo>
                      <a:pt x="23" y="30"/>
                    </a:lnTo>
                    <a:lnTo>
                      <a:pt x="27" y="29"/>
                    </a:lnTo>
                    <a:lnTo>
                      <a:pt x="28" y="28"/>
                    </a:lnTo>
                    <a:lnTo>
                      <a:pt x="30" y="26"/>
                    </a:lnTo>
                    <a:lnTo>
                      <a:pt x="31" y="20"/>
                    </a:lnTo>
                    <a:lnTo>
                      <a:pt x="32" y="16"/>
                    </a:lnTo>
                    <a:lnTo>
                      <a:pt x="31" y="11"/>
                    </a:lnTo>
                    <a:lnTo>
                      <a:pt x="28" y="7"/>
                    </a:lnTo>
                    <a:lnTo>
                      <a:pt x="26" y="4"/>
                    </a:lnTo>
                    <a:lnTo>
                      <a:pt x="22" y="1"/>
                    </a:lnTo>
                    <a:lnTo>
                      <a:pt x="18" y="1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3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3" y="26"/>
                    </a:lnTo>
                    <a:lnTo>
                      <a:pt x="6" y="29"/>
                    </a:lnTo>
                    <a:lnTo>
                      <a:pt x="10" y="32"/>
                    </a:lnTo>
                    <a:lnTo>
                      <a:pt x="14" y="32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6" y="32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8CF5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4" name="Freeform 114"/>
              <p:cNvSpPr>
                <a:spLocks/>
              </p:cNvSpPr>
              <p:nvPr/>
            </p:nvSpPr>
            <p:spPr bwMode="auto">
              <a:xfrm>
                <a:off x="4652" y="2097"/>
                <a:ext cx="12" cy="66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12"/>
                  </a:cxn>
                  <a:cxn ang="0">
                    <a:pos x="3" y="31"/>
                  </a:cxn>
                  <a:cxn ang="0">
                    <a:pos x="7" y="98"/>
                  </a:cxn>
                  <a:cxn ang="0">
                    <a:pos x="10" y="159"/>
                  </a:cxn>
                  <a:cxn ang="0">
                    <a:pos x="11" y="166"/>
                  </a:cxn>
                  <a:cxn ang="0">
                    <a:pos x="10" y="171"/>
                  </a:cxn>
                  <a:cxn ang="0">
                    <a:pos x="10" y="181"/>
                  </a:cxn>
                  <a:cxn ang="0">
                    <a:pos x="7" y="195"/>
                  </a:cxn>
                  <a:cxn ang="0">
                    <a:pos x="6" y="200"/>
                  </a:cxn>
                  <a:cxn ang="0">
                    <a:pos x="6" y="200"/>
                  </a:cxn>
                  <a:cxn ang="0">
                    <a:pos x="10" y="200"/>
                  </a:cxn>
                  <a:cxn ang="0">
                    <a:pos x="24" y="199"/>
                  </a:cxn>
                  <a:cxn ang="0">
                    <a:pos x="35" y="199"/>
                  </a:cxn>
                  <a:cxn ang="0">
                    <a:pos x="36" y="198"/>
                  </a:cxn>
                  <a:cxn ang="0">
                    <a:pos x="32" y="186"/>
                  </a:cxn>
                  <a:cxn ang="0">
                    <a:pos x="30" y="169"/>
                  </a:cxn>
                  <a:cxn ang="0">
                    <a:pos x="30" y="163"/>
                  </a:cxn>
                  <a:cxn ang="0">
                    <a:pos x="28" y="157"/>
                  </a:cxn>
                  <a:cxn ang="0">
                    <a:pos x="27" y="129"/>
                  </a:cxn>
                  <a:cxn ang="0">
                    <a:pos x="26" y="57"/>
                  </a:cxn>
                  <a:cxn ang="0">
                    <a:pos x="24" y="7"/>
                  </a:cxn>
                  <a:cxn ang="0">
                    <a:pos x="24" y="3"/>
                  </a:cxn>
                  <a:cxn ang="0">
                    <a:pos x="23" y="3"/>
                  </a:cxn>
                  <a:cxn ang="0">
                    <a:pos x="20" y="3"/>
                  </a:cxn>
                  <a:cxn ang="0">
                    <a:pos x="8" y="0"/>
                  </a:cxn>
                  <a:cxn ang="0">
                    <a:pos x="3" y="1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2" y="8"/>
                  </a:cxn>
                </a:cxnLst>
                <a:rect l="0" t="0" r="r" b="b"/>
                <a:pathLst>
                  <a:path w="36" h="200">
                    <a:moveTo>
                      <a:pt x="2" y="8"/>
                    </a:moveTo>
                    <a:lnTo>
                      <a:pt x="2" y="12"/>
                    </a:lnTo>
                    <a:lnTo>
                      <a:pt x="3" y="31"/>
                    </a:lnTo>
                    <a:lnTo>
                      <a:pt x="7" y="98"/>
                    </a:lnTo>
                    <a:lnTo>
                      <a:pt x="10" y="159"/>
                    </a:lnTo>
                    <a:lnTo>
                      <a:pt x="11" y="166"/>
                    </a:lnTo>
                    <a:lnTo>
                      <a:pt x="10" y="171"/>
                    </a:lnTo>
                    <a:lnTo>
                      <a:pt x="10" y="181"/>
                    </a:lnTo>
                    <a:lnTo>
                      <a:pt x="7" y="195"/>
                    </a:lnTo>
                    <a:lnTo>
                      <a:pt x="6" y="200"/>
                    </a:lnTo>
                    <a:lnTo>
                      <a:pt x="6" y="200"/>
                    </a:lnTo>
                    <a:lnTo>
                      <a:pt x="10" y="200"/>
                    </a:lnTo>
                    <a:lnTo>
                      <a:pt x="24" y="199"/>
                    </a:lnTo>
                    <a:lnTo>
                      <a:pt x="35" y="199"/>
                    </a:lnTo>
                    <a:lnTo>
                      <a:pt x="36" y="198"/>
                    </a:lnTo>
                    <a:lnTo>
                      <a:pt x="32" y="186"/>
                    </a:lnTo>
                    <a:lnTo>
                      <a:pt x="30" y="169"/>
                    </a:lnTo>
                    <a:lnTo>
                      <a:pt x="30" y="163"/>
                    </a:lnTo>
                    <a:lnTo>
                      <a:pt x="28" y="157"/>
                    </a:lnTo>
                    <a:lnTo>
                      <a:pt x="27" y="129"/>
                    </a:lnTo>
                    <a:lnTo>
                      <a:pt x="26" y="57"/>
                    </a:lnTo>
                    <a:lnTo>
                      <a:pt x="24" y="7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8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8CF5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5" name="Freeform 115"/>
              <p:cNvSpPr>
                <a:spLocks/>
              </p:cNvSpPr>
              <p:nvPr/>
            </p:nvSpPr>
            <p:spPr bwMode="auto">
              <a:xfrm>
                <a:off x="4806" y="2087"/>
                <a:ext cx="17" cy="71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4" y="14"/>
                  </a:cxn>
                  <a:cxn ang="0">
                    <a:pos x="4" y="41"/>
                  </a:cxn>
                  <a:cxn ang="0">
                    <a:pos x="4" y="134"/>
                  </a:cxn>
                  <a:cxn ang="0">
                    <a:pos x="4" y="206"/>
                  </a:cxn>
                  <a:cxn ang="0">
                    <a:pos x="6" y="209"/>
                  </a:cxn>
                  <a:cxn ang="0">
                    <a:pos x="15" y="211"/>
                  </a:cxn>
                  <a:cxn ang="0">
                    <a:pos x="20" y="213"/>
                  </a:cxn>
                  <a:cxn ang="0">
                    <a:pos x="22" y="213"/>
                  </a:cxn>
                  <a:cxn ang="0">
                    <a:pos x="20" y="199"/>
                  </a:cxn>
                  <a:cxn ang="0">
                    <a:pos x="19" y="158"/>
                  </a:cxn>
                  <a:cxn ang="0">
                    <a:pos x="19" y="118"/>
                  </a:cxn>
                  <a:cxn ang="0">
                    <a:pos x="19" y="112"/>
                  </a:cxn>
                  <a:cxn ang="0">
                    <a:pos x="18" y="108"/>
                  </a:cxn>
                  <a:cxn ang="0">
                    <a:pos x="18" y="90"/>
                  </a:cxn>
                  <a:cxn ang="0">
                    <a:pos x="19" y="45"/>
                  </a:cxn>
                  <a:cxn ang="0">
                    <a:pos x="20" y="15"/>
                  </a:cxn>
                  <a:cxn ang="0">
                    <a:pos x="22" y="12"/>
                  </a:cxn>
                  <a:cxn ang="0">
                    <a:pos x="24" y="12"/>
                  </a:cxn>
                  <a:cxn ang="0">
                    <a:pos x="34" y="11"/>
                  </a:cxn>
                  <a:cxn ang="0">
                    <a:pos x="40" y="11"/>
                  </a:cxn>
                  <a:cxn ang="0">
                    <a:pos x="42" y="10"/>
                  </a:cxn>
                  <a:cxn ang="0">
                    <a:pos x="42" y="14"/>
                  </a:cxn>
                  <a:cxn ang="0">
                    <a:pos x="42" y="35"/>
                  </a:cxn>
                  <a:cxn ang="0">
                    <a:pos x="43" y="109"/>
                  </a:cxn>
                  <a:cxn ang="0">
                    <a:pos x="44" y="166"/>
                  </a:cxn>
                  <a:cxn ang="0">
                    <a:pos x="46" y="169"/>
                  </a:cxn>
                  <a:cxn ang="0">
                    <a:pos x="46" y="166"/>
                  </a:cxn>
                  <a:cxn ang="0">
                    <a:pos x="46" y="144"/>
                  </a:cxn>
                  <a:cxn ang="0">
                    <a:pos x="48" y="68"/>
                  </a:cxn>
                  <a:cxn ang="0">
                    <a:pos x="50" y="10"/>
                  </a:cxn>
                  <a:cxn ang="0">
                    <a:pos x="51" y="6"/>
                  </a:cxn>
                  <a:cxn ang="0">
                    <a:pos x="50" y="6"/>
                  </a:cxn>
                  <a:cxn ang="0">
                    <a:pos x="40" y="4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3" y="2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3" y="10"/>
                  </a:cxn>
                  <a:cxn ang="0">
                    <a:pos x="4" y="10"/>
                  </a:cxn>
                  <a:cxn ang="0">
                    <a:pos x="3" y="10"/>
                  </a:cxn>
                  <a:cxn ang="0">
                    <a:pos x="4" y="10"/>
                  </a:cxn>
                  <a:cxn ang="0">
                    <a:pos x="3" y="10"/>
                  </a:cxn>
                  <a:cxn ang="0">
                    <a:pos x="4" y="10"/>
                  </a:cxn>
                  <a:cxn ang="0">
                    <a:pos x="4" y="10"/>
                  </a:cxn>
                </a:cxnLst>
                <a:rect l="0" t="0" r="r" b="b"/>
                <a:pathLst>
                  <a:path w="51" h="213">
                    <a:moveTo>
                      <a:pt x="4" y="10"/>
                    </a:moveTo>
                    <a:lnTo>
                      <a:pt x="4" y="14"/>
                    </a:lnTo>
                    <a:lnTo>
                      <a:pt x="4" y="41"/>
                    </a:lnTo>
                    <a:lnTo>
                      <a:pt x="4" y="134"/>
                    </a:lnTo>
                    <a:lnTo>
                      <a:pt x="4" y="206"/>
                    </a:lnTo>
                    <a:lnTo>
                      <a:pt x="6" y="209"/>
                    </a:lnTo>
                    <a:lnTo>
                      <a:pt x="15" y="211"/>
                    </a:lnTo>
                    <a:lnTo>
                      <a:pt x="20" y="213"/>
                    </a:lnTo>
                    <a:lnTo>
                      <a:pt x="22" y="213"/>
                    </a:lnTo>
                    <a:lnTo>
                      <a:pt x="20" y="199"/>
                    </a:lnTo>
                    <a:lnTo>
                      <a:pt x="19" y="158"/>
                    </a:lnTo>
                    <a:lnTo>
                      <a:pt x="19" y="118"/>
                    </a:lnTo>
                    <a:lnTo>
                      <a:pt x="19" y="112"/>
                    </a:lnTo>
                    <a:lnTo>
                      <a:pt x="18" y="108"/>
                    </a:lnTo>
                    <a:lnTo>
                      <a:pt x="18" y="90"/>
                    </a:lnTo>
                    <a:lnTo>
                      <a:pt x="19" y="45"/>
                    </a:lnTo>
                    <a:lnTo>
                      <a:pt x="20" y="15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34" y="11"/>
                    </a:lnTo>
                    <a:lnTo>
                      <a:pt x="40" y="11"/>
                    </a:lnTo>
                    <a:lnTo>
                      <a:pt x="42" y="10"/>
                    </a:lnTo>
                    <a:lnTo>
                      <a:pt x="42" y="14"/>
                    </a:lnTo>
                    <a:lnTo>
                      <a:pt x="42" y="35"/>
                    </a:lnTo>
                    <a:lnTo>
                      <a:pt x="43" y="109"/>
                    </a:lnTo>
                    <a:lnTo>
                      <a:pt x="44" y="166"/>
                    </a:lnTo>
                    <a:lnTo>
                      <a:pt x="46" y="169"/>
                    </a:lnTo>
                    <a:lnTo>
                      <a:pt x="46" y="166"/>
                    </a:lnTo>
                    <a:lnTo>
                      <a:pt x="46" y="144"/>
                    </a:lnTo>
                    <a:lnTo>
                      <a:pt x="48" y="68"/>
                    </a:lnTo>
                    <a:lnTo>
                      <a:pt x="50" y="10"/>
                    </a:lnTo>
                    <a:lnTo>
                      <a:pt x="51" y="6"/>
                    </a:lnTo>
                    <a:lnTo>
                      <a:pt x="50" y="6"/>
                    </a:lnTo>
                    <a:lnTo>
                      <a:pt x="40" y="4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6" name="Freeform 116"/>
              <p:cNvSpPr>
                <a:spLocks/>
              </p:cNvSpPr>
              <p:nvPr/>
            </p:nvSpPr>
            <p:spPr bwMode="auto">
              <a:xfrm>
                <a:off x="4599" y="2071"/>
                <a:ext cx="289" cy="150"/>
              </a:xfrm>
              <a:custGeom>
                <a:avLst/>
                <a:gdLst/>
                <a:ahLst/>
                <a:cxnLst>
                  <a:cxn ang="0">
                    <a:pos x="32" y="421"/>
                  </a:cxn>
                  <a:cxn ang="0">
                    <a:pos x="23" y="184"/>
                  </a:cxn>
                  <a:cxn ang="0">
                    <a:pos x="33" y="168"/>
                  </a:cxn>
                  <a:cxn ang="0">
                    <a:pos x="41" y="164"/>
                  </a:cxn>
                  <a:cxn ang="0">
                    <a:pos x="49" y="153"/>
                  </a:cxn>
                  <a:cxn ang="0">
                    <a:pos x="52" y="144"/>
                  </a:cxn>
                  <a:cxn ang="0">
                    <a:pos x="57" y="137"/>
                  </a:cxn>
                  <a:cxn ang="0">
                    <a:pos x="78" y="128"/>
                  </a:cxn>
                  <a:cxn ang="0">
                    <a:pos x="96" y="113"/>
                  </a:cxn>
                  <a:cxn ang="0">
                    <a:pos x="102" y="108"/>
                  </a:cxn>
                  <a:cxn ang="0">
                    <a:pos x="137" y="100"/>
                  </a:cxn>
                  <a:cxn ang="0">
                    <a:pos x="154" y="101"/>
                  </a:cxn>
                  <a:cxn ang="0">
                    <a:pos x="205" y="105"/>
                  </a:cxn>
                  <a:cxn ang="0">
                    <a:pos x="400" y="111"/>
                  </a:cxn>
                  <a:cxn ang="0">
                    <a:pos x="523" y="97"/>
                  </a:cxn>
                  <a:cxn ang="0">
                    <a:pos x="603" y="92"/>
                  </a:cxn>
                  <a:cxn ang="0">
                    <a:pos x="629" y="92"/>
                  </a:cxn>
                  <a:cxn ang="0">
                    <a:pos x="705" y="100"/>
                  </a:cxn>
                  <a:cxn ang="0">
                    <a:pos x="738" y="138"/>
                  </a:cxn>
                  <a:cxn ang="0">
                    <a:pos x="748" y="168"/>
                  </a:cxn>
                  <a:cxn ang="0">
                    <a:pos x="763" y="225"/>
                  </a:cxn>
                  <a:cxn ang="0">
                    <a:pos x="771" y="287"/>
                  </a:cxn>
                  <a:cxn ang="0">
                    <a:pos x="782" y="332"/>
                  </a:cxn>
                  <a:cxn ang="0">
                    <a:pos x="803" y="396"/>
                  </a:cxn>
                  <a:cxn ang="0">
                    <a:pos x="819" y="404"/>
                  </a:cxn>
                  <a:cxn ang="0">
                    <a:pos x="834" y="400"/>
                  </a:cxn>
                  <a:cxn ang="0">
                    <a:pos x="855" y="380"/>
                  </a:cxn>
                  <a:cxn ang="0">
                    <a:pos x="867" y="356"/>
                  </a:cxn>
                  <a:cxn ang="0">
                    <a:pos x="842" y="359"/>
                  </a:cxn>
                  <a:cxn ang="0">
                    <a:pos x="831" y="349"/>
                  </a:cxn>
                  <a:cxn ang="0">
                    <a:pos x="828" y="335"/>
                  </a:cxn>
                  <a:cxn ang="0">
                    <a:pos x="821" y="168"/>
                  </a:cxn>
                  <a:cxn ang="0">
                    <a:pos x="774" y="51"/>
                  </a:cxn>
                  <a:cxn ang="0">
                    <a:pos x="653" y="3"/>
                  </a:cxn>
                  <a:cxn ang="0">
                    <a:pos x="528" y="4"/>
                  </a:cxn>
                  <a:cxn ang="0">
                    <a:pos x="268" y="14"/>
                  </a:cxn>
                  <a:cxn ang="0">
                    <a:pos x="214" y="16"/>
                  </a:cxn>
                  <a:cxn ang="0">
                    <a:pos x="86" y="28"/>
                  </a:cxn>
                  <a:cxn ang="0">
                    <a:pos x="28" y="69"/>
                  </a:cxn>
                  <a:cxn ang="0">
                    <a:pos x="3" y="113"/>
                  </a:cxn>
                  <a:cxn ang="0">
                    <a:pos x="3" y="238"/>
                  </a:cxn>
                  <a:cxn ang="0">
                    <a:pos x="9" y="287"/>
                  </a:cxn>
                  <a:cxn ang="0">
                    <a:pos x="35" y="450"/>
                  </a:cxn>
                  <a:cxn ang="0">
                    <a:pos x="33" y="450"/>
                  </a:cxn>
                </a:cxnLst>
                <a:rect l="0" t="0" r="r" b="b"/>
                <a:pathLst>
                  <a:path w="867" h="450">
                    <a:moveTo>
                      <a:pt x="35" y="450"/>
                    </a:moveTo>
                    <a:lnTo>
                      <a:pt x="33" y="448"/>
                    </a:lnTo>
                    <a:lnTo>
                      <a:pt x="32" y="421"/>
                    </a:lnTo>
                    <a:lnTo>
                      <a:pt x="25" y="320"/>
                    </a:lnTo>
                    <a:lnTo>
                      <a:pt x="21" y="207"/>
                    </a:lnTo>
                    <a:lnTo>
                      <a:pt x="23" y="184"/>
                    </a:lnTo>
                    <a:lnTo>
                      <a:pt x="23" y="182"/>
                    </a:lnTo>
                    <a:lnTo>
                      <a:pt x="27" y="174"/>
                    </a:lnTo>
                    <a:lnTo>
                      <a:pt x="33" y="168"/>
                    </a:lnTo>
                    <a:lnTo>
                      <a:pt x="36" y="166"/>
                    </a:lnTo>
                    <a:lnTo>
                      <a:pt x="37" y="166"/>
                    </a:lnTo>
                    <a:lnTo>
                      <a:pt x="41" y="164"/>
                    </a:lnTo>
                    <a:lnTo>
                      <a:pt x="45" y="161"/>
                    </a:lnTo>
                    <a:lnTo>
                      <a:pt x="48" y="157"/>
                    </a:lnTo>
                    <a:lnTo>
                      <a:pt x="49" y="153"/>
                    </a:lnTo>
                    <a:lnTo>
                      <a:pt x="51" y="148"/>
                    </a:lnTo>
                    <a:lnTo>
                      <a:pt x="52" y="145"/>
                    </a:lnTo>
                    <a:lnTo>
                      <a:pt x="52" y="144"/>
                    </a:lnTo>
                    <a:lnTo>
                      <a:pt x="53" y="141"/>
                    </a:lnTo>
                    <a:lnTo>
                      <a:pt x="55" y="140"/>
                    </a:lnTo>
                    <a:lnTo>
                      <a:pt x="57" y="137"/>
                    </a:lnTo>
                    <a:lnTo>
                      <a:pt x="63" y="135"/>
                    </a:lnTo>
                    <a:lnTo>
                      <a:pt x="74" y="131"/>
                    </a:lnTo>
                    <a:lnTo>
                      <a:pt x="78" y="128"/>
                    </a:lnTo>
                    <a:lnTo>
                      <a:pt x="82" y="125"/>
                    </a:lnTo>
                    <a:lnTo>
                      <a:pt x="90" y="119"/>
                    </a:lnTo>
                    <a:lnTo>
                      <a:pt x="96" y="113"/>
                    </a:lnTo>
                    <a:lnTo>
                      <a:pt x="97" y="111"/>
                    </a:lnTo>
                    <a:lnTo>
                      <a:pt x="100" y="109"/>
                    </a:lnTo>
                    <a:lnTo>
                      <a:pt x="102" y="108"/>
                    </a:lnTo>
                    <a:lnTo>
                      <a:pt x="109" y="107"/>
                    </a:lnTo>
                    <a:lnTo>
                      <a:pt x="126" y="103"/>
                    </a:lnTo>
                    <a:lnTo>
                      <a:pt x="137" y="100"/>
                    </a:lnTo>
                    <a:lnTo>
                      <a:pt x="140" y="100"/>
                    </a:lnTo>
                    <a:lnTo>
                      <a:pt x="143" y="100"/>
                    </a:lnTo>
                    <a:lnTo>
                      <a:pt x="154" y="101"/>
                    </a:lnTo>
                    <a:lnTo>
                      <a:pt x="179" y="105"/>
                    </a:lnTo>
                    <a:lnTo>
                      <a:pt x="198" y="105"/>
                    </a:lnTo>
                    <a:lnTo>
                      <a:pt x="205" y="105"/>
                    </a:lnTo>
                    <a:lnTo>
                      <a:pt x="219" y="107"/>
                    </a:lnTo>
                    <a:lnTo>
                      <a:pt x="268" y="108"/>
                    </a:lnTo>
                    <a:lnTo>
                      <a:pt x="400" y="111"/>
                    </a:lnTo>
                    <a:lnTo>
                      <a:pt x="491" y="104"/>
                    </a:lnTo>
                    <a:lnTo>
                      <a:pt x="501" y="101"/>
                    </a:lnTo>
                    <a:lnTo>
                      <a:pt x="523" y="97"/>
                    </a:lnTo>
                    <a:lnTo>
                      <a:pt x="570" y="95"/>
                    </a:lnTo>
                    <a:lnTo>
                      <a:pt x="599" y="93"/>
                    </a:lnTo>
                    <a:lnTo>
                      <a:pt x="603" y="92"/>
                    </a:lnTo>
                    <a:lnTo>
                      <a:pt x="605" y="92"/>
                    </a:lnTo>
                    <a:lnTo>
                      <a:pt x="611" y="92"/>
                    </a:lnTo>
                    <a:lnTo>
                      <a:pt x="629" y="92"/>
                    </a:lnTo>
                    <a:lnTo>
                      <a:pt x="673" y="93"/>
                    </a:lnTo>
                    <a:lnTo>
                      <a:pt x="701" y="96"/>
                    </a:lnTo>
                    <a:lnTo>
                      <a:pt x="705" y="100"/>
                    </a:lnTo>
                    <a:lnTo>
                      <a:pt x="716" y="107"/>
                    </a:lnTo>
                    <a:lnTo>
                      <a:pt x="724" y="117"/>
                    </a:lnTo>
                    <a:lnTo>
                      <a:pt x="738" y="138"/>
                    </a:lnTo>
                    <a:lnTo>
                      <a:pt x="744" y="152"/>
                    </a:lnTo>
                    <a:lnTo>
                      <a:pt x="744" y="157"/>
                    </a:lnTo>
                    <a:lnTo>
                      <a:pt x="748" y="168"/>
                    </a:lnTo>
                    <a:lnTo>
                      <a:pt x="757" y="196"/>
                    </a:lnTo>
                    <a:lnTo>
                      <a:pt x="762" y="221"/>
                    </a:lnTo>
                    <a:lnTo>
                      <a:pt x="763" y="225"/>
                    </a:lnTo>
                    <a:lnTo>
                      <a:pt x="763" y="230"/>
                    </a:lnTo>
                    <a:lnTo>
                      <a:pt x="765" y="246"/>
                    </a:lnTo>
                    <a:lnTo>
                      <a:pt x="771" y="287"/>
                    </a:lnTo>
                    <a:lnTo>
                      <a:pt x="778" y="323"/>
                    </a:lnTo>
                    <a:lnTo>
                      <a:pt x="781" y="327"/>
                    </a:lnTo>
                    <a:lnTo>
                      <a:pt x="782" y="332"/>
                    </a:lnTo>
                    <a:lnTo>
                      <a:pt x="785" y="345"/>
                    </a:lnTo>
                    <a:lnTo>
                      <a:pt x="795" y="381"/>
                    </a:lnTo>
                    <a:lnTo>
                      <a:pt x="803" y="396"/>
                    </a:lnTo>
                    <a:lnTo>
                      <a:pt x="809" y="401"/>
                    </a:lnTo>
                    <a:lnTo>
                      <a:pt x="814" y="404"/>
                    </a:lnTo>
                    <a:lnTo>
                      <a:pt x="819" y="404"/>
                    </a:lnTo>
                    <a:lnTo>
                      <a:pt x="821" y="404"/>
                    </a:lnTo>
                    <a:lnTo>
                      <a:pt x="827" y="404"/>
                    </a:lnTo>
                    <a:lnTo>
                      <a:pt x="834" y="400"/>
                    </a:lnTo>
                    <a:lnTo>
                      <a:pt x="840" y="396"/>
                    </a:lnTo>
                    <a:lnTo>
                      <a:pt x="846" y="392"/>
                    </a:lnTo>
                    <a:lnTo>
                      <a:pt x="855" y="380"/>
                    </a:lnTo>
                    <a:lnTo>
                      <a:pt x="862" y="369"/>
                    </a:lnTo>
                    <a:lnTo>
                      <a:pt x="866" y="356"/>
                    </a:lnTo>
                    <a:lnTo>
                      <a:pt x="867" y="356"/>
                    </a:lnTo>
                    <a:lnTo>
                      <a:pt x="860" y="359"/>
                    </a:lnTo>
                    <a:lnTo>
                      <a:pt x="852" y="359"/>
                    </a:lnTo>
                    <a:lnTo>
                      <a:pt x="842" y="359"/>
                    </a:lnTo>
                    <a:lnTo>
                      <a:pt x="838" y="356"/>
                    </a:lnTo>
                    <a:lnTo>
                      <a:pt x="834" y="353"/>
                    </a:lnTo>
                    <a:lnTo>
                      <a:pt x="831" y="349"/>
                    </a:lnTo>
                    <a:lnTo>
                      <a:pt x="828" y="343"/>
                    </a:lnTo>
                    <a:lnTo>
                      <a:pt x="828" y="335"/>
                    </a:lnTo>
                    <a:lnTo>
                      <a:pt x="828" y="335"/>
                    </a:lnTo>
                    <a:lnTo>
                      <a:pt x="828" y="323"/>
                    </a:lnTo>
                    <a:lnTo>
                      <a:pt x="828" y="283"/>
                    </a:lnTo>
                    <a:lnTo>
                      <a:pt x="821" y="168"/>
                    </a:lnTo>
                    <a:lnTo>
                      <a:pt x="809" y="111"/>
                    </a:lnTo>
                    <a:lnTo>
                      <a:pt x="787" y="67"/>
                    </a:lnTo>
                    <a:lnTo>
                      <a:pt x="774" y="51"/>
                    </a:lnTo>
                    <a:lnTo>
                      <a:pt x="757" y="40"/>
                    </a:lnTo>
                    <a:lnTo>
                      <a:pt x="724" y="23"/>
                    </a:lnTo>
                    <a:lnTo>
                      <a:pt x="653" y="3"/>
                    </a:lnTo>
                    <a:lnTo>
                      <a:pt x="574" y="0"/>
                    </a:lnTo>
                    <a:lnTo>
                      <a:pt x="552" y="2"/>
                    </a:lnTo>
                    <a:lnTo>
                      <a:pt x="528" y="4"/>
                    </a:lnTo>
                    <a:lnTo>
                      <a:pt x="474" y="8"/>
                    </a:lnTo>
                    <a:lnTo>
                      <a:pt x="359" y="11"/>
                    </a:lnTo>
                    <a:lnTo>
                      <a:pt x="268" y="14"/>
                    </a:lnTo>
                    <a:lnTo>
                      <a:pt x="255" y="14"/>
                    </a:lnTo>
                    <a:lnTo>
                      <a:pt x="242" y="15"/>
                    </a:lnTo>
                    <a:lnTo>
                      <a:pt x="214" y="16"/>
                    </a:lnTo>
                    <a:lnTo>
                      <a:pt x="150" y="18"/>
                    </a:lnTo>
                    <a:lnTo>
                      <a:pt x="96" y="26"/>
                    </a:lnTo>
                    <a:lnTo>
                      <a:pt x="86" y="28"/>
                    </a:lnTo>
                    <a:lnTo>
                      <a:pt x="77" y="34"/>
                    </a:lnTo>
                    <a:lnTo>
                      <a:pt x="60" y="44"/>
                    </a:lnTo>
                    <a:lnTo>
                      <a:pt x="28" y="69"/>
                    </a:lnTo>
                    <a:lnTo>
                      <a:pt x="7" y="97"/>
                    </a:lnTo>
                    <a:lnTo>
                      <a:pt x="5" y="104"/>
                    </a:lnTo>
                    <a:lnTo>
                      <a:pt x="3" y="113"/>
                    </a:lnTo>
                    <a:lnTo>
                      <a:pt x="0" y="135"/>
                    </a:lnTo>
                    <a:lnTo>
                      <a:pt x="0" y="190"/>
                    </a:lnTo>
                    <a:lnTo>
                      <a:pt x="3" y="238"/>
                    </a:lnTo>
                    <a:lnTo>
                      <a:pt x="4" y="245"/>
                    </a:lnTo>
                    <a:lnTo>
                      <a:pt x="5" y="254"/>
                    </a:lnTo>
                    <a:lnTo>
                      <a:pt x="9" y="287"/>
                    </a:lnTo>
                    <a:lnTo>
                      <a:pt x="24" y="380"/>
                    </a:lnTo>
                    <a:lnTo>
                      <a:pt x="33" y="448"/>
                    </a:lnTo>
                    <a:lnTo>
                      <a:pt x="35" y="450"/>
                    </a:lnTo>
                    <a:lnTo>
                      <a:pt x="33" y="450"/>
                    </a:lnTo>
                    <a:lnTo>
                      <a:pt x="35" y="450"/>
                    </a:lnTo>
                    <a:lnTo>
                      <a:pt x="33" y="450"/>
                    </a:lnTo>
                    <a:lnTo>
                      <a:pt x="35" y="450"/>
                    </a:lnTo>
                    <a:lnTo>
                      <a:pt x="35" y="450"/>
                    </a:lnTo>
                    <a:close/>
                  </a:path>
                </a:pathLst>
              </a:custGeom>
              <a:solidFill>
                <a:srgbClr val="004D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7" name="Freeform 117"/>
              <p:cNvSpPr>
                <a:spLocks/>
              </p:cNvSpPr>
              <p:nvPr/>
            </p:nvSpPr>
            <p:spPr bwMode="auto">
              <a:xfrm>
                <a:off x="4715" y="2081"/>
                <a:ext cx="20" cy="21"/>
              </a:xfrm>
              <a:custGeom>
                <a:avLst/>
                <a:gdLst/>
                <a:ahLst/>
                <a:cxnLst>
                  <a:cxn ang="0">
                    <a:pos x="30" y="62"/>
                  </a:cxn>
                  <a:cxn ang="0">
                    <a:pos x="33" y="62"/>
                  </a:cxn>
                  <a:cxn ang="0">
                    <a:pos x="41" y="61"/>
                  </a:cxn>
                  <a:cxn ang="0">
                    <a:pos x="48" y="55"/>
                  </a:cxn>
                  <a:cxn ang="0">
                    <a:pos x="53" y="50"/>
                  </a:cxn>
                  <a:cxn ang="0">
                    <a:pos x="58" y="43"/>
                  </a:cxn>
                  <a:cxn ang="0">
                    <a:pos x="60" y="36"/>
                  </a:cxn>
                  <a:cxn ang="0">
                    <a:pos x="61" y="30"/>
                  </a:cxn>
                  <a:cxn ang="0">
                    <a:pos x="60" y="28"/>
                  </a:cxn>
                  <a:cxn ang="0">
                    <a:pos x="58" y="20"/>
                  </a:cxn>
                  <a:cxn ang="0">
                    <a:pos x="53" y="13"/>
                  </a:cxn>
                  <a:cxn ang="0">
                    <a:pos x="48" y="8"/>
                  </a:cxn>
                  <a:cxn ang="0">
                    <a:pos x="41" y="2"/>
                  </a:cxn>
                  <a:cxn ang="0">
                    <a:pos x="33" y="1"/>
                  </a:cxn>
                  <a:cxn ang="0">
                    <a:pos x="30" y="0"/>
                  </a:cxn>
                  <a:cxn ang="0">
                    <a:pos x="25" y="1"/>
                  </a:cxn>
                  <a:cxn ang="0">
                    <a:pos x="17" y="2"/>
                  </a:cxn>
                  <a:cxn ang="0">
                    <a:pos x="11" y="8"/>
                  </a:cxn>
                  <a:cxn ang="0">
                    <a:pos x="5" y="13"/>
                  </a:cxn>
                  <a:cxn ang="0">
                    <a:pos x="1" y="20"/>
                  </a:cxn>
                  <a:cxn ang="0">
                    <a:pos x="0" y="28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3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5" y="62"/>
                  </a:cxn>
                  <a:cxn ang="0">
                    <a:pos x="30" y="62"/>
                  </a:cxn>
                  <a:cxn ang="0">
                    <a:pos x="29" y="62"/>
                  </a:cxn>
                  <a:cxn ang="0">
                    <a:pos x="30" y="62"/>
                  </a:cxn>
                  <a:cxn ang="0">
                    <a:pos x="29" y="62"/>
                  </a:cxn>
                  <a:cxn ang="0">
                    <a:pos x="30" y="62"/>
                  </a:cxn>
                  <a:cxn ang="0">
                    <a:pos x="30" y="62"/>
                  </a:cxn>
                </a:cxnLst>
                <a:rect l="0" t="0" r="r" b="b"/>
                <a:pathLst>
                  <a:path w="61" h="62">
                    <a:moveTo>
                      <a:pt x="30" y="62"/>
                    </a:moveTo>
                    <a:lnTo>
                      <a:pt x="33" y="62"/>
                    </a:lnTo>
                    <a:lnTo>
                      <a:pt x="41" y="61"/>
                    </a:lnTo>
                    <a:lnTo>
                      <a:pt x="48" y="55"/>
                    </a:lnTo>
                    <a:lnTo>
                      <a:pt x="53" y="50"/>
                    </a:lnTo>
                    <a:lnTo>
                      <a:pt x="58" y="43"/>
                    </a:lnTo>
                    <a:lnTo>
                      <a:pt x="60" y="36"/>
                    </a:lnTo>
                    <a:lnTo>
                      <a:pt x="61" y="30"/>
                    </a:lnTo>
                    <a:lnTo>
                      <a:pt x="60" y="28"/>
                    </a:lnTo>
                    <a:lnTo>
                      <a:pt x="58" y="20"/>
                    </a:lnTo>
                    <a:lnTo>
                      <a:pt x="53" y="13"/>
                    </a:lnTo>
                    <a:lnTo>
                      <a:pt x="48" y="8"/>
                    </a:lnTo>
                    <a:lnTo>
                      <a:pt x="41" y="2"/>
                    </a:lnTo>
                    <a:lnTo>
                      <a:pt x="33" y="1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17" y="2"/>
                    </a:lnTo>
                    <a:lnTo>
                      <a:pt x="11" y="8"/>
                    </a:lnTo>
                    <a:lnTo>
                      <a:pt x="5" y="13"/>
                    </a:lnTo>
                    <a:lnTo>
                      <a:pt x="1" y="20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5" y="62"/>
                    </a:lnTo>
                    <a:lnTo>
                      <a:pt x="30" y="62"/>
                    </a:lnTo>
                    <a:lnTo>
                      <a:pt x="29" y="62"/>
                    </a:lnTo>
                    <a:lnTo>
                      <a:pt x="30" y="62"/>
                    </a:lnTo>
                    <a:lnTo>
                      <a:pt x="29" y="62"/>
                    </a:lnTo>
                    <a:lnTo>
                      <a:pt x="30" y="62"/>
                    </a:lnTo>
                    <a:lnTo>
                      <a:pt x="30" y="62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8" name="Freeform 118"/>
              <p:cNvSpPr>
                <a:spLocks/>
              </p:cNvSpPr>
              <p:nvPr/>
            </p:nvSpPr>
            <p:spPr bwMode="auto">
              <a:xfrm>
                <a:off x="4718" y="2088"/>
                <a:ext cx="17" cy="14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2" y="6"/>
                  </a:cxn>
                  <a:cxn ang="0">
                    <a:pos x="52" y="10"/>
                  </a:cxn>
                  <a:cxn ang="0">
                    <a:pos x="53" y="10"/>
                  </a:cxn>
                  <a:cxn ang="0">
                    <a:pos x="52" y="16"/>
                  </a:cxn>
                  <a:cxn ang="0">
                    <a:pos x="50" y="23"/>
                  </a:cxn>
                  <a:cxn ang="0">
                    <a:pos x="45" y="30"/>
                  </a:cxn>
                  <a:cxn ang="0">
                    <a:pos x="40" y="35"/>
                  </a:cxn>
                  <a:cxn ang="0">
                    <a:pos x="33" y="41"/>
                  </a:cxn>
                  <a:cxn ang="0">
                    <a:pos x="25" y="42"/>
                  </a:cxn>
                  <a:cxn ang="0">
                    <a:pos x="22" y="42"/>
                  </a:cxn>
                  <a:cxn ang="0">
                    <a:pos x="20" y="42"/>
                  </a:cxn>
                  <a:cxn ang="0">
                    <a:pos x="16" y="42"/>
                  </a:cxn>
                  <a:cxn ang="0">
                    <a:pos x="8" y="39"/>
                  </a:cxn>
                  <a:cxn ang="0">
                    <a:pos x="1" y="34"/>
                  </a:cxn>
                  <a:cxn ang="0">
                    <a:pos x="0" y="33"/>
                  </a:cxn>
                  <a:cxn ang="0">
                    <a:pos x="3" y="34"/>
                  </a:cxn>
                  <a:cxn ang="0">
                    <a:pos x="16" y="34"/>
                  </a:cxn>
                  <a:cxn ang="0">
                    <a:pos x="32" y="29"/>
                  </a:cxn>
                  <a:cxn ang="0">
                    <a:pos x="36" y="26"/>
                  </a:cxn>
                  <a:cxn ang="0">
                    <a:pos x="38" y="23"/>
                  </a:cxn>
                  <a:cxn ang="0">
                    <a:pos x="42" y="18"/>
                  </a:cxn>
                  <a:cxn ang="0">
                    <a:pos x="48" y="6"/>
                  </a:cxn>
                  <a:cxn ang="0">
                    <a:pos x="49" y="1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53" h="42">
                    <a:moveTo>
                      <a:pt x="50" y="0"/>
                    </a:moveTo>
                    <a:lnTo>
                      <a:pt x="52" y="6"/>
                    </a:lnTo>
                    <a:lnTo>
                      <a:pt x="52" y="10"/>
                    </a:lnTo>
                    <a:lnTo>
                      <a:pt x="53" y="10"/>
                    </a:lnTo>
                    <a:lnTo>
                      <a:pt x="52" y="16"/>
                    </a:lnTo>
                    <a:lnTo>
                      <a:pt x="50" y="23"/>
                    </a:lnTo>
                    <a:lnTo>
                      <a:pt x="45" y="30"/>
                    </a:lnTo>
                    <a:lnTo>
                      <a:pt x="40" y="35"/>
                    </a:lnTo>
                    <a:lnTo>
                      <a:pt x="33" y="41"/>
                    </a:lnTo>
                    <a:lnTo>
                      <a:pt x="25" y="42"/>
                    </a:lnTo>
                    <a:lnTo>
                      <a:pt x="22" y="42"/>
                    </a:lnTo>
                    <a:lnTo>
                      <a:pt x="20" y="42"/>
                    </a:lnTo>
                    <a:lnTo>
                      <a:pt x="16" y="42"/>
                    </a:lnTo>
                    <a:lnTo>
                      <a:pt x="8" y="39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3" y="34"/>
                    </a:lnTo>
                    <a:lnTo>
                      <a:pt x="16" y="34"/>
                    </a:lnTo>
                    <a:lnTo>
                      <a:pt x="32" y="29"/>
                    </a:lnTo>
                    <a:lnTo>
                      <a:pt x="36" y="26"/>
                    </a:lnTo>
                    <a:lnTo>
                      <a:pt x="38" y="23"/>
                    </a:lnTo>
                    <a:lnTo>
                      <a:pt x="42" y="18"/>
                    </a:lnTo>
                    <a:lnTo>
                      <a:pt x="48" y="6"/>
                    </a:lnTo>
                    <a:lnTo>
                      <a:pt x="49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9" name="Freeform 119"/>
              <p:cNvSpPr>
                <a:spLocks/>
              </p:cNvSpPr>
              <p:nvPr/>
            </p:nvSpPr>
            <p:spPr bwMode="auto">
              <a:xfrm>
                <a:off x="4715" y="2081"/>
                <a:ext cx="16" cy="12"/>
              </a:xfrm>
              <a:custGeom>
                <a:avLst/>
                <a:gdLst/>
                <a:ahLst/>
                <a:cxnLst>
                  <a:cxn ang="0">
                    <a:pos x="46" y="5"/>
                  </a:cxn>
                  <a:cxn ang="0">
                    <a:pos x="42" y="4"/>
                  </a:cxn>
                  <a:cxn ang="0">
                    <a:pos x="37" y="1"/>
                  </a:cxn>
                  <a:cxn ang="0">
                    <a:pos x="32" y="1"/>
                  </a:cxn>
                  <a:cxn ang="0">
                    <a:pos x="30" y="0"/>
                  </a:cxn>
                  <a:cxn ang="0">
                    <a:pos x="25" y="1"/>
                  </a:cxn>
                  <a:cxn ang="0">
                    <a:pos x="17" y="2"/>
                  </a:cxn>
                  <a:cxn ang="0">
                    <a:pos x="11" y="8"/>
                  </a:cxn>
                  <a:cxn ang="0">
                    <a:pos x="5" y="13"/>
                  </a:cxn>
                  <a:cxn ang="0">
                    <a:pos x="1" y="20"/>
                  </a:cxn>
                  <a:cxn ang="0">
                    <a:pos x="0" y="28"/>
                  </a:cxn>
                  <a:cxn ang="0">
                    <a:pos x="0" y="30"/>
                  </a:cxn>
                  <a:cxn ang="0">
                    <a:pos x="1" y="32"/>
                  </a:cxn>
                  <a:cxn ang="0">
                    <a:pos x="4" y="34"/>
                  </a:cxn>
                  <a:cxn ang="0">
                    <a:pos x="8" y="34"/>
                  </a:cxn>
                  <a:cxn ang="0">
                    <a:pos x="15" y="34"/>
                  </a:cxn>
                  <a:cxn ang="0">
                    <a:pos x="22" y="33"/>
                  </a:cxn>
                  <a:cxn ang="0">
                    <a:pos x="28" y="30"/>
                  </a:cxn>
                  <a:cxn ang="0">
                    <a:pos x="37" y="25"/>
                  </a:cxn>
                  <a:cxn ang="0">
                    <a:pos x="45" y="17"/>
                  </a:cxn>
                  <a:cxn ang="0">
                    <a:pos x="46" y="14"/>
                  </a:cxn>
                  <a:cxn ang="0">
                    <a:pos x="46" y="13"/>
                  </a:cxn>
                  <a:cxn ang="0">
                    <a:pos x="48" y="9"/>
                  </a:cxn>
                  <a:cxn ang="0">
                    <a:pos x="48" y="6"/>
                  </a:cxn>
                  <a:cxn ang="0">
                    <a:pos x="46" y="5"/>
                  </a:cxn>
                  <a:cxn ang="0">
                    <a:pos x="46" y="5"/>
                  </a:cxn>
                  <a:cxn ang="0">
                    <a:pos x="45" y="5"/>
                  </a:cxn>
                  <a:cxn ang="0">
                    <a:pos x="46" y="5"/>
                  </a:cxn>
                  <a:cxn ang="0">
                    <a:pos x="45" y="5"/>
                  </a:cxn>
                  <a:cxn ang="0">
                    <a:pos x="46" y="5"/>
                  </a:cxn>
                  <a:cxn ang="0">
                    <a:pos x="46" y="5"/>
                  </a:cxn>
                </a:cxnLst>
                <a:rect l="0" t="0" r="r" b="b"/>
                <a:pathLst>
                  <a:path w="48" h="34">
                    <a:moveTo>
                      <a:pt x="46" y="5"/>
                    </a:moveTo>
                    <a:lnTo>
                      <a:pt x="42" y="4"/>
                    </a:lnTo>
                    <a:lnTo>
                      <a:pt x="37" y="1"/>
                    </a:lnTo>
                    <a:lnTo>
                      <a:pt x="32" y="1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17" y="2"/>
                    </a:lnTo>
                    <a:lnTo>
                      <a:pt x="11" y="8"/>
                    </a:lnTo>
                    <a:lnTo>
                      <a:pt x="5" y="13"/>
                    </a:lnTo>
                    <a:lnTo>
                      <a:pt x="1" y="20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1" y="32"/>
                    </a:lnTo>
                    <a:lnTo>
                      <a:pt x="4" y="34"/>
                    </a:lnTo>
                    <a:lnTo>
                      <a:pt x="8" y="34"/>
                    </a:lnTo>
                    <a:lnTo>
                      <a:pt x="15" y="34"/>
                    </a:lnTo>
                    <a:lnTo>
                      <a:pt x="22" y="33"/>
                    </a:lnTo>
                    <a:lnTo>
                      <a:pt x="28" y="30"/>
                    </a:lnTo>
                    <a:lnTo>
                      <a:pt x="37" y="25"/>
                    </a:lnTo>
                    <a:lnTo>
                      <a:pt x="45" y="17"/>
                    </a:lnTo>
                    <a:lnTo>
                      <a:pt x="46" y="14"/>
                    </a:lnTo>
                    <a:lnTo>
                      <a:pt x="46" y="13"/>
                    </a:lnTo>
                    <a:lnTo>
                      <a:pt x="48" y="9"/>
                    </a:lnTo>
                    <a:lnTo>
                      <a:pt x="48" y="6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6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0" name="Freeform 120"/>
              <p:cNvSpPr>
                <a:spLocks/>
              </p:cNvSpPr>
              <p:nvPr/>
            </p:nvSpPr>
            <p:spPr bwMode="auto">
              <a:xfrm>
                <a:off x="4693" y="2081"/>
                <a:ext cx="20" cy="21"/>
              </a:xfrm>
              <a:custGeom>
                <a:avLst/>
                <a:gdLst/>
                <a:ahLst/>
                <a:cxnLst>
                  <a:cxn ang="0">
                    <a:pos x="30" y="62"/>
                  </a:cxn>
                  <a:cxn ang="0">
                    <a:pos x="34" y="62"/>
                  </a:cxn>
                  <a:cxn ang="0">
                    <a:pos x="42" y="61"/>
                  </a:cxn>
                  <a:cxn ang="0">
                    <a:pos x="49" y="55"/>
                  </a:cxn>
                  <a:cxn ang="0">
                    <a:pos x="54" y="50"/>
                  </a:cxn>
                  <a:cxn ang="0">
                    <a:pos x="58" y="43"/>
                  </a:cxn>
                  <a:cxn ang="0">
                    <a:pos x="59" y="36"/>
                  </a:cxn>
                  <a:cxn ang="0">
                    <a:pos x="61" y="30"/>
                  </a:cxn>
                  <a:cxn ang="0">
                    <a:pos x="59" y="28"/>
                  </a:cxn>
                  <a:cxn ang="0">
                    <a:pos x="58" y="20"/>
                  </a:cxn>
                  <a:cxn ang="0">
                    <a:pos x="53" y="13"/>
                  </a:cxn>
                  <a:cxn ang="0">
                    <a:pos x="47" y="8"/>
                  </a:cxn>
                  <a:cxn ang="0">
                    <a:pos x="41" y="2"/>
                  </a:cxn>
                  <a:cxn ang="0">
                    <a:pos x="33" y="1"/>
                  </a:cxn>
                  <a:cxn ang="0">
                    <a:pos x="29" y="0"/>
                  </a:cxn>
                  <a:cxn ang="0">
                    <a:pos x="25" y="1"/>
                  </a:cxn>
                  <a:cxn ang="0">
                    <a:pos x="17" y="2"/>
                  </a:cxn>
                  <a:cxn ang="0">
                    <a:pos x="10" y="8"/>
                  </a:cxn>
                  <a:cxn ang="0">
                    <a:pos x="5" y="13"/>
                  </a:cxn>
                  <a:cxn ang="0">
                    <a:pos x="1" y="20"/>
                  </a:cxn>
                  <a:cxn ang="0">
                    <a:pos x="0" y="28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3"/>
                  </a:cxn>
                  <a:cxn ang="0">
                    <a:pos x="5" y="50"/>
                  </a:cxn>
                  <a:cxn ang="0">
                    <a:pos x="10" y="55"/>
                  </a:cxn>
                  <a:cxn ang="0">
                    <a:pos x="17" y="61"/>
                  </a:cxn>
                  <a:cxn ang="0">
                    <a:pos x="25" y="62"/>
                  </a:cxn>
                  <a:cxn ang="0">
                    <a:pos x="30" y="62"/>
                  </a:cxn>
                  <a:cxn ang="0">
                    <a:pos x="29" y="62"/>
                  </a:cxn>
                  <a:cxn ang="0">
                    <a:pos x="30" y="62"/>
                  </a:cxn>
                  <a:cxn ang="0">
                    <a:pos x="29" y="62"/>
                  </a:cxn>
                  <a:cxn ang="0">
                    <a:pos x="30" y="62"/>
                  </a:cxn>
                  <a:cxn ang="0">
                    <a:pos x="30" y="62"/>
                  </a:cxn>
                </a:cxnLst>
                <a:rect l="0" t="0" r="r" b="b"/>
                <a:pathLst>
                  <a:path w="61" h="62">
                    <a:moveTo>
                      <a:pt x="30" y="62"/>
                    </a:moveTo>
                    <a:lnTo>
                      <a:pt x="34" y="62"/>
                    </a:lnTo>
                    <a:lnTo>
                      <a:pt x="42" y="61"/>
                    </a:lnTo>
                    <a:lnTo>
                      <a:pt x="49" y="55"/>
                    </a:lnTo>
                    <a:lnTo>
                      <a:pt x="54" y="50"/>
                    </a:lnTo>
                    <a:lnTo>
                      <a:pt x="58" y="43"/>
                    </a:lnTo>
                    <a:lnTo>
                      <a:pt x="59" y="36"/>
                    </a:lnTo>
                    <a:lnTo>
                      <a:pt x="61" y="30"/>
                    </a:lnTo>
                    <a:lnTo>
                      <a:pt x="59" y="28"/>
                    </a:lnTo>
                    <a:lnTo>
                      <a:pt x="58" y="20"/>
                    </a:lnTo>
                    <a:lnTo>
                      <a:pt x="53" y="13"/>
                    </a:lnTo>
                    <a:lnTo>
                      <a:pt x="47" y="8"/>
                    </a:lnTo>
                    <a:lnTo>
                      <a:pt x="41" y="2"/>
                    </a:lnTo>
                    <a:lnTo>
                      <a:pt x="33" y="1"/>
                    </a:lnTo>
                    <a:lnTo>
                      <a:pt x="29" y="0"/>
                    </a:lnTo>
                    <a:lnTo>
                      <a:pt x="25" y="1"/>
                    </a:lnTo>
                    <a:lnTo>
                      <a:pt x="17" y="2"/>
                    </a:lnTo>
                    <a:lnTo>
                      <a:pt x="10" y="8"/>
                    </a:lnTo>
                    <a:lnTo>
                      <a:pt x="5" y="13"/>
                    </a:lnTo>
                    <a:lnTo>
                      <a:pt x="1" y="20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5" y="50"/>
                    </a:lnTo>
                    <a:lnTo>
                      <a:pt x="10" y="55"/>
                    </a:lnTo>
                    <a:lnTo>
                      <a:pt x="17" y="61"/>
                    </a:lnTo>
                    <a:lnTo>
                      <a:pt x="25" y="62"/>
                    </a:lnTo>
                    <a:lnTo>
                      <a:pt x="30" y="62"/>
                    </a:lnTo>
                    <a:lnTo>
                      <a:pt x="29" y="62"/>
                    </a:lnTo>
                    <a:lnTo>
                      <a:pt x="30" y="62"/>
                    </a:lnTo>
                    <a:lnTo>
                      <a:pt x="29" y="62"/>
                    </a:lnTo>
                    <a:lnTo>
                      <a:pt x="30" y="62"/>
                    </a:lnTo>
                    <a:lnTo>
                      <a:pt x="30" y="62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1" name="Freeform 121"/>
              <p:cNvSpPr>
                <a:spLocks/>
              </p:cNvSpPr>
              <p:nvPr/>
            </p:nvSpPr>
            <p:spPr bwMode="auto">
              <a:xfrm>
                <a:off x="4696" y="2088"/>
                <a:ext cx="17" cy="14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1" y="6"/>
                  </a:cxn>
                  <a:cxn ang="0">
                    <a:pos x="51" y="10"/>
                  </a:cxn>
                  <a:cxn ang="0">
                    <a:pos x="53" y="10"/>
                  </a:cxn>
                  <a:cxn ang="0">
                    <a:pos x="51" y="16"/>
                  </a:cxn>
                  <a:cxn ang="0">
                    <a:pos x="50" y="23"/>
                  </a:cxn>
                  <a:cxn ang="0">
                    <a:pos x="46" y="30"/>
                  </a:cxn>
                  <a:cxn ang="0">
                    <a:pos x="41" y="35"/>
                  </a:cxn>
                  <a:cxn ang="0">
                    <a:pos x="34" y="41"/>
                  </a:cxn>
                  <a:cxn ang="0">
                    <a:pos x="26" y="42"/>
                  </a:cxn>
                  <a:cxn ang="0">
                    <a:pos x="22" y="42"/>
                  </a:cxn>
                  <a:cxn ang="0">
                    <a:pos x="19" y="42"/>
                  </a:cxn>
                  <a:cxn ang="0">
                    <a:pos x="14" y="42"/>
                  </a:cxn>
                  <a:cxn ang="0">
                    <a:pos x="6" y="39"/>
                  </a:cxn>
                  <a:cxn ang="0">
                    <a:pos x="1" y="34"/>
                  </a:cxn>
                  <a:cxn ang="0">
                    <a:pos x="0" y="33"/>
                  </a:cxn>
                  <a:cxn ang="0">
                    <a:pos x="2" y="34"/>
                  </a:cxn>
                  <a:cxn ang="0">
                    <a:pos x="15" y="34"/>
                  </a:cxn>
                  <a:cxn ang="0">
                    <a:pos x="31" y="29"/>
                  </a:cxn>
                  <a:cxn ang="0">
                    <a:pos x="35" y="26"/>
                  </a:cxn>
                  <a:cxn ang="0">
                    <a:pos x="38" y="23"/>
                  </a:cxn>
                  <a:cxn ang="0">
                    <a:pos x="42" y="18"/>
                  </a:cxn>
                  <a:cxn ang="0">
                    <a:pos x="47" y="6"/>
                  </a:cxn>
                  <a:cxn ang="0">
                    <a:pos x="49" y="1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53" h="42">
                    <a:moveTo>
                      <a:pt x="50" y="0"/>
                    </a:moveTo>
                    <a:lnTo>
                      <a:pt x="51" y="6"/>
                    </a:lnTo>
                    <a:lnTo>
                      <a:pt x="51" y="10"/>
                    </a:lnTo>
                    <a:lnTo>
                      <a:pt x="53" y="10"/>
                    </a:lnTo>
                    <a:lnTo>
                      <a:pt x="51" y="16"/>
                    </a:lnTo>
                    <a:lnTo>
                      <a:pt x="50" y="23"/>
                    </a:lnTo>
                    <a:lnTo>
                      <a:pt x="46" y="30"/>
                    </a:lnTo>
                    <a:lnTo>
                      <a:pt x="41" y="35"/>
                    </a:lnTo>
                    <a:lnTo>
                      <a:pt x="34" y="41"/>
                    </a:lnTo>
                    <a:lnTo>
                      <a:pt x="26" y="42"/>
                    </a:lnTo>
                    <a:lnTo>
                      <a:pt x="22" y="42"/>
                    </a:lnTo>
                    <a:lnTo>
                      <a:pt x="19" y="42"/>
                    </a:lnTo>
                    <a:lnTo>
                      <a:pt x="14" y="42"/>
                    </a:lnTo>
                    <a:lnTo>
                      <a:pt x="6" y="39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2" y="34"/>
                    </a:lnTo>
                    <a:lnTo>
                      <a:pt x="15" y="34"/>
                    </a:lnTo>
                    <a:lnTo>
                      <a:pt x="31" y="29"/>
                    </a:lnTo>
                    <a:lnTo>
                      <a:pt x="35" y="26"/>
                    </a:lnTo>
                    <a:lnTo>
                      <a:pt x="38" y="23"/>
                    </a:lnTo>
                    <a:lnTo>
                      <a:pt x="42" y="18"/>
                    </a:lnTo>
                    <a:lnTo>
                      <a:pt x="47" y="6"/>
                    </a:lnTo>
                    <a:lnTo>
                      <a:pt x="49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2" name="Freeform 122"/>
              <p:cNvSpPr>
                <a:spLocks/>
              </p:cNvSpPr>
              <p:nvPr/>
            </p:nvSpPr>
            <p:spPr bwMode="auto">
              <a:xfrm>
                <a:off x="4693" y="2081"/>
                <a:ext cx="16" cy="12"/>
              </a:xfrm>
              <a:custGeom>
                <a:avLst/>
                <a:gdLst/>
                <a:ahLst/>
                <a:cxnLst>
                  <a:cxn ang="0">
                    <a:pos x="47" y="5"/>
                  </a:cxn>
                  <a:cxn ang="0">
                    <a:pos x="42" y="4"/>
                  </a:cxn>
                  <a:cxn ang="0">
                    <a:pos x="37" y="1"/>
                  </a:cxn>
                  <a:cxn ang="0">
                    <a:pos x="30" y="1"/>
                  </a:cxn>
                  <a:cxn ang="0">
                    <a:pos x="29" y="0"/>
                  </a:cxn>
                  <a:cxn ang="0">
                    <a:pos x="25" y="1"/>
                  </a:cxn>
                  <a:cxn ang="0">
                    <a:pos x="17" y="2"/>
                  </a:cxn>
                  <a:cxn ang="0">
                    <a:pos x="10" y="8"/>
                  </a:cxn>
                  <a:cxn ang="0">
                    <a:pos x="5" y="13"/>
                  </a:cxn>
                  <a:cxn ang="0">
                    <a:pos x="1" y="20"/>
                  </a:cxn>
                  <a:cxn ang="0">
                    <a:pos x="0" y="28"/>
                  </a:cxn>
                  <a:cxn ang="0">
                    <a:pos x="0" y="30"/>
                  </a:cxn>
                  <a:cxn ang="0">
                    <a:pos x="1" y="32"/>
                  </a:cxn>
                  <a:cxn ang="0">
                    <a:pos x="4" y="34"/>
                  </a:cxn>
                  <a:cxn ang="0">
                    <a:pos x="8" y="34"/>
                  </a:cxn>
                  <a:cxn ang="0">
                    <a:pos x="14" y="34"/>
                  </a:cxn>
                  <a:cxn ang="0">
                    <a:pos x="22" y="33"/>
                  </a:cxn>
                  <a:cxn ang="0">
                    <a:pos x="27" y="30"/>
                  </a:cxn>
                  <a:cxn ang="0">
                    <a:pos x="37" y="25"/>
                  </a:cxn>
                  <a:cxn ang="0">
                    <a:pos x="45" y="17"/>
                  </a:cxn>
                  <a:cxn ang="0">
                    <a:pos x="46" y="14"/>
                  </a:cxn>
                  <a:cxn ang="0">
                    <a:pos x="46" y="13"/>
                  </a:cxn>
                  <a:cxn ang="0">
                    <a:pos x="47" y="9"/>
                  </a:cxn>
                  <a:cxn ang="0">
                    <a:pos x="47" y="6"/>
                  </a:cxn>
                  <a:cxn ang="0">
                    <a:pos x="47" y="5"/>
                  </a:cxn>
                  <a:cxn ang="0">
                    <a:pos x="46" y="5"/>
                  </a:cxn>
                  <a:cxn ang="0">
                    <a:pos x="47" y="5"/>
                  </a:cxn>
                  <a:cxn ang="0">
                    <a:pos x="46" y="5"/>
                  </a:cxn>
                  <a:cxn ang="0">
                    <a:pos x="47" y="5"/>
                  </a:cxn>
                  <a:cxn ang="0">
                    <a:pos x="47" y="5"/>
                  </a:cxn>
                </a:cxnLst>
                <a:rect l="0" t="0" r="r" b="b"/>
                <a:pathLst>
                  <a:path w="47" h="34">
                    <a:moveTo>
                      <a:pt x="47" y="5"/>
                    </a:moveTo>
                    <a:lnTo>
                      <a:pt x="42" y="4"/>
                    </a:lnTo>
                    <a:lnTo>
                      <a:pt x="37" y="1"/>
                    </a:lnTo>
                    <a:lnTo>
                      <a:pt x="30" y="1"/>
                    </a:lnTo>
                    <a:lnTo>
                      <a:pt x="29" y="0"/>
                    </a:lnTo>
                    <a:lnTo>
                      <a:pt x="25" y="1"/>
                    </a:lnTo>
                    <a:lnTo>
                      <a:pt x="17" y="2"/>
                    </a:lnTo>
                    <a:lnTo>
                      <a:pt x="10" y="8"/>
                    </a:lnTo>
                    <a:lnTo>
                      <a:pt x="5" y="13"/>
                    </a:lnTo>
                    <a:lnTo>
                      <a:pt x="1" y="20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1" y="32"/>
                    </a:lnTo>
                    <a:lnTo>
                      <a:pt x="4" y="34"/>
                    </a:lnTo>
                    <a:lnTo>
                      <a:pt x="8" y="34"/>
                    </a:lnTo>
                    <a:lnTo>
                      <a:pt x="14" y="34"/>
                    </a:lnTo>
                    <a:lnTo>
                      <a:pt x="22" y="33"/>
                    </a:lnTo>
                    <a:lnTo>
                      <a:pt x="27" y="30"/>
                    </a:lnTo>
                    <a:lnTo>
                      <a:pt x="37" y="25"/>
                    </a:lnTo>
                    <a:lnTo>
                      <a:pt x="45" y="17"/>
                    </a:lnTo>
                    <a:lnTo>
                      <a:pt x="46" y="14"/>
                    </a:lnTo>
                    <a:lnTo>
                      <a:pt x="46" y="13"/>
                    </a:lnTo>
                    <a:lnTo>
                      <a:pt x="47" y="9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7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3" name="Freeform 123"/>
              <p:cNvSpPr>
                <a:spLocks/>
              </p:cNvSpPr>
              <p:nvPr/>
            </p:nvSpPr>
            <p:spPr bwMode="auto">
              <a:xfrm>
                <a:off x="4671" y="2081"/>
                <a:ext cx="21" cy="20"/>
              </a:xfrm>
              <a:custGeom>
                <a:avLst/>
                <a:gdLst/>
                <a:ahLst/>
                <a:cxnLst>
                  <a:cxn ang="0">
                    <a:pos x="30" y="61"/>
                  </a:cxn>
                  <a:cxn ang="0">
                    <a:pos x="34" y="61"/>
                  </a:cxn>
                  <a:cxn ang="0">
                    <a:pos x="42" y="60"/>
                  </a:cxn>
                  <a:cxn ang="0">
                    <a:pos x="49" y="56"/>
                  </a:cxn>
                  <a:cxn ang="0">
                    <a:pos x="54" y="51"/>
                  </a:cxn>
                  <a:cxn ang="0">
                    <a:pos x="58" y="44"/>
                  </a:cxn>
                  <a:cxn ang="0">
                    <a:pos x="59" y="36"/>
                  </a:cxn>
                  <a:cxn ang="0">
                    <a:pos x="61" y="31"/>
                  </a:cxn>
                  <a:cxn ang="0">
                    <a:pos x="59" y="27"/>
                  </a:cxn>
                  <a:cxn ang="0">
                    <a:pos x="58" y="19"/>
                  </a:cxn>
                  <a:cxn ang="0">
                    <a:pos x="54" y="12"/>
                  </a:cxn>
                  <a:cxn ang="0">
                    <a:pos x="49" y="7"/>
                  </a:cxn>
                  <a:cxn ang="0">
                    <a:pos x="42" y="3"/>
                  </a:cxn>
                  <a:cxn ang="0">
                    <a:pos x="34" y="2"/>
                  </a:cxn>
                  <a:cxn ang="0">
                    <a:pos x="30" y="0"/>
                  </a:cxn>
                  <a:cxn ang="0">
                    <a:pos x="25" y="2"/>
                  </a:cxn>
                  <a:cxn ang="0">
                    <a:pos x="17" y="3"/>
                  </a:cxn>
                  <a:cxn ang="0">
                    <a:pos x="10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1" y="44"/>
                  </a:cxn>
                  <a:cxn ang="0">
                    <a:pos x="5" y="51"/>
                  </a:cxn>
                  <a:cxn ang="0">
                    <a:pos x="10" y="56"/>
                  </a:cxn>
                  <a:cxn ang="0">
                    <a:pos x="17" y="60"/>
                  </a:cxn>
                  <a:cxn ang="0">
                    <a:pos x="25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30" y="61"/>
                  </a:cxn>
                </a:cxnLst>
                <a:rect l="0" t="0" r="r" b="b"/>
                <a:pathLst>
                  <a:path w="61" h="61">
                    <a:moveTo>
                      <a:pt x="30" y="61"/>
                    </a:moveTo>
                    <a:lnTo>
                      <a:pt x="34" y="61"/>
                    </a:lnTo>
                    <a:lnTo>
                      <a:pt x="42" y="60"/>
                    </a:lnTo>
                    <a:lnTo>
                      <a:pt x="49" y="56"/>
                    </a:lnTo>
                    <a:lnTo>
                      <a:pt x="54" y="51"/>
                    </a:lnTo>
                    <a:lnTo>
                      <a:pt x="58" y="44"/>
                    </a:lnTo>
                    <a:lnTo>
                      <a:pt x="59" y="36"/>
                    </a:lnTo>
                    <a:lnTo>
                      <a:pt x="61" y="31"/>
                    </a:lnTo>
                    <a:lnTo>
                      <a:pt x="59" y="27"/>
                    </a:lnTo>
                    <a:lnTo>
                      <a:pt x="58" y="19"/>
                    </a:lnTo>
                    <a:lnTo>
                      <a:pt x="54" y="12"/>
                    </a:lnTo>
                    <a:lnTo>
                      <a:pt x="49" y="7"/>
                    </a:lnTo>
                    <a:lnTo>
                      <a:pt x="42" y="3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7" y="3"/>
                    </a:lnTo>
                    <a:lnTo>
                      <a:pt x="10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1" y="44"/>
                    </a:lnTo>
                    <a:lnTo>
                      <a:pt x="5" y="51"/>
                    </a:lnTo>
                    <a:lnTo>
                      <a:pt x="10" y="56"/>
                    </a:lnTo>
                    <a:lnTo>
                      <a:pt x="17" y="60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30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4" name="Freeform 124"/>
              <p:cNvSpPr>
                <a:spLocks/>
              </p:cNvSpPr>
              <p:nvPr/>
            </p:nvSpPr>
            <p:spPr bwMode="auto">
              <a:xfrm>
                <a:off x="4674" y="2087"/>
                <a:ext cx="18" cy="1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1"/>
                  </a:cxn>
                  <a:cxn ang="0">
                    <a:pos x="49" y="4"/>
                  </a:cxn>
                  <a:cxn ang="0">
                    <a:pos x="50" y="8"/>
                  </a:cxn>
                  <a:cxn ang="0">
                    <a:pos x="50" y="12"/>
                  </a:cxn>
                  <a:cxn ang="0">
                    <a:pos x="52" y="12"/>
                  </a:cxn>
                  <a:cxn ang="0">
                    <a:pos x="50" y="17"/>
                  </a:cxn>
                  <a:cxn ang="0">
                    <a:pos x="49" y="25"/>
                  </a:cxn>
                  <a:cxn ang="0">
                    <a:pos x="45" y="32"/>
                  </a:cxn>
                  <a:cxn ang="0">
                    <a:pos x="40" y="37"/>
                  </a:cxn>
                  <a:cxn ang="0">
                    <a:pos x="33" y="41"/>
                  </a:cxn>
                  <a:cxn ang="0">
                    <a:pos x="25" y="42"/>
                  </a:cxn>
                  <a:cxn ang="0">
                    <a:pos x="21" y="42"/>
                  </a:cxn>
                  <a:cxn ang="0">
                    <a:pos x="18" y="42"/>
                  </a:cxn>
                  <a:cxn ang="0">
                    <a:pos x="14" y="42"/>
                  </a:cxn>
                  <a:cxn ang="0">
                    <a:pos x="6" y="40"/>
                  </a:cxn>
                  <a:cxn ang="0">
                    <a:pos x="1" y="36"/>
                  </a:cxn>
                  <a:cxn ang="0">
                    <a:pos x="0" y="33"/>
                  </a:cxn>
                  <a:cxn ang="0">
                    <a:pos x="2" y="34"/>
                  </a:cxn>
                  <a:cxn ang="0">
                    <a:pos x="14" y="34"/>
                  </a:cxn>
                  <a:cxn ang="0">
                    <a:pos x="30" y="29"/>
                  </a:cxn>
                  <a:cxn ang="0">
                    <a:pos x="34" y="26"/>
                  </a:cxn>
                  <a:cxn ang="0">
                    <a:pos x="37" y="24"/>
                  </a:cxn>
                  <a:cxn ang="0">
                    <a:pos x="41" y="19"/>
                  </a:cxn>
                  <a:cxn ang="0">
                    <a:pos x="45" y="13"/>
                  </a:cxn>
                  <a:cxn ang="0">
                    <a:pos x="48" y="3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52" h="42">
                    <a:moveTo>
                      <a:pt x="49" y="0"/>
                    </a:moveTo>
                    <a:lnTo>
                      <a:pt x="49" y="1"/>
                    </a:lnTo>
                    <a:lnTo>
                      <a:pt x="49" y="4"/>
                    </a:lnTo>
                    <a:lnTo>
                      <a:pt x="50" y="8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0" y="17"/>
                    </a:lnTo>
                    <a:lnTo>
                      <a:pt x="49" y="25"/>
                    </a:lnTo>
                    <a:lnTo>
                      <a:pt x="45" y="32"/>
                    </a:lnTo>
                    <a:lnTo>
                      <a:pt x="40" y="37"/>
                    </a:lnTo>
                    <a:lnTo>
                      <a:pt x="33" y="41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4" y="42"/>
                    </a:lnTo>
                    <a:lnTo>
                      <a:pt x="6" y="40"/>
                    </a:lnTo>
                    <a:lnTo>
                      <a:pt x="1" y="36"/>
                    </a:lnTo>
                    <a:lnTo>
                      <a:pt x="0" y="33"/>
                    </a:lnTo>
                    <a:lnTo>
                      <a:pt x="2" y="34"/>
                    </a:lnTo>
                    <a:lnTo>
                      <a:pt x="14" y="34"/>
                    </a:lnTo>
                    <a:lnTo>
                      <a:pt x="30" y="29"/>
                    </a:lnTo>
                    <a:lnTo>
                      <a:pt x="34" y="26"/>
                    </a:lnTo>
                    <a:lnTo>
                      <a:pt x="37" y="24"/>
                    </a:lnTo>
                    <a:lnTo>
                      <a:pt x="41" y="19"/>
                    </a:lnTo>
                    <a:lnTo>
                      <a:pt x="45" y="13"/>
                    </a:lnTo>
                    <a:lnTo>
                      <a:pt x="48" y="3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5" name="Freeform 125"/>
              <p:cNvSpPr>
                <a:spLocks/>
              </p:cNvSpPr>
              <p:nvPr/>
            </p:nvSpPr>
            <p:spPr bwMode="auto">
              <a:xfrm>
                <a:off x="4671" y="2081"/>
                <a:ext cx="16" cy="11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42" y="4"/>
                  </a:cxn>
                  <a:cxn ang="0">
                    <a:pos x="37" y="2"/>
                  </a:cxn>
                  <a:cxn ang="0">
                    <a:pos x="31" y="2"/>
                  </a:cxn>
                  <a:cxn ang="0">
                    <a:pos x="30" y="0"/>
                  </a:cxn>
                  <a:cxn ang="0">
                    <a:pos x="25" y="2"/>
                  </a:cxn>
                  <a:cxn ang="0">
                    <a:pos x="17" y="3"/>
                  </a:cxn>
                  <a:cxn ang="0">
                    <a:pos x="10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2"/>
                  </a:cxn>
                  <a:cxn ang="0">
                    <a:pos x="9" y="35"/>
                  </a:cxn>
                  <a:cxn ang="0">
                    <a:pos x="23" y="34"/>
                  </a:cxn>
                  <a:cxn ang="0">
                    <a:pos x="29" y="31"/>
                  </a:cxn>
                  <a:cxn ang="0">
                    <a:pos x="38" y="26"/>
                  </a:cxn>
                  <a:cxn ang="0">
                    <a:pos x="45" y="18"/>
                  </a:cxn>
                  <a:cxn ang="0">
                    <a:pos x="46" y="15"/>
                  </a:cxn>
                  <a:cxn ang="0">
                    <a:pos x="46" y="14"/>
                  </a:cxn>
                  <a:cxn ang="0">
                    <a:pos x="47" y="10"/>
                  </a:cxn>
                  <a:cxn ang="0">
                    <a:pos x="47" y="7"/>
                  </a:cxn>
                  <a:cxn ang="0">
                    <a:pos x="47" y="6"/>
                  </a:cxn>
                  <a:cxn ang="0">
                    <a:pos x="46" y="6"/>
                  </a:cxn>
                  <a:cxn ang="0">
                    <a:pos x="47" y="6"/>
                  </a:cxn>
                  <a:cxn ang="0">
                    <a:pos x="46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35">
                    <a:moveTo>
                      <a:pt x="47" y="6"/>
                    </a:moveTo>
                    <a:lnTo>
                      <a:pt x="42" y="4"/>
                    </a:lnTo>
                    <a:lnTo>
                      <a:pt x="37" y="2"/>
                    </a:lnTo>
                    <a:lnTo>
                      <a:pt x="31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7" y="3"/>
                    </a:lnTo>
                    <a:lnTo>
                      <a:pt x="10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9" y="35"/>
                    </a:lnTo>
                    <a:lnTo>
                      <a:pt x="23" y="34"/>
                    </a:lnTo>
                    <a:lnTo>
                      <a:pt x="29" y="31"/>
                    </a:lnTo>
                    <a:lnTo>
                      <a:pt x="38" y="26"/>
                    </a:lnTo>
                    <a:lnTo>
                      <a:pt x="45" y="18"/>
                    </a:lnTo>
                    <a:lnTo>
                      <a:pt x="46" y="15"/>
                    </a:lnTo>
                    <a:lnTo>
                      <a:pt x="46" y="14"/>
                    </a:lnTo>
                    <a:lnTo>
                      <a:pt x="47" y="10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6" name="Freeform 126"/>
              <p:cNvSpPr>
                <a:spLocks/>
              </p:cNvSpPr>
              <p:nvPr/>
            </p:nvSpPr>
            <p:spPr bwMode="auto">
              <a:xfrm>
                <a:off x="4737" y="2080"/>
                <a:ext cx="20" cy="21"/>
              </a:xfrm>
              <a:custGeom>
                <a:avLst/>
                <a:gdLst/>
                <a:ahLst/>
                <a:cxnLst>
                  <a:cxn ang="0">
                    <a:pos x="31" y="61"/>
                  </a:cxn>
                  <a:cxn ang="0">
                    <a:pos x="33" y="61"/>
                  </a:cxn>
                  <a:cxn ang="0">
                    <a:pos x="41" y="60"/>
                  </a:cxn>
                  <a:cxn ang="0">
                    <a:pos x="47" y="54"/>
                  </a:cxn>
                  <a:cxn ang="0">
                    <a:pos x="53" y="49"/>
                  </a:cxn>
                  <a:cxn ang="0">
                    <a:pos x="57" y="42"/>
                  </a:cxn>
                  <a:cxn ang="0">
                    <a:pos x="59" y="35"/>
                  </a:cxn>
                  <a:cxn ang="0">
                    <a:pos x="60" y="31"/>
                  </a:cxn>
                  <a:cxn ang="0">
                    <a:pos x="59" y="27"/>
                  </a:cxn>
                  <a:cxn ang="0">
                    <a:pos x="57" y="19"/>
                  </a:cxn>
                  <a:cxn ang="0">
                    <a:pos x="53" y="12"/>
                  </a:cxn>
                  <a:cxn ang="0">
                    <a:pos x="47" y="7"/>
                  </a:cxn>
                  <a:cxn ang="0">
                    <a:pos x="41" y="3"/>
                  </a:cxn>
                  <a:cxn ang="0">
                    <a:pos x="33" y="1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18" y="3"/>
                  </a:cxn>
                  <a:cxn ang="0">
                    <a:pos x="11" y="7"/>
                  </a:cxn>
                  <a:cxn ang="0">
                    <a:pos x="6" y="12"/>
                  </a:cxn>
                  <a:cxn ang="0">
                    <a:pos x="2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5"/>
                  </a:cxn>
                  <a:cxn ang="0">
                    <a:pos x="2" y="42"/>
                  </a:cxn>
                  <a:cxn ang="0">
                    <a:pos x="6" y="49"/>
                  </a:cxn>
                  <a:cxn ang="0">
                    <a:pos x="11" y="54"/>
                  </a:cxn>
                  <a:cxn ang="0">
                    <a:pos x="18" y="60"/>
                  </a:cxn>
                  <a:cxn ang="0">
                    <a:pos x="26" y="61"/>
                  </a:cxn>
                  <a:cxn ang="0">
                    <a:pos x="31" y="61"/>
                  </a:cxn>
                  <a:cxn ang="0">
                    <a:pos x="30" y="61"/>
                  </a:cxn>
                  <a:cxn ang="0">
                    <a:pos x="31" y="61"/>
                  </a:cxn>
                  <a:cxn ang="0">
                    <a:pos x="30" y="61"/>
                  </a:cxn>
                  <a:cxn ang="0">
                    <a:pos x="31" y="61"/>
                  </a:cxn>
                  <a:cxn ang="0">
                    <a:pos x="31" y="61"/>
                  </a:cxn>
                </a:cxnLst>
                <a:rect l="0" t="0" r="r" b="b"/>
                <a:pathLst>
                  <a:path w="60" h="61">
                    <a:moveTo>
                      <a:pt x="31" y="61"/>
                    </a:moveTo>
                    <a:lnTo>
                      <a:pt x="33" y="61"/>
                    </a:lnTo>
                    <a:lnTo>
                      <a:pt x="41" y="60"/>
                    </a:lnTo>
                    <a:lnTo>
                      <a:pt x="47" y="54"/>
                    </a:lnTo>
                    <a:lnTo>
                      <a:pt x="53" y="49"/>
                    </a:lnTo>
                    <a:lnTo>
                      <a:pt x="57" y="42"/>
                    </a:lnTo>
                    <a:lnTo>
                      <a:pt x="59" y="35"/>
                    </a:lnTo>
                    <a:lnTo>
                      <a:pt x="60" y="31"/>
                    </a:lnTo>
                    <a:lnTo>
                      <a:pt x="59" y="27"/>
                    </a:lnTo>
                    <a:lnTo>
                      <a:pt x="57" y="19"/>
                    </a:lnTo>
                    <a:lnTo>
                      <a:pt x="53" y="12"/>
                    </a:lnTo>
                    <a:lnTo>
                      <a:pt x="47" y="7"/>
                    </a:lnTo>
                    <a:lnTo>
                      <a:pt x="41" y="3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26" y="1"/>
                    </a:lnTo>
                    <a:lnTo>
                      <a:pt x="18" y="3"/>
                    </a:lnTo>
                    <a:lnTo>
                      <a:pt x="11" y="7"/>
                    </a:lnTo>
                    <a:lnTo>
                      <a:pt x="6" y="12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6" y="49"/>
                    </a:lnTo>
                    <a:lnTo>
                      <a:pt x="11" y="54"/>
                    </a:lnTo>
                    <a:lnTo>
                      <a:pt x="18" y="60"/>
                    </a:lnTo>
                    <a:lnTo>
                      <a:pt x="26" y="61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31" y="61"/>
                    </a:lnTo>
                    <a:lnTo>
                      <a:pt x="31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7" name="Freeform 127"/>
              <p:cNvSpPr>
                <a:spLocks/>
              </p:cNvSpPr>
              <p:nvPr/>
            </p:nvSpPr>
            <p:spPr bwMode="auto">
              <a:xfrm>
                <a:off x="4740" y="2087"/>
                <a:ext cx="17" cy="14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7" y="1"/>
                  </a:cxn>
                  <a:cxn ang="0">
                    <a:pos x="47" y="4"/>
                  </a:cxn>
                  <a:cxn ang="0">
                    <a:pos x="49" y="8"/>
                  </a:cxn>
                  <a:cxn ang="0">
                    <a:pos x="49" y="12"/>
                  </a:cxn>
                  <a:cxn ang="0">
                    <a:pos x="50" y="12"/>
                  </a:cxn>
                  <a:cxn ang="0">
                    <a:pos x="49" y="16"/>
                  </a:cxn>
                  <a:cxn ang="0">
                    <a:pos x="47" y="23"/>
                  </a:cxn>
                  <a:cxn ang="0">
                    <a:pos x="43" y="30"/>
                  </a:cxn>
                  <a:cxn ang="0">
                    <a:pos x="37" y="35"/>
                  </a:cxn>
                  <a:cxn ang="0">
                    <a:pos x="31" y="41"/>
                  </a:cxn>
                  <a:cxn ang="0">
                    <a:pos x="23" y="42"/>
                  </a:cxn>
                  <a:cxn ang="0">
                    <a:pos x="21" y="42"/>
                  </a:cxn>
                  <a:cxn ang="0">
                    <a:pos x="18" y="42"/>
                  </a:cxn>
                  <a:cxn ang="0">
                    <a:pos x="14" y="42"/>
                  </a:cxn>
                  <a:cxn ang="0">
                    <a:pos x="6" y="39"/>
                  </a:cxn>
                  <a:cxn ang="0">
                    <a:pos x="1" y="34"/>
                  </a:cxn>
                  <a:cxn ang="0">
                    <a:pos x="0" y="33"/>
                  </a:cxn>
                  <a:cxn ang="0">
                    <a:pos x="2" y="34"/>
                  </a:cxn>
                  <a:cxn ang="0">
                    <a:pos x="14" y="34"/>
                  </a:cxn>
                  <a:cxn ang="0">
                    <a:pos x="21" y="33"/>
                  </a:cxn>
                  <a:cxn ang="0">
                    <a:pos x="27" y="29"/>
                  </a:cxn>
                  <a:cxn ang="0">
                    <a:pos x="31" y="26"/>
                  </a:cxn>
                  <a:cxn ang="0">
                    <a:pos x="34" y="23"/>
                  </a:cxn>
                  <a:cxn ang="0">
                    <a:pos x="39" y="18"/>
                  </a:cxn>
                  <a:cxn ang="0">
                    <a:pos x="45" y="6"/>
                  </a:cxn>
                  <a:cxn ang="0">
                    <a:pos x="46" y="1"/>
                  </a:cxn>
                  <a:cxn ang="0">
                    <a:pos x="47" y="0"/>
                  </a:cxn>
                  <a:cxn ang="0">
                    <a:pos x="46" y="0"/>
                  </a:cxn>
                  <a:cxn ang="0">
                    <a:pos x="47" y="0"/>
                  </a:cxn>
                  <a:cxn ang="0">
                    <a:pos x="46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50" h="42">
                    <a:moveTo>
                      <a:pt x="47" y="0"/>
                    </a:moveTo>
                    <a:lnTo>
                      <a:pt x="47" y="1"/>
                    </a:lnTo>
                    <a:lnTo>
                      <a:pt x="47" y="4"/>
                    </a:lnTo>
                    <a:lnTo>
                      <a:pt x="49" y="8"/>
                    </a:lnTo>
                    <a:lnTo>
                      <a:pt x="49" y="12"/>
                    </a:lnTo>
                    <a:lnTo>
                      <a:pt x="50" y="12"/>
                    </a:lnTo>
                    <a:lnTo>
                      <a:pt x="49" y="16"/>
                    </a:lnTo>
                    <a:lnTo>
                      <a:pt x="47" y="23"/>
                    </a:lnTo>
                    <a:lnTo>
                      <a:pt x="43" y="30"/>
                    </a:lnTo>
                    <a:lnTo>
                      <a:pt x="37" y="35"/>
                    </a:lnTo>
                    <a:lnTo>
                      <a:pt x="31" y="41"/>
                    </a:lnTo>
                    <a:lnTo>
                      <a:pt x="23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4" y="42"/>
                    </a:lnTo>
                    <a:lnTo>
                      <a:pt x="6" y="39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2" y="34"/>
                    </a:lnTo>
                    <a:lnTo>
                      <a:pt x="14" y="34"/>
                    </a:lnTo>
                    <a:lnTo>
                      <a:pt x="21" y="33"/>
                    </a:lnTo>
                    <a:lnTo>
                      <a:pt x="27" y="29"/>
                    </a:lnTo>
                    <a:lnTo>
                      <a:pt x="31" y="26"/>
                    </a:lnTo>
                    <a:lnTo>
                      <a:pt x="34" y="23"/>
                    </a:lnTo>
                    <a:lnTo>
                      <a:pt x="39" y="18"/>
                    </a:lnTo>
                    <a:lnTo>
                      <a:pt x="45" y="6"/>
                    </a:lnTo>
                    <a:lnTo>
                      <a:pt x="46" y="1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8" name="Freeform 128"/>
              <p:cNvSpPr>
                <a:spLocks/>
              </p:cNvSpPr>
              <p:nvPr/>
            </p:nvSpPr>
            <p:spPr bwMode="auto">
              <a:xfrm>
                <a:off x="4737" y="2080"/>
                <a:ext cx="15" cy="12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41" y="4"/>
                  </a:cxn>
                  <a:cxn ang="0">
                    <a:pos x="39" y="3"/>
                  </a:cxn>
                  <a:cxn ang="0">
                    <a:pos x="33" y="1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18" y="3"/>
                  </a:cxn>
                  <a:cxn ang="0">
                    <a:pos x="11" y="7"/>
                  </a:cxn>
                  <a:cxn ang="0">
                    <a:pos x="6" y="12"/>
                  </a:cxn>
                  <a:cxn ang="0">
                    <a:pos x="2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2" y="32"/>
                  </a:cxn>
                  <a:cxn ang="0">
                    <a:pos x="10" y="35"/>
                  </a:cxn>
                  <a:cxn ang="0">
                    <a:pos x="24" y="33"/>
                  </a:cxn>
                  <a:cxn ang="0">
                    <a:pos x="30" y="31"/>
                  </a:cxn>
                  <a:cxn ang="0">
                    <a:pos x="37" y="25"/>
                  </a:cxn>
                  <a:cxn ang="0">
                    <a:pos x="44" y="16"/>
                  </a:cxn>
                  <a:cxn ang="0">
                    <a:pos x="45" y="13"/>
                  </a:cxn>
                  <a:cxn ang="0">
                    <a:pos x="45" y="12"/>
                  </a:cxn>
                  <a:cxn ang="0">
                    <a:pos x="45" y="9"/>
                  </a:cxn>
                  <a:cxn ang="0">
                    <a:pos x="45" y="7"/>
                  </a:cxn>
                  <a:cxn ang="0">
                    <a:pos x="45" y="5"/>
                  </a:cxn>
                  <a:cxn ang="0">
                    <a:pos x="44" y="5"/>
                  </a:cxn>
                  <a:cxn ang="0">
                    <a:pos x="45" y="5"/>
                  </a:cxn>
                  <a:cxn ang="0">
                    <a:pos x="44" y="5"/>
                  </a:cxn>
                  <a:cxn ang="0">
                    <a:pos x="45" y="5"/>
                  </a:cxn>
                  <a:cxn ang="0">
                    <a:pos x="45" y="5"/>
                  </a:cxn>
                </a:cxnLst>
                <a:rect l="0" t="0" r="r" b="b"/>
                <a:pathLst>
                  <a:path w="45" h="35">
                    <a:moveTo>
                      <a:pt x="45" y="5"/>
                    </a:moveTo>
                    <a:lnTo>
                      <a:pt x="41" y="4"/>
                    </a:lnTo>
                    <a:lnTo>
                      <a:pt x="39" y="3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26" y="1"/>
                    </a:lnTo>
                    <a:lnTo>
                      <a:pt x="18" y="3"/>
                    </a:lnTo>
                    <a:lnTo>
                      <a:pt x="11" y="7"/>
                    </a:lnTo>
                    <a:lnTo>
                      <a:pt x="6" y="12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2"/>
                    </a:lnTo>
                    <a:lnTo>
                      <a:pt x="10" y="35"/>
                    </a:lnTo>
                    <a:lnTo>
                      <a:pt x="24" y="33"/>
                    </a:lnTo>
                    <a:lnTo>
                      <a:pt x="30" y="31"/>
                    </a:lnTo>
                    <a:lnTo>
                      <a:pt x="37" y="25"/>
                    </a:lnTo>
                    <a:lnTo>
                      <a:pt x="44" y="16"/>
                    </a:lnTo>
                    <a:lnTo>
                      <a:pt x="45" y="13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5" y="7"/>
                    </a:lnTo>
                    <a:lnTo>
                      <a:pt x="45" y="5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5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9" name="Freeform 129"/>
              <p:cNvSpPr>
                <a:spLocks/>
              </p:cNvSpPr>
              <p:nvPr/>
            </p:nvSpPr>
            <p:spPr bwMode="auto">
              <a:xfrm>
                <a:off x="4758" y="2078"/>
                <a:ext cx="21" cy="20"/>
              </a:xfrm>
              <a:custGeom>
                <a:avLst/>
                <a:gdLst/>
                <a:ahLst/>
                <a:cxnLst>
                  <a:cxn ang="0">
                    <a:pos x="30" y="61"/>
                  </a:cxn>
                  <a:cxn ang="0">
                    <a:pos x="34" y="61"/>
                  </a:cxn>
                  <a:cxn ang="0">
                    <a:pos x="42" y="60"/>
                  </a:cxn>
                  <a:cxn ang="0">
                    <a:pos x="49" y="55"/>
                  </a:cxn>
                  <a:cxn ang="0">
                    <a:pos x="54" y="49"/>
                  </a:cxn>
                  <a:cxn ang="0">
                    <a:pos x="59" y="43"/>
                  </a:cxn>
                  <a:cxn ang="0">
                    <a:pos x="61" y="35"/>
                  </a:cxn>
                  <a:cxn ang="0">
                    <a:pos x="62" y="31"/>
                  </a:cxn>
                  <a:cxn ang="0">
                    <a:pos x="61" y="27"/>
                  </a:cxn>
                  <a:cxn ang="0">
                    <a:pos x="59" y="19"/>
                  </a:cxn>
                  <a:cxn ang="0">
                    <a:pos x="54" y="12"/>
                  </a:cxn>
                  <a:cxn ang="0">
                    <a:pos x="49" y="7"/>
                  </a:cxn>
                  <a:cxn ang="0">
                    <a:pos x="42" y="3"/>
                  </a:cxn>
                  <a:cxn ang="0">
                    <a:pos x="34" y="2"/>
                  </a:cxn>
                  <a:cxn ang="0">
                    <a:pos x="30" y="0"/>
                  </a:cxn>
                  <a:cxn ang="0">
                    <a:pos x="26" y="2"/>
                  </a:cxn>
                  <a:cxn ang="0">
                    <a:pos x="18" y="3"/>
                  </a:cxn>
                  <a:cxn ang="0">
                    <a:pos x="12" y="7"/>
                  </a:cxn>
                  <a:cxn ang="0">
                    <a:pos x="6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5"/>
                  </a:cxn>
                  <a:cxn ang="0">
                    <a:pos x="1" y="43"/>
                  </a:cxn>
                  <a:cxn ang="0">
                    <a:pos x="6" y="49"/>
                  </a:cxn>
                  <a:cxn ang="0">
                    <a:pos x="12" y="55"/>
                  </a:cxn>
                  <a:cxn ang="0">
                    <a:pos x="18" y="60"/>
                  </a:cxn>
                  <a:cxn ang="0">
                    <a:pos x="26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30" y="61"/>
                  </a:cxn>
                </a:cxnLst>
                <a:rect l="0" t="0" r="r" b="b"/>
                <a:pathLst>
                  <a:path w="62" h="61">
                    <a:moveTo>
                      <a:pt x="30" y="61"/>
                    </a:moveTo>
                    <a:lnTo>
                      <a:pt x="34" y="61"/>
                    </a:lnTo>
                    <a:lnTo>
                      <a:pt x="42" y="60"/>
                    </a:lnTo>
                    <a:lnTo>
                      <a:pt x="49" y="55"/>
                    </a:lnTo>
                    <a:lnTo>
                      <a:pt x="54" y="49"/>
                    </a:lnTo>
                    <a:lnTo>
                      <a:pt x="59" y="43"/>
                    </a:lnTo>
                    <a:lnTo>
                      <a:pt x="61" y="35"/>
                    </a:lnTo>
                    <a:lnTo>
                      <a:pt x="62" y="31"/>
                    </a:lnTo>
                    <a:lnTo>
                      <a:pt x="61" y="27"/>
                    </a:lnTo>
                    <a:lnTo>
                      <a:pt x="59" y="19"/>
                    </a:lnTo>
                    <a:lnTo>
                      <a:pt x="54" y="12"/>
                    </a:lnTo>
                    <a:lnTo>
                      <a:pt x="49" y="7"/>
                    </a:lnTo>
                    <a:lnTo>
                      <a:pt x="42" y="3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6" y="2"/>
                    </a:lnTo>
                    <a:lnTo>
                      <a:pt x="18" y="3"/>
                    </a:lnTo>
                    <a:lnTo>
                      <a:pt x="12" y="7"/>
                    </a:lnTo>
                    <a:lnTo>
                      <a:pt x="6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1" y="43"/>
                    </a:lnTo>
                    <a:lnTo>
                      <a:pt x="6" y="49"/>
                    </a:lnTo>
                    <a:lnTo>
                      <a:pt x="12" y="55"/>
                    </a:lnTo>
                    <a:lnTo>
                      <a:pt x="18" y="60"/>
                    </a:lnTo>
                    <a:lnTo>
                      <a:pt x="26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30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0" name="Freeform 130"/>
              <p:cNvSpPr>
                <a:spLocks/>
              </p:cNvSpPr>
              <p:nvPr/>
            </p:nvSpPr>
            <p:spPr bwMode="auto">
              <a:xfrm>
                <a:off x="4761" y="2084"/>
                <a:ext cx="18" cy="14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3"/>
                  </a:cxn>
                  <a:cxn ang="0">
                    <a:pos x="52" y="7"/>
                  </a:cxn>
                  <a:cxn ang="0">
                    <a:pos x="52" y="12"/>
                  </a:cxn>
                  <a:cxn ang="0">
                    <a:pos x="53" y="12"/>
                  </a:cxn>
                  <a:cxn ang="0">
                    <a:pos x="52" y="16"/>
                  </a:cxn>
                  <a:cxn ang="0">
                    <a:pos x="50" y="24"/>
                  </a:cxn>
                  <a:cxn ang="0">
                    <a:pos x="45" y="30"/>
                  </a:cxn>
                  <a:cxn ang="0">
                    <a:pos x="40" y="36"/>
                  </a:cxn>
                  <a:cxn ang="0">
                    <a:pos x="33" y="41"/>
                  </a:cxn>
                  <a:cxn ang="0">
                    <a:pos x="25" y="42"/>
                  </a:cxn>
                  <a:cxn ang="0">
                    <a:pos x="21" y="42"/>
                  </a:cxn>
                  <a:cxn ang="0">
                    <a:pos x="19" y="42"/>
                  </a:cxn>
                  <a:cxn ang="0">
                    <a:pos x="15" y="42"/>
                  </a:cxn>
                  <a:cxn ang="0">
                    <a:pos x="7" y="40"/>
                  </a:cxn>
                  <a:cxn ang="0">
                    <a:pos x="1" y="34"/>
                  </a:cxn>
                  <a:cxn ang="0">
                    <a:pos x="0" y="33"/>
                  </a:cxn>
                  <a:cxn ang="0">
                    <a:pos x="3" y="34"/>
                  </a:cxn>
                  <a:cxn ang="0">
                    <a:pos x="15" y="34"/>
                  </a:cxn>
                  <a:cxn ang="0">
                    <a:pos x="31" y="29"/>
                  </a:cxn>
                  <a:cxn ang="0">
                    <a:pos x="35" y="27"/>
                  </a:cxn>
                  <a:cxn ang="0">
                    <a:pos x="37" y="24"/>
                  </a:cxn>
                  <a:cxn ang="0">
                    <a:pos x="42" y="19"/>
                  </a:cxn>
                  <a:cxn ang="0">
                    <a:pos x="48" y="7"/>
                  </a:cxn>
                  <a:cxn ang="0">
                    <a:pos x="49" y="1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53" h="42">
                    <a:moveTo>
                      <a:pt x="50" y="0"/>
                    </a:moveTo>
                    <a:lnTo>
                      <a:pt x="50" y="3"/>
                    </a:lnTo>
                    <a:lnTo>
                      <a:pt x="52" y="7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2" y="16"/>
                    </a:lnTo>
                    <a:lnTo>
                      <a:pt x="50" y="24"/>
                    </a:lnTo>
                    <a:lnTo>
                      <a:pt x="45" y="30"/>
                    </a:lnTo>
                    <a:lnTo>
                      <a:pt x="40" y="36"/>
                    </a:lnTo>
                    <a:lnTo>
                      <a:pt x="33" y="41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9" y="42"/>
                    </a:lnTo>
                    <a:lnTo>
                      <a:pt x="15" y="42"/>
                    </a:lnTo>
                    <a:lnTo>
                      <a:pt x="7" y="40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3" y="34"/>
                    </a:lnTo>
                    <a:lnTo>
                      <a:pt x="15" y="34"/>
                    </a:lnTo>
                    <a:lnTo>
                      <a:pt x="31" y="29"/>
                    </a:lnTo>
                    <a:lnTo>
                      <a:pt x="35" y="27"/>
                    </a:lnTo>
                    <a:lnTo>
                      <a:pt x="37" y="24"/>
                    </a:lnTo>
                    <a:lnTo>
                      <a:pt x="42" y="19"/>
                    </a:lnTo>
                    <a:lnTo>
                      <a:pt x="48" y="7"/>
                    </a:lnTo>
                    <a:lnTo>
                      <a:pt x="49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1" name="Freeform 131"/>
              <p:cNvSpPr>
                <a:spLocks/>
              </p:cNvSpPr>
              <p:nvPr/>
            </p:nvSpPr>
            <p:spPr bwMode="auto">
              <a:xfrm>
                <a:off x="4758" y="2078"/>
                <a:ext cx="16" cy="12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42" y="4"/>
                  </a:cxn>
                  <a:cxn ang="0">
                    <a:pos x="40" y="3"/>
                  </a:cxn>
                  <a:cxn ang="0">
                    <a:pos x="34" y="2"/>
                  </a:cxn>
                  <a:cxn ang="0">
                    <a:pos x="30" y="0"/>
                  </a:cxn>
                  <a:cxn ang="0">
                    <a:pos x="26" y="2"/>
                  </a:cxn>
                  <a:cxn ang="0">
                    <a:pos x="18" y="3"/>
                  </a:cxn>
                  <a:cxn ang="0">
                    <a:pos x="12" y="7"/>
                  </a:cxn>
                  <a:cxn ang="0">
                    <a:pos x="6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2"/>
                  </a:cxn>
                  <a:cxn ang="0">
                    <a:pos x="9" y="35"/>
                  </a:cxn>
                  <a:cxn ang="0">
                    <a:pos x="24" y="34"/>
                  </a:cxn>
                  <a:cxn ang="0">
                    <a:pos x="29" y="31"/>
                  </a:cxn>
                  <a:cxn ang="0">
                    <a:pos x="38" y="26"/>
                  </a:cxn>
                  <a:cxn ang="0">
                    <a:pos x="46" y="16"/>
                  </a:cxn>
                  <a:cxn ang="0">
                    <a:pos x="47" y="14"/>
                  </a:cxn>
                  <a:cxn ang="0">
                    <a:pos x="47" y="12"/>
                  </a:cxn>
                  <a:cxn ang="0">
                    <a:pos x="47" y="10"/>
                  </a:cxn>
                  <a:cxn ang="0">
                    <a:pos x="47" y="7"/>
                  </a:cxn>
                  <a:cxn ang="0">
                    <a:pos x="47" y="6"/>
                  </a:cxn>
                  <a:cxn ang="0">
                    <a:pos x="46" y="6"/>
                  </a:cxn>
                  <a:cxn ang="0">
                    <a:pos x="47" y="6"/>
                  </a:cxn>
                  <a:cxn ang="0">
                    <a:pos x="46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35">
                    <a:moveTo>
                      <a:pt x="47" y="6"/>
                    </a:moveTo>
                    <a:lnTo>
                      <a:pt x="42" y="4"/>
                    </a:lnTo>
                    <a:lnTo>
                      <a:pt x="40" y="3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6" y="2"/>
                    </a:lnTo>
                    <a:lnTo>
                      <a:pt x="18" y="3"/>
                    </a:lnTo>
                    <a:lnTo>
                      <a:pt x="12" y="7"/>
                    </a:lnTo>
                    <a:lnTo>
                      <a:pt x="6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9" y="35"/>
                    </a:lnTo>
                    <a:lnTo>
                      <a:pt x="24" y="34"/>
                    </a:lnTo>
                    <a:lnTo>
                      <a:pt x="29" y="31"/>
                    </a:lnTo>
                    <a:lnTo>
                      <a:pt x="38" y="26"/>
                    </a:lnTo>
                    <a:lnTo>
                      <a:pt x="46" y="16"/>
                    </a:lnTo>
                    <a:lnTo>
                      <a:pt x="47" y="14"/>
                    </a:lnTo>
                    <a:lnTo>
                      <a:pt x="47" y="12"/>
                    </a:lnTo>
                    <a:lnTo>
                      <a:pt x="47" y="10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2" name="Freeform 132"/>
              <p:cNvSpPr>
                <a:spLocks/>
              </p:cNvSpPr>
              <p:nvPr/>
            </p:nvSpPr>
            <p:spPr bwMode="auto">
              <a:xfrm>
                <a:off x="4779" y="2076"/>
                <a:ext cx="20" cy="20"/>
              </a:xfrm>
              <a:custGeom>
                <a:avLst/>
                <a:gdLst/>
                <a:ahLst/>
                <a:cxnLst>
                  <a:cxn ang="0">
                    <a:pos x="31" y="61"/>
                  </a:cxn>
                  <a:cxn ang="0">
                    <a:pos x="35" y="61"/>
                  </a:cxn>
                  <a:cxn ang="0">
                    <a:pos x="43" y="59"/>
                  </a:cxn>
                  <a:cxn ang="0">
                    <a:pos x="50" y="54"/>
                  </a:cxn>
                  <a:cxn ang="0">
                    <a:pos x="55" y="49"/>
                  </a:cxn>
                  <a:cxn ang="0">
                    <a:pos x="59" y="42"/>
                  </a:cxn>
                  <a:cxn ang="0">
                    <a:pos x="60" y="34"/>
                  </a:cxn>
                  <a:cxn ang="0">
                    <a:pos x="61" y="30"/>
                  </a:cxn>
                  <a:cxn ang="0">
                    <a:pos x="60" y="26"/>
                  </a:cxn>
                  <a:cxn ang="0">
                    <a:pos x="59" y="18"/>
                  </a:cxn>
                  <a:cxn ang="0">
                    <a:pos x="55" y="12"/>
                  </a:cxn>
                  <a:cxn ang="0">
                    <a:pos x="50" y="6"/>
                  </a:cxn>
                  <a:cxn ang="0">
                    <a:pos x="43" y="2"/>
                  </a:cxn>
                  <a:cxn ang="0">
                    <a:pos x="35" y="1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18" y="2"/>
                  </a:cxn>
                  <a:cxn ang="0">
                    <a:pos x="11" y="6"/>
                  </a:cxn>
                  <a:cxn ang="0">
                    <a:pos x="6" y="12"/>
                  </a:cxn>
                  <a:cxn ang="0">
                    <a:pos x="2" y="18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0" y="34"/>
                  </a:cxn>
                  <a:cxn ang="0">
                    <a:pos x="2" y="42"/>
                  </a:cxn>
                  <a:cxn ang="0">
                    <a:pos x="6" y="49"/>
                  </a:cxn>
                  <a:cxn ang="0">
                    <a:pos x="11" y="54"/>
                  </a:cxn>
                  <a:cxn ang="0">
                    <a:pos x="18" y="59"/>
                  </a:cxn>
                  <a:cxn ang="0">
                    <a:pos x="26" y="61"/>
                  </a:cxn>
                  <a:cxn ang="0">
                    <a:pos x="31" y="61"/>
                  </a:cxn>
                  <a:cxn ang="0">
                    <a:pos x="30" y="61"/>
                  </a:cxn>
                  <a:cxn ang="0">
                    <a:pos x="31" y="61"/>
                  </a:cxn>
                  <a:cxn ang="0">
                    <a:pos x="30" y="61"/>
                  </a:cxn>
                  <a:cxn ang="0">
                    <a:pos x="31" y="61"/>
                  </a:cxn>
                  <a:cxn ang="0">
                    <a:pos x="31" y="61"/>
                  </a:cxn>
                </a:cxnLst>
                <a:rect l="0" t="0" r="r" b="b"/>
                <a:pathLst>
                  <a:path w="61" h="61">
                    <a:moveTo>
                      <a:pt x="31" y="61"/>
                    </a:moveTo>
                    <a:lnTo>
                      <a:pt x="35" y="61"/>
                    </a:lnTo>
                    <a:lnTo>
                      <a:pt x="43" y="59"/>
                    </a:lnTo>
                    <a:lnTo>
                      <a:pt x="50" y="54"/>
                    </a:lnTo>
                    <a:lnTo>
                      <a:pt x="55" y="49"/>
                    </a:lnTo>
                    <a:lnTo>
                      <a:pt x="59" y="42"/>
                    </a:lnTo>
                    <a:lnTo>
                      <a:pt x="60" y="34"/>
                    </a:lnTo>
                    <a:lnTo>
                      <a:pt x="61" y="30"/>
                    </a:lnTo>
                    <a:lnTo>
                      <a:pt x="60" y="26"/>
                    </a:lnTo>
                    <a:lnTo>
                      <a:pt x="59" y="18"/>
                    </a:lnTo>
                    <a:lnTo>
                      <a:pt x="55" y="12"/>
                    </a:lnTo>
                    <a:lnTo>
                      <a:pt x="50" y="6"/>
                    </a:lnTo>
                    <a:lnTo>
                      <a:pt x="43" y="2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6" y="1"/>
                    </a:lnTo>
                    <a:lnTo>
                      <a:pt x="18" y="2"/>
                    </a:lnTo>
                    <a:lnTo>
                      <a:pt x="11" y="6"/>
                    </a:lnTo>
                    <a:lnTo>
                      <a:pt x="6" y="12"/>
                    </a:lnTo>
                    <a:lnTo>
                      <a:pt x="2" y="18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6" y="49"/>
                    </a:lnTo>
                    <a:lnTo>
                      <a:pt x="11" y="54"/>
                    </a:lnTo>
                    <a:lnTo>
                      <a:pt x="18" y="59"/>
                    </a:lnTo>
                    <a:lnTo>
                      <a:pt x="26" y="61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31" y="61"/>
                    </a:lnTo>
                    <a:lnTo>
                      <a:pt x="31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3" name="Freeform 133"/>
              <p:cNvSpPr>
                <a:spLocks/>
              </p:cNvSpPr>
              <p:nvPr/>
            </p:nvSpPr>
            <p:spPr bwMode="auto">
              <a:xfrm>
                <a:off x="4782" y="2082"/>
                <a:ext cx="17" cy="1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3"/>
                  </a:cxn>
                  <a:cxn ang="0">
                    <a:pos x="50" y="7"/>
                  </a:cxn>
                  <a:cxn ang="0">
                    <a:pos x="50" y="12"/>
                  </a:cxn>
                  <a:cxn ang="0">
                    <a:pos x="51" y="12"/>
                  </a:cxn>
                  <a:cxn ang="0">
                    <a:pos x="50" y="16"/>
                  </a:cxn>
                  <a:cxn ang="0">
                    <a:pos x="49" y="24"/>
                  </a:cxn>
                  <a:cxn ang="0">
                    <a:pos x="45" y="31"/>
                  </a:cxn>
                  <a:cxn ang="0">
                    <a:pos x="40" y="36"/>
                  </a:cxn>
                  <a:cxn ang="0">
                    <a:pos x="33" y="41"/>
                  </a:cxn>
                  <a:cxn ang="0">
                    <a:pos x="25" y="43"/>
                  </a:cxn>
                  <a:cxn ang="0">
                    <a:pos x="21" y="43"/>
                  </a:cxn>
                  <a:cxn ang="0">
                    <a:pos x="18" y="43"/>
                  </a:cxn>
                  <a:cxn ang="0">
                    <a:pos x="14" y="43"/>
                  </a:cxn>
                  <a:cxn ang="0">
                    <a:pos x="6" y="40"/>
                  </a:cxn>
                  <a:cxn ang="0">
                    <a:pos x="1" y="35"/>
                  </a:cxn>
                  <a:cxn ang="0">
                    <a:pos x="0" y="34"/>
                  </a:cxn>
                  <a:cxn ang="0">
                    <a:pos x="2" y="35"/>
                  </a:cxn>
                  <a:cxn ang="0">
                    <a:pos x="14" y="35"/>
                  </a:cxn>
                  <a:cxn ang="0">
                    <a:pos x="30" y="30"/>
                  </a:cxn>
                  <a:cxn ang="0">
                    <a:pos x="34" y="27"/>
                  </a:cxn>
                  <a:cxn ang="0">
                    <a:pos x="37" y="24"/>
                  </a:cxn>
                  <a:cxn ang="0">
                    <a:pos x="41" y="19"/>
                  </a:cxn>
                  <a:cxn ang="0">
                    <a:pos x="46" y="7"/>
                  </a:cxn>
                  <a:cxn ang="0">
                    <a:pos x="47" y="2"/>
                  </a:cxn>
                  <a:cxn ang="0">
                    <a:pos x="49" y="0"/>
                  </a:cxn>
                  <a:cxn ang="0">
                    <a:pos x="47" y="0"/>
                  </a:cxn>
                  <a:cxn ang="0">
                    <a:pos x="49" y="0"/>
                  </a:cxn>
                  <a:cxn ang="0">
                    <a:pos x="47" y="0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51" h="43">
                    <a:moveTo>
                      <a:pt x="49" y="0"/>
                    </a:moveTo>
                    <a:lnTo>
                      <a:pt x="49" y="3"/>
                    </a:lnTo>
                    <a:lnTo>
                      <a:pt x="50" y="7"/>
                    </a:lnTo>
                    <a:lnTo>
                      <a:pt x="50" y="12"/>
                    </a:lnTo>
                    <a:lnTo>
                      <a:pt x="51" y="12"/>
                    </a:lnTo>
                    <a:lnTo>
                      <a:pt x="50" y="16"/>
                    </a:lnTo>
                    <a:lnTo>
                      <a:pt x="49" y="24"/>
                    </a:lnTo>
                    <a:lnTo>
                      <a:pt x="45" y="31"/>
                    </a:lnTo>
                    <a:lnTo>
                      <a:pt x="40" y="36"/>
                    </a:lnTo>
                    <a:lnTo>
                      <a:pt x="33" y="41"/>
                    </a:lnTo>
                    <a:lnTo>
                      <a:pt x="25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4" y="43"/>
                    </a:lnTo>
                    <a:lnTo>
                      <a:pt x="6" y="40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2" y="35"/>
                    </a:lnTo>
                    <a:lnTo>
                      <a:pt x="14" y="35"/>
                    </a:lnTo>
                    <a:lnTo>
                      <a:pt x="30" y="30"/>
                    </a:lnTo>
                    <a:lnTo>
                      <a:pt x="34" y="27"/>
                    </a:lnTo>
                    <a:lnTo>
                      <a:pt x="37" y="24"/>
                    </a:lnTo>
                    <a:lnTo>
                      <a:pt x="41" y="19"/>
                    </a:lnTo>
                    <a:lnTo>
                      <a:pt x="46" y="7"/>
                    </a:lnTo>
                    <a:lnTo>
                      <a:pt x="47" y="2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4" name="Freeform 134"/>
              <p:cNvSpPr>
                <a:spLocks/>
              </p:cNvSpPr>
              <p:nvPr/>
            </p:nvSpPr>
            <p:spPr bwMode="auto">
              <a:xfrm>
                <a:off x="4779" y="2076"/>
                <a:ext cx="16" cy="11"/>
              </a:xfrm>
              <a:custGeom>
                <a:avLst/>
                <a:gdLst/>
                <a:ahLst/>
                <a:cxnLst>
                  <a:cxn ang="0">
                    <a:pos x="48" y="5"/>
                  </a:cxn>
                  <a:cxn ang="0">
                    <a:pos x="43" y="4"/>
                  </a:cxn>
                  <a:cxn ang="0">
                    <a:pos x="40" y="2"/>
                  </a:cxn>
                  <a:cxn ang="0">
                    <a:pos x="35" y="1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18" y="2"/>
                  </a:cxn>
                  <a:cxn ang="0">
                    <a:pos x="11" y="6"/>
                  </a:cxn>
                  <a:cxn ang="0">
                    <a:pos x="6" y="12"/>
                  </a:cxn>
                  <a:cxn ang="0">
                    <a:pos x="2" y="18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10" y="34"/>
                  </a:cxn>
                  <a:cxn ang="0">
                    <a:pos x="24" y="33"/>
                  </a:cxn>
                  <a:cxn ang="0">
                    <a:pos x="30" y="30"/>
                  </a:cxn>
                  <a:cxn ang="0">
                    <a:pos x="39" y="25"/>
                  </a:cxn>
                  <a:cxn ang="0">
                    <a:pos x="47" y="16"/>
                  </a:cxn>
                  <a:cxn ang="0">
                    <a:pos x="48" y="13"/>
                  </a:cxn>
                  <a:cxn ang="0">
                    <a:pos x="48" y="12"/>
                  </a:cxn>
                  <a:cxn ang="0">
                    <a:pos x="48" y="9"/>
                  </a:cxn>
                  <a:cxn ang="0">
                    <a:pos x="48" y="6"/>
                  </a:cxn>
                  <a:cxn ang="0">
                    <a:pos x="48" y="5"/>
                  </a:cxn>
                  <a:cxn ang="0">
                    <a:pos x="47" y="5"/>
                  </a:cxn>
                  <a:cxn ang="0">
                    <a:pos x="48" y="5"/>
                  </a:cxn>
                  <a:cxn ang="0">
                    <a:pos x="47" y="5"/>
                  </a:cxn>
                  <a:cxn ang="0">
                    <a:pos x="48" y="5"/>
                  </a:cxn>
                  <a:cxn ang="0">
                    <a:pos x="48" y="5"/>
                  </a:cxn>
                </a:cxnLst>
                <a:rect l="0" t="0" r="r" b="b"/>
                <a:pathLst>
                  <a:path w="48" h="34">
                    <a:moveTo>
                      <a:pt x="48" y="5"/>
                    </a:moveTo>
                    <a:lnTo>
                      <a:pt x="43" y="4"/>
                    </a:lnTo>
                    <a:lnTo>
                      <a:pt x="40" y="2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6" y="1"/>
                    </a:lnTo>
                    <a:lnTo>
                      <a:pt x="18" y="2"/>
                    </a:lnTo>
                    <a:lnTo>
                      <a:pt x="11" y="6"/>
                    </a:lnTo>
                    <a:lnTo>
                      <a:pt x="6" y="12"/>
                    </a:lnTo>
                    <a:lnTo>
                      <a:pt x="2" y="18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10" y="34"/>
                    </a:lnTo>
                    <a:lnTo>
                      <a:pt x="24" y="33"/>
                    </a:lnTo>
                    <a:lnTo>
                      <a:pt x="30" y="30"/>
                    </a:lnTo>
                    <a:lnTo>
                      <a:pt x="39" y="25"/>
                    </a:lnTo>
                    <a:lnTo>
                      <a:pt x="47" y="16"/>
                    </a:lnTo>
                    <a:lnTo>
                      <a:pt x="48" y="13"/>
                    </a:lnTo>
                    <a:lnTo>
                      <a:pt x="48" y="12"/>
                    </a:lnTo>
                    <a:lnTo>
                      <a:pt x="48" y="9"/>
                    </a:lnTo>
                    <a:lnTo>
                      <a:pt x="48" y="6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5" name="Freeform 135"/>
              <p:cNvSpPr>
                <a:spLocks/>
              </p:cNvSpPr>
              <p:nvPr/>
            </p:nvSpPr>
            <p:spPr bwMode="auto">
              <a:xfrm>
                <a:off x="4613" y="2016"/>
                <a:ext cx="264" cy="86"/>
              </a:xfrm>
              <a:custGeom>
                <a:avLst/>
                <a:gdLst/>
                <a:ahLst/>
                <a:cxnLst>
                  <a:cxn ang="0">
                    <a:pos x="7" y="196"/>
                  </a:cxn>
                  <a:cxn ang="0">
                    <a:pos x="83" y="184"/>
                  </a:cxn>
                  <a:cxn ang="0">
                    <a:pos x="157" y="177"/>
                  </a:cxn>
                  <a:cxn ang="0">
                    <a:pos x="235" y="177"/>
                  </a:cxn>
                  <a:cxn ang="0">
                    <a:pos x="563" y="164"/>
                  </a:cxn>
                  <a:cxn ang="0">
                    <a:pos x="584" y="164"/>
                  </a:cxn>
                  <a:cxn ang="0">
                    <a:pos x="630" y="171"/>
                  </a:cxn>
                  <a:cxn ang="0">
                    <a:pos x="760" y="241"/>
                  </a:cxn>
                  <a:cxn ang="0">
                    <a:pos x="769" y="257"/>
                  </a:cxn>
                  <a:cxn ang="0">
                    <a:pos x="773" y="257"/>
                  </a:cxn>
                  <a:cxn ang="0">
                    <a:pos x="778" y="256"/>
                  </a:cxn>
                  <a:cxn ang="0">
                    <a:pos x="782" y="250"/>
                  </a:cxn>
                  <a:cxn ang="0">
                    <a:pos x="791" y="224"/>
                  </a:cxn>
                  <a:cxn ang="0">
                    <a:pos x="794" y="187"/>
                  </a:cxn>
                  <a:cxn ang="0">
                    <a:pos x="793" y="181"/>
                  </a:cxn>
                  <a:cxn ang="0">
                    <a:pos x="781" y="156"/>
                  </a:cxn>
                  <a:cxn ang="0">
                    <a:pos x="773" y="150"/>
                  </a:cxn>
                  <a:cxn ang="0">
                    <a:pos x="766" y="144"/>
                  </a:cxn>
                  <a:cxn ang="0">
                    <a:pos x="756" y="124"/>
                  </a:cxn>
                  <a:cxn ang="0">
                    <a:pos x="725" y="79"/>
                  </a:cxn>
                  <a:cxn ang="0">
                    <a:pos x="714" y="74"/>
                  </a:cxn>
                  <a:cxn ang="0">
                    <a:pos x="680" y="39"/>
                  </a:cxn>
                  <a:cxn ang="0">
                    <a:pos x="660" y="25"/>
                  </a:cxn>
                  <a:cxn ang="0">
                    <a:pos x="599" y="12"/>
                  </a:cxn>
                  <a:cxn ang="0">
                    <a:pos x="498" y="0"/>
                  </a:cxn>
                  <a:cxn ang="0">
                    <a:pos x="416" y="12"/>
                  </a:cxn>
                  <a:cxn ang="0">
                    <a:pos x="245" y="81"/>
                  </a:cxn>
                  <a:cxn ang="0">
                    <a:pos x="183" y="104"/>
                  </a:cxn>
                  <a:cxn ang="0">
                    <a:pos x="112" y="122"/>
                  </a:cxn>
                  <a:cxn ang="0">
                    <a:pos x="68" y="136"/>
                  </a:cxn>
                  <a:cxn ang="0">
                    <a:pos x="63" y="139"/>
                  </a:cxn>
                  <a:cxn ang="0">
                    <a:pos x="39" y="151"/>
                  </a:cxn>
                  <a:cxn ang="0">
                    <a:pos x="37" y="151"/>
                  </a:cxn>
                  <a:cxn ang="0">
                    <a:pos x="20" y="151"/>
                  </a:cxn>
                  <a:cxn ang="0">
                    <a:pos x="6" y="159"/>
                  </a:cxn>
                  <a:cxn ang="0">
                    <a:pos x="0" y="172"/>
                  </a:cxn>
                  <a:cxn ang="0">
                    <a:pos x="4" y="196"/>
                  </a:cxn>
                  <a:cxn ang="0">
                    <a:pos x="4" y="196"/>
                  </a:cxn>
                  <a:cxn ang="0">
                    <a:pos x="4" y="196"/>
                  </a:cxn>
                  <a:cxn ang="0">
                    <a:pos x="6" y="196"/>
                  </a:cxn>
                </a:cxnLst>
                <a:rect l="0" t="0" r="r" b="b"/>
                <a:pathLst>
                  <a:path w="794" h="257">
                    <a:moveTo>
                      <a:pt x="6" y="196"/>
                    </a:moveTo>
                    <a:lnTo>
                      <a:pt x="7" y="196"/>
                    </a:lnTo>
                    <a:lnTo>
                      <a:pt x="23" y="193"/>
                    </a:lnTo>
                    <a:lnTo>
                      <a:pt x="83" y="184"/>
                    </a:lnTo>
                    <a:lnTo>
                      <a:pt x="145" y="177"/>
                    </a:lnTo>
                    <a:lnTo>
                      <a:pt x="157" y="177"/>
                    </a:lnTo>
                    <a:lnTo>
                      <a:pt x="173" y="179"/>
                    </a:lnTo>
                    <a:lnTo>
                      <a:pt x="235" y="177"/>
                    </a:lnTo>
                    <a:lnTo>
                      <a:pt x="420" y="171"/>
                    </a:lnTo>
                    <a:lnTo>
                      <a:pt x="563" y="164"/>
                    </a:lnTo>
                    <a:lnTo>
                      <a:pt x="576" y="163"/>
                    </a:lnTo>
                    <a:lnTo>
                      <a:pt x="584" y="164"/>
                    </a:lnTo>
                    <a:lnTo>
                      <a:pt x="596" y="165"/>
                    </a:lnTo>
                    <a:lnTo>
                      <a:pt x="630" y="171"/>
                    </a:lnTo>
                    <a:lnTo>
                      <a:pt x="708" y="199"/>
                    </a:lnTo>
                    <a:lnTo>
                      <a:pt x="760" y="241"/>
                    </a:lnTo>
                    <a:lnTo>
                      <a:pt x="764" y="252"/>
                    </a:lnTo>
                    <a:lnTo>
                      <a:pt x="769" y="257"/>
                    </a:lnTo>
                    <a:lnTo>
                      <a:pt x="772" y="257"/>
                    </a:lnTo>
                    <a:lnTo>
                      <a:pt x="773" y="257"/>
                    </a:lnTo>
                    <a:lnTo>
                      <a:pt x="776" y="257"/>
                    </a:lnTo>
                    <a:lnTo>
                      <a:pt x="778" y="256"/>
                    </a:lnTo>
                    <a:lnTo>
                      <a:pt x="780" y="253"/>
                    </a:lnTo>
                    <a:lnTo>
                      <a:pt x="782" y="250"/>
                    </a:lnTo>
                    <a:lnTo>
                      <a:pt x="786" y="242"/>
                    </a:lnTo>
                    <a:lnTo>
                      <a:pt x="791" y="224"/>
                    </a:lnTo>
                    <a:lnTo>
                      <a:pt x="794" y="204"/>
                    </a:lnTo>
                    <a:lnTo>
                      <a:pt x="794" y="187"/>
                    </a:lnTo>
                    <a:lnTo>
                      <a:pt x="794" y="187"/>
                    </a:lnTo>
                    <a:lnTo>
                      <a:pt x="793" y="181"/>
                    </a:lnTo>
                    <a:lnTo>
                      <a:pt x="789" y="171"/>
                    </a:lnTo>
                    <a:lnTo>
                      <a:pt x="781" y="156"/>
                    </a:lnTo>
                    <a:lnTo>
                      <a:pt x="777" y="151"/>
                    </a:lnTo>
                    <a:lnTo>
                      <a:pt x="773" y="150"/>
                    </a:lnTo>
                    <a:lnTo>
                      <a:pt x="772" y="148"/>
                    </a:lnTo>
                    <a:lnTo>
                      <a:pt x="766" y="144"/>
                    </a:lnTo>
                    <a:lnTo>
                      <a:pt x="764" y="139"/>
                    </a:lnTo>
                    <a:lnTo>
                      <a:pt x="756" y="124"/>
                    </a:lnTo>
                    <a:lnTo>
                      <a:pt x="737" y="91"/>
                    </a:lnTo>
                    <a:lnTo>
                      <a:pt x="725" y="79"/>
                    </a:lnTo>
                    <a:lnTo>
                      <a:pt x="720" y="78"/>
                    </a:lnTo>
                    <a:lnTo>
                      <a:pt x="714" y="74"/>
                    </a:lnTo>
                    <a:lnTo>
                      <a:pt x="703" y="65"/>
                    </a:lnTo>
                    <a:lnTo>
                      <a:pt x="680" y="39"/>
                    </a:lnTo>
                    <a:lnTo>
                      <a:pt x="664" y="25"/>
                    </a:lnTo>
                    <a:lnTo>
                      <a:pt x="660" y="25"/>
                    </a:lnTo>
                    <a:lnTo>
                      <a:pt x="648" y="21"/>
                    </a:lnTo>
                    <a:lnTo>
                      <a:pt x="599" y="12"/>
                    </a:lnTo>
                    <a:lnTo>
                      <a:pt x="521" y="2"/>
                    </a:lnTo>
                    <a:lnTo>
                      <a:pt x="498" y="0"/>
                    </a:lnTo>
                    <a:lnTo>
                      <a:pt x="473" y="1"/>
                    </a:lnTo>
                    <a:lnTo>
                      <a:pt x="416" y="12"/>
                    </a:lnTo>
                    <a:lnTo>
                      <a:pt x="355" y="33"/>
                    </a:lnTo>
                    <a:lnTo>
                      <a:pt x="245" y="81"/>
                    </a:lnTo>
                    <a:lnTo>
                      <a:pt x="194" y="102"/>
                    </a:lnTo>
                    <a:lnTo>
                      <a:pt x="183" y="104"/>
                    </a:lnTo>
                    <a:lnTo>
                      <a:pt x="160" y="110"/>
                    </a:lnTo>
                    <a:lnTo>
                      <a:pt x="112" y="122"/>
                    </a:lnTo>
                    <a:lnTo>
                      <a:pt x="73" y="134"/>
                    </a:lnTo>
                    <a:lnTo>
                      <a:pt x="68" y="136"/>
                    </a:lnTo>
                    <a:lnTo>
                      <a:pt x="67" y="138"/>
                    </a:lnTo>
                    <a:lnTo>
                      <a:pt x="63" y="139"/>
                    </a:lnTo>
                    <a:lnTo>
                      <a:pt x="49" y="146"/>
                    </a:lnTo>
                    <a:lnTo>
                      <a:pt x="39" y="151"/>
                    </a:lnTo>
                    <a:lnTo>
                      <a:pt x="39" y="151"/>
                    </a:lnTo>
                    <a:lnTo>
                      <a:pt x="37" y="151"/>
                    </a:lnTo>
                    <a:lnTo>
                      <a:pt x="31" y="150"/>
                    </a:lnTo>
                    <a:lnTo>
                      <a:pt x="20" y="151"/>
                    </a:lnTo>
                    <a:lnTo>
                      <a:pt x="10" y="155"/>
                    </a:lnTo>
                    <a:lnTo>
                      <a:pt x="6" y="159"/>
                    </a:lnTo>
                    <a:lnTo>
                      <a:pt x="2" y="164"/>
                    </a:lnTo>
                    <a:lnTo>
                      <a:pt x="0" y="172"/>
                    </a:lnTo>
                    <a:lnTo>
                      <a:pt x="2" y="183"/>
                    </a:lnTo>
                    <a:lnTo>
                      <a:pt x="4" y="196"/>
                    </a:lnTo>
                    <a:lnTo>
                      <a:pt x="6" y="196"/>
                    </a:lnTo>
                    <a:lnTo>
                      <a:pt x="4" y="196"/>
                    </a:lnTo>
                    <a:lnTo>
                      <a:pt x="6" y="196"/>
                    </a:lnTo>
                    <a:lnTo>
                      <a:pt x="4" y="196"/>
                    </a:lnTo>
                    <a:lnTo>
                      <a:pt x="6" y="196"/>
                    </a:lnTo>
                    <a:lnTo>
                      <a:pt x="6" y="196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6" name="Freeform 136"/>
              <p:cNvSpPr>
                <a:spLocks/>
              </p:cNvSpPr>
              <p:nvPr/>
            </p:nvSpPr>
            <p:spPr bwMode="auto">
              <a:xfrm>
                <a:off x="4715" y="2054"/>
                <a:ext cx="20" cy="20"/>
              </a:xfrm>
              <a:custGeom>
                <a:avLst/>
                <a:gdLst/>
                <a:ahLst/>
                <a:cxnLst>
                  <a:cxn ang="0">
                    <a:pos x="30" y="61"/>
                  </a:cxn>
                  <a:cxn ang="0">
                    <a:pos x="33" y="61"/>
                  </a:cxn>
                  <a:cxn ang="0">
                    <a:pos x="41" y="60"/>
                  </a:cxn>
                  <a:cxn ang="0">
                    <a:pos x="48" y="56"/>
                  </a:cxn>
                  <a:cxn ang="0">
                    <a:pos x="53" y="51"/>
                  </a:cxn>
                  <a:cxn ang="0">
                    <a:pos x="58" y="44"/>
                  </a:cxn>
                  <a:cxn ang="0">
                    <a:pos x="60" y="36"/>
                  </a:cxn>
                  <a:cxn ang="0">
                    <a:pos x="61" y="31"/>
                  </a:cxn>
                  <a:cxn ang="0">
                    <a:pos x="60" y="27"/>
                  </a:cxn>
                  <a:cxn ang="0">
                    <a:pos x="58" y="19"/>
                  </a:cxn>
                  <a:cxn ang="0">
                    <a:pos x="53" y="12"/>
                  </a:cxn>
                  <a:cxn ang="0">
                    <a:pos x="48" y="7"/>
                  </a:cxn>
                  <a:cxn ang="0">
                    <a:pos x="41" y="3"/>
                  </a:cxn>
                  <a:cxn ang="0">
                    <a:pos x="33" y="2"/>
                  </a:cxn>
                  <a:cxn ang="0">
                    <a:pos x="30" y="0"/>
                  </a:cxn>
                  <a:cxn ang="0">
                    <a:pos x="25" y="2"/>
                  </a:cxn>
                  <a:cxn ang="0">
                    <a:pos x="17" y="3"/>
                  </a:cxn>
                  <a:cxn ang="0">
                    <a:pos x="11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1" y="44"/>
                  </a:cxn>
                  <a:cxn ang="0">
                    <a:pos x="5" y="51"/>
                  </a:cxn>
                  <a:cxn ang="0">
                    <a:pos x="11" y="56"/>
                  </a:cxn>
                  <a:cxn ang="0">
                    <a:pos x="17" y="60"/>
                  </a:cxn>
                  <a:cxn ang="0">
                    <a:pos x="25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30" y="61"/>
                  </a:cxn>
                </a:cxnLst>
                <a:rect l="0" t="0" r="r" b="b"/>
                <a:pathLst>
                  <a:path w="61" h="61">
                    <a:moveTo>
                      <a:pt x="30" y="61"/>
                    </a:moveTo>
                    <a:lnTo>
                      <a:pt x="33" y="61"/>
                    </a:lnTo>
                    <a:lnTo>
                      <a:pt x="41" y="60"/>
                    </a:lnTo>
                    <a:lnTo>
                      <a:pt x="48" y="56"/>
                    </a:lnTo>
                    <a:lnTo>
                      <a:pt x="53" y="51"/>
                    </a:lnTo>
                    <a:lnTo>
                      <a:pt x="58" y="44"/>
                    </a:lnTo>
                    <a:lnTo>
                      <a:pt x="60" y="36"/>
                    </a:lnTo>
                    <a:lnTo>
                      <a:pt x="61" y="31"/>
                    </a:lnTo>
                    <a:lnTo>
                      <a:pt x="60" y="27"/>
                    </a:lnTo>
                    <a:lnTo>
                      <a:pt x="58" y="19"/>
                    </a:lnTo>
                    <a:lnTo>
                      <a:pt x="53" y="12"/>
                    </a:lnTo>
                    <a:lnTo>
                      <a:pt x="48" y="7"/>
                    </a:lnTo>
                    <a:lnTo>
                      <a:pt x="41" y="3"/>
                    </a:lnTo>
                    <a:lnTo>
                      <a:pt x="33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7" y="3"/>
                    </a:lnTo>
                    <a:lnTo>
                      <a:pt x="11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1" y="44"/>
                    </a:lnTo>
                    <a:lnTo>
                      <a:pt x="5" y="51"/>
                    </a:lnTo>
                    <a:lnTo>
                      <a:pt x="11" y="56"/>
                    </a:lnTo>
                    <a:lnTo>
                      <a:pt x="17" y="60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30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7" name="Freeform 137"/>
              <p:cNvSpPr>
                <a:spLocks/>
              </p:cNvSpPr>
              <p:nvPr/>
            </p:nvSpPr>
            <p:spPr bwMode="auto">
              <a:xfrm>
                <a:off x="4718" y="2060"/>
                <a:ext cx="17" cy="14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1"/>
                  </a:cxn>
                  <a:cxn ang="0">
                    <a:pos x="50" y="4"/>
                  </a:cxn>
                  <a:cxn ang="0">
                    <a:pos x="52" y="7"/>
                  </a:cxn>
                  <a:cxn ang="0">
                    <a:pos x="52" y="12"/>
                  </a:cxn>
                  <a:cxn ang="0">
                    <a:pos x="53" y="12"/>
                  </a:cxn>
                  <a:cxn ang="0">
                    <a:pos x="52" y="17"/>
                  </a:cxn>
                  <a:cxn ang="0">
                    <a:pos x="50" y="25"/>
                  </a:cxn>
                  <a:cxn ang="0">
                    <a:pos x="45" y="32"/>
                  </a:cxn>
                  <a:cxn ang="0">
                    <a:pos x="40" y="37"/>
                  </a:cxn>
                  <a:cxn ang="0">
                    <a:pos x="33" y="41"/>
                  </a:cxn>
                  <a:cxn ang="0">
                    <a:pos x="25" y="42"/>
                  </a:cxn>
                  <a:cxn ang="0">
                    <a:pos x="22" y="42"/>
                  </a:cxn>
                  <a:cxn ang="0">
                    <a:pos x="20" y="42"/>
                  </a:cxn>
                  <a:cxn ang="0">
                    <a:pos x="16" y="42"/>
                  </a:cxn>
                  <a:cxn ang="0">
                    <a:pos x="8" y="40"/>
                  </a:cxn>
                  <a:cxn ang="0">
                    <a:pos x="1" y="34"/>
                  </a:cxn>
                  <a:cxn ang="0">
                    <a:pos x="0" y="33"/>
                  </a:cxn>
                  <a:cxn ang="0">
                    <a:pos x="3" y="34"/>
                  </a:cxn>
                  <a:cxn ang="0">
                    <a:pos x="16" y="34"/>
                  </a:cxn>
                  <a:cxn ang="0">
                    <a:pos x="32" y="29"/>
                  </a:cxn>
                  <a:cxn ang="0">
                    <a:pos x="36" y="27"/>
                  </a:cxn>
                  <a:cxn ang="0">
                    <a:pos x="38" y="24"/>
                  </a:cxn>
                  <a:cxn ang="0">
                    <a:pos x="42" y="19"/>
                  </a:cxn>
                  <a:cxn ang="0">
                    <a:pos x="48" y="7"/>
                  </a:cxn>
                  <a:cxn ang="0">
                    <a:pos x="49" y="1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53" h="42">
                    <a:moveTo>
                      <a:pt x="50" y="0"/>
                    </a:moveTo>
                    <a:lnTo>
                      <a:pt x="50" y="1"/>
                    </a:lnTo>
                    <a:lnTo>
                      <a:pt x="50" y="4"/>
                    </a:lnTo>
                    <a:lnTo>
                      <a:pt x="52" y="7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2" y="17"/>
                    </a:lnTo>
                    <a:lnTo>
                      <a:pt x="50" y="25"/>
                    </a:lnTo>
                    <a:lnTo>
                      <a:pt x="45" y="32"/>
                    </a:lnTo>
                    <a:lnTo>
                      <a:pt x="40" y="37"/>
                    </a:lnTo>
                    <a:lnTo>
                      <a:pt x="33" y="41"/>
                    </a:lnTo>
                    <a:lnTo>
                      <a:pt x="25" y="42"/>
                    </a:lnTo>
                    <a:lnTo>
                      <a:pt x="22" y="42"/>
                    </a:lnTo>
                    <a:lnTo>
                      <a:pt x="20" y="42"/>
                    </a:lnTo>
                    <a:lnTo>
                      <a:pt x="16" y="42"/>
                    </a:lnTo>
                    <a:lnTo>
                      <a:pt x="8" y="40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3" y="34"/>
                    </a:lnTo>
                    <a:lnTo>
                      <a:pt x="16" y="34"/>
                    </a:lnTo>
                    <a:lnTo>
                      <a:pt x="32" y="29"/>
                    </a:lnTo>
                    <a:lnTo>
                      <a:pt x="36" y="27"/>
                    </a:lnTo>
                    <a:lnTo>
                      <a:pt x="38" y="24"/>
                    </a:lnTo>
                    <a:lnTo>
                      <a:pt x="42" y="19"/>
                    </a:lnTo>
                    <a:lnTo>
                      <a:pt x="48" y="7"/>
                    </a:lnTo>
                    <a:lnTo>
                      <a:pt x="49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8" name="Freeform 138"/>
              <p:cNvSpPr>
                <a:spLocks/>
              </p:cNvSpPr>
              <p:nvPr/>
            </p:nvSpPr>
            <p:spPr bwMode="auto">
              <a:xfrm>
                <a:off x="4715" y="2054"/>
                <a:ext cx="16" cy="11"/>
              </a:xfrm>
              <a:custGeom>
                <a:avLst/>
                <a:gdLst/>
                <a:ahLst/>
                <a:cxnLst>
                  <a:cxn ang="0">
                    <a:pos x="46" y="6"/>
                  </a:cxn>
                  <a:cxn ang="0">
                    <a:pos x="42" y="4"/>
                  </a:cxn>
                  <a:cxn ang="0">
                    <a:pos x="40" y="3"/>
                  </a:cxn>
                  <a:cxn ang="0">
                    <a:pos x="34" y="2"/>
                  </a:cxn>
                  <a:cxn ang="0">
                    <a:pos x="30" y="0"/>
                  </a:cxn>
                  <a:cxn ang="0">
                    <a:pos x="25" y="2"/>
                  </a:cxn>
                  <a:cxn ang="0">
                    <a:pos x="17" y="3"/>
                  </a:cxn>
                  <a:cxn ang="0">
                    <a:pos x="11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2"/>
                  </a:cxn>
                  <a:cxn ang="0">
                    <a:pos x="4" y="34"/>
                  </a:cxn>
                  <a:cxn ang="0">
                    <a:pos x="8" y="35"/>
                  </a:cxn>
                  <a:cxn ang="0">
                    <a:pos x="15" y="35"/>
                  </a:cxn>
                  <a:cxn ang="0">
                    <a:pos x="22" y="34"/>
                  </a:cxn>
                  <a:cxn ang="0">
                    <a:pos x="28" y="31"/>
                  </a:cxn>
                  <a:cxn ang="0">
                    <a:pos x="37" y="26"/>
                  </a:cxn>
                  <a:cxn ang="0">
                    <a:pos x="41" y="22"/>
                  </a:cxn>
                  <a:cxn ang="0">
                    <a:pos x="45" y="16"/>
                  </a:cxn>
                  <a:cxn ang="0">
                    <a:pos x="46" y="14"/>
                  </a:cxn>
                  <a:cxn ang="0">
                    <a:pos x="46" y="12"/>
                  </a:cxn>
                  <a:cxn ang="0">
                    <a:pos x="48" y="10"/>
                  </a:cxn>
                  <a:cxn ang="0">
                    <a:pos x="48" y="7"/>
                  </a:cxn>
                  <a:cxn ang="0">
                    <a:pos x="46" y="6"/>
                  </a:cxn>
                  <a:cxn ang="0">
                    <a:pos x="46" y="6"/>
                  </a:cxn>
                  <a:cxn ang="0">
                    <a:pos x="45" y="6"/>
                  </a:cxn>
                  <a:cxn ang="0">
                    <a:pos x="46" y="6"/>
                  </a:cxn>
                  <a:cxn ang="0">
                    <a:pos x="45" y="6"/>
                  </a:cxn>
                  <a:cxn ang="0">
                    <a:pos x="46" y="6"/>
                  </a:cxn>
                  <a:cxn ang="0">
                    <a:pos x="46" y="6"/>
                  </a:cxn>
                </a:cxnLst>
                <a:rect l="0" t="0" r="r" b="b"/>
                <a:pathLst>
                  <a:path w="48" h="35">
                    <a:moveTo>
                      <a:pt x="46" y="6"/>
                    </a:moveTo>
                    <a:lnTo>
                      <a:pt x="42" y="4"/>
                    </a:lnTo>
                    <a:lnTo>
                      <a:pt x="40" y="3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7" y="3"/>
                    </a:lnTo>
                    <a:lnTo>
                      <a:pt x="11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4" y="34"/>
                    </a:lnTo>
                    <a:lnTo>
                      <a:pt x="8" y="35"/>
                    </a:lnTo>
                    <a:lnTo>
                      <a:pt x="15" y="35"/>
                    </a:lnTo>
                    <a:lnTo>
                      <a:pt x="22" y="34"/>
                    </a:lnTo>
                    <a:lnTo>
                      <a:pt x="28" y="31"/>
                    </a:lnTo>
                    <a:lnTo>
                      <a:pt x="37" y="26"/>
                    </a:lnTo>
                    <a:lnTo>
                      <a:pt x="41" y="22"/>
                    </a:lnTo>
                    <a:lnTo>
                      <a:pt x="45" y="16"/>
                    </a:lnTo>
                    <a:lnTo>
                      <a:pt x="46" y="14"/>
                    </a:lnTo>
                    <a:lnTo>
                      <a:pt x="46" y="12"/>
                    </a:lnTo>
                    <a:lnTo>
                      <a:pt x="48" y="10"/>
                    </a:lnTo>
                    <a:lnTo>
                      <a:pt x="48" y="7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6" y="6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9" name="Freeform 139"/>
              <p:cNvSpPr>
                <a:spLocks/>
              </p:cNvSpPr>
              <p:nvPr/>
            </p:nvSpPr>
            <p:spPr bwMode="auto">
              <a:xfrm>
                <a:off x="4693" y="2054"/>
                <a:ext cx="20" cy="20"/>
              </a:xfrm>
              <a:custGeom>
                <a:avLst/>
                <a:gdLst/>
                <a:ahLst/>
                <a:cxnLst>
                  <a:cxn ang="0">
                    <a:pos x="29" y="61"/>
                  </a:cxn>
                  <a:cxn ang="0">
                    <a:pos x="33" y="61"/>
                  </a:cxn>
                  <a:cxn ang="0">
                    <a:pos x="41" y="60"/>
                  </a:cxn>
                  <a:cxn ang="0">
                    <a:pos x="47" y="56"/>
                  </a:cxn>
                  <a:cxn ang="0">
                    <a:pos x="53" y="51"/>
                  </a:cxn>
                  <a:cxn ang="0">
                    <a:pos x="58" y="44"/>
                  </a:cxn>
                  <a:cxn ang="0">
                    <a:pos x="59" y="36"/>
                  </a:cxn>
                  <a:cxn ang="0">
                    <a:pos x="61" y="31"/>
                  </a:cxn>
                  <a:cxn ang="0">
                    <a:pos x="59" y="27"/>
                  </a:cxn>
                  <a:cxn ang="0">
                    <a:pos x="58" y="19"/>
                  </a:cxn>
                  <a:cxn ang="0">
                    <a:pos x="53" y="12"/>
                  </a:cxn>
                  <a:cxn ang="0">
                    <a:pos x="47" y="7"/>
                  </a:cxn>
                  <a:cxn ang="0">
                    <a:pos x="41" y="3"/>
                  </a:cxn>
                  <a:cxn ang="0">
                    <a:pos x="33" y="2"/>
                  </a:cxn>
                  <a:cxn ang="0">
                    <a:pos x="29" y="0"/>
                  </a:cxn>
                  <a:cxn ang="0">
                    <a:pos x="25" y="2"/>
                  </a:cxn>
                  <a:cxn ang="0">
                    <a:pos x="17" y="3"/>
                  </a:cxn>
                  <a:cxn ang="0">
                    <a:pos x="10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1" y="44"/>
                  </a:cxn>
                  <a:cxn ang="0">
                    <a:pos x="5" y="51"/>
                  </a:cxn>
                  <a:cxn ang="0">
                    <a:pos x="10" y="56"/>
                  </a:cxn>
                  <a:cxn ang="0">
                    <a:pos x="17" y="60"/>
                  </a:cxn>
                  <a:cxn ang="0">
                    <a:pos x="25" y="61"/>
                  </a:cxn>
                  <a:cxn ang="0">
                    <a:pos x="29" y="61"/>
                  </a:cxn>
                  <a:cxn ang="0">
                    <a:pos x="27" y="61"/>
                  </a:cxn>
                  <a:cxn ang="0">
                    <a:pos x="29" y="61"/>
                  </a:cxn>
                  <a:cxn ang="0">
                    <a:pos x="27" y="61"/>
                  </a:cxn>
                  <a:cxn ang="0">
                    <a:pos x="29" y="61"/>
                  </a:cxn>
                  <a:cxn ang="0">
                    <a:pos x="29" y="61"/>
                  </a:cxn>
                </a:cxnLst>
                <a:rect l="0" t="0" r="r" b="b"/>
                <a:pathLst>
                  <a:path w="61" h="61">
                    <a:moveTo>
                      <a:pt x="29" y="61"/>
                    </a:moveTo>
                    <a:lnTo>
                      <a:pt x="33" y="61"/>
                    </a:lnTo>
                    <a:lnTo>
                      <a:pt x="41" y="60"/>
                    </a:lnTo>
                    <a:lnTo>
                      <a:pt x="47" y="56"/>
                    </a:lnTo>
                    <a:lnTo>
                      <a:pt x="53" y="51"/>
                    </a:lnTo>
                    <a:lnTo>
                      <a:pt x="58" y="44"/>
                    </a:lnTo>
                    <a:lnTo>
                      <a:pt x="59" y="36"/>
                    </a:lnTo>
                    <a:lnTo>
                      <a:pt x="61" y="31"/>
                    </a:lnTo>
                    <a:lnTo>
                      <a:pt x="59" y="27"/>
                    </a:lnTo>
                    <a:lnTo>
                      <a:pt x="58" y="19"/>
                    </a:lnTo>
                    <a:lnTo>
                      <a:pt x="53" y="12"/>
                    </a:lnTo>
                    <a:lnTo>
                      <a:pt x="47" y="7"/>
                    </a:lnTo>
                    <a:lnTo>
                      <a:pt x="41" y="3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5" y="2"/>
                    </a:lnTo>
                    <a:lnTo>
                      <a:pt x="17" y="3"/>
                    </a:lnTo>
                    <a:lnTo>
                      <a:pt x="10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1" y="44"/>
                    </a:lnTo>
                    <a:lnTo>
                      <a:pt x="5" y="51"/>
                    </a:lnTo>
                    <a:lnTo>
                      <a:pt x="10" y="56"/>
                    </a:lnTo>
                    <a:lnTo>
                      <a:pt x="17" y="60"/>
                    </a:lnTo>
                    <a:lnTo>
                      <a:pt x="25" y="61"/>
                    </a:lnTo>
                    <a:lnTo>
                      <a:pt x="29" y="61"/>
                    </a:lnTo>
                    <a:lnTo>
                      <a:pt x="27" y="61"/>
                    </a:lnTo>
                    <a:lnTo>
                      <a:pt x="29" y="61"/>
                    </a:lnTo>
                    <a:lnTo>
                      <a:pt x="27" y="61"/>
                    </a:lnTo>
                    <a:lnTo>
                      <a:pt x="29" y="61"/>
                    </a:lnTo>
                    <a:lnTo>
                      <a:pt x="29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0" name="Freeform 140"/>
              <p:cNvSpPr>
                <a:spLocks/>
              </p:cNvSpPr>
              <p:nvPr/>
            </p:nvSpPr>
            <p:spPr bwMode="auto">
              <a:xfrm>
                <a:off x="4696" y="2060"/>
                <a:ext cx="17" cy="14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1"/>
                  </a:cxn>
                  <a:cxn ang="0">
                    <a:pos x="50" y="4"/>
                  </a:cxn>
                  <a:cxn ang="0">
                    <a:pos x="51" y="8"/>
                  </a:cxn>
                  <a:cxn ang="0">
                    <a:pos x="51" y="12"/>
                  </a:cxn>
                  <a:cxn ang="0">
                    <a:pos x="53" y="12"/>
                  </a:cxn>
                  <a:cxn ang="0">
                    <a:pos x="51" y="17"/>
                  </a:cxn>
                  <a:cxn ang="0">
                    <a:pos x="50" y="25"/>
                  </a:cxn>
                  <a:cxn ang="0">
                    <a:pos x="45" y="32"/>
                  </a:cxn>
                  <a:cxn ang="0">
                    <a:pos x="39" y="37"/>
                  </a:cxn>
                  <a:cxn ang="0">
                    <a:pos x="33" y="41"/>
                  </a:cxn>
                  <a:cxn ang="0">
                    <a:pos x="25" y="42"/>
                  </a:cxn>
                  <a:cxn ang="0">
                    <a:pos x="21" y="42"/>
                  </a:cxn>
                  <a:cxn ang="0">
                    <a:pos x="18" y="42"/>
                  </a:cxn>
                  <a:cxn ang="0">
                    <a:pos x="14" y="42"/>
                  </a:cxn>
                  <a:cxn ang="0">
                    <a:pos x="6" y="40"/>
                  </a:cxn>
                  <a:cxn ang="0">
                    <a:pos x="1" y="34"/>
                  </a:cxn>
                  <a:cxn ang="0">
                    <a:pos x="0" y="33"/>
                  </a:cxn>
                  <a:cxn ang="0">
                    <a:pos x="2" y="34"/>
                  </a:cxn>
                  <a:cxn ang="0">
                    <a:pos x="14" y="34"/>
                  </a:cxn>
                  <a:cxn ang="0">
                    <a:pos x="30" y="29"/>
                  </a:cxn>
                  <a:cxn ang="0">
                    <a:pos x="34" y="27"/>
                  </a:cxn>
                  <a:cxn ang="0">
                    <a:pos x="37" y="24"/>
                  </a:cxn>
                  <a:cxn ang="0">
                    <a:pos x="42" y="19"/>
                  </a:cxn>
                  <a:cxn ang="0">
                    <a:pos x="47" y="7"/>
                  </a:cxn>
                  <a:cxn ang="0">
                    <a:pos x="49" y="1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53" h="42">
                    <a:moveTo>
                      <a:pt x="50" y="0"/>
                    </a:moveTo>
                    <a:lnTo>
                      <a:pt x="50" y="1"/>
                    </a:lnTo>
                    <a:lnTo>
                      <a:pt x="50" y="4"/>
                    </a:lnTo>
                    <a:lnTo>
                      <a:pt x="51" y="8"/>
                    </a:lnTo>
                    <a:lnTo>
                      <a:pt x="51" y="12"/>
                    </a:lnTo>
                    <a:lnTo>
                      <a:pt x="53" y="12"/>
                    </a:lnTo>
                    <a:lnTo>
                      <a:pt x="51" y="17"/>
                    </a:lnTo>
                    <a:lnTo>
                      <a:pt x="50" y="25"/>
                    </a:lnTo>
                    <a:lnTo>
                      <a:pt x="45" y="32"/>
                    </a:lnTo>
                    <a:lnTo>
                      <a:pt x="39" y="37"/>
                    </a:lnTo>
                    <a:lnTo>
                      <a:pt x="33" y="41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4" y="42"/>
                    </a:lnTo>
                    <a:lnTo>
                      <a:pt x="6" y="40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2" y="34"/>
                    </a:lnTo>
                    <a:lnTo>
                      <a:pt x="14" y="34"/>
                    </a:lnTo>
                    <a:lnTo>
                      <a:pt x="30" y="29"/>
                    </a:lnTo>
                    <a:lnTo>
                      <a:pt x="34" y="27"/>
                    </a:lnTo>
                    <a:lnTo>
                      <a:pt x="37" y="24"/>
                    </a:lnTo>
                    <a:lnTo>
                      <a:pt x="42" y="19"/>
                    </a:lnTo>
                    <a:lnTo>
                      <a:pt x="47" y="7"/>
                    </a:lnTo>
                    <a:lnTo>
                      <a:pt x="49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1" name="Freeform 141"/>
              <p:cNvSpPr>
                <a:spLocks/>
              </p:cNvSpPr>
              <p:nvPr/>
            </p:nvSpPr>
            <p:spPr bwMode="auto">
              <a:xfrm>
                <a:off x="4693" y="2054"/>
                <a:ext cx="15" cy="11"/>
              </a:xfrm>
              <a:custGeom>
                <a:avLst/>
                <a:gdLst/>
                <a:ahLst/>
                <a:cxnLst>
                  <a:cxn ang="0">
                    <a:pos x="46" y="6"/>
                  </a:cxn>
                  <a:cxn ang="0">
                    <a:pos x="42" y="4"/>
                  </a:cxn>
                  <a:cxn ang="0">
                    <a:pos x="39" y="3"/>
                  </a:cxn>
                  <a:cxn ang="0">
                    <a:pos x="33" y="2"/>
                  </a:cxn>
                  <a:cxn ang="0">
                    <a:pos x="29" y="0"/>
                  </a:cxn>
                  <a:cxn ang="0">
                    <a:pos x="25" y="2"/>
                  </a:cxn>
                  <a:cxn ang="0">
                    <a:pos x="17" y="3"/>
                  </a:cxn>
                  <a:cxn ang="0">
                    <a:pos x="10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2"/>
                  </a:cxn>
                  <a:cxn ang="0">
                    <a:pos x="4" y="34"/>
                  </a:cxn>
                  <a:cxn ang="0">
                    <a:pos x="8" y="35"/>
                  </a:cxn>
                  <a:cxn ang="0">
                    <a:pos x="14" y="35"/>
                  </a:cxn>
                  <a:cxn ang="0">
                    <a:pos x="22" y="34"/>
                  </a:cxn>
                  <a:cxn ang="0">
                    <a:pos x="27" y="31"/>
                  </a:cxn>
                  <a:cxn ang="0">
                    <a:pos x="37" y="26"/>
                  </a:cxn>
                  <a:cxn ang="0">
                    <a:pos x="45" y="16"/>
                  </a:cxn>
                  <a:cxn ang="0">
                    <a:pos x="46" y="14"/>
                  </a:cxn>
                  <a:cxn ang="0">
                    <a:pos x="46" y="12"/>
                  </a:cxn>
                  <a:cxn ang="0">
                    <a:pos x="46" y="10"/>
                  </a:cxn>
                  <a:cxn ang="0">
                    <a:pos x="46" y="7"/>
                  </a:cxn>
                  <a:cxn ang="0">
                    <a:pos x="46" y="6"/>
                  </a:cxn>
                  <a:cxn ang="0">
                    <a:pos x="45" y="6"/>
                  </a:cxn>
                  <a:cxn ang="0">
                    <a:pos x="46" y="6"/>
                  </a:cxn>
                  <a:cxn ang="0">
                    <a:pos x="45" y="6"/>
                  </a:cxn>
                  <a:cxn ang="0">
                    <a:pos x="46" y="6"/>
                  </a:cxn>
                  <a:cxn ang="0">
                    <a:pos x="46" y="6"/>
                  </a:cxn>
                </a:cxnLst>
                <a:rect l="0" t="0" r="r" b="b"/>
                <a:pathLst>
                  <a:path w="46" h="35">
                    <a:moveTo>
                      <a:pt x="46" y="6"/>
                    </a:moveTo>
                    <a:lnTo>
                      <a:pt x="42" y="4"/>
                    </a:lnTo>
                    <a:lnTo>
                      <a:pt x="39" y="3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5" y="2"/>
                    </a:lnTo>
                    <a:lnTo>
                      <a:pt x="17" y="3"/>
                    </a:lnTo>
                    <a:lnTo>
                      <a:pt x="10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4" y="34"/>
                    </a:lnTo>
                    <a:lnTo>
                      <a:pt x="8" y="35"/>
                    </a:lnTo>
                    <a:lnTo>
                      <a:pt x="14" y="35"/>
                    </a:lnTo>
                    <a:lnTo>
                      <a:pt x="22" y="34"/>
                    </a:lnTo>
                    <a:lnTo>
                      <a:pt x="27" y="31"/>
                    </a:lnTo>
                    <a:lnTo>
                      <a:pt x="37" y="26"/>
                    </a:lnTo>
                    <a:lnTo>
                      <a:pt x="45" y="16"/>
                    </a:lnTo>
                    <a:lnTo>
                      <a:pt x="46" y="14"/>
                    </a:lnTo>
                    <a:lnTo>
                      <a:pt x="46" y="12"/>
                    </a:lnTo>
                    <a:lnTo>
                      <a:pt x="46" y="10"/>
                    </a:lnTo>
                    <a:lnTo>
                      <a:pt x="46" y="7"/>
                    </a:lnTo>
                    <a:lnTo>
                      <a:pt x="46" y="6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6" y="6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2" name="Freeform 142"/>
              <p:cNvSpPr>
                <a:spLocks/>
              </p:cNvSpPr>
              <p:nvPr/>
            </p:nvSpPr>
            <p:spPr bwMode="auto">
              <a:xfrm>
                <a:off x="4671" y="2053"/>
                <a:ext cx="21" cy="20"/>
              </a:xfrm>
              <a:custGeom>
                <a:avLst/>
                <a:gdLst/>
                <a:ahLst/>
                <a:cxnLst>
                  <a:cxn ang="0">
                    <a:pos x="30" y="60"/>
                  </a:cxn>
                  <a:cxn ang="0">
                    <a:pos x="34" y="60"/>
                  </a:cxn>
                  <a:cxn ang="0">
                    <a:pos x="42" y="58"/>
                  </a:cxn>
                  <a:cxn ang="0">
                    <a:pos x="49" y="54"/>
                  </a:cxn>
                  <a:cxn ang="0">
                    <a:pos x="54" y="49"/>
                  </a:cxn>
                  <a:cxn ang="0">
                    <a:pos x="58" y="43"/>
                  </a:cxn>
                  <a:cxn ang="0">
                    <a:pos x="59" y="35"/>
                  </a:cxn>
                  <a:cxn ang="0">
                    <a:pos x="61" y="31"/>
                  </a:cxn>
                  <a:cxn ang="0">
                    <a:pos x="59" y="27"/>
                  </a:cxn>
                  <a:cxn ang="0">
                    <a:pos x="58" y="19"/>
                  </a:cxn>
                  <a:cxn ang="0">
                    <a:pos x="54" y="12"/>
                  </a:cxn>
                  <a:cxn ang="0">
                    <a:pos x="49" y="7"/>
                  </a:cxn>
                  <a:cxn ang="0">
                    <a:pos x="42" y="3"/>
                  </a:cxn>
                  <a:cxn ang="0">
                    <a:pos x="34" y="1"/>
                  </a:cxn>
                  <a:cxn ang="0">
                    <a:pos x="30" y="0"/>
                  </a:cxn>
                  <a:cxn ang="0">
                    <a:pos x="25" y="1"/>
                  </a:cxn>
                  <a:cxn ang="0">
                    <a:pos x="17" y="3"/>
                  </a:cxn>
                  <a:cxn ang="0">
                    <a:pos x="10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5"/>
                  </a:cxn>
                  <a:cxn ang="0">
                    <a:pos x="1" y="43"/>
                  </a:cxn>
                  <a:cxn ang="0">
                    <a:pos x="5" y="49"/>
                  </a:cxn>
                  <a:cxn ang="0">
                    <a:pos x="10" y="54"/>
                  </a:cxn>
                  <a:cxn ang="0">
                    <a:pos x="17" y="58"/>
                  </a:cxn>
                  <a:cxn ang="0">
                    <a:pos x="25" y="60"/>
                  </a:cxn>
                  <a:cxn ang="0">
                    <a:pos x="30" y="60"/>
                  </a:cxn>
                  <a:cxn ang="0">
                    <a:pos x="29" y="60"/>
                  </a:cxn>
                  <a:cxn ang="0">
                    <a:pos x="30" y="60"/>
                  </a:cxn>
                  <a:cxn ang="0">
                    <a:pos x="29" y="60"/>
                  </a:cxn>
                  <a:cxn ang="0">
                    <a:pos x="30" y="60"/>
                  </a:cxn>
                  <a:cxn ang="0">
                    <a:pos x="30" y="60"/>
                  </a:cxn>
                </a:cxnLst>
                <a:rect l="0" t="0" r="r" b="b"/>
                <a:pathLst>
                  <a:path w="61" h="60">
                    <a:moveTo>
                      <a:pt x="30" y="60"/>
                    </a:moveTo>
                    <a:lnTo>
                      <a:pt x="34" y="60"/>
                    </a:lnTo>
                    <a:lnTo>
                      <a:pt x="42" y="58"/>
                    </a:lnTo>
                    <a:lnTo>
                      <a:pt x="49" y="54"/>
                    </a:lnTo>
                    <a:lnTo>
                      <a:pt x="54" y="49"/>
                    </a:lnTo>
                    <a:lnTo>
                      <a:pt x="58" y="43"/>
                    </a:lnTo>
                    <a:lnTo>
                      <a:pt x="59" y="35"/>
                    </a:lnTo>
                    <a:lnTo>
                      <a:pt x="61" y="31"/>
                    </a:lnTo>
                    <a:lnTo>
                      <a:pt x="59" y="27"/>
                    </a:lnTo>
                    <a:lnTo>
                      <a:pt x="58" y="19"/>
                    </a:lnTo>
                    <a:lnTo>
                      <a:pt x="54" y="12"/>
                    </a:lnTo>
                    <a:lnTo>
                      <a:pt x="49" y="7"/>
                    </a:lnTo>
                    <a:lnTo>
                      <a:pt x="42" y="3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17" y="3"/>
                    </a:lnTo>
                    <a:lnTo>
                      <a:pt x="10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1" y="43"/>
                    </a:lnTo>
                    <a:lnTo>
                      <a:pt x="5" y="49"/>
                    </a:lnTo>
                    <a:lnTo>
                      <a:pt x="10" y="54"/>
                    </a:lnTo>
                    <a:lnTo>
                      <a:pt x="17" y="58"/>
                    </a:lnTo>
                    <a:lnTo>
                      <a:pt x="25" y="60"/>
                    </a:lnTo>
                    <a:lnTo>
                      <a:pt x="30" y="60"/>
                    </a:lnTo>
                    <a:lnTo>
                      <a:pt x="29" y="60"/>
                    </a:lnTo>
                    <a:lnTo>
                      <a:pt x="30" y="60"/>
                    </a:lnTo>
                    <a:lnTo>
                      <a:pt x="29" y="60"/>
                    </a:lnTo>
                    <a:lnTo>
                      <a:pt x="30" y="6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3" name="Freeform 143"/>
              <p:cNvSpPr>
                <a:spLocks/>
              </p:cNvSpPr>
              <p:nvPr/>
            </p:nvSpPr>
            <p:spPr bwMode="auto">
              <a:xfrm>
                <a:off x="4674" y="2059"/>
                <a:ext cx="18" cy="1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2"/>
                  </a:cxn>
                  <a:cxn ang="0">
                    <a:pos x="49" y="4"/>
                  </a:cxn>
                  <a:cxn ang="0">
                    <a:pos x="50" y="8"/>
                  </a:cxn>
                  <a:cxn ang="0">
                    <a:pos x="50" y="14"/>
                  </a:cxn>
                  <a:cxn ang="0">
                    <a:pos x="52" y="14"/>
                  </a:cxn>
                  <a:cxn ang="0">
                    <a:pos x="50" y="18"/>
                  </a:cxn>
                  <a:cxn ang="0">
                    <a:pos x="49" y="26"/>
                  </a:cxn>
                  <a:cxn ang="0">
                    <a:pos x="45" y="32"/>
                  </a:cxn>
                  <a:cxn ang="0">
                    <a:pos x="40" y="37"/>
                  </a:cxn>
                  <a:cxn ang="0">
                    <a:pos x="33" y="41"/>
                  </a:cxn>
                  <a:cxn ang="0">
                    <a:pos x="25" y="43"/>
                  </a:cxn>
                  <a:cxn ang="0">
                    <a:pos x="21" y="43"/>
                  </a:cxn>
                  <a:cxn ang="0">
                    <a:pos x="18" y="43"/>
                  </a:cxn>
                  <a:cxn ang="0">
                    <a:pos x="13" y="43"/>
                  </a:cxn>
                  <a:cxn ang="0">
                    <a:pos x="6" y="40"/>
                  </a:cxn>
                  <a:cxn ang="0">
                    <a:pos x="0" y="36"/>
                  </a:cxn>
                  <a:cxn ang="0">
                    <a:pos x="0" y="35"/>
                  </a:cxn>
                  <a:cxn ang="0">
                    <a:pos x="2" y="36"/>
                  </a:cxn>
                  <a:cxn ang="0">
                    <a:pos x="14" y="36"/>
                  </a:cxn>
                  <a:cxn ang="0">
                    <a:pos x="30" y="31"/>
                  </a:cxn>
                  <a:cxn ang="0">
                    <a:pos x="34" y="28"/>
                  </a:cxn>
                  <a:cxn ang="0">
                    <a:pos x="37" y="26"/>
                  </a:cxn>
                  <a:cxn ang="0">
                    <a:pos x="41" y="19"/>
                  </a:cxn>
                  <a:cxn ang="0">
                    <a:pos x="45" y="14"/>
                  </a:cxn>
                  <a:cxn ang="0">
                    <a:pos x="48" y="4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52" h="43">
                    <a:moveTo>
                      <a:pt x="49" y="0"/>
                    </a:moveTo>
                    <a:lnTo>
                      <a:pt x="49" y="2"/>
                    </a:lnTo>
                    <a:lnTo>
                      <a:pt x="49" y="4"/>
                    </a:lnTo>
                    <a:lnTo>
                      <a:pt x="50" y="8"/>
                    </a:lnTo>
                    <a:lnTo>
                      <a:pt x="50" y="14"/>
                    </a:lnTo>
                    <a:lnTo>
                      <a:pt x="52" y="14"/>
                    </a:lnTo>
                    <a:lnTo>
                      <a:pt x="50" y="18"/>
                    </a:lnTo>
                    <a:lnTo>
                      <a:pt x="49" y="26"/>
                    </a:lnTo>
                    <a:lnTo>
                      <a:pt x="45" y="32"/>
                    </a:lnTo>
                    <a:lnTo>
                      <a:pt x="40" y="37"/>
                    </a:lnTo>
                    <a:lnTo>
                      <a:pt x="33" y="41"/>
                    </a:lnTo>
                    <a:lnTo>
                      <a:pt x="25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3" y="43"/>
                    </a:lnTo>
                    <a:lnTo>
                      <a:pt x="6" y="40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2" y="36"/>
                    </a:lnTo>
                    <a:lnTo>
                      <a:pt x="14" y="36"/>
                    </a:lnTo>
                    <a:lnTo>
                      <a:pt x="30" y="31"/>
                    </a:lnTo>
                    <a:lnTo>
                      <a:pt x="34" y="28"/>
                    </a:lnTo>
                    <a:lnTo>
                      <a:pt x="37" y="26"/>
                    </a:lnTo>
                    <a:lnTo>
                      <a:pt x="41" y="19"/>
                    </a:lnTo>
                    <a:lnTo>
                      <a:pt x="45" y="14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4" name="Freeform 144"/>
              <p:cNvSpPr>
                <a:spLocks/>
              </p:cNvSpPr>
              <p:nvPr/>
            </p:nvSpPr>
            <p:spPr bwMode="auto">
              <a:xfrm>
                <a:off x="4671" y="2053"/>
                <a:ext cx="16" cy="12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2" y="3"/>
                  </a:cxn>
                  <a:cxn ang="0">
                    <a:pos x="37" y="1"/>
                  </a:cxn>
                  <a:cxn ang="0">
                    <a:pos x="31" y="1"/>
                  </a:cxn>
                  <a:cxn ang="0">
                    <a:pos x="30" y="0"/>
                  </a:cxn>
                  <a:cxn ang="0">
                    <a:pos x="25" y="1"/>
                  </a:cxn>
                  <a:cxn ang="0">
                    <a:pos x="17" y="3"/>
                  </a:cxn>
                  <a:cxn ang="0">
                    <a:pos x="10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2"/>
                  </a:cxn>
                  <a:cxn ang="0">
                    <a:pos x="9" y="35"/>
                  </a:cxn>
                  <a:cxn ang="0">
                    <a:pos x="23" y="33"/>
                  </a:cxn>
                  <a:cxn ang="0">
                    <a:pos x="29" y="31"/>
                  </a:cxn>
                  <a:cxn ang="0">
                    <a:pos x="38" y="25"/>
                  </a:cxn>
                  <a:cxn ang="0">
                    <a:pos x="45" y="16"/>
                  </a:cxn>
                  <a:cxn ang="0">
                    <a:pos x="46" y="13"/>
                  </a:cxn>
                  <a:cxn ang="0">
                    <a:pos x="46" y="12"/>
                  </a:cxn>
                  <a:cxn ang="0">
                    <a:pos x="47" y="8"/>
                  </a:cxn>
                  <a:cxn ang="0">
                    <a:pos x="47" y="5"/>
                  </a:cxn>
                  <a:cxn ang="0">
                    <a:pos x="47" y="4"/>
                  </a:cxn>
                  <a:cxn ang="0">
                    <a:pos x="46" y="4"/>
                  </a:cxn>
                  <a:cxn ang="0">
                    <a:pos x="47" y="4"/>
                  </a:cxn>
                  <a:cxn ang="0">
                    <a:pos x="46" y="4"/>
                  </a:cxn>
                  <a:cxn ang="0">
                    <a:pos x="47" y="4"/>
                  </a:cxn>
                  <a:cxn ang="0">
                    <a:pos x="47" y="4"/>
                  </a:cxn>
                </a:cxnLst>
                <a:rect l="0" t="0" r="r" b="b"/>
                <a:pathLst>
                  <a:path w="47" h="35">
                    <a:moveTo>
                      <a:pt x="47" y="4"/>
                    </a:moveTo>
                    <a:lnTo>
                      <a:pt x="42" y="3"/>
                    </a:lnTo>
                    <a:lnTo>
                      <a:pt x="37" y="1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17" y="3"/>
                    </a:lnTo>
                    <a:lnTo>
                      <a:pt x="10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9" y="35"/>
                    </a:lnTo>
                    <a:lnTo>
                      <a:pt x="23" y="33"/>
                    </a:lnTo>
                    <a:lnTo>
                      <a:pt x="29" y="31"/>
                    </a:lnTo>
                    <a:lnTo>
                      <a:pt x="38" y="25"/>
                    </a:lnTo>
                    <a:lnTo>
                      <a:pt x="45" y="16"/>
                    </a:lnTo>
                    <a:lnTo>
                      <a:pt x="46" y="13"/>
                    </a:lnTo>
                    <a:lnTo>
                      <a:pt x="46" y="12"/>
                    </a:lnTo>
                    <a:lnTo>
                      <a:pt x="47" y="8"/>
                    </a:lnTo>
                    <a:lnTo>
                      <a:pt x="47" y="5"/>
                    </a:lnTo>
                    <a:lnTo>
                      <a:pt x="47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5" name="Freeform 145"/>
              <p:cNvSpPr>
                <a:spLocks/>
              </p:cNvSpPr>
              <p:nvPr/>
            </p:nvSpPr>
            <p:spPr bwMode="auto">
              <a:xfrm>
                <a:off x="4737" y="2052"/>
                <a:ext cx="20" cy="21"/>
              </a:xfrm>
              <a:custGeom>
                <a:avLst/>
                <a:gdLst/>
                <a:ahLst/>
                <a:cxnLst>
                  <a:cxn ang="0">
                    <a:pos x="31" y="61"/>
                  </a:cxn>
                  <a:cxn ang="0">
                    <a:pos x="33" y="61"/>
                  </a:cxn>
                  <a:cxn ang="0">
                    <a:pos x="41" y="60"/>
                  </a:cxn>
                  <a:cxn ang="0">
                    <a:pos x="47" y="56"/>
                  </a:cxn>
                  <a:cxn ang="0">
                    <a:pos x="53" y="51"/>
                  </a:cxn>
                  <a:cxn ang="0">
                    <a:pos x="57" y="44"/>
                  </a:cxn>
                  <a:cxn ang="0">
                    <a:pos x="59" y="36"/>
                  </a:cxn>
                  <a:cxn ang="0">
                    <a:pos x="60" y="31"/>
                  </a:cxn>
                  <a:cxn ang="0">
                    <a:pos x="59" y="27"/>
                  </a:cxn>
                  <a:cxn ang="0">
                    <a:pos x="57" y="19"/>
                  </a:cxn>
                  <a:cxn ang="0">
                    <a:pos x="53" y="12"/>
                  </a:cxn>
                  <a:cxn ang="0">
                    <a:pos x="47" y="7"/>
                  </a:cxn>
                  <a:cxn ang="0">
                    <a:pos x="41" y="3"/>
                  </a:cxn>
                  <a:cxn ang="0">
                    <a:pos x="33" y="2"/>
                  </a:cxn>
                  <a:cxn ang="0">
                    <a:pos x="31" y="0"/>
                  </a:cxn>
                  <a:cxn ang="0">
                    <a:pos x="26" y="2"/>
                  </a:cxn>
                  <a:cxn ang="0">
                    <a:pos x="18" y="3"/>
                  </a:cxn>
                  <a:cxn ang="0">
                    <a:pos x="11" y="7"/>
                  </a:cxn>
                  <a:cxn ang="0">
                    <a:pos x="6" y="12"/>
                  </a:cxn>
                  <a:cxn ang="0">
                    <a:pos x="2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2" y="44"/>
                  </a:cxn>
                  <a:cxn ang="0">
                    <a:pos x="6" y="51"/>
                  </a:cxn>
                  <a:cxn ang="0">
                    <a:pos x="11" y="56"/>
                  </a:cxn>
                  <a:cxn ang="0">
                    <a:pos x="18" y="60"/>
                  </a:cxn>
                  <a:cxn ang="0">
                    <a:pos x="26" y="61"/>
                  </a:cxn>
                  <a:cxn ang="0">
                    <a:pos x="31" y="61"/>
                  </a:cxn>
                  <a:cxn ang="0">
                    <a:pos x="30" y="61"/>
                  </a:cxn>
                  <a:cxn ang="0">
                    <a:pos x="31" y="61"/>
                  </a:cxn>
                  <a:cxn ang="0">
                    <a:pos x="30" y="61"/>
                  </a:cxn>
                  <a:cxn ang="0">
                    <a:pos x="31" y="61"/>
                  </a:cxn>
                  <a:cxn ang="0">
                    <a:pos x="31" y="61"/>
                  </a:cxn>
                </a:cxnLst>
                <a:rect l="0" t="0" r="r" b="b"/>
                <a:pathLst>
                  <a:path w="60" h="61">
                    <a:moveTo>
                      <a:pt x="31" y="61"/>
                    </a:moveTo>
                    <a:lnTo>
                      <a:pt x="33" y="61"/>
                    </a:lnTo>
                    <a:lnTo>
                      <a:pt x="41" y="60"/>
                    </a:lnTo>
                    <a:lnTo>
                      <a:pt x="47" y="56"/>
                    </a:lnTo>
                    <a:lnTo>
                      <a:pt x="53" y="51"/>
                    </a:lnTo>
                    <a:lnTo>
                      <a:pt x="57" y="44"/>
                    </a:lnTo>
                    <a:lnTo>
                      <a:pt x="59" y="36"/>
                    </a:lnTo>
                    <a:lnTo>
                      <a:pt x="60" y="31"/>
                    </a:lnTo>
                    <a:lnTo>
                      <a:pt x="59" y="27"/>
                    </a:lnTo>
                    <a:lnTo>
                      <a:pt x="57" y="19"/>
                    </a:lnTo>
                    <a:lnTo>
                      <a:pt x="53" y="12"/>
                    </a:lnTo>
                    <a:lnTo>
                      <a:pt x="47" y="7"/>
                    </a:lnTo>
                    <a:lnTo>
                      <a:pt x="41" y="3"/>
                    </a:lnTo>
                    <a:lnTo>
                      <a:pt x="33" y="2"/>
                    </a:lnTo>
                    <a:lnTo>
                      <a:pt x="31" y="0"/>
                    </a:lnTo>
                    <a:lnTo>
                      <a:pt x="26" y="2"/>
                    </a:lnTo>
                    <a:lnTo>
                      <a:pt x="18" y="3"/>
                    </a:lnTo>
                    <a:lnTo>
                      <a:pt x="11" y="7"/>
                    </a:lnTo>
                    <a:lnTo>
                      <a:pt x="6" y="12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6" y="51"/>
                    </a:lnTo>
                    <a:lnTo>
                      <a:pt x="11" y="56"/>
                    </a:lnTo>
                    <a:lnTo>
                      <a:pt x="18" y="60"/>
                    </a:lnTo>
                    <a:lnTo>
                      <a:pt x="26" y="61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31" y="61"/>
                    </a:lnTo>
                    <a:lnTo>
                      <a:pt x="31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6" name="Freeform 146"/>
              <p:cNvSpPr>
                <a:spLocks/>
              </p:cNvSpPr>
              <p:nvPr/>
            </p:nvSpPr>
            <p:spPr bwMode="auto">
              <a:xfrm>
                <a:off x="4740" y="2059"/>
                <a:ext cx="17" cy="14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7" y="1"/>
                  </a:cxn>
                  <a:cxn ang="0">
                    <a:pos x="47" y="4"/>
                  </a:cxn>
                  <a:cxn ang="0">
                    <a:pos x="49" y="8"/>
                  </a:cxn>
                  <a:cxn ang="0">
                    <a:pos x="49" y="12"/>
                  </a:cxn>
                  <a:cxn ang="0">
                    <a:pos x="50" y="12"/>
                  </a:cxn>
                  <a:cxn ang="0">
                    <a:pos x="49" y="17"/>
                  </a:cxn>
                  <a:cxn ang="0">
                    <a:pos x="47" y="25"/>
                  </a:cxn>
                  <a:cxn ang="0">
                    <a:pos x="43" y="32"/>
                  </a:cxn>
                  <a:cxn ang="0">
                    <a:pos x="37" y="37"/>
                  </a:cxn>
                  <a:cxn ang="0">
                    <a:pos x="31" y="41"/>
                  </a:cxn>
                  <a:cxn ang="0">
                    <a:pos x="23" y="42"/>
                  </a:cxn>
                  <a:cxn ang="0">
                    <a:pos x="21" y="42"/>
                  </a:cxn>
                  <a:cxn ang="0">
                    <a:pos x="18" y="42"/>
                  </a:cxn>
                  <a:cxn ang="0">
                    <a:pos x="14" y="42"/>
                  </a:cxn>
                  <a:cxn ang="0">
                    <a:pos x="6" y="40"/>
                  </a:cxn>
                  <a:cxn ang="0">
                    <a:pos x="1" y="36"/>
                  </a:cxn>
                  <a:cxn ang="0">
                    <a:pos x="0" y="33"/>
                  </a:cxn>
                  <a:cxn ang="0">
                    <a:pos x="2" y="35"/>
                  </a:cxn>
                  <a:cxn ang="0">
                    <a:pos x="14" y="35"/>
                  </a:cxn>
                  <a:cxn ang="0">
                    <a:pos x="21" y="33"/>
                  </a:cxn>
                  <a:cxn ang="0">
                    <a:pos x="27" y="29"/>
                  </a:cxn>
                  <a:cxn ang="0">
                    <a:pos x="31" y="27"/>
                  </a:cxn>
                  <a:cxn ang="0">
                    <a:pos x="34" y="24"/>
                  </a:cxn>
                  <a:cxn ang="0">
                    <a:pos x="39" y="19"/>
                  </a:cxn>
                  <a:cxn ang="0">
                    <a:pos x="42" y="13"/>
                  </a:cxn>
                  <a:cxn ang="0">
                    <a:pos x="46" y="3"/>
                  </a:cxn>
                  <a:cxn ang="0">
                    <a:pos x="47" y="0"/>
                  </a:cxn>
                  <a:cxn ang="0">
                    <a:pos x="46" y="0"/>
                  </a:cxn>
                  <a:cxn ang="0">
                    <a:pos x="47" y="0"/>
                  </a:cxn>
                  <a:cxn ang="0">
                    <a:pos x="46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50" h="42">
                    <a:moveTo>
                      <a:pt x="47" y="0"/>
                    </a:moveTo>
                    <a:lnTo>
                      <a:pt x="47" y="1"/>
                    </a:lnTo>
                    <a:lnTo>
                      <a:pt x="47" y="4"/>
                    </a:lnTo>
                    <a:lnTo>
                      <a:pt x="49" y="8"/>
                    </a:lnTo>
                    <a:lnTo>
                      <a:pt x="49" y="12"/>
                    </a:lnTo>
                    <a:lnTo>
                      <a:pt x="50" y="12"/>
                    </a:lnTo>
                    <a:lnTo>
                      <a:pt x="49" y="17"/>
                    </a:lnTo>
                    <a:lnTo>
                      <a:pt x="47" y="25"/>
                    </a:lnTo>
                    <a:lnTo>
                      <a:pt x="43" y="32"/>
                    </a:lnTo>
                    <a:lnTo>
                      <a:pt x="37" y="37"/>
                    </a:lnTo>
                    <a:lnTo>
                      <a:pt x="31" y="41"/>
                    </a:lnTo>
                    <a:lnTo>
                      <a:pt x="23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4" y="42"/>
                    </a:lnTo>
                    <a:lnTo>
                      <a:pt x="6" y="40"/>
                    </a:lnTo>
                    <a:lnTo>
                      <a:pt x="1" y="36"/>
                    </a:lnTo>
                    <a:lnTo>
                      <a:pt x="0" y="33"/>
                    </a:lnTo>
                    <a:lnTo>
                      <a:pt x="2" y="35"/>
                    </a:lnTo>
                    <a:lnTo>
                      <a:pt x="14" y="35"/>
                    </a:lnTo>
                    <a:lnTo>
                      <a:pt x="21" y="33"/>
                    </a:lnTo>
                    <a:lnTo>
                      <a:pt x="27" y="29"/>
                    </a:lnTo>
                    <a:lnTo>
                      <a:pt x="31" y="27"/>
                    </a:lnTo>
                    <a:lnTo>
                      <a:pt x="34" y="24"/>
                    </a:lnTo>
                    <a:lnTo>
                      <a:pt x="39" y="19"/>
                    </a:lnTo>
                    <a:lnTo>
                      <a:pt x="42" y="13"/>
                    </a:lnTo>
                    <a:lnTo>
                      <a:pt x="46" y="3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7" name="Freeform 147"/>
              <p:cNvSpPr>
                <a:spLocks/>
              </p:cNvSpPr>
              <p:nvPr/>
            </p:nvSpPr>
            <p:spPr bwMode="auto">
              <a:xfrm>
                <a:off x="4737" y="2052"/>
                <a:ext cx="15" cy="12"/>
              </a:xfrm>
              <a:custGeom>
                <a:avLst/>
                <a:gdLst/>
                <a:ahLst/>
                <a:cxnLst>
                  <a:cxn ang="0">
                    <a:pos x="45" y="6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1" y="2"/>
                  </a:cxn>
                  <a:cxn ang="0">
                    <a:pos x="31" y="0"/>
                  </a:cxn>
                  <a:cxn ang="0">
                    <a:pos x="26" y="2"/>
                  </a:cxn>
                  <a:cxn ang="0">
                    <a:pos x="18" y="3"/>
                  </a:cxn>
                  <a:cxn ang="0">
                    <a:pos x="11" y="7"/>
                  </a:cxn>
                  <a:cxn ang="0">
                    <a:pos x="6" y="12"/>
                  </a:cxn>
                  <a:cxn ang="0">
                    <a:pos x="2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2" y="32"/>
                  </a:cxn>
                  <a:cxn ang="0">
                    <a:pos x="10" y="35"/>
                  </a:cxn>
                  <a:cxn ang="0">
                    <a:pos x="24" y="34"/>
                  </a:cxn>
                  <a:cxn ang="0">
                    <a:pos x="30" y="31"/>
                  </a:cxn>
                  <a:cxn ang="0">
                    <a:pos x="37" y="26"/>
                  </a:cxn>
                  <a:cxn ang="0">
                    <a:pos x="44" y="18"/>
                  </a:cxn>
                  <a:cxn ang="0">
                    <a:pos x="45" y="15"/>
                  </a:cxn>
                  <a:cxn ang="0">
                    <a:pos x="45" y="14"/>
                  </a:cxn>
                  <a:cxn ang="0">
                    <a:pos x="45" y="10"/>
                  </a:cxn>
                  <a:cxn ang="0">
                    <a:pos x="45" y="7"/>
                  </a:cxn>
                  <a:cxn ang="0">
                    <a:pos x="45" y="6"/>
                  </a:cxn>
                  <a:cxn ang="0">
                    <a:pos x="44" y="6"/>
                  </a:cxn>
                  <a:cxn ang="0">
                    <a:pos x="45" y="6"/>
                  </a:cxn>
                  <a:cxn ang="0">
                    <a:pos x="44" y="6"/>
                  </a:cxn>
                  <a:cxn ang="0">
                    <a:pos x="45" y="6"/>
                  </a:cxn>
                  <a:cxn ang="0">
                    <a:pos x="45" y="6"/>
                  </a:cxn>
                </a:cxnLst>
                <a:rect l="0" t="0" r="r" b="b"/>
                <a:pathLst>
                  <a:path w="45" h="35">
                    <a:moveTo>
                      <a:pt x="45" y="6"/>
                    </a:moveTo>
                    <a:lnTo>
                      <a:pt x="41" y="4"/>
                    </a:lnTo>
                    <a:lnTo>
                      <a:pt x="36" y="2"/>
                    </a:lnTo>
                    <a:lnTo>
                      <a:pt x="31" y="2"/>
                    </a:lnTo>
                    <a:lnTo>
                      <a:pt x="31" y="0"/>
                    </a:lnTo>
                    <a:lnTo>
                      <a:pt x="26" y="2"/>
                    </a:lnTo>
                    <a:lnTo>
                      <a:pt x="18" y="3"/>
                    </a:lnTo>
                    <a:lnTo>
                      <a:pt x="11" y="7"/>
                    </a:lnTo>
                    <a:lnTo>
                      <a:pt x="6" y="12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2"/>
                    </a:lnTo>
                    <a:lnTo>
                      <a:pt x="10" y="35"/>
                    </a:lnTo>
                    <a:lnTo>
                      <a:pt x="24" y="34"/>
                    </a:lnTo>
                    <a:lnTo>
                      <a:pt x="30" y="31"/>
                    </a:lnTo>
                    <a:lnTo>
                      <a:pt x="37" y="26"/>
                    </a:lnTo>
                    <a:lnTo>
                      <a:pt x="44" y="18"/>
                    </a:lnTo>
                    <a:lnTo>
                      <a:pt x="45" y="15"/>
                    </a:lnTo>
                    <a:lnTo>
                      <a:pt x="45" y="14"/>
                    </a:lnTo>
                    <a:lnTo>
                      <a:pt x="45" y="10"/>
                    </a:lnTo>
                    <a:lnTo>
                      <a:pt x="45" y="7"/>
                    </a:lnTo>
                    <a:lnTo>
                      <a:pt x="45" y="6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5" y="6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8" name="Freeform 148"/>
              <p:cNvSpPr>
                <a:spLocks/>
              </p:cNvSpPr>
              <p:nvPr/>
            </p:nvSpPr>
            <p:spPr bwMode="auto">
              <a:xfrm>
                <a:off x="4758" y="2050"/>
                <a:ext cx="20" cy="21"/>
              </a:xfrm>
              <a:custGeom>
                <a:avLst/>
                <a:gdLst/>
                <a:ahLst/>
                <a:cxnLst>
                  <a:cxn ang="0">
                    <a:pos x="30" y="61"/>
                  </a:cxn>
                  <a:cxn ang="0">
                    <a:pos x="34" y="61"/>
                  </a:cxn>
                  <a:cxn ang="0">
                    <a:pos x="42" y="60"/>
                  </a:cxn>
                  <a:cxn ang="0">
                    <a:pos x="49" y="56"/>
                  </a:cxn>
                  <a:cxn ang="0">
                    <a:pos x="54" y="50"/>
                  </a:cxn>
                  <a:cxn ang="0">
                    <a:pos x="58" y="44"/>
                  </a:cxn>
                  <a:cxn ang="0">
                    <a:pos x="59" y="36"/>
                  </a:cxn>
                  <a:cxn ang="0">
                    <a:pos x="61" y="30"/>
                  </a:cxn>
                  <a:cxn ang="0">
                    <a:pos x="59" y="26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49" y="6"/>
                  </a:cxn>
                  <a:cxn ang="0">
                    <a:pos x="42" y="2"/>
                  </a:cxn>
                  <a:cxn ang="0">
                    <a:pos x="34" y="1"/>
                  </a:cxn>
                  <a:cxn ang="0">
                    <a:pos x="30" y="0"/>
                  </a:cxn>
                  <a:cxn ang="0">
                    <a:pos x="26" y="1"/>
                  </a:cxn>
                  <a:cxn ang="0">
                    <a:pos x="18" y="2"/>
                  </a:cxn>
                  <a:cxn ang="0">
                    <a:pos x="12" y="6"/>
                  </a:cxn>
                  <a:cxn ang="0">
                    <a:pos x="6" y="12"/>
                  </a:cxn>
                  <a:cxn ang="0">
                    <a:pos x="1" y="18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4"/>
                  </a:cxn>
                  <a:cxn ang="0">
                    <a:pos x="6" y="50"/>
                  </a:cxn>
                  <a:cxn ang="0">
                    <a:pos x="12" y="56"/>
                  </a:cxn>
                  <a:cxn ang="0">
                    <a:pos x="18" y="60"/>
                  </a:cxn>
                  <a:cxn ang="0">
                    <a:pos x="26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30" y="61"/>
                  </a:cxn>
                </a:cxnLst>
                <a:rect l="0" t="0" r="r" b="b"/>
                <a:pathLst>
                  <a:path w="61" h="61">
                    <a:moveTo>
                      <a:pt x="30" y="61"/>
                    </a:moveTo>
                    <a:lnTo>
                      <a:pt x="34" y="61"/>
                    </a:lnTo>
                    <a:lnTo>
                      <a:pt x="42" y="60"/>
                    </a:lnTo>
                    <a:lnTo>
                      <a:pt x="49" y="56"/>
                    </a:lnTo>
                    <a:lnTo>
                      <a:pt x="54" y="50"/>
                    </a:lnTo>
                    <a:lnTo>
                      <a:pt x="58" y="44"/>
                    </a:lnTo>
                    <a:lnTo>
                      <a:pt x="59" y="36"/>
                    </a:lnTo>
                    <a:lnTo>
                      <a:pt x="61" y="30"/>
                    </a:lnTo>
                    <a:lnTo>
                      <a:pt x="59" y="26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49" y="6"/>
                    </a:lnTo>
                    <a:lnTo>
                      <a:pt x="42" y="2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6" y="1"/>
                    </a:lnTo>
                    <a:lnTo>
                      <a:pt x="18" y="2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1" y="18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4"/>
                    </a:lnTo>
                    <a:lnTo>
                      <a:pt x="6" y="50"/>
                    </a:lnTo>
                    <a:lnTo>
                      <a:pt x="12" y="56"/>
                    </a:lnTo>
                    <a:lnTo>
                      <a:pt x="18" y="60"/>
                    </a:lnTo>
                    <a:lnTo>
                      <a:pt x="26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30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9" name="Freeform 149"/>
              <p:cNvSpPr>
                <a:spLocks/>
              </p:cNvSpPr>
              <p:nvPr/>
            </p:nvSpPr>
            <p:spPr bwMode="auto">
              <a:xfrm>
                <a:off x="4761" y="2056"/>
                <a:ext cx="17" cy="15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  <a:cxn ang="0">
                    <a:pos x="50" y="8"/>
                  </a:cxn>
                  <a:cxn ang="0">
                    <a:pos x="50" y="12"/>
                  </a:cxn>
                  <a:cxn ang="0">
                    <a:pos x="52" y="12"/>
                  </a:cxn>
                  <a:cxn ang="0">
                    <a:pos x="50" y="18"/>
                  </a:cxn>
                  <a:cxn ang="0">
                    <a:pos x="49" y="26"/>
                  </a:cxn>
                  <a:cxn ang="0">
                    <a:pos x="45" y="32"/>
                  </a:cxn>
                  <a:cxn ang="0">
                    <a:pos x="40" y="38"/>
                  </a:cxn>
                  <a:cxn ang="0">
                    <a:pos x="33" y="42"/>
                  </a:cxn>
                  <a:cxn ang="0">
                    <a:pos x="25" y="43"/>
                  </a:cxn>
                  <a:cxn ang="0">
                    <a:pos x="21" y="43"/>
                  </a:cxn>
                  <a:cxn ang="0">
                    <a:pos x="19" y="43"/>
                  </a:cxn>
                  <a:cxn ang="0">
                    <a:pos x="15" y="43"/>
                  </a:cxn>
                  <a:cxn ang="0">
                    <a:pos x="7" y="40"/>
                  </a:cxn>
                  <a:cxn ang="0">
                    <a:pos x="1" y="36"/>
                  </a:cxn>
                  <a:cxn ang="0">
                    <a:pos x="0" y="34"/>
                  </a:cxn>
                  <a:cxn ang="0">
                    <a:pos x="3" y="35"/>
                  </a:cxn>
                  <a:cxn ang="0">
                    <a:pos x="15" y="35"/>
                  </a:cxn>
                  <a:cxn ang="0">
                    <a:pos x="31" y="30"/>
                  </a:cxn>
                  <a:cxn ang="0">
                    <a:pos x="35" y="27"/>
                  </a:cxn>
                  <a:cxn ang="0">
                    <a:pos x="37" y="24"/>
                  </a:cxn>
                  <a:cxn ang="0">
                    <a:pos x="42" y="19"/>
                  </a:cxn>
                  <a:cxn ang="0">
                    <a:pos x="48" y="7"/>
                  </a:cxn>
                  <a:cxn ang="0">
                    <a:pos x="49" y="2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52" h="43">
                    <a:moveTo>
                      <a:pt x="50" y="0"/>
                    </a:moveTo>
                    <a:lnTo>
                      <a:pt x="50" y="2"/>
                    </a:lnTo>
                    <a:lnTo>
                      <a:pt x="50" y="4"/>
                    </a:lnTo>
                    <a:lnTo>
                      <a:pt x="50" y="8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0" y="18"/>
                    </a:lnTo>
                    <a:lnTo>
                      <a:pt x="49" y="26"/>
                    </a:lnTo>
                    <a:lnTo>
                      <a:pt x="45" y="32"/>
                    </a:lnTo>
                    <a:lnTo>
                      <a:pt x="40" y="38"/>
                    </a:lnTo>
                    <a:lnTo>
                      <a:pt x="33" y="42"/>
                    </a:lnTo>
                    <a:lnTo>
                      <a:pt x="25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5" y="43"/>
                    </a:lnTo>
                    <a:lnTo>
                      <a:pt x="7" y="40"/>
                    </a:lnTo>
                    <a:lnTo>
                      <a:pt x="1" y="36"/>
                    </a:lnTo>
                    <a:lnTo>
                      <a:pt x="0" y="34"/>
                    </a:lnTo>
                    <a:lnTo>
                      <a:pt x="3" y="35"/>
                    </a:lnTo>
                    <a:lnTo>
                      <a:pt x="15" y="35"/>
                    </a:lnTo>
                    <a:lnTo>
                      <a:pt x="31" y="30"/>
                    </a:lnTo>
                    <a:lnTo>
                      <a:pt x="35" y="27"/>
                    </a:lnTo>
                    <a:lnTo>
                      <a:pt x="37" y="24"/>
                    </a:lnTo>
                    <a:lnTo>
                      <a:pt x="42" y="19"/>
                    </a:lnTo>
                    <a:lnTo>
                      <a:pt x="48" y="7"/>
                    </a:lnTo>
                    <a:lnTo>
                      <a:pt x="49" y="2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0" name="Freeform 150"/>
              <p:cNvSpPr>
                <a:spLocks/>
              </p:cNvSpPr>
              <p:nvPr/>
            </p:nvSpPr>
            <p:spPr bwMode="auto">
              <a:xfrm>
                <a:off x="4758" y="2050"/>
                <a:ext cx="16" cy="12"/>
              </a:xfrm>
              <a:custGeom>
                <a:avLst/>
                <a:gdLst/>
                <a:ahLst/>
                <a:cxnLst>
                  <a:cxn ang="0">
                    <a:pos x="47" y="5"/>
                  </a:cxn>
                  <a:cxn ang="0">
                    <a:pos x="42" y="4"/>
                  </a:cxn>
                  <a:cxn ang="0">
                    <a:pos x="37" y="1"/>
                  </a:cxn>
                  <a:cxn ang="0">
                    <a:pos x="32" y="1"/>
                  </a:cxn>
                  <a:cxn ang="0">
                    <a:pos x="30" y="0"/>
                  </a:cxn>
                  <a:cxn ang="0">
                    <a:pos x="26" y="1"/>
                  </a:cxn>
                  <a:cxn ang="0">
                    <a:pos x="18" y="2"/>
                  </a:cxn>
                  <a:cxn ang="0">
                    <a:pos x="12" y="6"/>
                  </a:cxn>
                  <a:cxn ang="0">
                    <a:pos x="6" y="12"/>
                  </a:cxn>
                  <a:cxn ang="0">
                    <a:pos x="1" y="18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1" y="32"/>
                  </a:cxn>
                  <a:cxn ang="0">
                    <a:pos x="9" y="34"/>
                  </a:cxn>
                  <a:cxn ang="0">
                    <a:pos x="24" y="33"/>
                  </a:cxn>
                  <a:cxn ang="0">
                    <a:pos x="29" y="30"/>
                  </a:cxn>
                  <a:cxn ang="0">
                    <a:pos x="38" y="25"/>
                  </a:cxn>
                  <a:cxn ang="0">
                    <a:pos x="46" y="17"/>
                  </a:cxn>
                  <a:cxn ang="0">
                    <a:pos x="47" y="14"/>
                  </a:cxn>
                  <a:cxn ang="0">
                    <a:pos x="47" y="13"/>
                  </a:cxn>
                  <a:cxn ang="0">
                    <a:pos x="47" y="9"/>
                  </a:cxn>
                  <a:cxn ang="0">
                    <a:pos x="47" y="6"/>
                  </a:cxn>
                  <a:cxn ang="0">
                    <a:pos x="47" y="5"/>
                  </a:cxn>
                  <a:cxn ang="0">
                    <a:pos x="46" y="5"/>
                  </a:cxn>
                  <a:cxn ang="0">
                    <a:pos x="47" y="5"/>
                  </a:cxn>
                  <a:cxn ang="0">
                    <a:pos x="46" y="5"/>
                  </a:cxn>
                  <a:cxn ang="0">
                    <a:pos x="47" y="5"/>
                  </a:cxn>
                  <a:cxn ang="0">
                    <a:pos x="47" y="5"/>
                  </a:cxn>
                </a:cxnLst>
                <a:rect l="0" t="0" r="r" b="b"/>
                <a:pathLst>
                  <a:path w="47" h="34">
                    <a:moveTo>
                      <a:pt x="47" y="5"/>
                    </a:moveTo>
                    <a:lnTo>
                      <a:pt x="42" y="4"/>
                    </a:lnTo>
                    <a:lnTo>
                      <a:pt x="37" y="1"/>
                    </a:lnTo>
                    <a:lnTo>
                      <a:pt x="32" y="1"/>
                    </a:lnTo>
                    <a:lnTo>
                      <a:pt x="30" y="0"/>
                    </a:lnTo>
                    <a:lnTo>
                      <a:pt x="26" y="1"/>
                    </a:lnTo>
                    <a:lnTo>
                      <a:pt x="18" y="2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1" y="18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1" y="32"/>
                    </a:lnTo>
                    <a:lnTo>
                      <a:pt x="9" y="34"/>
                    </a:lnTo>
                    <a:lnTo>
                      <a:pt x="24" y="33"/>
                    </a:lnTo>
                    <a:lnTo>
                      <a:pt x="29" y="30"/>
                    </a:lnTo>
                    <a:lnTo>
                      <a:pt x="38" y="25"/>
                    </a:lnTo>
                    <a:lnTo>
                      <a:pt x="46" y="17"/>
                    </a:lnTo>
                    <a:lnTo>
                      <a:pt x="47" y="14"/>
                    </a:lnTo>
                    <a:lnTo>
                      <a:pt x="47" y="13"/>
                    </a:lnTo>
                    <a:lnTo>
                      <a:pt x="47" y="9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7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1" name="Freeform 151"/>
              <p:cNvSpPr>
                <a:spLocks/>
              </p:cNvSpPr>
              <p:nvPr/>
            </p:nvSpPr>
            <p:spPr bwMode="auto">
              <a:xfrm>
                <a:off x="4779" y="2048"/>
                <a:ext cx="20" cy="20"/>
              </a:xfrm>
              <a:custGeom>
                <a:avLst/>
                <a:gdLst/>
                <a:ahLst/>
                <a:cxnLst>
                  <a:cxn ang="0">
                    <a:pos x="31" y="61"/>
                  </a:cxn>
                  <a:cxn ang="0">
                    <a:pos x="35" y="61"/>
                  </a:cxn>
                  <a:cxn ang="0">
                    <a:pos x="43" y="60"/>
                  </a:cxn>
                  <a:cxn ang="0">
                    <a:pos x="50" y="56"/>
                  </a:cxn>
                  <a:cxn ang="0">
                    <a:pos x="55" y="51"/>
                  </a:cxn>
                  <a:cxn ang="0">
                    <a:pos x="59" y="44"/>
                  </a:cxn>
                  <a:cxn ang="0">
                    <a:pos x="60" y="36"/>
                  </a:cxn>
                  <a:cxn ang="0">
                    <a:pos x="61" y="31"/>
                  </a:cxn>
                  <a:cxn ang="0">
                    <a:pos x="60" y="27"/>
                  </a:cxn>
                  <a:cxn ang="0">
                    <a:pos x="59" y="19"/>
                  </a:cxn>
                  <a:cxn ang="0">
                    <a:pos x="55" y="12"/>
                  </a:cxn>
                  <a:cxn ang="0">
                    <a:pos x="50" y="7"/>
                  </a:cxn>
                  <a:cxn ang="0">
                    <a:pos x="43" y="3"/>
                  </a:cxn>
                  <a:cxn ang="0">
                    <a:pos x="35" y="1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18" y="3"/>
                  </a:cxn>
                  <a:cxn ang="0">
                    <a:pos x="11" y="7"/>
                  </a:cxn>
                  <a:cxn ang="0">
                    <a:pos x="6" y="12"/>
                  </a:cxn>
                  <a:cxn ang="0">
                    <a:pos x="2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2" y="44"/>
                  </a:cxn>
                  <a:cxn ang="0">
                    <a:pos x="6" y="51"/>
                  </a:cxn>
                  <a:cxn ang="0">
                    <a:pos x="11" y="56"/>
                  </a:cxn>
                  <a:cxn ang="0">
                    <a:pos x="18" y="60"/>
                  </a:cxn>
                  <a:cxn ang="0">
                    <a:pos x="26" y="61"/>
                  </a:cxn>
                  <a:cxn ang="0">
                    <a:pos x="31" y="61"/>
                  </a:cxn>
                  <a:cxn ang="0">
                    <a:pos x="30" y="61"/>
                  </a:cxn>
                  <a:cxn ang="0">
                    <a:pos x="31" y="61"/>
                  </a:cxn>
                  <a:cxn ang="0">
                    <a:pos x="30" y="61"/>
                  </a:cxn>
                  <a:cxn ang="0">
                    <a:pos x="31" y="61"/>
                  </a:cxn>
                  <a:cxn ang="0">
                    <a:pos x="31" y="61"/>
                  </a:cxn>
                </a:cxnLst>
                <a:rect l="0" t="0" r="r" b="b"/>
                <a:pathLst>
                  <a:path w="61" h="61">
                    <a:moveTo>
                      <a:pt x="31" y="61"/>
                    </a:moveTo>
                    <a:lnTo>
                      <a:pt x="35" y="61"/>
                    </a:lnTo>
                    <a:lnTo>
                      <a:pt x="43" y="60"/>
                    </a:lnTo>
                    <a:lnTo>
                      <a:pt x="50" y="56"/>
                    </a:lnTo>
                    <a:lnTo>
                      <a:pt x="55" y="51"/>
                    </a:lnTo>
                    <a:lnTo>
                      <a:pt x="59" y="44"/>
                    </a:lnTo>
                    <a:lnTo>
                      <a:pt x="60" y="36"/>
                    </a:lnTo>
                    <a:lnTo>
                      <a:pt x="61" y="31"/>
                    </a:lnTo>
                    <a:lnTo>
                      <a:pt x="60" y="27"/>
                    </a:lnTo>
                    <a:lnTo>
                      <a:pt x="59" y="19"/>
                    </a:lnTo>
                    <a:lnTo>
                      <a:pt x="55" y="12"/>
                    </a:lnTo>
                    <a:lnTo>
                      <a:pt x="50" y="7"/>
                    </a:lnTo>
                    <a:lnTo>
                      <a:pt x="43" y="3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6" y="1"/>
                    </a:lnTo>
                    <a:lnTo>
                      <a:pt x="18" y="3"/>
                    </a:lnTo>
                    <a:lnTo>
                      <a:pt x="11" y="7"/>
                    </a:lnTo>
                    <a:lnTo>
                      <a:pt x="6" y="12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6" y="51"/>
                    </a:lnTo>
                    <a:lnTo>
                      <a:pt x="11" y="56"/>
                    </a:lnTo>
                    <a:lnTo>
                      <a:pt x="18" y="60"/>
                    </a:lnTo>
                    <a:lnTo>
                      <a:pt x="26" y="61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31" y="61"/>
                    </a:lnTo>
                    <a:lnTo>
                      <a:pt x="31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2" name="Freeform 152"/>
              <p:cNvSpPr>
                <a:spLocks/>
              </p:cNvSpPr>
              <p:nvPr/>
            </p:nvSpPr>
            <p:spPr bwMode="auto">
              <a:xfrm>
                <a:off x="4782" y="2054"/>
                <a:ext cx="17" cy="1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1"/>
                  </a:cxn>
                  <a:cxn ang="0">
                    <a:pos x="49" y="4"/>
                  </a:cxn>
                  <a:cxn ang="0">
                    <a:pos x="50" y="8"/>
                  </a:cxn>
                  <a:cxn ang="0">
                    <a:pos x="50" y="12"/>
                  </a:cxn>
                  <a:cxn ang="0">
                    <a:pos x="51" y="12"/>
                  </a:cxn>
                  <a:cxn ang="0">
                    <a:pos x="50" y="17"/>
                  </a:cxn>
                  <a:cxn ang="0">
                    <a:pos x="49" y="25"/>
                  </a:cxn>
                  <a:cxn ang="0">
                    <a:pos x="45" y="32"/>
                  </a:cxn>
                  <a:cxn ang="0">
                    <a:pos x="40" y="37"/>
                  </a:cxn>
                  <a:cxn ang="0">
                    <a:pos x="33" y="41"/>
                  </a:cxn>
                  <a:cxn ang="0">
                    <a:pos x="25" y="42"/>
                  </a:cxn>
                  <a:cxn ang="0">
                    <a:pos x="21" y="42"/>
                  </a:cxn>
                  <a:cxn ang="0">
                    <a:pos x="18" y="42"/>
                  </a:cxn>
                  <a:cxn ang="0">
                    <a:pos x="14" y="42"/>
                  </a:cxn>
                  <a:cxn ang="0">
                    <a:pos x="6" y="40"/>
                  </a:cxn>
                  <a:cxn ang="0">
                    <a:pos x="1" y="36"/>
                  </a:cxn>
                  <a:cxn ang="0">
                    <a:pos x="0" y="33"/>
                  </a:cxn>
                  <a:cxn ang="0">
                    <a:pos x="2" y="34"/>
                  </a:cxn>
                  <a:cxn ang="0">
                    <a:pos x="14" y="34"/>
                  </a:cxn>
                  <a:cxn ang="0">
                    <a:pos x="30" y="29"/>
                  </a:cxn>
                  <a:cxn ang="0">
                    <a:pos x="34" y="26"/>
                  </a:cxn>
                  <a:cxn ang="0">
                    <a:pos x="37" y="24"/>
                  </a:cxn>
                  <a:cxn ang="0">
                    <a:pos x="41" y="18"/>
                  </a:cxn>
                  <a:cxn ang="0">
                    <a:pos x="46" y="6"/>
                  </a:cxn>
                  <a:cxn ang="0">
                    <a:pos x="47" y="1"/>
                  </a:cxn>
                  <a:cxn ang="0">
                    <a:pos x="49" y="0"/>
                  </a:cxn>
                  <a:cxn ang="0">
                    <a:pos x="47" y="0"/>
                  </a:cxn>
                  <a:cxn ang="0">
                    <a:pos x="49" y="0"/>
                  </a:cxn>
                  <a:cxn ang="0">
                    <a:pos x="47" y="0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51" h="42">
                    <a:moveTo>
                      <a:pt x="49" y="0"/>
                    </a:moveTo>
                    <a:lnTo>
                      <a:pt x="49" y="1"/>
                    </a:lnTo>
                    <a:lnTo>
                      <a:pt x="49" y="4"/>
                    </a:lnTo>
                    <a:lnTo>
                      <a:pt x="50" y="8"/>
                    </a:lnTo>
                    <a:lnTo>
                      <a:pt x="50" y="12"/>
                    </a:lnTo>
                    <a:lnTo>
                      <a:pt x="51" y="12"/>
                    </a:lnTo>
                    <a:lnTo>
                      <a:pt x="50" y="17"/>
                    </a:lnTo>
                    <a:lnTo>
                      <a:pt x="49" y="25"/>
                    </a:lnTo>
                    <a:lnTo>
                      <a:pt x="45" y="32"/>
                    </a:lnTo>
                    <a:lnTo>
                      <a:pt x="40" y="37"/>
                    </a:lnTo>
                    <a:lnTo>
                      <a:pt x="33" y="41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4" y="42"/>
                    </a:lnTo>
                    <a:lnTo>
                      <a:pt x="6" y="40"/>
                    </a:lnTo>
                    <a:lnTo>
                      <a:pt x="1" y="36"/>
                    </a:lnTo>
                    <a:lnTo>
                      <a:pt x="0" y="33"/>
                    </a:lnTo>
                    <a:lnTo>
                      <a:pt x="2" y="34"/>
                    </a:lnTo>
                    <a:lnTo>
                      <a:pt x="14" y="34"/>
                    </a:lnTo>
                    <a:lnTo>
                      <a:pt x="30" y="29"/>
                    </a:lnTo>
                    <a:lnTo>
                      <a:pt x="34" y="26"/>
                    </a:lnTo>
                    <a:lnTo>
                      <a:pt x="37" y="24"/>
                    </a:lnTo>
                    <a:lnTo>
                      <a:pt x="41" y="18"/>
                    </a:lnTo>
                    <a:lnTo>
                      <a:pt x="46" y="6"/>
                    </a:lnTo>
                    <a:lnTo>
                      <a:pt x="47" y="1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3" name="Freeform 153"/>
              <p:cNvSpPr>
                <a:spLocks/>
              </p:cNvSpPr>
              <p:nvPr/>
            </p:nvSpPr>
            <p:spPr bwMode="auto">
              <a:xfrm>
                <a:off x="4779" y="2048"/>
                <a:ext cx="16" cy="12"/>
              </a:xfrm>
              <a:custGeom>
                <a:avLst/>
                <a:gdLst/>
                <a:ahLst/>
                <a:cxnLst>
                  <a:cxn ang="0">
                    <a:pos x="48" y="5"/>
                  </a:cxn>
                  <a:cxn ang="0">
                    <a:pos x="43" y="4"/>
                  </a:cxn>
                  <a:cxn ang="0">
                    <a:pos x="40" y="3"/>
                  </a:cxn>
                  <a:cxn ang="0">
                    <a:pos x="35" y="1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18" y="3"/>
                  </a:cxn>
                  <a:cxn ang="0">
                    <a:pos x="11" y="7"/>
                  </a:cxn>
                  <a:cxn ang="0">
                    <a:pos x="6" y="12"/>
                  </a:cxn>
                  <a:cxn ang="0">
                    <a:pos x="2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2" y="32"/>
                  </a:cxn>
                  <a:cxn ang="0">
                    <a:pos x="10" y="35"/>
                  </a:cxn>
                  <a:cxn ang="0">
                    <a:pos x="24" y="33"/>
                  </a:cxn>
                  <a:cxn ang="0">
                    <a:pos x="30" y="31"/>
                  </a:cxn>
                  <a:cxn ang="0">
                    <a:pos x="39" y="25"/>
                  </a:cxn>
                  <a:cxn ang="0">
                    <a:pos x="47" y="16"/>
                  </a:cxn>
                  <a:cxn ang="0">
                    <a:pos x="48" y="13"/>
                  </a:cxn>
                  <a:cxn ang="0">
                    <a:pos x="48" y="12"/>
                  </a:cxn>
                  <a:cxn ang="0">
                    <a:pos x="48" y="9"/>
                  </a:cxn>
                  <a:cxn ang="0">
                    <a:pos x="48" y="7"/>
                  </a:cxn>
                  <a:cxn ang="0">
                    <a:pos x="48" y="5"/>
                  </a:cxn>
                  <a:cxn ang="0">
                    <a:pos x="47" y="5"/>
                  </a:cxn>
                  <a:cxn ang="0">
                    <a:pos x="48" y="5"/>
                  </a:cxn>
                  <a:cxn ang="0">
                    <a:pos x="47" y="5"/>
                  </a:cxn>
                  <a:cxn ang="0">
                    <a:pos x="48" y="5"/>
                  </a:cxn>
                  <a:cxn ang="0">
                    <a:pos x="48" y="5"/>
                  </a:cxn>
                </a:cxnLst>
                <a:rect l="0" t="0" r="r" b="b"/>
                <a:pathLst>
                  <a:path w="48" h="35">
                    <a:moveTo>
                      <a:pt x="48" y="5"/>
                    </a:moveTo>
                    <a:lnTo>
                      <a:pt x="43" y="4"/>
                    </a:lnTo>
                    <a:lnTo>
                      <a:pt x="40" y="3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6" y="1"/>
                    </a:lnTo>
                    <a:lnTo>
                      <a:pt x="18" y="3"/>
                    </a:lnTo>
                    <a:lnTo>
                      <a:pt x="11" y="7"/>
                    </a:lnTo>
                    <a:lnTo>
                      <a:pt x="6" y="12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2"/>
                    </a:lnTo>
                    <a:lnTo>
                      <a:pt x="10" y="35"/>
                    </a:lnTo>
                    <a:lnTo>
                      <a:pt x="24" y="33"/>
                    </a:lnTo>
                    <a:lnTo>
                      <a:pt x="30" y="31"/>
                    </a:lnTo>
                    <a:lnTo>
                      <a:pt x="39" y="25"/>
                    </a:lnTo>
                    <a:lnTo>
                      <a:pt x="47" y="16"/>
                    </a:lnTo>
                    <a:lnTo>
                      <a:pt x="48" y="13"/>
                    </a:lnTo>
                    <a:lnTo>
                      <a:pt x="48" y="12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4" name="Freeform 154"/>
              <p:cNvSpPr>
                <a:spLocks/>
              </p:cNvSpPr>
              <p:nvPr/>
            </p:nvSpPr>
            <p:spPr bwMode="auto">
              <a:xfrm>
                <a:off x="4809" y="2041"/>
                <a:ext cx="17" cy="11"/>
              </a:xfrm>
              <a:custGeom>
                <a:avLst/>
                <a:gdLst/>
                <a:ahLst/>
                <a:cxnLst>
                  <a:cxn ang="0">
                    <a:pos x="51" y="8"/>
                  </a:cxn>
                  <a:cxn ang="0">
                    <a:pos x="47" y="5"/>
                  </a:cxn>
                  <a:cxn ang="0">
                    <a:pos x="41" y="3"/>
                  </a:cxn>
                  <a:cxn ang="0">
                    <a:pos x="36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2" y="1"/>
                  </a:cxn>
                  <a:cxn ang="0">
                    <a:pos x="14" y="4"/>
                  </a:cxn>
                  <a:cxn ang="0">
                    <a:pos x="9" y="8"/>
                  </a:cxn>
                  <a:cxn ang="0">
                    <a:pos x="4" y="15"/>
                  </a:cxn>
                  <a:cxn ang="0">
                    <a:pos x="0" y="21"/>
                  </a:cxn>
                  <a:cxn ang="0">
                    <a:pos x="0" y="25"/>
                  </a:cxn>
                  <a:cxn ang="0">
                    <a:pos x="1" y="28"/>
                  </a:cxn>
                  <a:cxn ang="0">
                    <a:pos x="4" y="29"/>
                  </a:cxn>
                  <a:cxn ang="0">
                    <a:pos x="8" y="30"/>
                  </a:cxn>
                  <a:cxn ang="0">
                    <a:pos x="13" y="32"/>
                  </a:cxn>
                  <a:cxn ang="0">
                    <a:pos x="22" y="32"/>
                  </a:cxn>
                  <a:cxn ang="0">
                    <a:pos x="28" y="30"/>
                  </a:cxn>
                  <a:cxn ang="0">
                    <a:pos x="29" y="30"/>
                  </a:cxn>
                  <a:cxn ang="0">
                    <a:pos x="38" y="26"/>
                  </a:cxn>
                  <a:cxn ang="0">
                    <a:pos x="46" y="20"/>
                  </a:cxn>
                  <a:cxn ang="0">
                    <a:pos x="49" y="17"/>
                  </a:cxn>
                  <a:cxn ang="0">
                    <a:pos x="51" y="12"/>
                  </a:cxn>
                  <a:cxn ang="0">
                    <a:pos x="51" y="11"/>
                  </a:cxn>
                  <a:cxn ang="0">
                    <a:pos x="51" y="9"/>
                  </a:cxn>
                  <a:cxn ang="0">
                    <a:pos x="51" y="8"/>
                  </a:cxn>
                  <a:cxn ang="0">
                    <a:pos x="50" y="8"/>
                  </a:cxn>
                  <a:cxn ang="0">
                    <a:pos x="51" y="8"/>
                  </a:cxn>
                  <a:cxn ang="0">
                    <a:pos x="50" y="8"/>
                  </a:cxn>
                  <a:cxn ang="0">
                    <a:pos x="51" y="8"/>
                  </a:cxn>
                  <a:cxn ang="0">
                    <a:pos x="51" y="8"/>
                  </a:cxn>
                </a:cxnLst>
                <a:rect l="0" t="0" r="r" b="b"/>
                <a:pathLst>
                  <a:path w="51" h="32">
                    <a:moveTo>
                      <a:pt x="51" y="8"/>
                    </a:moveTo>
                    <a:lnTo>
                      <a:pt x="47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2" y="1"/>
                    </a:lnTo>
                    <a:lnTo>
                      <a:pt x="14" y="4"/>
                    </a:lnTo>
                    <a:lnTo>
                      <a:pt x="9" y="8"/>
                    </a:lnTo>
                    <a:lnTo>
                      <a:pt x="4" y="15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1" y="28"/>
                    </a:lnTo>
                    <a:lnTo>
                      <a:pt x="4" y="29"/>
                    </a:lnTo>
                    <a:lnTo>
                      <a:pt x="8" y="30"/>
                    </a:lnTo>
                    <a:lnTo>
                      <a:pt x="13" y="32"/>
                    </a:lnTo>
                    <a:lnTo>
                      <a:pt x="22" y="32"/>
                    </a:lnTo>
                    <a:lnTo>
                      <a:pt x="28" y="30"/>
                    </a:lnTo>
                    <a:lnTo>
                      <a:pt x="29" y="30"/>
                    </a:lnTo>
                    <a:lnTo>
                      <a:pt x="38" y="26"/>
                    </a:lnTo>
                    <a:lnTo>
                      <a:pt x="46" y="20"/>
                    </a:lnTo>
                    <a:lnTo>
                      <a:pt x="49" y="17"/>
                    </a:lnTo>
                    <a:lnTo>
                      <a:pt x="51" y="12"/>
                    </a:lnTo>
                    <a:lnTo>
                      <a:pt x="51" y="11"/>
                    </a:lnTo>
                    <a:lnTo>
                      <a:pt x="51" y="9"/>
                    </a:lnTo>
                    <a:lnTo>
                      <a:pt x="51" y="8"/>
                    </a:lnTo>
                    <a:lnTo>
                      <a:pt x="50" y="8"/>
                    </a:lnTo>
                    <a:lnTo>
                      <a:pt x="51" y="8"/>
                    </a:lnTo>
                    <a:lnTo>
                      <a:pt x="50" y="8"/>
                    </a:lnTo>
                    <a:lnTo>
                      <a:pt x="51" y="8"/>
                    </a:lnTo>
                    <a:lnTo>
                      <a:pt x="51" y="8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5" name="Freeform 155"/>
              <p:cNvSpPr>
                <a:spLocks/>
              </p:cNvSpPr>
              <p:nvPr/>
            </p:nvSpPr>
            <p:spPr bwMode="auto">
              <a:xfrm>
                <a:off x="4827" y="2045"/>
                <a:ext cx="18" cy="11"/>
              </a:xfrm>
              <a:custGeom>
                <a:avLst/>
                <a:gdLst/>
                <a:ahLst/>
                <a:cxnLst>
                  <a:cxn ang="0">
                    <a:pos x="52" y="8"/>
                  </a:cxn>
                  <a:cxn ang="0">
                    <a:pos x="48" y="6"/>
                  </a:cxn>
                  <a:cxn ang="0">
                    <a:pos x="43" y="3"/>
                  </a:cxn>
                  <a:cxn ang="0">
                    <a:pos x="37" y="2"/>
                  </a:cxn>
                  <a:cxn ang="0">
                    <a:pos x="36" y="0"/>
                  </a:cxn>
                  <a:cxn ang="0">
                    <a:pos x="31" y="0"/>
                  </a:cxn>
                  <a:cxn ang="0">
                    <a:pos x="23" y="2"/>
                  </a:cxn>
                  <a:cxn ang="0">
                    <a:pos x="16" y="4"/>
                  </a:cxn>
                  <a:cxn ang="0">
                    <a:pos x="9" y="8"/>
                  </a:cxn>
                  <a:cxn ang="0">
                    <a:pos x="4" y="15"/>
                  </a:cxn>
                  <a:cxn ang="0">
                    <a:pos x="0" y="21"/>
                  </a:cxn>
                  <a:cxn ang="0">
                    <a:pos x="0" y="25"/>
                  </a:cxn>
                  <a:cxn ang="0">
                    <a:pos x="1" y="28"/>
                  </a:cxn>
                  <a:cxn ang="0">
                    <a:pos x="8" y="31"/>
                  </a:cxn>
                  <a:cxn ang="0">
                    <a:pos x="24" y="32"/>
                  </a:cxn>
                  <a:cxn ang="0">
                    <a:pos x="29" y="31"/>
                  </a:cxn>
                  <a:cxn ang="0">
                    <a:pos x="31" y="31"/>
                  </a:cxn>
                  <a:cxn ang="0">
                    <a:pos x="40" y="27"/>
                  </a:cxn>
                  <a:cxn ang="0">
                    <a:pos x="48" y="20"/>
                  </a:cxn>
                  <a:cxn ang="0">
                    <a:pos x="49" y="17"/>
                  </a:cxn>
                  <a:cxn ang="0">
                    <a:pos x="52" y="12"/>
                  </a:cxn>
                  <a:cxn ang="0">
                    <a:pos x="52" y="11"/>
                  </a:cxn>
                  <a:cxn ang="0">
                    <a:pos x="52" y="9"/>
                  </a:cxn>
                  <a:cxn ang="0">
                    <a:pos x="52" y="8"/>
                  </a:cxn>
                  <a:cxn ang="0">
                    <a:pos x="51" y="8"/>
                  </a:cxn>
                  <a:cxn ang="0">
                    <a:pos x="52" y="8"/>
                  </a:cxn>
                  <a:cxn ang="0">
                    <a:pos x="51" y="8"/>
                  </a:cxn>
                  <a:cxn ang="0">
                    <a:pos x="52" y="8"/>
                  </a:cxn>
                  <a:cxn ang="0">
                    <a:pos x="52" y="8"/>
                  </a:cxn>
                </a:cxnLst>
                <a:rect l="0" t="0" r="r" b="b"/>
                <a:pathLst>
                  <a:path w="52" h="32">
                    <a:moveTo>
                      <a:pt x="52" y="8"/>
                    </a:moveTo>
                    <a:lnTo>
                      <a:pt x="48" y="6"/>
                    </a:lnTo>
                    <a:lnTo>
                      <a:pt x="43" y="3"/>
                    </a:lnTo>
                    <a:lnTo>
                      <a:pt x="37" y="2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6" y="4"/>
                    </a:lnTo>
                    <a:lnTo>
                      <a:pt x="9" y="8"/>
                    </a:lnTo>
                    <a:lnTo>
                      <a:pt x="4" y="15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1" y="28"/>
                    </a:lnTo>
                    <a:lnTo>
                      <a:pt x="8" y="31"/>
                    </a:lnTo>
                    <a:lnTo>
                      <a:pt x="24" y="32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40" y="27"/>
                    </a:lnTo>
                    <a:lnTo>
                      <a:pt x="48" y="20"/>
                    </a:lnTo>
                    <a:lnTo>
                      <a:pt x="49" y="17"/>
                    </a:lnTo>
                    <a:lnTo>
                      <a:pt x="52" y="12"/>
                    </a:lnTo>
                    <a:lnTo>
                      <a:pt x="52" y="11"/>
                    </a:lnTo>
                    <a:lnTo>
                      <a:pt x="52" y="9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2" y="8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6" name="Freeform 156"/>
              <p:cNvSpPr>
                <a:spLocks/>
              </p:cNvSpPr>
              <p:nvPr/>
            </p:nvSpPr>
            <p:spPr bwMode="auto">
              <a:xfrm>
                <a:off x="4842" y="2052"/>
                <a:ext cx="18" cy="11"/>
              </a:xfrm>
              <a:custGeom>
                <a:avLst/>
                <a:gdLst/>
                <a:ahLst/>
                <a:cxnLst>
                  <a:cxn ang="0">
                    <a:pos x="52" y="8"/>
                  </a:cxn>
                  <a:cxn ang="0">
                    <a:pos x="48" y="5"/>
                  </a:cxn>
                  <a:cxn ang="0">
                    <a:pos x="43" y="3"/>
                  </a:cxn>
                  <a:cxn ang="0">
                    <a:pos x="37" y="1"/>
                  </a:cxn>
                  <a:cxn ang="0">
                    <a:pos x="36" y="0"/>
                  </a:cxn>
                  <a:cxn ang="0">
                    <a:pos x="31" y="0"/>
                  </a:cxn>
                  <a:cxn ang="0">
                    <a:pos x="23" y="1"/>
                  </a:cxn>
                  <a:cxn ang="0">
                    <a:pos x="15" y="4"/>
                  </a:cxn>
                  <a:cxn ang="0">
                    <a:pos x="10" y="8"/>
                  </a:cxn>
                  <a:cxn ang="0">
                    <a:pos x="4" y="15"/>
                  </a:cxn>
                  <a:cxn ang="0">
                    <a:pos x="0" y="21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8" y="31"/>
                  </a:cxn>
                  <a:cxn ang="0">
                    <a:pos x="24" y="32"/>
                  </a:cxn>
                  <a:cxn ang="0">
                    <a:pos x="29" y="31"/>
                  </a:cxn>
                  <a:cxn ang="0">
                    <a:pos x="31" y="31"/>
                  </a:cxn>
                  <a:cxn ang="0">
                    <a:pos x="40" y="27"/>
                  </a:cxn>
                  <a:cxn ang="0">
                    <a:pos x="44" y="24"/>
                  </a:cxn>
                  <a:cxn ang="0">
                    <a:pos x="48" y="20"/>
                  </a:cxn>
                  <a:cxn ang="0">
                    <a:pos x="49" y="17"/>
                  </a:cxn>
                  <a:cxn ang="0">
                    <a:pos x="52" y="12"/>
                  </a:cxn>
                  <a:cxn ang="0">
                    <a:pos x="52" y="11"/>
                  </a:cxn>
                  <a:cxn ang="0">
                    <a:pos x="52" y="9"/>
                  </a:cxn>
                  <a:cxn ang="0">
                    <a:pos x="52" y="8"/>
                  </a:cxn>
                  <a:cxn ang="0">
                    <a:pos x="51" y="8"/>
                  </a:cxn>
                  <a:cxn ang="0">
                    <a:pos x="52" y="8"/>
                  </a:cxn>
                  <a:cxn ang="0">
                    <a:pos x="51" y="8"/>
                  </a:cxn>
                  <a:cxn ang="0">
                    <a:pos x="52" y="8"/>
                  </a:cxn>
                  <a:cxn ang="0">
                    <a:pos x="52" y="8"/>
                  </a:cxn>
                </a:cxnLst>
                <a:rect l="0" t="0" r="r" b="b"/>
                <a:pathLst>
                  <a:path w="52" h="32">
                    <a:moveTo>
                      <a:pt x="52" y="8"/>
                    </a:moveTo>
                    <a:lnTo>
                      <a:pt x="48" y="5"/>
                    </a:lnTo>
                    <a:lnTo>
                      <a:pt x="43" y="3"/>
                    </a:lnTo>
                    <a:lnTo>
                      <a:pt x="37" y="1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5" y="4"/>
                    </a:lnTo>
                    <a:lnTo>
                      <a:pt x="10" y="8"/>
                    </a:lnTo>
                    <a:lnTo>
                      <a:pt x="4" y="15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8" y="31"/>
                    </a:lnTo>
                    <a:lnTo>
                      <a:pt x="24" y="32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40" y="27"/>
                    </a:lnTo>
                    <a:lnTo>
                      <a:pt x="44" y="24"/>
                    </a:lnTo>
                    <a:lnTo>
                      <a:pt x="48" y="20"/>
                    </a:lnTo>
                    <a:lnTo>
                      <a:pt x="49" y="17"/>
                    </a:lnTo>
                    <a:lnTo>
                      <a:pt x="52" y="12"/>
                    </a:lnTo>
                    <a:lnTo>
                      <a:pt x="52" y="11"/>
                    </a:lnTo>
                    <a:lnTo>
                      <a:pt x="52" y="9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2" y="8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7" name="Freeform 157"/>
              <p:cNvSpPr>
                <a:spLocks/>
              </p:cNvSpPr>
              <p:nvPr/>
            </p:nvSpPr>
            <p:spPr bwMode="auto">
              <a:xfrm>
                <a:off x="4857" y="2061"/>
                <a:ext cx="13" cy="8"/>
              </a:xfrm>
              <a:custGeom>
                <a:avLst/>
                <a:gdLst/>
                <a:ahLst/>
                <a:cxnLst>
                  <a:cxn ang="0">
                    <a:pos x="40" y="5"/>
                  </a:cxn>
                  <a:cxn ang="0">
                    <a:pos x="37" y="4"/>
                  </a:cxn>
                  <a:cxn ang="0">
                    <a:pos x="33" y="1"/>
                  </a:cxn>
                  <a:cxn ang="0">
                    <a:pos x="28" y="1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17" y="0"/>
                  </a:cxn>
                  <a:cxn ang="0">
                    <a:pos x="12" y="3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6"/>
                  </a:cxn>
                  <a:cxn ang="0">
                    <a:pos x="0" y="19"/>
                  </a:cxn>
                  <a:cxn ang="0">
                    <a:pos x="6" y="24"/>
                  </a:cxn>
                  <a:cxn ang="0">
                    <a:pos x="18" y="24"/>
                  </a:cxn>
                  <a:cxn ang="0">
                    <a:pos x="22" y="23"/>
                  </a:cxn>
                  <a:cxn ang="0">
                    <a:pos x="24" y="23"/>
                  </a:cxn>
                  <a:cxn ang="0">
                    <a:pos x="30" y="20"/>
                  </a:cxn>
                  <a:cxn ang="0">
                    <a:pos x="37" y="15"/>
                  </a:cxn>
                  <a:cxn ang="0">
                    <a:pos x="38" y="12"/>
                  </a:cxn>
                  <a:cxn ang="0">
                    <a:pos x="40" y="9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38" y="5"/>
                  </a:cxn>
                  <a:cxn ang="0">
                    <a:pos x="40" y="5"/>
                  </a:cxn>
                  <a:cxn ang="0">
                    <a:pos x="38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40" h="24">
                    <a:moveTo>
                      <a:pt x="40" y="5"/>
                    </a:moveTo>
                    <a:lnTo>
                      <a:pt x="37" y="4"/>
                    </a:lnTo>
                    <a:lnTo>
                      <a:pt x="33" y="1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2" y="3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22" y="23"/>
                    </a:lnTo>
                    <a:lnTo>
                      <a:pt x="24" y="23"/>
                    </a:lnTo>
                    <a:lnTo>
                      <a:pt x="30" y="20"/>
                    </a:lnTo>
                    <a:lnTo>
                      <a:pt x="37" y="15"/>
                    </a:lnTo>
                    <a:lnTo>
                      <a:pt x="38" y="12"/>
                    </a:lnTo>
                    <a:lnTo>
                      <a:pt x="40" y="9"/>
                    </a:lnTo>
                    <a:lnTo>
                      <a:pt x="40" y="7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8" name="Freeform 158"/>
              <p:cNvSpPr>
                <a:spLocks/>
              </p:cNvSpPr>
              <p:nvPr/>
            </p:nvSpPr>
            <p:spPr bwMode="auto">
              <a:xfrm>
                <a:off x="4802" y="2047"/>
                <a:ext cx="20" cy="20"/>
              </a:xfrm>
              <a:custGeom>
                <a:avLst/>
                <a:gdLst/>
                <a:ahLst/>
                <a:cxnLst>
                  <a:cxn ang="0">
                    <a:pos x="31" y="61"/>
                  </a:cxn>
                  <a:cxn ang="0">
                    <a:pos x="35" y="61"/>
                  </a:cxn>
                  <a:cxn ang="0">
                    <a:pos x="43" y="60"/>
                  </a:cxn>
                  <a:cxn ang="0">
                    <a:pos x="49" y="56"/>
                  </a:cxn>
                  <a:cxn ang="0">
                    <a:pos x="55" y="51"/>
                  </a:cxn>
                  <a:cxn ang="0">
                    <a:pos x="59" y="44"/>
                  </a:cxn>
                  <a:cxn ang="0">
                    <a:pos x="60" y="36"/>
                  </a:cxn>
                  <a:cxn ang="0">
                    <a:pos x="61" y="31"/>
                  </a:cxn>
                  <a:cxn ang="0">
                    <a:pos x="60" y="27"/>
                  </a:cxn>
                  <a:cxn ang="0">
                    <a:pos x="59" y="19"/>
                  </a:cxn>
                  <a:cxn ang="0">
                    <a:pos x="53" y="12"/>
                  </a:cxn>
                  <a:cxn ang="0">
                    <a:pos x="48" y="7"/>
                  </a:cxn>
                  <a:cxn ang="0">
                    <a:pos x="41" y="3"/>
                  </a:cxn>
                  <a:cxn ang="0">
                    <a:pos x="33" y="2"/>
                  </a:cxn>
                  <a:cxn ang="0">
                    <a:pos x="31" y="0"/>
                  </a:cxn>
                  <a:cxn ang="0">
                    <a:pos x="25" y="2"/>
                  </a:cxn>
                  <a:cxn ang="0">
                    <a:pos x="17" y="3"/>
                  </a:cxn>
                  <a:cxn ang="0">
                    <a:pos x="11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1" y="44"/>
                  </a:cxn>
                  <a:cxn ang="0">
                    <a:pos x="5" y="51"/>
                  </a:cxn>
                  <a:cxn ang="0">
                    <a:pos x="11" y="56"/>
                  </a:cxn>
                  <a:cxn ang="0">
                    <a:pos x="17" y="60"/>
                  </a:cxn>
                  <a:cxn ang="0">
                    <a:pos x="25" y="61"/>
                  </a:cxn>
                  <a:cxn ang="0">
                    <a:pos x="31" y="61"/>
                  </a:cxn>
                  <a:cxn ang="0">
                    <a:pos x="29" y="61"/>
                  </a:cxn>
                  <a:cxn ang="0">
                    <a:pos x="31" y="61"/>
                  </a:cxn>
                  <a:cxn ang="0">
                    <a:pos x="29" y="61"/>
                  </a:cxn>
                  <a:cxn ang="0">
                    <a:pos x="31" y="61"/>
                  </a:cxn>
                  <a:cxn ang="0">
                    <a:pos x="31" y="61"/>
                  </a:cxn>
                </a:cxnLst>
                <a:rect l="0" t="0" r="r" b="b"/>
                <a:pathLst>
                  <a:path w="61" h="61">
                    <a:moveTo>
                      <a:pt x="31" y="61"/>
                    </a:moveTo>
                    <a:lnTo>
                      <a:pt x="35" y="61"/>
                    </a:lnTo>
                    <a:lnTo>
                      <a:pt x="43" y="60"/>
                    </a:lnTo>
                    <a:lnTo>
                      <a:pt x="49" y="56"/>
                    </a:lnTo>
                    <a:lnTo>
                      <a:pt x="55" y="51"/>
                    </a:lnTo>
                    <a:lnTo>
                      <a:pt x="59" y="44"/>
                    </a:lnTo>
                    <a:lnTo>
                      <a:pt x="60" y="36"/>
                    </a:lnTo>
                    <a:lnTo>
                      <a:pt x="61" y="31"/>
                    </a:lnTo>
                    <a:lnTo>
                      <a:pt x="60" y="27"/>
                    </a:lnTo>
                    <a:lnTo>
                      <a:pt x="59" y="19"/>
                    </a:lnTo>
                    <a:lnTo>
                      <a:pt x="53" y="12"/>
                    </a:lnTo>
                    <a:lnTo>
                      <a:pt x="48" y="7"/>
                    </a:lnTo>
                    <a:lnTo>
                      <a:pt x="41" y="3"/>
                    </a:lnTo>
                    <a:lnTo>
                      <a:pt x="33" y="2"/>
                    </a:lnTo>
                    <a:lnTo>
                      <a:pt x="31" y="0"/>
                    </a:lnTo>
                    <a:lnTo>
                      <a:pt x="25" y="2"/>
                    </a:lnTo>
                    <a:lnTo>
                      <a:pt x="17" y="3"/>
                    </a:lnTo>
                    <a:lnTo>
                      <a:pt x="11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1" y="44"/>
                    </a:lnTo>
                    <a:lnTo>
                      <a:pt x="5" y="51"/>
                    </a:lnTo>
                    <a:lnTo>
                      <a:pt x="11" y="56"/>
                    </a:lnTo>
                    <a:lnTo>
                      <a:pt x="17" y="60"/>
                    </a:lnTo>
                    <a:lnTo>
                      <a:pt x="25" y="61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31" y="61"/>
                    </a:lnTo>
                    <a:lnTo>
                      <a:pt x="31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9" name="Freeform 159"/>
              <p:cNvSpPr>
                <a:spLocks/>
              </p:cNvSpPr>
              <p:nvPr/>
            </p:nvSpPr>
            <p:spPr bwMode="auto">
              <a:xfrm>
                <a:off x="4800" y="2048"/>
                <a:ext cx="21" cy="20"/>
              </a:xfrm>
              <a:custGeom>
                <a:avLst/>
                <a:gdLst/>
                <a:ahLst/>
                <a:cxnLst>
                  <a:cxn ang="0">
                    <a:pos x="29" y="61"/>
                  </a:cxn>
                  <a:cxn ang="0">
                    <a:pos x="33" y="61"/>
                  </a:cxn>
                  <a:cxn ang="0">
                    <a:pos x="41" y="60"/>
                  </a:cxn>
                  <a:cxn ang="0">
                    <a:pos x="48" y="56"/>
                  </a:cxn>
                  <a:cxn ang="0">
                    <a:pos x="53" y="51"/>
                  </a:cxn>
                  <a:cxn ang="0">
                    <a:pos x="59" y="44"/>
                  </a:cxn>
                  <a:cxn ang="0">
                    <a:pos x="60" y="36"/>
                  </a:cxn>
                  <a:cxn ang="0">
                    <a:pos x="61" y="31"/>
                  </a:cxn>
                  <a:cxn ang="0">
                    <a:pos x="60" y="27"/>
                  </a:cxn>
                  <a:cxn ang="0">
                    <a:pos x="59" y="19"/>
                  </a:cxn>
                  <a:cxn ang="0">
                    <a:pos x="53" y="12"/>
                  </a:cxn>
                  <a:cxn ang="0">
                    <a:pos x="48" y="7"/>
                  </a:cxn>
                  <a:cxn ang="0">
                    <a:pos x="41" y="3"/>
                  </a:cxn>
                  <a:cxn ang="0">
                    <a:pos x="33" y="1"/>
                  </a:cxn>
                  <a:cxn ang="0">
                    <a:pos x="29" y="0"/>
                  </a:cxn>
                  <a:cxn ang="0">
                    <a:pos x="25" y="1"/>
                  </a:cxn>
                  <a:cxn ang="0">
                    <a:pos x="17" y="3"/>
                  </a:cxn>
                  <a:cxn ang="0">
                    <a:pos x="11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1" y="44"/>
                  </a:cxn>
                  <a:cxn ang="0">
                    <a:pos x="5" y="51"/>
                  </a:cxn>
                  <a:cxn ang="0">
                    <a:pos x="11" y="56"/>
                  </a:cxn>
                  <a:cxn ang="0">
                    <a:pos x="17" y="60"/>
                  </a:cxn>
                  <a:cxn ang="0">
                    <a:pos x="25" y="61"/>
                  </a:cxn>
                  <a:cxn ang="0">
                    <a:pos x="29" y="61"/>
                  </a:cxn>
                  <a:cxn ang="0">
                    <a:pos x="28" y="61"/>
                  </a:cxn>
                  <a:cxn ang="0">
                    <a:pos x="29" y="61"/>
                  </a:cxn>
                  <a:cxn ang="0">
                    <a:pos x="28" y="61"/>
                  </a:cxn>
                  <a:cxn ang="0">
                    <a:pos x="29" y="61"/>
                  </a:cxn>
                  <a:cxn ang="0">
                    <a:pos x="29" y="61"/>
                  </a:cxn>
                </a:cxnLst>
                <a:rect l="0" t="0" r="r" b="b"/>
                <a:pathLst>
                  <a:path w="61" h="61">
                    <a:moveTo>
                      <a:pt x="29" y="61"/>
                    </a:moveTo>
                    <a:lnTo>
                      <a:pt x="33" y="61"/>
                    </a:lnTo>
                    <a:lnTo>
                      <a:pt x="41" y="60"/>
                    </a:lnTo>
                    <a:lnTo>
                      <a:pt x="48" y="56"/>
                    </a:lnTo>
                    <a:lnTo>
                      <a:pt x="53" y="51"/>
                    </a:lnTo>
                    <a:lnTo>
                      <a:pt x="59" y="44"/>
                    </a:lnTo>
                    <a:lnTo>
                      <a:pt x="60" y="36"/>
                    </a:lnTo>
                    <a:lnTo>
                      <a:pt x="61" y="31"/>
                    </a:lnTo>
                    <a:lnTo>
                      <a:pt x="60" y="27"/>
                    </a:lnTo>
                    <a:lnTo>
                      <a:pt x="59" y="19"/>
                    </a:lnTo>
                    <a:lnTo>
                      <a:pt x="53" y="12"/>
                    </a:lnTo>
                    <a:lnTo>
                      <a:pt x="48" y="7"/>
                    </a:lnTo>
                    <a:lnTo>
                      <a:pt x="41" y="3"/>
                    </a:lnTo>
                    <a:lnTo>
                      <a:pt x="33" y="1"/>
                    </a:lnTo>
                    <a:lnTo>
                      <a:pt x="29" y="0"/>
                    </a:lnTo>
                    <a:lnTo>
                      <a:pt x="25" y="1"/>
                    </a:lnTo>
                    <a:lnTo>
                      <a:pt x="17" y="3"/>
                    </a:lnTo>
                    <a:lnTo>
                      <a:pt x="11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1" y="44"/>
                    </a:lnTo>
                    <a:lnTo>
                      <a:pt x="5" y="51"/>
                    </a:lnTo>
                    <a:lnTo>
                      <a:pt x="11" y="56"/>
                    </a:lnTo>
                    <a:lnTo>
                      <a:pt x="17" y="60"/>
                    </a:lnTo>
                    <a:lnTo>
                      <a:pt x="25" y="61"/>
                    </a:lnTo>
                    <a:lnTo>
                      <a:pt x="29" y="61"/>
                    </a:lnTo>
                    <a:lnTo>
                      <a:pt x="28" y="61"/>
                    </a:lnTo>
                    <a:lnTo>
                      <a:pt x="29" y="61"/>
                    </a:lnTo>
                    <a:lnTo>
                      <a:pt x="28" y="61"/>
                    </a:lnTo>
                    <a:lnTo>
                      <a:pt x="29" y="61"/>
                    </a:lnTo>
                    <a:lnTo>
                      <a:pt x="29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0" name="Freeform 160"/>
              <p:cNvSpPr>
                <a:spLocks/>
              </p:cNvSpPr>
              <p:nvPr/>
            </p:nvSpPr>
            <p:spPr bwMode="auto">
              <a:xfrm>
                <a:off x="4803" y="2054"/>
                <a:ext cx="18" cy="14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51" y="1"/>
                  </a:cxn>
                  <a:cxn ang="0">
                    <a:pos x="51" y="4"/>
                  </a:cxn>
                  <a:cxn ang="0">
                    <a:pos x="52" y="8"/>
                  </a:cxn>
                  <a:cxn ang="0">
                    <a:pos x="52" y="12"/>
                  </a:cxn>
                  <a:cxn ang="0">
                    <a:pos x="53" y="12"/>
                  </a:cxn>
                  <a:cxn ang="0">
                    <a:pos x="52" y="17"/>
                  </a:cxn>
                  <a:cxn ang="0">
                    <a:pos x="51" y="25"/>
                  </a:cxn>
                  <a:cxn ang="0">
                    <a:pos x="45" y="32"/>
                  </a:cxn>
                  <a:cxn ang="0">
                    <a:pos x="40" y="37"/>
                  </a:cxn>
                  <a:cxn ang="0">
                    <a:pos x="33" y="41"/>
                  </a:cxn>
                  <a:cxn ang="0">
                    <a:pos x="25" y="42"/>
                  </a:cxn>
                  <a:cxn ang="0">
                    <a:pos x="21" y="42"/>
                  </a:cxn>
                  <a:cxn ang="0">
                    <a:pos x="19" y="42"/>
                  </a:cxn>
                  <a:cxn ang="0">
                    <a:pos x="15" y="42"/>
                  </a:cxn>
                  <a:cxn ang="0">
                    <a:pos x="7" y="40"/>
                  </a:cxn>
                  <a:cxn ang="0">
                    <a:pos x="1" y="36"/>
                  </a:cxn>
                  <a:cxn ang="0">
                    <a:pos x="0" y="33"/>
                  </a:cxn>
                  <a:cxn ang="0">
                    <a:pos x="3" y="34"/>
                  </a:cxn>
                  <a:cxn ang="0">
                    <a:pos x="15" y="34"/>
                  </a:cxn>
                  <a:cxn ang="0">
                    <a:pos x="31" y="29"/>
                  </a:cxn>
                  <a:cxn ang="0">
                    <a:pos x="35" y="26"/>
                  </a:cxn>
                  <a:cxn ang="0">
                    <a:pos x="37" y="24"/>
                  </a:cxn>
                  <a:cxn ang="0">
                    <a:pos x="43" y="18"/>
                  </a:cxn>
                  <a:cxn ang="0">
                    <a:pos x="48" y="6"/>
                  </a:cxn>
                  <a:cxn ang="0">
                    <a:pos x="49" y="1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51" y="0"/>
                  </a:cxn>
                  <a:cxn ang="0">
                    <a:pos x="51" y="0"/>
                  </a:cxn>
                </a:cxnLst>
                <a:rect l="0" t="0" r="r" b="b"/>
                <a:pathLst>
                  <a:path w="53" h="42">
                    <a:moveTo>
                      <a:pt x="51" y="0"/>
                    </a:moveTo>
                    <a:lnTo>
                      <a:pt x="51" y="1"/>
                    </a:lnTo>
                    <a:lnTo>
                      <a:pt x="51" y="4"/>
                    </a:lnTo>
                    <a:lnTo>
                      <a:pt x="52" y="8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2" y="17"/>
                    </a:lnTo>
                    <a:lnTo>
                      <a:pt x="51" y="25"/>
                    </a:lnTo>
                    <a:lnTo>
                      <a:pt x="45" y="32"/>
                    </a:lnTo>
                    <a:lnTo>
                      <a:pt x="40" y="37"/>
                    </a:lnTo>
                    <a:lnTo>
                      <a:pt x="33" y="41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9" y="42"/>
                    </a:lnTo>
                    <a:lnTo>
                      <a:pt x="15" y="42"/>
                    </a:lnTo>
                    <a:lnTo>
                      <a:pt x="7" y="40"/>
                    </a:lnTo>
                    <a:lnTo>
                      <a:pt x="1" y="36"/>
                    </a:lnTo>
                    <a:lnTo>
                      <a:pt x="0" y="33"/>
                    </a:lnTo>
                    <a:lnTo>
                      <a:pt x="3" y="34"/>
                    </a:lnTo>
                    <a:lnTo>
                      <a:pt x="15" y="34"/>
                    </a:lnTo>
                    <a:lnTo>
                      <a:pt x="31" y="29"/>
                    </a:lnTo>
                    <a:lnTo>
                      <a:pt x="35" y="26"/>
                    </a:lnTo>
                    <a:lnTo>
                      <a:pt x="37" y="24"/>
                    </a:lnTo>
                    <a:lnTo>
                      <a:pt x="43" y="18"/>
                    </a:lnTo>
                    <a:lnTo>
                      <a:pt x="48" y="6"/>
                    </a:lnTo>
                    <a:lnTo>
                      <a:pt x="49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1" name="Freeform 161"/>
              <p:cNvSpPr>
                <a:spLocks/>
              </p:cNvSpPr>
              <p:nvPr/>
            </p:nvSpPr>
            <p:spPr bwMode="auto">
              <a:xfrm>
                <a:off x="4800" y="2048"/>
                <a:ext cx="16" cy="12"/>
              </a:xfrm>
              <a:custGeom>
                <a:avLst/>
                <a:gdLst/>
                <a:ahLst/>
                <a:cxnLst>
                  <a:cxn ang="0">
                    <a:pos x="47" y="5"/>
                  </a:cxn>
                  <a:cxn ang="0">
                    <a:pos x="43" y="4"/>
                  </a:cxn>
                  <a:cxn ang="0">
                    <a:pos x="40" y="3"/>
                  </a:cxn>
                  <a:cxn ang="0">
                    <a:pos x="33" y="1"/>
                  </a:cxn>
                  <a:cxn ang="0">
                    <a:pos x="29" y="0"/>
                  </a:cxn>
                  <a:cxn ang="0">
                    <a:pos x="25" y="1"/>
                  </a:cxn>
                  <a:cxn ang="0">
                    <a:pos x="17" y="3"/>
                  </a:cxn>
                  <a:cxn ang="0">
                    <a:pos x="11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2"/>
                  </a:cxn>
                  <a:cxn ang="0">
                    <a:pos x="4" y="33"/>
                  </a:cxn>
                  <a:cxn ang="0">
                    <a:pos x="8" y="35"/>
                  </a:cxn>
                  <a:cxn ang="0">
                    <a:pos x="15" y="35"/>
                  </a:cxn>
                  <a:cxn ang="0">
                    <a:pos x="23" y="33"/>
                  </a:cxn>
                  <a:cxn ang="0">
                    <a:pos x="28" y="31"/>
                  </a:cxn>
                  <a:cxn ang="0">
                    <a:pos x="37" y="25"/>
                  </a:cxn>
                  <a:cxn ang="0">
                    <a:pos x="45" y="16"/>
                  </a:cxn>
                  <a:cxn ang="0">
                    <a:pos x="47" y="13"/>
                  </a:cxn>
                  <a:cxn ang="0">
                    <a:pos x="47" y="12"/>
                  </a:cxn>
                  <a:cxn ang="0">
                    <a:pos x="47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5"/>
                  </a:cxn>
                  <a:cxn ang="0">
                    <a:pos x="47" y="5"/>
                  </a:cxn>
                  <a:cxn ang="0">
                    <a:pos x="45" y="5"/>
                  </a:cxn>
                  <a:cxn ang="0">
                    <a:pos x="47" y="5"/>
                  </a:cxn>
                  <a:cxn ang="0">
                    <a:pos x="47" y="5"/>
                  </a:cxn>
                </a:cxnLst>
                <a:rect l="0" t="0" r="r" b="b"/>
                <a:pathLst>
                  <a:path w="47" h="35">
                    <a:moveTo>
                      <a:pt x="47" y="5"/>
                    </a:moveTo>
                    <a:lnTo>
                      <a:pt x="43" y="4"/>
                    </a:lnTo>
                    <a:lnTo>
                      <a:pt x="40" y="3"/>
                    </a:lnTo>
                    <a:lnTo>
                      <a:pt x="33" y="1"/>
                    </a:lnTo>
                    <a:lnTo>
                      <a:pt x="29" y="0"/>
                    </a:lnTo>
                    <a:lnTo>
                      <a:pt x="25" y="1"/>
                    </a:lnTo>
                    <a:lnTo>
                      <a:pt x="17" y="3"/>
                    </a:lnTo>
                    <a:lnTo>
                      <a:pt x="11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4" y="33"/>
                    </a:lnTo>
                    <a:lnTo>
                      <a:pt x="8" y="35"/>
                    </a:lnTo>
                    <a:lnTo>
                      <a:pt x="15" y="35"/>
                    </a:lnTo>
                    <a:lnTo>
                      <a:pt x="23" y="33"/>
                    </a:lnTo>
                    <a:lnTo>
                      <a:pt x="28" y="31"/>
                    </a:lnTo>
                    <a:lnTo>
                      <a:pt x="37" y="25"/>
                    </a:lnTo>
                    <a:lnTo>
                      <a:pt x="45" y="16"/>
                    </a:lnTo>
                    <a:lnTo>
                      <a:pt x="47" y="13"/>
                    </a:lnTo>
                    <a:lnTo>
                      <a:pt x="47" y="12"/>
                    </a:lnTo>
                    <a:lnTo>
                      <a:pt x="47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7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2" name="Freeform 162"/>
              <p:cNvSpPr>
                <a:spLocks/>
              </p:cNvSpPr>
              <p:nvPr/>
            </p:nvSpPr>
            <p:spPr bwMode="auto">
              <a:xfrm>
                <a:off x="4820" y="2052"/>
                <a:ext cx="20" cy="20"/>
              </a:xfrm>
              <a:custGeom>
                <a:avLst/>
                <a:gdLst/>
                <a:ahLst/>
                <a:cxnLst>
                  <a:cxn ang="0">
                    <a:pos x="30" y="61"/>
                  </a:cxn>
                  <a:cxn ang="0">
                    <a:pos x="34" y="61"/>
                  </a:cxn>
                  <a:cxn ang="0">
                    <a:pos x="42" y="59"/>
                  </a:cxn>
                  <a:cxn ang="0">
                    <a:pos x="49" y="56"/>
                  </a:cxn>
                  <a:cxn ang="0">
                    <a:pos x="54" y="50"/>
                  </a:cxn>
                  <a:cxn ang="0">
                    <a:pos x="58" y="44"/>
                  </a:cxn>
                  <a:cxn ang="0">
                    <a:pos x="59" y="36"/>
                  </a:cxn>
                  <a:cxn ang="0">
                    <a:pos x="61" y="30"/>
                  </a:cxn>
                  <a:cxn ang="0">
                    <a:pos x="59" y="26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49" y="6"/>
                  </a:cxn>
                  <a:cxn ang="0">
                    <a:pos x="42" y="2"/>
                  </a:cxn>
                  <a:cxn ang="0">
                    <a:pos x="34" y="1"/>
                  </a:cxn>
                  <a:cxn ang="0">
                    <a:pos x="30" y="0"/>
                  </a:cxn>
                  <a:cxn ang="0">
                    <a:pos x="25" y="1"/>
                  </a:cxn>
                  <a:cxn ang="0">
                    <a:pos x="17" y="2"/>
                  </a:cxn>
                  <a:cxn ang="0">
                    <a:pos x="10" y="6"/>
                  </a:cxn>
                  <a:cxn ang="0">
                    <a:pos x="5" y="12"/>
                  </a:cxn>
                  <a:cxn ang="0">
                    <a:pos x="1" y="18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4"/>
                  </a:cxn>
                  <a:cxn ang="0">
                    <a:pos x="5" y="50"/>
                  </a:cxn>
                  <a:cxn ang="0">
                    <a:pos x="10" y="56"/>
                  </a:cxn>
                  <a:cxn ang="0">
                    <a:pos x="17" y="59"/>
                  </a:cxn>
                  <a:cxn ang="0">
                    <a:pos x="25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30" y="61"/>
                  </a:cxn>
                </a:cxnLst>
                <a:rect l="0" t="0" r="r" b="b"/>
                <a:pathLst>
                  <a:path w="61" h="61">
                    <a:moveTo>
                      <a:pt x="30" y="61"/>
                    </a:moveTo>
                    <a:lnTo>
                      <a:pt x="34" y="61"/>
                    </a:lnTo>
                    <a:lnTo>
                      <a:pt x="42" y="59"/>
                    </a:lnTo>
                    <a:lnTo>
                      <a:pt x="49" y="56"/>
                    </a:lnTo>
                    <a:lnTo>
                      <a:pt x="54" y="50"/>
                    </a:lnTo>
                    <a:lnTo>
                      <a:pt x="58" y="44"/>
                    </a:lnTo>
                    <a:lnTo>
                      <a:pt x="59" y="36"/>
                    </a:lnTo>
                    <a:lnTo>
                      <a:pt x="61" y="30"/>
                    </a:lnTo>
                    <a:lnTo>
                      <a:pt x="59" y="26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49" y="6"/>
                    </a:lnTo>
                    <a:lnTo>
                      <a:pt x="42" y="2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17" y="2"/>
                    </a:lnTo>
                    <a:lnTo>
                      <a:pt x="10" y="6"/>
                    </a:lnTo>
                    <a:lnTo>
                      <a:pt x="5" y="12"/>
                    </a:lnTo>
                    <a:lnTo>
                      <a:pt x="1" y="18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4"/>
                    </a:lnTo>
                    <a:lnTo>
                      <a:pt x="5" y="50"/>
                    </a:lnTo>
                    <a:lnTo>
                      <a:pt x="10" y="56"/>
                    </a:lnTo>
                    <a:lnTo>
                      <a:pt x="17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30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3" name="Freeform 163"/>
              <p:cNvSpPr>
                <a:spLocks/>
              </p:cNvSpPr>
              <p:nvPr/>
            </p:nvSpPr>
            <p:spPr bwMode="auto">
              <a:xfrm>
                <a:off x="4823" y="2059"/>
                <a:ext cx="16" cy="12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5" y="7"/>
                  </a:cxn>
                  <a:cxn ang="0">
                    <a:pos x="45" y="11"/>
                  </a:cxn>
                  <a:cxn ang="0">
                    <a:pos x="47" y="11"/>
                  </a:cxn>
                  <a:cxn ang="0">
                    <a:pos x="45" y="15"/>
                  </a:cxn>
                  <a:cxn ang="0">
                    <a:pos x="44" y="21"/>
                  </a:cxn>
                  <a:cxn ang="0">
                    <a:pos x="40" y="28"/>
                  </a:cxn>
                  <a:cxn ang="0">
                    <a:pos x="36" y="32"/>
                  </a:cxn>
                  <a:cxn ang="0">
                    <a:pos x="29" y="36"/>
                  </a:cxn>
                  <a:cxn ang="0">
                    <a:pos x="21" y="37"/>
                  </a:cxn>
                  <a:cxn ang="0">
                    <a:pos x="19" y="37"/>
                  </a:cxn>
                  <a:cxn ang="0">
                    <a:pos x="16" y="37"/>
                  </a:cxn>
                  <a:cxn ang="0">
                    <a:pos x="13" y="37"/>
                  </a:cxn>
                  <a:cxn ang="0">
                    <a:pos x="7" y="35"/>
                  </a:cxn>
                  <a:cxn ang="0">
                    <a:pos x="1" y="31"/>
                  </a:cxn>
                  <a:cxn ang="0">
                    <a:pos x="0" y="29"/>
                  </a:cxn>
                  <a:cxn ang="0">
                    <a:pos x="3" y="31"/>
                  </a:cxn>
                  <a:cxn ang="0">
                    <a:pos x="13" y="31"/>
                  </a:cxn>
                  <a:cxn ang="0">
                    <a:pos x="27" y="27"/>
                  </a:cxn>
                  <a:cxn ang="0">
                    <a:pos x="31" y="24"/>
                  </a:cxn>
                  <a:cxn ang="0">
                    <a:pos x="33" y="21"/>
                  </a:cxn>
                  <a:cxn ang="0">
                    <a:pos x="37" y="16"/>
                  </a:cxn>
                  <a:cxn ang="0">
                    <a:pos x="41" y="7"/>
                  </a:cxn>
                  <a:cxn ang="0">
                    <a:pos x="43" y="1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47" h="37">
                    <a:moveTo>
                      <a:pt x="44" y="0"/>
                    </a:moveTo>
                    <a:lnTo>
                      <a:pt x="45" y="7"/>
                    </a:lnTo>
                    <a:lnTo>
                      <a:pt x="45" y="11"/>
                    </a:lnTo>
                    <a:lnTo>
                      <a:pt x="47" y="11"/>
                    </a:lnTo>
                    <a:lnTo>
                      <a:pt x="45" y="15"/>
                    </a:lnTo>
                    <a:lnTo>
                      <a:pt x="44" y="21"/>
                    </a:lnTo>
                    <a:lnTo>
                      <a:pt x="40" y="28"/>
                    </a:lnTo>
                    <a:lnTo>
                      <a:pt x="36" y="32"/>
                    </a:lnTo>
                    <a:lnTo>
                      <a:pt x="29" y="36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16" y="37"/>
                    </a:lnTo>
                    <a:lnTo>
                      <a:pt x="13" y="37"/>
                    </a:lnTo>
                    <a:lnTo>
                      <a:pt x="7" y="35"/>
                    </a:lnTo>
                    <a:lnTo>
                      <a:pt x="1" y="31"/>
                    </a:lnTo>
                    <a:lnTo>
                      <a:pt x="0" y="29"/>
                    </a:lnTo>
                    <a:lnTo>
                      <a:pt x="3" y="31"/>
                    </a:lnTo>
                    <a:lnTo>
                      <a:pt x="13" y="31"/>
                    </a:lnTo>
                    <a:lnTo>
                      <a:pt x="27" y="27"/>
                    </a:lnTo>
                    <a:lnTo>
                      <a:pt x="31" y="24"/>
                    </a:lnTo>
                    <a:lnTo>
                      <a:pt x="33" y="21"/>
                    </a:lnTo>
                    <a:lnTo>
                      <a:pt x="37" y="16"/>
                    </a:lnTo>
                    <a:lnTo>
                      <a:pt x="41" y="7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4" name="Freeform 164"/>
              <p:cNvSpPr>
                <a:spLocks/>
              </p:cNvSpPr>
              <p:nvPr/>
            </p:nvSpPr>
            <p:spPr bwMode="auto">
              <a:xfrm>
                <a:off x="4821" y="2053"/>
                <a:ext cx="14" cy="11"/>
              </a:xfrm>
              <a:custGeom>
                <a:avLst/>
                <a:gdLst/>
                <a:ahLst/>
                <a:cxnLst>
                  <a:cxn ang="0">
                    <a:pos x="43" y="4"/>
                  </a:cxn>
                  <a:cxn ang="0">
                    <a:pos x="37" y="3"/>
                  </a:cxn>
                  <a:cxn ang="0">
                    <a:pos x="31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0" y="1"/>
                  </a:cxn>
                  <a:cxn ang="0">
                    <a:pos x="13" y="3"/>
                  </a:cxn>
                  <a:cxn ang="0">
                    <a:pos x="8" y="5"/>
                  </a:cxn>
                  <a:cxn ang="0">
                    <a:pos x="4" y="11"/>
                  </a:cxn>
                  <a:cxn ang="0">
                    <a:pos x="2" y="16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2" y="28"/>
                  </a:cxn>
                  <a:cxn ang="0">
                    <a:pos x="8" y="31"/>
                  </a:cxn>
                  <a:cxn ang="0">
                    <a:pos x="20" y="29"/>
                  </a:cxn>
                  <a:cxn ang="0">
                    <a:pos x="25" y="27"/>
                  </a:cxn>
                  <a:cxn ang="0">
                    <a:pos x="33" y="21"/>
                  </a:cxn>
                  <a:cxn ang="0">
                    <a:pos x="41" y="15"/>
                  </a:cxn>
                  <a:cxn ang="0">
                    <a:pos x="43" y="12"/>
                  </a:cxn>
                  <a:cxn ang="0">
                    <a:pos x="43" y="11"/>
                  </a:cxn>
                  <a:cxn ang="0">
                    <a:pos x="43" y="8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1" y="4"/>
                  </a:cxn>
                  <a:cxn ang="0">
                    <a:pos x="43" y="4"/>
                  </a:cxn>
                  <a:cxn ang="0">
                    <a:pos x="41" y="4"/>
                  </a:cxn>
                  <a:cxn ang="0">
                    <a:pos x="43" y="4"/>
                  </a:cxn>
                  <a:cxn ang="0">
                    <a:pos x="43" y="4"/>
                  </a:cxn>
                </a:cxnLst>
                <a:rect l="0" t="0" r="r" b="b"/>
                <a:pathLst>
                  <a:path w="43" h="31">
                    <a:moveTo>
                      <a:pt x="43" y="4"/>
                    </a:moveTo>
                    <a:lnTo>
                      <a:pt x="37" y="3"/>
                    </a:lnTo>
                    <a:lnTo>
                      <a:pt x="31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3" y="3"/>
                    </a:lnTo>
                    <a:lnTo>
                      <a:pt x="8" y="5"/>
                    </a:lnTo>
                    <a:lnTo>
                      <a:pt x="4" y="11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2" y="28"/>
                    </a:lnTo>
                    <a:lnTo>
                      <a:pt x="8" y="31"/>
                    </a:lnTo>
                    <a:lnTo>
                      <a:pt x="20" y="29"/>
                    </a:lnTo>
                    <a:lnTo>
                      <a:pt x="25" y="27"/>
                    </a:lnTo>
                    <a:lnTo>
                      <a:pt x="33" y="21"/>
                    </a:lnTo>
                    <a:lnTo>
                      <a:pt x="41" y="15"/>
                    </a:lnTo>
                    <a:lnTo>
                      <a:pt x="43" y="12"/>
                    </a:lnTo>
                    <a:lnTo>
                      <a:pt x="43" y="11"/>
                    </a:lnTo>
                    <a:lnTo>
                      <a:pt x="43" y="8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1" y="4"/>
                    </a:lnTo>
                    <a:lnTo>
                      <a:pt x="43" y="4"/>
                    </a:lnTo>
                    <a:lnTo>
                      <a:pt x="41" y="4"/>
                    </a:lnTo>
                    <a:lnTo>
                      <a:pt x="43" y="4"/>
                    </a:lnTo>
                    <a:lnTo>
                      <a:pt x="43" y="4"/>
                    </a:lnTo>
                    <a:close/>
                  </a:path>
                </a:pathLst>
              </a:custGeom>
              <a:solidFill>
                <a:srgbClr val="82E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5" name="Freeform 165"/>
              <p:cNvSpPr>
                <a:spLocks/>
              </p:cNvSpPr>
              <p:nvPr/>
            </p:nvSpPr>
            <p:spPr bwMode="auto">
              <a:xfrm>
                <a:off x="4649" y="2053"/>
                <a:ext cx="21" cy="20"/>
              </a:xfrm>
              <a:custGeom>
                <a:avLst/>
                <a:gdLst/>
                <a:ahLst/>
                <a:cxnLst>
                  <a:cxn ang="0">
                    <a:pos x="31" y="60"/>
                  </a:cxn>
                  <a:cxn ang="0">
                    <a:pos x="34" y="60"/>
                  </a:cxn>
                  <a:cxn ang="0">
                    <a:pos x="42" y="58"/>
                  </a:cxn>
                  <a:cxn ang="0">
                    <a:pos x="48" y="54"/>
                  </a:cxn>
                  <a:cxn ang="0">
                    <a:pos x="54" y="49"/>
                  </a:cxn>
                  <a:cxn ang="0">
                    <a:pos x="59" y="43"/>
                  </a:cxn>
                  <a:cxn ang="0">
                    <a:pos x="60" y="35"/>
                  </a:cxn>
                  <a:cxn ang="0">
                    <a:pos x="62" y="31"/>
                  </a:cxn>
                  <a:cxn ang="0">
                    <a:pos x="60" y="27"/>
                  </a:cxn>
                  <a:cxn ang="0">
                    <a:pos x="59" y="19"/>
                  </a:cxn>
                  <a:cxn ang="0">
                    <a:pos x="54" y="12"/>
                  </a:cxn>
                  <a:cxn ang="0">
                    <a:pos x="48" y="7"/>
                  </a:cxn>
                  <a:cxn ang="0">
                    <a:pos x="42" y="3"/>
                  </a:cxn>
                  <a:cxn ang="0">
                    <a:pos x="34" y="1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18" y="3"/>
                  </a:cxn>
                  <a:cxn ang="0">
                    <a:pos x="11" y="7"/>
                  </a:cxn>
                  <a:cxn ang="0">
                    <a:pos x="6" y="12"/>
                  </a:cxn>
                  <a:cxn ang="0">
                    <a:pos x="2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5"/>
                  </a:cxn>
                  <a:cxn ang="0">
                    <a:pos x="2" y="43"/>
                  </a:cxn>
                  <a:cxn ang="0">
                    <a:pos x="6" y="49"/>
                  </a:cxn>
                  <a:cxn ang="0">
                    <a:pos x="11" y="54"/>
                  </a:cxn>
                  <a:cxn ang="0">
                    <a:pos x="18" y="58"/>
                  </a:cxn>
                  <a:cxn ang="0">
                    <a:pos x="26" y="60"/>
                  </a:cxn>
                  <a:cxn ang="0">
                    <a:pos x="31" y="60"/>
                  </a:cxn>
                  <a:cxn ang="0">
                    <a:pos x="30" y="60"/>
                  </a:cxn>
                  <a:cxn ang="0">
                    <a:pos x="31" y="60"/>
                  </a:cxn>
                  <a:cxn ang="0">
                    <a:pos x="30" y="60"/>
                  </a:cxn>
                  <a:cxn ang="0">
                    <a:pos x="31" y="60"/>
                  </a:cxn>
                  <a:cxn ang="0">
                    <a:pos x="31" y="60"/>
                  </a:cxn>
                </a:cxnLst>
                <a:rect l="0" t="0" r="r" b="b"/>
                <a:pathLst>
                  <a:path w="62" h="60">
                    <a:moveTo>
                      <a:pt x="31" y="60"/>
                    </a:moveTo>
                    <a:lnTo>
                      <a:pt x="34" y="60"/>
                    </a:lnTo>
                    <a:lnTo>
                      <a:pt x="42" y="58"/>
                    </a:lnTo>
                    <a:lnTo>
                      <a:pt x="48" y="54"/>
                    </a:lnTo>
                    <a:lnTo>
                      <a:pt x="54" y="49"/>
                    </a:lnTo>
                    <a:lnTo>
                      <a:pt x="59" y="43"/>
                    </a:lnTo>
                    <a:lnTo>
                      <a:pt x="60" y="35"/>
                    </a:lnTo>
                    <a:lnTo>
                      <a:pt x="62" y="31"/>
                    </a:lnTo>
                    <a:lnTo>
                      <a:pt x="60" y="27"/>
                    </a:lnTo>
                    <a:lnTo>
                      <a:pt x="59" y="19"/>
                    </a:lnTo>
                    <a:lnTo>
                      <a:pt x="54" y="12"/>
                    </a:lnTo>
                    <a:lnTo>
                      <a:pt x="48" y="7"/>
                    </a:lnTo>
                    <a:lnTo>
                      <a:pt x="42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6" y="1"/>
                    </a:lnTo>
                    <a:lnTo>
                      <a:pt x="18" y="3"/>
                    </a:lnTo>
                    <a:lnTo>
                      <a:pt x="11" y="7"/>
                    </a:lnTo>
                    <a:lnTo>
                      <a:pt x="6" y="12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11" y="54"/>
                    </a:lnTo>
                    <a:lnTo>
                      <a:pt x="18" y="58"/>
                    </a:lnTo>
                    <a:lnTo>
                      <a:pt x="26" y="60"/>
                    </a:lnTo>
                    <a:lnTo>
                      <a:pt x="31" y="60"/>
                    </a:lnTo>
                    <a:lnTo>
                      <a:pt x="30" y="60"/>
                    </a:lnTo>
                    <a:lnTo>
                      <a:pt x="31" y="60"/>
                    </a:lnTo>
                    <a:lnTo>
                      <a:pt x="30" y="60"/>
                    </a:lnTo>
                    <a:lnTo>
                      <a:pt x="31" y="60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6" name="Freeform 166"/>
              <p:cNvSpPr>
                <a:spLocks/>
              </p:cNvSpPr>
              <p:nvPr/>
            </p:nvSpPr>
            <p:spPr bwMode="auto">
              <a:xfrm>
                <a:off x="4653" y="2059"/>
                <a:ext cx="17" cy="1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2"/>
                  </a:cxn>
                  <a:cxn ang="0">
                    <a:pos x="49" y="4"/>
                  </a:cxn>
                  <a:cxn ang="0">
                    <a:pos x="50" y="8"/>
                  </a:cxn>
                  <a:cxn ang="0">
                    <a:pos x="50" y="14"/>
                  </a:cxn>
                  <a:cxn ang="0">
                    <a:pos x="52" y="14"/>
                  </a:cxn>
                  <a:cxn ang="0">
                    <a:pos x="50" y="18"/>
                  </a:cxn>
                  <a:cxn ang="0">
                    <a:pos x="49" y="26"/>
                  </a:cxn>
                  <a:cxn ang="0">
                    <a:pos x="44" y="32"/>
                  </a:cxn>
                  <a:cxn ang="0">
                    <a:pos x="38" y="37"/>
                  </a:cxn>
                  <a:cxn ang="0">
                    <a:pos x="32" y="41"/>
                  </a:cxn>
                  <a:cxn ang="0">
                    <a:pos x="24" y="43"/>
                  </a:cxn>
                  <a:cxn ang="0">
                    <a:pos x="21" y="43"/>
                  </a:cxn>
                  <a:cxn ang="0">
                    <a:pos x="18" y="43"/>
                  </a:cxn>
                  <a:cxn ang="0">
                    <a:pos x="14" y="43"/>
                  </a:cxn>
                  <a:cxn ang="0">
                    <a:pos x="6" y="40"/>
                  </a:cxn>
                  <a:cxn ang="0">
                    <a:pos x="1" y="36"/>
                  </a:cxn>
                  <a:cxn ang="0">
                    <a:pos x="0" y="35"/>
                  </a:cxn>
                  <a:cxn ang="0">
                    <a:pos x="2" y="36"/>
                  </a:cxn>
                  <a:cxn ang="0">
                    <a:pos x="14" y="36"/>
                  </a:cxn>
                  <a:cxn ang="0">
                    <a:pos x="30" y="31"/>
                  </a:cxn>
                  <a:cxn ang="0">
                    <a:pos x="34" y="28"/>
                  </a:cxn>
                  <a:cxn ang="0">
                    <a:pos x="37" y="26"/>
                  </a:cxn>
                  <a:cxn ang="0">
                    <a:pos x="41" y="19"/>
                  </a:cxn>
                  <a:cxn ang="0">
                    <a:pos x="45" y="14"/>
                  </a:cxn>
                  <a:cxn ang="0">
                    <a:pos x="48" y="4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52" h="43">
                    <a:moveTo>
                      <a:pt x="49" y="0"/>
                    </a:moveTo>
                    <a:lnTo>
                      <a:pt x="49" y="2"/>
                    </a:lnTo>
                    <a:lnTo>
                      <a:pt x="49" y="4"/>
                    </a:lnTo>
                    <a:lnTo>
                      <a:pt x="50" y="8"/>
                    </a:lnTo>
                    <a:lnTo>
                      <a:pt x="50" y="14"/>
                    </a:lnTo>
                    <a:lnTo>
                      <a:pt x="52" y="14"/>
                    </a:lnTo>
                    <a:lnTo>
                      <a:pt x="50" y="18"/>
                    </a:lnTo>
                    <a:lnTo>
                      <a:pt x="49" y="26"/>
                    </a:lnTo>
                    <a:lnTo>
                      <a:pt x="44" y="32"/>
                    </a:lnTo>
                    <a:lnTo>
                      <a:pt x="38" y="37"/>
                    </a:lnTo>
                    <a:lnTo>
                      <a:pt x="32" y="41"/>
                    </a:lnTo>
                    <a:lnTo>
                      <a:pt x="24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4" y="43"/>
                    </a:lnTo>
                    <a:lnTo>
                      <a:pt x="6" y="40"/>
                    </a:lnTo>
                    <a:lnTo>
                      <a:pt x="1" y="36"/>
                    </a:lnTo>
                    <a:lnTo>
                      <a:pt x="0" y="35"/>
                    </a:lnTo>
                    <a:lnTo>
                      <a:pt x="2" y="36"/>
                    </a:lnTo>
                    <a:lnTo>
                      <a:pt x="14" y="36"/>
                    </a:lnTo>
                    <a:lnTo>
                      <a:pt x="30" y="31"/>
                    </a:lnTo>
                    <a:lnTo>
                      <a:pt x="34" y="28"/>
                    </a:lnTo>
                    <a:lnTo>
                      <a:pt x="37" y="26"/>
                    </a:lnTo>
                    <a:lnTo>
                      <a:pt x="41" y="19"/>
                    </a:lnTo>
                    <a:lnTo>
                      <a:pt x="45" y="14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7" name="Freeform 167"/>
              <p:cNvSpPr>
                <a:spLocks/>
              </p:cNvSpPr>
              <p:nvPr/>
            </p:nvSpPr>
            <p:spPr bwMode="auto">
              <a:xfrm>
                <a:off x="4649" y="2053"/>
                <a:ext cx="16" cy="12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3" y="3"/>
                  </a:cxn>
                  <a:cxn ang="0">
                    <a:pos x="40" y="3"/>
                  </a:cxn>
                  <a:cxn ang="0">
                    <a:pos x="35" y="1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18" y="3"/>
                  </a:cxn>
                  <a:cxn ang="0">
                    <a:pos x="11" y="7"/>
                  </a:cxn>
                  <a:cxn ang="0">
                    <a:pos x="6" y="12"/>
                  </a:cxn>
                  <a:cxn ang="0">
                    <a:pos x="2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2" y="32"/>
                  </a:cxn>
                  <a:cxn ang="0">
                    <a:pos x="10" y="35"/>
                  </a:cxn>
                  <a:cxn ang="0">
                    <a:pos x="24" y="33"/>
                  </a:cxn>
                  <a:cxn ang="0">
                    <a:pos x="30" y="31"/>
                  </a:cxn>
                  <a:cxn ang="0">
                    <a:pos x="39" y="25"/>
                  </a:cxn>
                  <a:cxn ang="0">
                    <a:pos x="46" y="16"/>
                  </a:cxn>
                  <a:cxn ang="0">
                    <a:pos x="47" y="13"/>
                  </a:cxn>
                  <a:cxn ang="0">
                    <a:pos x="47" y="12"/>
                  </a:cxn>
                  <a:cxn ang="0">
                    <a:pos x="48" y="8"/>
                  </a:cxn>
                  <a:cxn ang="0">
                    <a:pos x="48" y="7"/>
                  </a:cxn>
                  <a:cxn ang="0">
                    <a:pos x="47" y="5"/>
                  </a:cxn>
                  <a:cxn ang="0">
                    <a:pos x="47" y="4"/>
                  </a:cxn>
                  <a:cxn ang="0">
                    <a:pos x="46" y="4"/>
                  </a:cxn>
                  <a:cxn ang="0">
                    <a:pos x="47" y="4"/>
                  </a:cxn>
                  <a:cxn ang="0">
                    <a:pos x="46" y="4"/>
                  </a:cxn>
                  <a:cxn ang="0">
                    <a:pos x="47" y="4"/>
                  </a:cxn>
                  <a:cxn ang="0">
                    <a:pos x="47" y="4"/>
                  </a:cxn>
                </a:cxnLst>
                <a:rect l="0" t="0" r="r" b="b"/>
                <a:pathLst>
                  <a:path w="48" h="35">
                    <a:moveTo>
                      <a:pt x="47" y="4"/>
                    </a:moveTo>
                    <a:lnTo>
                      <a:pt x="43" y="3"/>
                    </a:lnTo>
                    <a:lnTo>
                      <a:pt x="40" y="3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6" y="1"/>
                    </a:lnTo>
                    <a:lnTo>
                      <a:pt x="18" y="3"/>
                    </a:lnTo>
                    <a:lnTo>
                      <a:pt x="11" y="7"/>
                    </a:lnTo>
                    <a:lnTo>
                      <a:pt x="6" y="12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2"/>
                    </a:lnTo>
                    <a:lnTo>
                      <a:pt x="10" y="35"/>
                    </a:lnTo>
                    <a:lnTo>
                      <a:pt x="24" y="33"/>
                    </a:lnTo>
                    <a:lnTo>
                      <a:pt x="30" y="31"/>
                    </a:lnTo>
                    <a:lnTo>
                      <a:pt x="39" y="25"/>
                    </a:lnTo>
                    <a:lnTo>
                      <a:pt x="46" y="16"/>
                    </a:lnTo>
                    <a:lnTo>
                      <a:pt x="47" y="13"/>
                    </a:lnTo>
                    <a:lnTo>
                      <a:pt x="47" y="12"/>
                    </a:lnTo>
                    <a:lnTo>
                      <a:pt x="48" y="8"/>
                    </a:lnTo>
                    <a:lnTo>
                      <a:pt x="48" y="7"/>
                    </a:lnTo>
                    <a:lnTo>
                      <a:pt x="47" y="5"/>
                    </a:lnTo>
                    <a:lnTo>
                      <a:pt x="47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8" name="Freeform 168"/>
              <p:cNvSpPr>
                <a:spLocks/>
              </p:cNvSpPr>
              <p:nvPr/>
            </p:nvSpPr>
            <p:spPr bwMode="auto">
              <a:xfrm>
                <a:off x="4632" y="2048"/>
                <a:ext cx="12" cy="9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2" y="3"/>
                  </a:cxn>
                  <a:cxn ang="0">
                    <a:pos x="29" y="3"/>
                  </a:cxn>
                  <a:cxn ang="0">
                    <a:pos x="25" y="1"/>
                  </a:cxn>
                  <a:cxn ang="0">
                    <a:pos x="22" y="0"/>
                  </a:cxn>
                  <a:cxn ang="0">
                    <a:pos x="18" y="1"/>
                  </a:cxn>
                  <a:cxn ang="0">
                    <a:pos x="13" y="3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1" y="15"/>
                  </a:cxn>
                  <a:cxn ang="0">
                    <a:pos x="0" y="20"/>
                  </a:cxn>
                  <a:cxn ang="0">
                    <a:pos x="0" y="23"/>
                  </a:cxn>
                  <a:cxn ang="0">
                    <a:pos x="2" y="25"/>
                  </a:cxn>
                  <a:cxn ang="0">
                    <a:pos x="6" y="27"/>
                  </a:cxn>
                  <a:cxn ang="0">
                    <a:pos x="10" y="27"/>
                  </a:cxn>
                  <a:cxn ang="0">
                    <a:pos x="17" y="25"/>
                  </a:cxn>
                  <a:cxn ang="0">
                    <a:pos x="21" y="23"/>
                  </a:cxn>
                  <a:cxn ang="0">
                    <a:pos x="28" y="19"/>
                  </a:cxn>
                  <a:cxn ang="0">
                    <a:pos x="33" y="13"/>
                  </a:cxn>
                  <a:cxn ang="0">
                    <a:pos x="34" y="11"/>
                  </a:cxn>
                  <a:cxn ang="0">
                    <a:pos x="34" y="9"/>
                  </a:cxn>
                  <a:cxn ang="0">
                    <a:pos x="36" y="7"/>
                  </a:cxn>
                  <a:cxn ang="0">
                    <a:pos x="36" y="5"/>
                  </a:cxn>
                  <a:cxn ang="0">
                    <a:pos x="36" y="4"/>
                  </a:cxn>
                  <a:cxn ang="0">
                    <a:pos x="34" y="4"/>
                  </a:cxn>
                  <a:cxn ang="0">
                    <a:pos x="36" y="4"/>
                  </a:cxn>
                  <a:cxn ang="0">
                    <a:pos x="34" y="4"/>
                  </a:cxn>
                  <a:cxn ang="0">
                    <a:pos x="36" y="4"/>
                  </a:cxn>
                  <a:cxn ang="0">
                    <a:pos x="36" y="4"/>
                  </a:cxn>
                </a:cxnLst>
                <a:rect l="0" t="0" r="r" b="b"/>
                <a:pathLst>
                  <a:path w="36" h="27">
                    <a:moveTo>
                      <a:pt x="36" y="4"/>
                    </a:moveTo>
                    <a:lnTo>
                      <a:pt x="32" y="3"/>
                    </a:lnTo>
                    <a:lnTo>
                      <a:pt x="29" y="3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6" y="27"/>
                    </a:lnTo>
                    <a:lnTo>
                      <a:pt x="10" y="27"/>
                    </a:lnTo>
                    <a:lnTo>
                      <a:pt x="17" y="25"/>
                    </a:lnTo>
                    <a:lnTo>
                      <a:pt x="21" y="23"/>
                    </a:lnTo>
                    <a:lnTo>
                      <a:pt x="28" y="19"/>
                    </a:lnTo>
                    <a:lnTo>
                      <a:pt x="33" y="13"/>
                    </a:lnTo>
                    <a:lnTo>
                      <a:pt x="34" y="11"/>
                    </a:lnTo>
                    <a:lnTo>
                      <a:pt x="34" y="9"/>
                    </a:lnTo>
                    <a:lnTo>
                      <a:pt x="36" y="7"/>
                    </a:lnTo>
                    <a:lnTo>
                      <a:pt x="36" y="5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9" name="Freeform 169"/>
              <p:cNvSpPr>
                <a:spLocks/>
              </p:cNvSpPr>
              <p:nvPr/>
            </p:nvSpPr>
            <p:spPr bwMode="auto">
              <a:xfrm>
                <a:off x="4628" y="2055"/>
                <a:ext cx="21" cy="20"/>
              </a:xfrm>
              <a:custGeom>
                <a:avLst/>
                <a:gdLst/>
                <a:ahLst/>
                <a:cxnLst>
                  <a:cxn ang="0">
                    <a:pos x="30" y="61"/>
                  </a:cxn>
                  <a:cxn ang="0">
                    <a:pos x="34" y="61"/>
                  </a:cxn>
                  <a:cxn ang="0">
                    <a:pos x="42" y="60"/>
                  </a:cxn>
                  <a:cxn ang="0">
                    <a:pos x="49" y="56"/>
                  </a:cxn>
                  <a:cxn ang="0">
                    <a:pos x="54" y="50"/>
                  </a:cxn>
                  <a:cxn ang="0">
                    <a:pos x="58" y="44"/>
                  </a:cxn>
                  <a:cxn ang="0">
                    <a:pos x="59" y="36"/>
                  </a:cxn>
                  <a:cxn ang="0">
                    <a:pos x="61" y="32"/>
                  </a:cxn>
                  <a:cxn ang="0">
                    <a:pos x="59" y="28"/>
                  </a:cxn>
                  <a:cxn ang="0">
                    <a:pos x="58" y="20"/>
                  </a:cxn>
                  <a:cxn ang="0">
                    <a:pos x="54" y="13"/>
                  </a:cxn>
                  <a:cxn ang="0">
                    <a:pos x="49" y="8"/>
                  </a:cxn>
                  <a:cxn ang="0">
                    <a:pos x="42" y="3"/>
                  </a:cxn>
                  <a:cxn ang="0">
                    <a:pos x="34" y="1"/>
                  </a:cxn>
                  <a:cxn ang="0">
                    <a:pos x="30" y="0"/>
                  </a:cxn>
                  <a:cxn ang="0">
                    <a:pos x="26" y="1"/>
                  </a:cxn>
                  <a:cxn ang="0">
                    <a:pos x="18" y="3"/>
                  </a:cxn>
                  <a:cxn ang="0">
                    <a:pos x="12" y="8"/>
                  </a:cxn>
                  <a:cxn ang="0">
                    <a:pos x="6" y="13"/>
                  </a:cxn>
                  <a:cxn ang="0">
                    <a:pos x="1" y="20"/>
                  </a:cxn>
                  <a:cxn ang="0">
                    <a:pos x="0" y="28"/>
                  </a:cxn>
                  <a:cxn ang="0">
                    <a:pos x="0" y="32"/>
                  </a:cxn>
                  <a:cxn ang="0">
                    <a:pos x="0" y="36"/>
                  </a:cxn>
                  <a:cxn ang="0">
                    <a:pos x="1" y="44"/>
                  </a:cxn>
                  <a:cxn ang="0">
                    <a:pos x="6" y="50"/>
                  </a:cxn>
                  <a:cxn ang="0">
                    <a:pos x="12" y="56"/>
                  </a:cxn>
                  <a:cxn ang="0">
                    <a:pos x="18" y="60"/>
                  </a:cxn>
                  <a:cxn ang="0">
                    <a:pos x="26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30" y="61"/>
                  </a:cxn>
                </a:cxnLst>
                <a:rect l="0" t="0" r="r" b="b"/>
                <a:pathLst>
                  <a:path w="61" h="61">
                    <a:moveTo>
                      <a:pt x="30" y="61"/>
                    </a:moveTo>
                    <a:lnTo>
                      <a:pt x="34" y="61"/>
                    </a:lnTo>
                    <a:lnTo>
                      <a:pt x="42" y="60"/>
                    </a:lnTo>
                    <a:lnTo>
                      <a:pt x="49" y="56"/>
                    </a:lnTo>
                    <a:lnTo>
                      <a:pt x="54" y="50"/>
                    </a:lnTo>
                    <a:lnTo>
                      <a:pt x="58" y="44"/>
                    </a:lnTo>
                    <a:lnTo>
                      <a:pt x="59" y="36"/>
                    </a:lnTo>
                    <a:lnTo>
                      <a:pt x="61" y="32"/>
                    </a:lnTo>
                    <a:lnTo>
                      <a:pt x="59" y="28"/>
                    </a:lnTo>
                    <a:lnTo>
                      <a:pt x="58" y="20"/>
                    </a:lnTo>
                    <a:lnTo>
                      <a:pt x="54" y="13"/>
                    </a:lnTo>
                    <a:lnTo>
                      <a:pt x="49" y="8"/>
                    </a:lnTo>
                    <a:lnTo>
                      <a:pt x="42" y="3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6" y="1"/>
                    </a:lnTo>
                    <a:lnTo>
                      <a:pt x="18" y="3"/>
                    </a:lnTo>
                    <a:lnTo>
                      <a:pt x="12" y="8"/>
                    </a:lnTo>
                    <a:lnTo>
                      <a:pt x="6" y="13"/>
                    </a:lnTo>
                    <a:lnTo>
                      <a:pt x="1" y="20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1" y="44"/>
                    </a:lnTo>
                    <a:lnTo>
                      <a:pt x="6" y="50"/>
                    </a:lnTo>
                    <a:lnTo>
                      <a:pt x="12" y="56"/>
                    </a:lnTo>
                    <a:lnTo>
                      <a:pt x="18" y="60"/>
                    </a:lnTo>
                    <a:lnTo>
                      <a:pt x="26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30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0" name="Freeform 170"/>
              <p:cNvSpPr>
                <a:spLocks/>
              </p:cNvSpPr>
              <p:nvPr/>
            </p:nvSpPr>
            <p:spPr bwMode="auto">
              <a:xfrm>
                <a:off x="4631" y="2061"/>
                <a:ext cx="18" cy="1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0" y="4"/>
                  </a:cxn>
                  <a:cxn ang="0">
                    <a:pos x="50" y="5"/>
                  </a:cxn>
                  <a:cxn ang="0">
                    <a:pos x="50" y="10"/>
                  </a:cxn>
                  <a:cxn ang="0">
                    <a:pos x="52" y="13"/>
                  </a:cxn>
                  <a:cxn ang="0">
                    <a:pos x="50" y="17"/>
                  </a:cxn>
                  <a:cxn ang="0">
                    <a:pos x="49" y="25"/>
                  </a:cxn>
                  <a:cxn ang="0">
                    <a:pos x="45" y="31"/>
                  </a:cxn>
                  <a:cxn ang="0">
                    <a:pos x="40" y="37"/>
                  </a:cxn>
                  <a:cxn ang="0">
                    <a:pos x="33" y="41"/>
                  </a:cxn>
                  <a:cxn ang="0">
                    <a:pos x="25" y="42"/>
                  </a:cxn>
                  <a:cxn ang="0">
                    <a:pos x="21" y="42"/>
                  </a:cxn>
                  <a:cxn ang="0">
                    <a:pos x="19" y="42"/>
                  </a:cxn>
                  <a:cxn ang="0">
                    <a:pos x="15" y="42"/>
                  </a:cxn>
                  <a:cxn ang="0">
                    <a:pos x="7" y="39"/>
                  </a:cxn>
                  <a:cxn ang="0">
                    <a:pos x="1" y="35"/>
                  </a:cxn>
                  <a:cxn ang="0">
                    <a:pos x="0" y="34"/>
                  </a:cxn>
                  <a:cxn ang="0">
                    <a:pos x="3" y="35"/>
                  </a:cxn>
                  <a:cxn ang="0">
                    <a:pos x="15" y="35"/>
                  </a:cxn>
                  <a:cxn ang="0">
                    <a:pos x="31" y="30"/>
                  </a:cxn>
                  <a:cxn ang="0">
                    <a:pos x="35" y="28"/>
                  </a:cxn>
                  <a:cxn ang="0">
                    <a:pos x="37" y="25"/>
                  </a:cxn>
                  <a:cxn ang="0">
                    <a:pos x="41" y="18"/>
                  </a:cxn>
                  <a:cxn ang="0">
                    <a:pos x="45" y="13"/>
                  </a:cxn>
                  <a:cxn ang="0">
                    <a:pos x="48" y="4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52" h="42">
                    <a:moveTo>
                      <a:pt x="49" y="0"/>
                    </a:moveTo>
                    <a:lnTo>
                      <a:pt x="50" y="4"/>
                    </a:lnTo>
                    <a:lnTo>
                      <a:pt x="50" y="5"/>
                    </a:lnTo>
                    <a:lnTo>
                      <a:pt x="50" y="10"/>
                    </a:lnTo>
                    <a:lnTo>
                      <a:pt x="52" y="13"/>
                    </a:lnTo>
                    <a:lnTo>
                      <a:pt x="50" y="17"/>
                    </a:lnTo>
                    <a:lnTo>
                      <a:pt x="49" y="25"/>
                    </a:lnTo>
                    <a:lnTo>
                      <a:pt x="45" y="31"/>
                    </a:lnTo>
                    <a:lnTo>
                      <a:pt x="40" y="37"/>
                    </a:lnTo>
                    <a:lnTo>
                      <a:pt x="33" y="41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9" y="42"/>
                    </a:lnTo>
                    <a:lnTo>
                      <a:pt x="15" y="42"/>
                    </a:lnTo>
                    <a:lnTo>
                      <a:pt x="7" y="39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3" y="35"/>
                    </a:lnTo>
                    <a:lnTo>
                      <a:pt x="15" y="35"/>
                    </a:lnTo>
                    <a:lnTo>
                      <a:pt x="31" y="30"/>
                    </a:lnTo>
                    <a:lnTo>
                      <a:pt x="35" y="28"/>
                    </a:lnTo>
                    <a:lnTo>
                      <a:pt x="37" y="25"/>
                    </a:lnTo>
                    <a:lnTo>
                      <a:pt x="41" y="18"/>
                    </a:lnTo>
                    <a:lnTo>
                      <a:pt x="45" y="13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1" name="Freeform 171"/>
              <p:cNvSpPr>
                <a:spLocks/>
              </p:cNvSpPr>
              <p:nvPr/>
            </p:nvSpPr>
            <p:spPr bwMode="auto">
              <a:xfrm>
                <a:off x="4630" y="2056"/>
                <a:ext cx="13" cy="10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36" y="3"/>
                  </a:cxn>
                  <a:cxn ang="0">
                    <a:pos x="33" y="3"/>
                  </a:cxn>
                  <a:cxn ang="0">
                    <a:pos x="28" y="2"/>
                  </a:cxn>
                  <a:cxn ang="0">
                    <a:pos x="25" y="0"/>
                  </a:cxn>
                  <a:cxn ang="0">
                    <a:pos x="21" y="2"/>
                  </a:cxn>
                  <a:cxn ang="0">
                    <a:pos x="15" y="3"/>
                  </a:cxn>
                  <a:cxn ang="0">
                    <a:pos x="9" y="7"/>
                  </a:cxn>
                  <a:cxn ang="0">
                    <a:pos x="5" y="11"/>
                  </a:cxn>
                  <a:cxn ang="0">
                    <a:pos x="1" y="16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1" y="27"/>
                  </a:cxn>
                  <a:cxn ang="0">
                    <a:pos x="8" y="30"/>
                  </a:cxn>
                  <a:cxn ang="0">
                    <a:pos x="13" y="30"/>
                  </a:cxn>
                  <a:cxn ang="0">
                    <a:pos x="20" y="28"/>
                  </a:cxn>
                  <a:cxn ang="0">
                    <a:pos x="24" y="26"/>
                  </a:cxn>
                  <a:cxn ang="0">
                    <a:pos x="32" y="22"/>
                  </a:cxn>
                  <a:cxn ang="0">
                    <a:pos x="39" y="15"/>
                  </a:cxn>
                  <a:cxn ang="0">
                    <a:pos x="40" y="12"/>
                  </a:cxn>
                  <a:cxn ang="0">
                    <a:pos x="40" y="11"/>
                  </a:cxn>
                  <a:cxn ang="0">
                    <a:pos x="40" y="8"/>
                  </a:cxn>
                  <a:cxn ang="0">
                    <a:pos x="40" y="7"/>
                  </a:cxn>
                  <a:cxn ang="0">
                    <a:pos x="40" y="6"/>
                  </a:cxn>
                  <a:cxn ang="0">
                    <a:pos x="40" y="4"/>
                  </a:cxn>
                  <a:cxn ang="0">
                    <a:pos x="39" y="4"/>
                  </a:cxn>
                  <a:cxn ang="0">
                    <a:pos x="40" y="4"/>
                  </a:cxn>
                  <a:cxn ang="0">
                    <a:pos x="39" y="4"/>
                  </a:cxn>
                  <a:cxn ang="0">
                    <a:pos x="40" y="4"/>
                  </a:cxn>
                  <a:cxn ang="0">
                    <a:pos x="40" y="4"/>
                  </a:cxn>
                </a:cxnLst>
                <a:rect l="0" t="0" r="r" b="b"/>
                <a:pathLst>
                  <a:path w="40" h="30">
                    <a:moveTo>
                      <a:pt x="40" y="4"/>
                    </a:moveTo>
                    <a:lnTo>
                      <a:pt x="36" y="3"/>
                    </a:lnTo>
                    <a:lnTo>
                      <a:pt x="33" y="3"/>
                    </a:lnTo>
                    <a:lnTo>
                      <a:pt x="28" y="2"/>
                    </a:lnTo>
                    <a:lnTo>
                      <a:pt x="25" y="0"/>
                    </a:lnTo>
                    <a:lnTo>
                      <a:pt x="21" y="2"/>
                    </a:lnTo>
                    <a:lnTo>
                      <a:pt x="15" y="3"/>
                    </a:lnTo>
                    <a:lnTo>
                      <a:pt x="9" y="7"/>
                    </a:lnTo>
                    <a:lnTo>
                      <a:pt x="5" y="11"/>
                    </a:lnTo>
                    <a:lnTo>
                      <a:pt x="1" y="16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1" y="27"/>
                    </a:lnTo>
                    <a:lnTo>
                      <a:pt x="8" y="30"/>
                    </a:lnTo>
                    <a:lnTo>
                      <a:pt x="13" y="30"/>
                    </a:lnTo>
                    <a:lnTo>
                      <a:pt x="20" y="28"/>
                    </a:lnTo>
                    <a:lnTo>
                      <a:pt x="24" y="26"/>
                    </a:lnTo>
                    <a:lnTo>
                      <a:pt x="32" y="22"/>
                    </a:lnTo>
                    <a:lnTo>
                      <a:pt x="39" y="15"/>
                    </a:lnTo>
                    <a:lnTo>
                      <a:pt x="40" y="12"/>
                    </a:lnTo>
                    <a:lnTo>
                      <a:pt x="40" y="11"/>
                    </a:lnTo>
                    <a:lnTo>
                      <a:pt x="40" y="8"/>
                    </a:lnTo>
                    <a:lnTo>
                      <a:pt x="40" y="7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2" name="Freeform 172"/>
              <p:cNvSpPr>
                <a:spLocks/>
              </p:cNvSpPr>
              <p:nvPr/>
            </p:nvSpPr>
            <p:spPr bwMode="auto">
              <a:xfrm>
                <a:off x="4613" y="2063"/>
                <a:ext cx="17" cy="18"/>
              </a:xfrm>
              <a:custGeom>
                <a:avLst/>
                <a:gdLst/>
                <a:ahLst/>
                <a:cxnLst>
                  <a:cxn ang="0">
                    <a:pos x="27" y="53"/>
                  </a:cxn>
                  <a:cxn ang="0">
                    <a:pos x="29" y="53"/>
                  </a:cxn>
                  <a:cxn ang="0">
                    <a:pos x="36" y="52"/>
                  </a:cxn>
                  <a:cxn ang="0">
                    <a:pos x="43" y="48"/>
                  </a:cxn>
                  <a:cxn ang="0">
                    <a:pos x="47" y="44"/>
                  </a:cxn>
                  <a:cxn ang="0">
                    <a:pos x="51" y="37"/>
                  </a:cxn>
                  <a:cxn ang="0">
                    <a:pos x="52" y="31"/>
                  </a:cxn>
                  <a:cxn ang="0">
                    <a:pos x="53" y="27"/>
                  </a:cxn>
                  <a:cxn ang="0">
                    <a:pos x="51" y="16"/>
                  </a:cxn>
                  <a:cxn ang="0">
                    <a:pos x="47" y="11"/>
                  </a:cxn>
                  <a:cxn ang="0">
                    <a:pos x="43" y="6"/>
                  </a:cxn>
                  <a:cxn ang="0">
                    <a:pos x="36" y="3"/>
                  </a:cxn>
                  <a:cxn ang="0">
                    <a:pos x="29" y="2"/>
                  </a:cxn>
                  <a:cxn ang="0">
                    <a:pos x="27" y="0"/>
                  </a:cxn>
                  <a:cxn ang="0">
                    <a:pos x="23" y="2"/>
                  </a:cxn>
                  <a:cxn ang="0">
                    <a:pos x="15" y="3"/>
                  </a:cxn>
                  <a:cxn ang="0">
                    <a:pos x="10" y="6"/>
                  </a:cxn>
                  <a:cxn ang="0">
                    <a:pos x="4" y="11"/>
                  </a:cxn>
                  <a:cxn ang="0">
                    <a:pos x="2" y="16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2" y="37"/>
                  </a:cxn>
                  <a:cxn ang="0">
                    <a:pos x="4" y="44"/>
                  </a:cxn>
                  <a:cxn ang="0">
                    <a:pos x="10" y="48"/>
                  </a:cxn>
                  <a:cxn ang="0">
                    <a:pos x="15" y="52"/>
                  </a:cxn>
                  <a:cxn ang="0">
                    <a:pos x="23" y="53"/>
                  </a:cxn>
                  <a:cxn ang="0">
                    <a:pos x="27" y="53"/>
                  </a:cxn>
                  <a:cxn ang="0">
                    <a:pos x="26" y="53"/>
                  </a:cxn>
                  <a:cxn ang="0">
                    <a:pos x="27" y="53"/>
                  </a:cxn>
                  <a:cxn ang="0">
                    <a:pos x="26" y="53"/>
                  </a:cxn>
                  <a:cxn ang="0">
                    <a:pos x="27" y="53"/>
                  </a:cxn>
                  <a:cxn ang="0">
                    <a:pos x="27" y="53"/>
                  </a:cxn>
                </a:cxnLst>
                <a:rect l="0" t="0" r="r" b="b"/>
                <a:pathLst>
                  <a:path w="53" h="53">
                    <a:moveTo>
                      <a:pt x="27" y="53"/>
                    </a:moveTo>
                    <a:lnTo>
                      <a:pt x="29" y="53"/>
                    </a:lnTo>
                    <a:lnTo>
                      <a:pt x="36" y="52"/>
                    </a:lnTo>
                    <a:lnTo>
                      <a:pt x="43" y="48"/>
                    </a:lnTo>
                    <a:lnTo>
                      <a:pt x="47" y="44"/>
                    </a:lnTo>
                    <a:lnTo>
                      <a:pt x="51" y="37"/>
                    </a:lnTo>
                    <a:lnTo>
                      <a:pt x="52" y="31"/>
                    </a:lnTo>
                    <a:lnTo>
                      <a:pt x="53" y="27"/>
                    </a:lnTo>
                    <a:lnTo>
                      <a:pt x="51" y="16"/>
                    </a:lnTo>
                    <a:lnTo>
                      <a:pt x="47" y="11"/>
                    </a:lnTo>
                    <a:lnTo>
                      <a:pt x="43" y="6"/>
                    </a:lnTo>
                    <a:lnTo>
                      <a:pt x="36" y="3"/>
                    </a:lnTo>
                    <a:lnTo>
                      <a:pt x="29" y="2"/>
                    </a:lnTo>
                    <a:lnTo>
                      <a:pt x="27" y="0"/>
                    </a:lnTo>
                    <a:lnTo>
                      <a:pt x="23" y="2"/>
                    </a:lnTo>
                    <a:lnTo>
                      <a:pt x="15" y="3"/>
                    </a:lnTo>
                    <a:lnTo>
                      <a:pt x="10" y="6"/>
                    </a:lnTo>
                    <a:lnTo>
                      <a:pt x="4" y="11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7"/>
                    </a:lnTo>
                    <a:lnTo>
                      <a:pt x="4" y="44"/>
                    </a:lnTo>
                    <a:lnTo>
                      <a:pt x="10" y="48"/>
                    </a:lnTo>
                    <a:lnTo>
                      <a:pt x="15" y="52"/>
                    </a:lnTo>
                    <a:lnTo>
                      <a:pt x="23" y="53"/>
                    </a:lnTo>
                    <a:lnTo>
                      <a:pt x="27" y="53"/>
                    </a:lnTo>
                    <a:lnTo>
                      <a:pt x="26" y="53"/>
                    </a:lnTo>
                    <a:lnTo>
                      <a:pt x="27" y="53"/>
                    </a:lnTo>
                    <a:lnTo>
                      <a:pt x="26" y="53"/>
                    </a:lnTo>
                    <a:lnTo>
                      <a:pt x="27" y="53"/>
                    </a:lnTo>
                    <a:lnTo>
                      <a:pt x="27" y="53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3" name="Freeform 173"/>
              <p:cNvSpPr>
                <a:spLocks/>
              </p:cNvSpPr>
              <p:nvPr/>
            </p:nvSpPr>
            <p:spPr bwMode="auto">
              <a:xfrm>
                <a:off x="4615" y="2068"/>
                <a:ext cx="15" cy="13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5" y="2"/>
                  </a:cxn>
                  <a:cxn ang="0">
                    <a:pos x="45" y="3"/>
                  </a:cxn>
                  <a:cxn ang="0">
                    <a:pos x="45" y="7"/>
                  </a:cxn>
                  <a:cxn ang="0">
                    <a:pos x="45" y="11"/>
                  </a:cxn>
                  <a:cxn ang="0">
                    <a:pos x="46" y="11"/>
                  </a:cxn>
                  <a:cxn ang="0">
                    <a:pos x="45" y="15"/>
                  </a:cxn>
                  <a:cxn ang="0">
                    <a:pos x="44" y="21"/>
                  </a:cxn>
                  <a:cxn ang="0">
                    <a:pos x="40" y="28"/>
                  </a:cxn>
                  <a:cxn ang="0">
                    <a:pos x="36" y="32"/>
                  </a:cxn>
                  <a:cxn ang="0">
                    <a:pos x="29" y="36"/>
                  </a:cxn>
                  <a:cxn ang="0">
                    <a:pos x="22" y="37"/>
                  </a:cxn>
                  <a:cxn ang="0">
                    <a:pos x="20" y="37"/>
                  </a:cxn>
                  <a:cxn ang="0">
                    <a:pos x="17" y="37"/>
                  </a:cxn>
                  <a:cxn ang="0">
                    <a:pos x="13" y="37"/>
                  </a:cxn>
                  <a:cxn ang="0">
                    <a:pos x="7" y="35"/>
                  </a:cxn>
                  <a:cxn ang="0">
                    <a:pos x="1" y="31"/>
                  </a:cxn>
                  <a:cxn ang="0">
                    <a:pos x="0" y="29"/>
                  </a:cxn>
                  <a:cxn ang="0">
                    <a:pos x="3" y="31"/>
                  </a:cxn>
                  <a:cxn ang="0">
                    <a:pos x="15" y="31"/>
                  </a:cxn>
                  <a:cxn ang="0">
                    <a:pos x="28" y="27"/>
                  </a:cxn>
                  <a:cxn ang="0">
                    <a:pos x="32" y="24"/>
                  </a:cxn>
                  <a:cxn ang="0">
                    <a:pos x="33" y="21"/>
                  </a:cxn>
                  <a:cxn ang="0">
                    <a:pos x="37" y="16"/>
                  </a:cxn>
                  <a:cxn ang="0">
                    <a:pos x="42" y="7"/>
                  </a:cxn>
                  <a:cxn ang="0">
                    <a:pos x="44" y="2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5" y="0"/>
                  </a:cxn>
                  <a:cxn ang="0">
                    <a:pos x="45" y="0"/>
                  </a:cxn>
                </a:cxnLst>
                <a:rect l="0" t="0" r="r" b="b"/>
                <a:pathLst>
                  <a:path w="46" h="37">
                    <a:moveTo>
                      <a:pt x="45" y="0"/>
                    </a:moveTo>
                    <a:lnTo>
                      <a:pt x="45" y="2"/>
                    </a:lnTo>
                    <a:lnTo>
                      <a:pt x="45" y="3"/>
                    </a:lnTo>
                    <a:lnTo>
                      <a:pt x="45" y="7"/>
                    </a:lnTo>
                    <a:lnTo>
                      <a:pt x="45" y="11"/>
                    </a:lnTo>
                    <a:lnTo>
                      <a:pt x="46" y="11"/>
                    </a:lnTo>
                    <a:lnTo>
                      <a:pt x="45" y="15"/>
                    </a:lnTo>
                    <a:lnTo>
                      <a:pt x="44" y="21"/>
                    </a:lnTo>
                    <a:lnTo>
                      <a:pt x="40" y="28"/>
                    </a:lnTo>
                    <a:lnTo>
                      <a:pt x="36" y="32"/>
                    </a:lnTo>
                    <a:lnTo>
                      <a:pt x="29" y="36"/>
                    </a:lnTo>
                    <a:lnTo>
                      <a:pt x="22" y="37"/>
                    </a:lnTo>
                    <a:lnTo>
                      <a:pt x="20" y="37"/>
                    </a:lnTo>
                    <a:lnTo>
                      <a:pt x="17" y="37"/>
                    </a:lnTo>
                    <a:lnTo>
                      <a:pt x="13" y="37"/>
                    </a:lnTo>
                    <a:lnTo>
                      <a:pt x="7" y="35"/>
                    </a:lnTo>
                    <a:lnTo>
                      <a:pt x="1" y="31"/>
                    </a:lnTo>
                    <a:lnTo>
                      <a:pt x="0" y="29"/>
                    </a:lnTo>
                    <a:lnTo>
                      <a:pt x="3" y="31"/>
                    </a:lnTo>
                    <a:lnTo>
                      <a:pt x="15" y="31"/>
                    </a:lnTo>
                    <a:lnTo>
                      <a:pt x="28" y="27"/>
                    </a:lnTo>
                    <a:lnTo>
                      <a:pt x="32" y="24"/>
                    </a:lnTo>
                    <a:lnTo>
                      <a:pt x="33" y="21"/>
                    </a:lnTo>
                    <a:lnTo>
                      <a:pt x="37" y="16"/>
                    </a:lnTo>
                    <a:lnTo>
                      <a:pt x="42" y="7"/>
                    </a:lnTo>
                    <a:lnTo>
                      <a:pt x="44" y="2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4" name="Freeform 174"/>
              <p:cNvSpPr>
                <a:spLocks/>
              </p:cNvSpPr>
              <p:nvPr/>
            </p:nvSpPr>
            <p:spPr bwMode="auto">
              <a:xfrm>
                <a:off x="4613" y="2063"/>
                <a:ext cx="13" cy="10"/>
              </a:xfrm>
              <a:custGeom>
                <a:avLst/>
                <a:gdLst/>
                <a:ahLst/>
                <a:cxnLst>
                  <a:cxn ang="0">
                    <a:pos x="41" y="4"/>
                  </a:cxn>
                  <a:cxn ang="0">
                    <a:pos x="37" y="3"/>
                  </a:cxn>
                  <a:cxn ang="0">
                    <a:pos x="35" y="3"/>
                  </a:cxn>
                  <a:cxn ang="0">
                    <a:pos x="29" y="2"/>
                  </a:cxn>
                  <a:cxn ang="0">
                    <a:pos x="27" y="0"/>
                  </a:cxn>
                  <a:cxn ang="0">
                    <a:pos x="23" y="2"/>
                  </a:cxn>
                  <a:cxn ang="0">
                    <a:pos x="15" y="3"/>
                  </a:cxn>
                  <a:cxn ang="0">
                    <a:pos x="10" y="6"/>
                  </a:cxn>
                  <a:cxn ang="0">
                    <a:pos x="4" y="11"/>
                  </a:cxn>
                  <a:cxn ang="0">
                    <a:pos x="2" y="16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2" y="28"/>
                  </a:cxn>
                  <a:cxn ang="0">
                    <a:pos x="3" y="29"/>
                  </a:cxn>
                  <a:cxn ang="0">
                    <a:pos x="7" y="31"/>
                  </a:cxn>
                  <a:cxn ang="0">
                    <a:pos x="14" y="31"/>
                  </a:cxn>
                  <a:cxn ang="0">
                    <a:pos x="20" y="29"/>
                  </a:cxn>
                  <a:cxn ang="0">
                    <a:pos x="26" y="27"/>
                  </a:cxn>
                  <a:cxn ang="0">
                    <a:pos x="33" y="22"/>
                  </a:cxn>
                  <a:cxn ang="0">
                    <a:pos x="40" y="15"/>
                  </a:cxn>
                  <a:cxn ang="0">
                    <a:pos x="41" y="12"/>
                  </a:cxn>
                  <a:cxn ang="0">
                    <a:pos x="41" y="11"/>
                  </a:cxn>
                  <a:cxn ang="0">
                    <a:pos x="41" y="8"/>
                  </a:cxn>
                  <a:cxn ang="0">
                    <a:pos x="41" y="6"/>
                  </a:cxn>
                  <a:cxn ang="0">
                    <a:pos x="41" y="4"/>
                  </a:cxn>
                  <a:cxn ang="0">
                    <a:pos x="40" y="4"/>
                  </a:cxn>
                  <a:cxn ang="0">
                    <a:pos x="41" y="4"/>
                  </a:cxn>
                  <a:cxn ang="0">
                    <a:pos x="40" y="4"/>
                  </a:cxn>
                  <a:cxn ang="0">
                    <a:pos x="41" y="4"/>
                  </a:cxn>
                  <a:cxn ang="0">
                    <a:pos x="41" y="4"/>
                  </a:cxn>
                </a:cxnLst>
                <a:rect l="0" t="0" r="r" b="b"/>
                <a:pathLst>
                  <a:path w="41" h="31">
                    <a:moveTo>
                      <a:pt x="41" y="4"/>
                    </a:moveTo>
                    <a:lnTo>
                      <a:pt x="37" y="3"/>
                    </a:lnTo>
                    <a:lnTo>
                      <a:pt x="35" y="3"/>
                    </a:lnTo>
                    <a:lnTo>
                      <a:pt x="29" y="2"/>
                    </a:lnTo>
                    <a:lnTo>
                      <a:pt x="27" y="0"/>
                    </a:lnTo>
                    <a:lnTo>
                      <a:pt x="23" y="2"/>
                    </a:lnTo>
                    <a:lnTo>
                      <a:pt x="15" y="3"/>
                    </a:lnTo>
                    <a:lnTo>
                      <a:pt x="10" y="6"/>
                    </a:lnTo>
                    <a:lnTo>
                      <a:pt x="4" y="11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2" y="28"/>
                    </a:lnTo>
                    <a:lnTo>
                      <a:pt x="3" y="29"/>
                    </a:lnTo>
                    <a:lnTo>
                      <a:pt x="7" y="31"/>
                    </a:lnTo>
                    <a:lnTo>
                      <a:pt x="14" y="31"/>
                    </a:lnTo>
                    <a:lnTo>
                      <a:pt x="20" y="29"/>
                    </a:lnTo>
                    <a:lnTo>
                      <a:pt x="26" y="27"/>
                    </a:lnTo>
                    <a:lnTo>
                      <a:pt x="33" y="22"/>
                    </a:lnTo>
                    <a:lnTo>
                      <a:pt x="40" y="15"/>
                    </a:lnTo>
                    <a:lnTo>
                      <a:pt x="41" y="12"/>
                    </a:lnTo>
                    <a:lnTo>
                      <a:pt x="41" y="11"/>
                    </a:lnTo>
                    <a:lnTo>
                      <a:pt x="41" y="8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1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5" name="Freeform 175"/>
              <p:cNvSpPr>
                <a:spLocks/>
              </p:cNvSpPr>
              <p:nvPr/>
            </p:nvSpPr>
            <p:spPr bwMode="auto">
              <a:xfrm>
                <a:off x="4811" y="2060"/>
                <a:ext cx="20" cy="21"/>
              </a:xfrm>
              <a:custGeom>
                <a:avLst/>
                <a:gdLst/>
                <a:ahLst/>
                <a:cxnLst>
                  <a:cxn ang="0">
                    <a:pos x="30" y="62"/>
                  </a:cxn>
                  <a:cxn ang="0">
                    <a:pos x="34" y="62"/>
                  </a:cxn>
                  <a:cxn ang="0">
                    <a:pos x="42" y="61"/>
                  </a:cxn>
                  <a:cxn ang="0">
                    <a:pos x="49" y="56"/>
                  </a:cxn>
                  <a:cxn ang="0">
                    <a:pos x="54" y="50"/>
                  </a:cxn>
                  <a:cxn ang="0">
                    <a:pos x="58" y="44"/>
                  </a:cxn>
                  <a:cxn ang="0">
                    <a:pos x="59" y="36"/>
                  </a:cxn>
                  <a:cxn ang="0">
                    <a:pos x="61" y="32"/>
                  </a:cxn>
                  <a:cxn ang="0">
                    <a:pos x="59" y="28"/>
                  </a:cxn>
                  <a:cxn ang="0">
                    <a:pos x="58" y="20"/>
                  </a:cxn>
                  <a:cxn ang="0">
                    <a:pos x="54" y="13"/>
                  </a:cxn>
                  <a:cxn ang="0">
                    <a:pos x="49" y="8"/>
                  </a:cxn>
                  <a:cxn ang="0">
                    <a:pos x="42" y="3"/>
                  </a:cxn>
                  <a:cxn ang="0">
                    <a:pos x="34" y="1"/>
                  </a:cxn>
                  <a:cxn ang="0">
                    <a:pos x="30" y="0"/>
                  </a:cxn>
                  <a:cxn ang="0">
                    <a:pos x="26" y="1"/>
                  </a:cxn>
                  <a:cxn ang="0">
                    <a:pos x="18" y="4"/>
                  </a:cxn>
                  <a:cxn ang="0">
                    <a:pos x="12" y="8"/>
                  </a:cxn>
                  <a:cxn ang="0">
                    <a:pos x="6" y="13"/>
                  </a:cxn>
                  <a:cxn ang="0">
                    <a:pos x="2" y="20"/>
                  </a:cxn>
                  <a:cxn ang="0">
                    <a:pos x="0" y="28"/>
                  </a:cxn>
                  <a:cxn ang="0">
                    <a:pos x="1" y="32"/>
                  </a:cxn>
                  <a:cxn ang="0">
                    <a:pos x="1" y="36"/>
                  </a:cxn>
                  <a:cxn ang="0">
                    <a:pos x="2" y="44"/>
                  </a:cxn>
                  <a:cxn ang="0">
                    <a:pos x="6" y="50"/>
                  </a:cxn>
                  <a:cxn ang="0">
                    <a:pos x="12" y="56"/>
                  </a:cxn>
                  <a:cxn ang="0">
                    <a:pos x="18" y="61"/>
                  </a:cxn>
                  <a:cxn ang="0">
                    <a:pos x="26" y="62"/>
                  </a:cxn>
                  <a:cxn ang="0">
                    <a:pos x="30" y="62"/>
                  </a:cxn>
                  <a:cxn ang="0">
                    <a:pos x="29" y="62"/>
                  </a:cxn>
                  <a:cxn ang="0">
                    <a:pos x="30" y="62"/>
                  </a:cxn>
                  <a:cxn ang="0">
                    <a:pos x="29" y="62"/>
                  </a:cxn>
                  <a:cxn ang="0">
                    <a:pos x="30" y="62"/>
                  </a:cxn>
                  <a:cxn ang="0">
                    <a:pos x="30" y="62"/>
                  </a:cxn>
                </a:cxnLst>
                <a:rect l="0" t="0" r="r" b="b"/>
                <a:pathLst>
                  <a:path w="61" h="62">
                    <a:moveTo>
                      <a:pt x="30" y="62"/>
                    </a:moveTo>
                    <a:lnTo>
                      <a:pt x="34" y="62"/>
                    </a:lnTo>
                    <a:lnTo>
                      <a:pt x="42" y="61"/>
                    </a:lnTo>
                    <a:lnTo>
                      <a:pt x="49" y="56"/>
                    </a:lnTo>
                    <a:lnTo>
                      <a:pt x="54" y="50"/>
                    </a:lnTo>
                    <a:lnTo>
                      <a:pt x="58" y="44"/>
                    </a:lnTo>
                    <a:lnTo>
                      <a:pt x="59" y="36"/>
                    </a:lnTo>
                    <a:lnTo>
                      <a:pt x="61" y="32"/>
                    </a:lnTo>
                    <a:lnTo>
                      <a:pt x="59" y="28"/>
                    </a:lnTo>
                    <a:lnTo>
                      <a:pt x="58" y="20"/>
                    </a:lnTo>
                    <a:lnTo>
                      <a:pt x="54" y="13"/>
                    </a:lnTo>
                    <a:lnTo>
                      <a:pt x="49" y="8"/>
                    </a:lnTo>
                    <a:lnTo>
                      <a:pt x="42" y="3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6" y="1"/>
                    </a:lnTo>
                    <a:lnTo>
                      <a:pt x="18" y="4"/>
                    </a:lnTo>
                    <a:lnTo>
                      <a:pt x="12" y="8"/>
                    </a:lnTo>
                    <a:lnTo>
                      <a:pt x="6" y="13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1" y="32"/>
                    </a:lnTo>
                    <a:lnTo>
                      <a:pt x="1" y="36"/>
                    </a:lnTo>
                    <a:lnTo>
                      <a:pt x="2" y="44"/>
                    </a:lnTo>
                    <a:lnTo>
                      <a:pt x="6" y="50"/>
                    </a:lnTo>
                    <a:lnTo>
                      <a:pt x="12" y="56"/>
                    </a:lnTo>
                    <a:lnTo>
                      <a:pt x="18" y="61"/>
                    </a:lnTo>
                    <a:lnTo>
                      <a:pt x="26" y="62"/>
                    </a:lnTo>
                    <a:lnTo>
                      <a:pt x="30" y="62"/>
                    </a:lnTo>
                    <a:lnTo>
                      <a:pt x="29" y="62"/>
                    </a:lnTo>
                    <a:lnTo>
                      <a:pt x="30" y="62"/>
                    </a:lnTo>
                    <a:lnTo>
                      <a:pt x="29" y="62"/>
                    </a:lnTo>
                    <a:lnTo>
                      <a:pt x="30" y="62"/>
                    </a:lnTo>
                    <a:lnTo>
                      <a:pt x="30" y="62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6" name="Freeform 176"/>
              <p:cNvSpPr>
                <a:spLocks/>
              </p:cNvSpPr>
              <p:nvPr/>
            </p:nvSpPr>
            <p:spPr bwMode="auto">
              <a:xfrm>
                <a:off x="4814" y="2067"/>
                <a:ext cx="17" cy="14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3"/>
                  </a:cxn>
                  <a:cxn ang="0">
                    <a:pos x="50" y="5"/>
                  </a:cxn>
                  <a:cxn ang="0">
                    <a:pos x="50" y="9"/>
                  </a:cxn>
                  <a:cxn ang="0">
                    <a:pos x="52" y="12"/>
                  </a:cxn>
                  <a:cxn ang="0">
                    <a:pos x="50" y="16"/>
                  </a:cxn>
                  <a:cxn ang="0">
                    <a:pos x="49" y="24"/>
                  </a:cxn>
                  <a:cxn ang="0">
                    <a:pos x="45" y="30"/>
                  </a:cxn>
                  <a:cxn ang="0">
                    <a:pos x="40" y="36"/>
                  </a:cxn>
                  <a:cxn ang="0">
                    <a:pos x="33" y="41"/>
                  </a:cxn>
                  <a:cxn ang="0">
                    <a:pos x="25" y="42"/>
                  </a:cxn>
                  <a:cxn ang="0">
                    <a:pos x="21" y="42"/>
                  </a:cxn>
                  <a:cxn ang="0">
                    <a:pos x="19" y="42"/>
                  </a:cxn>
                  <a:cxn ang="0">
                    <a:pos x="15" y="42"/>
                  </a:cxn>
                  <a:cxn ang="0">
                    <a:pos x="7" y="40"/>
                  </a:cxn>
                  <a:cxn ang="0">
                    <a:pos x="1" y="34"/>
                  </a:cxn>
                  <a:cxn ang="0">
                    <a:pos x="0" y="33"/>
                  </a:cxn>
                  <a:cxn ang="0">
                    <a:pos x="3" y="34"/>
                  </a:cxn>
                  <a:cxn ang="0">
                    <a:pos x="15" y="34"/>
                  </a:cxn>
                  <a:cxn ang="0">
                    <a:pos x="30" y="29"/>
                  </a:cxn>
                  <a:cxn ang="0">
                    <a:pos x="34" y="26"/>
                  </a:cxn>
                  <a:cxn ang="0">
                    <a:pos x="37" y="24"/>
                  </a:cxn>
                  <a:cxn ang="0">
                    <a:pos x="42" y="18"/>
                  </a:cxn>
                  <a:cxn ang="0">
                    <a:pos x="48" y="7"/>
                  </a:cxn>
                  <a:cxn ang="0">
                    <a:pos x="49" y="1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52" h="42">
                    <a:moveTo>
                      <a:pt x="50" y="0"/>
                    </a:moveTo>
                    <a:lnTo>
                      <a:pt x="50" y="3"/>
                    </a:lnTo>
                    <a:lnTo>
                      <a:pt x="50" y="5"/>
                    </a:lnTo>
                    <a:lnTo>
                      <a:pt x="50" y="9"/>
                    </a:lnTo>
                    <a:lnTo>
                      <a:pt x="52" y="12"/>
                    </a:lnTo>
                    <a:lnTo>
                      <a:pt x="50" y="16"/>
                    </a:lnTo>
                    <a:lnTo>
                      <a:pt x="49" y="24"/>
                    </a:lnTo>
                    <a:lnTo>
                      <a:pt x="45" y="30"/>
                    </a:lnTo>
                    <a:lnTo>
                      <a:pt x="40" y="36"/>
                    </a:lnTo>
                    <a:lnTo>
                      <a:pt x="33" y="41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9" y="42"/>
                    </a:lnTo>
                    <a:lnTo>
                      <a:pt x="15" y="42"/>
                    </a:lnTo>
                    <a:lnTo>
                      <a:pt x="7" y="40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3" y="34"/>
                    </a:lnTo>
                    <a:lnTo>
                      <a:pt x="15" y="34"/>
                    </a:lnTo>
                    <a:lnTo>
                      <a:pt x="30" y="29"/>
                    </a:lnTo>
                    <a:lnTo>
                      <a:pt x="34" y="26"/>
                    </a:lnTo>
                    <a:lnTo>
                      <a:pt x="37" y="24"/>
                    </a:lnTo>
                    <a:lnTo>
                      <a:pt x="42" y="18"/>
                    </a:lnTo>
                    <a:lnTo>
                      <a:pt x="48" y="7"/>
                    </a:lnTo>
                    <a:lnTo>
                      <a:pt x="49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7" name="Freeform 177"/>
              <p:cNvSpPr>
                <a:spLocks/>
              </p:cNvSpPr>
              <p:nvPr/>
            </p:nvSpPr>
            <p:spPr bwMode="auto">
              <a:xfrm>
                <a:off x="4811" y="2060"/>
                <a:ext cx="15" cy="12"/>
              </a:xfrm>
              <a:custGeom>
                <a:avLst/>
                <a:gdLst/>
                <a:ahLst/>
                <a:cxnLst>
                  <a:cxn ang="0">
                    <a:pos x="47" y="5"/>
                  </a:cxn>
                  <a:cxn ang="0">
                    <a:pos x="43" y="4"/>
                  </a:cxn>
                  <a:cxn ang="0">
                    <a:pos x="38" y="1"/>
                  </a:cxn>
                  <a:cxn ang="0">
                    <a:pos x="32" y="1"/>
                  </a:cxn>
                  <a:cxn ang="0">
                    <a:pos x="30" y="0"/>
                  </a:cxn>
                  <a:cxn ang="0">
                    <a:pos x="26" y="1"/>
                  </a:cxn>
                  <a:cxn ang="0">
                    <a:pos x="18" y="4"/>
                  </a:cxn>
                  <a:cxn ang="0">
                    <a:pos x="12" y="8"/>
                  </a:cxn>
                  <a:cxn ang="0">
                    <a:pos x="6" y="13"/>
                  </a:cxn>
                  <a:cxn ang="0">
                    <a:pos x="2" y="20"/>
                  </a:cxn>
                  <a:cxn ang="0">
                    <a:pos x="0" y="28"/>
                  </a:cxn>
                  <a:cxn ang="0">
                    <a:pos x="1" y="32"/>
                  </a:cxn>
                  <a:cxn ang="0">
                    <a:pos x="2" y="33"/>
                  </a:cxn>
                  <a:cxn ang="0">
                    <a:pos x="5" y="34"/>
                  </a:cxn>
                  <a:cxn ang="0">
                    <a:pos x="9" y="36"/>
                  </a:cxn>
                  <a:cxn ang="0">
                    <a:pos x="16" y="36"/>
                  </a:cxn>
                  <a:cxn ang="0">
                    <a:pos x="24" y="34"/>
                  </a:cxn>
                  <a:cxn ang="0">
                    <a:pos x="29" y="32"/>
                  </a:cxn>
                  <a:cxn ang="0">
                    <a:pos x="30" y="31"/>
                  </a:cxn>
                  <a:cxn ang="0">
                    <a:pos x="38" y="25"/>
                  </a:cxn>
                  <a:cxn ang="0">
                    <a:pos x="46" y="17"/>
                  </a:cxn>
                  <a:cxn ang="0">
                    <a:pos x="47" y="15"/>
                  </a:cxn>
                  <a:cxn ang="0">
                    <a:pos x="47" y="13"/>
                  </a:cxn>
                  <a:cxn ang="0">
                    <a:pos x="47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6" y="5"/>
                  </a:cxn>
                  <a:cxn ang="0">
                    <a:pos x="47" y="5"/>
                  </a:cxn>
                  <a:cxn ang="0">
                    <a:pos x="46" y="5"/>
                  </a:cxn>
                  <a:cxn ang="0">
                    <a:pos x="47" y="5"/>
                  </a:cxn>
                  <a:cxn ang="0">
                    <a:pos x="47" y="5"/>
                  </a:cxn>
                </a:cxnLst>
                <a:rect l="0" t="0" r="r" b="b"/>
                <a:pathLst>
                  <a:path w="47" h="36">
                    <a:moveTo>
                      <a:pt x="47" y="5"/>
                    </a:moveTo>
                    <a:lnTo>
                      <a:pt x="43" y="4"/>
                    </a:lnTo>
                    <a:lnTo>
                      <a:pt x="38" y="1"/>
                    </a:lnTo>
                    <a:lnTo>
                      <a:pt x="32" y="1"/>
                    </a:lnTo>
                    <a:lnTo>
                      <a:pt x="30" y="0"/>
                    </a:lnTo>
                    <a:lnTo>
                      <a:pt x="26" y="1"/>
                    </a:lnTo>
                    <a:lnTo>
                      <a:pt x="18" y="4"/>
                    </a:lnTo>
                    <a:lnTo>
                      <a:pt x="12" y="8"/>
                    </a:lnTo>
                    <a:lnTo>
                      <a:pt x="6" y="13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1" y="32"/>
                    </a:lnTo>
                    <a:lnTo>
                      <a:pt x="2" y="33"/>
                    </a:lnTo>
                    <a:lnTo>
                      <a:pt x="5" y="34"/>
                    </a:lnTo>
                    <a:lnTo>
                      <a:pt x="9" y="36"/>
                    </a:lnTo>
                    <a:lnTo>
                      <a:pt x="16" y="36"/>
                    </a:lnTo>
                    <a:lnTo>
                      <a:pt x="24" y="34"/>
                    </a:lnTo>
                    <a:lnTo>
                      <a:pt x="29" y="32"/>
                    </a:lnTo>
                    <a:lnTo>
                      <a:pt x="30" y="31"/>
                    </a:lnTo>
                    <a:lnTo>
                      <a:pt x="38" y="25"/>
                    </a:lnTo>
                    <a:lnTo>
                      <a:pt x="46" y="17"/>
                    </a:lnTo>
                    <a:lnTo>
                      <a:pt x="47" y="15"/>
                    </a:lnTo>
                    <a:lnTo>
                      <a:pt x="47" y="13"/>
                    </a:lnTo>
                    <a:lnTo>
                      <a:pt x="47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7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8" name="Freeform 178"/>
              <p:cNvSpPr>
                <a:spLocks/>
              </p:cNvSpPr>
              <p:nvPr/>
            </p:nvSpPr>
            <p:spPr bwMode="auto">
              <a:xfrm>
                <a:off x="4800" y="2075"/>
                <a:ext cx="21" cy="21"/>
              </a:xfrm>
              <a:custGeom>
                <a:avLst/>
                <a:gdLst/>
                <a:ahLst/>
                <a:cxnLst>
                  <a:cxn ang="0">
                    <a:pos x="31" y="63"/>
                  </a:cxn>
                  <a:cxn ang="0">
                    <a:pos x="33" y="63"/>
                  </a:cxn>
                  <a:cxn ang="0">
                    <a:pos x="41" y="61"/>
                  </a:cxn>
                  <a:cxn ang="0">
                    <a:pos x="48" y="56"/>
                  </a:cxn>
                  <a:cxn ang="0">
                    <a:pos x="53" y="51"/>
                  </a:cxn>
                  <a:cxn ang="0">
                    <a:pos x="59" y="44"/>
                  </a:cxn>
                  <a:cxn ang="0">
                    <a:pos x="60" y="36"/>
                  </a:cxn>
                  <a:cxn ang="0">
                    <a:pos x="61" y="32"/>
                  </a:cxn>
                  <a:cxn ang="0">
                    <a:pos x="60" y="28"/>
                  </a:cxn>
                  <a:cxn ang="0">
                    <a:pos x="59" y="20"/>
                  </a:cxn>
                  <a:cxn ang="0">
                    <a:pos x="53" y="14"/>
                  </a:cxn>
                  <a:cxn ang="0">
                    <a:pos x="48" y="8"/>
                  </a:cxn>
                  <a:cxn ang="0">
                    <a:pos x="41" y="3"/>
                  </a:cxn>
                  <a:cxn ang="0">
                    <a:pos x="33" y="2"/>
                  </a:cxn>
                  <a:cxn ang="0">
                    <a:pos x="31" y="0"/>
                  </a:cxn>
                  <a:cxn ang="0">
                    <a:pos x="25" y="2"/>
                  </a:cxn>
                  <a:cxn ang="0">
                    <a:pos x="17" y="3"/>
                  </a:cxn>
                  <a:cxn ang="0">
                    <a:pos x="11" y="8"/>
                  </a:cxn>
                  <a:cxn ang="0">
                    <a:pos x="5" y="14"/>
                  </a:cxn>
                  <a:cxn ang="0">
                    <a:pos x="1" y="20"/>
                  </a:cxn>
                  <a:cxn ang="0">
                    <a:pos x="0" y="28"/>
                  </a:cxn>
                  <a:cxn ang="0">
                    <a:pos x="0" y="32"/>
                  </a:cxn>
                  <a:cxn ang="0">
                    <a:pos x="0" y="36"/>
                  </a:cxn>
                  <a:cxn ang="0">
                    <a:pos x="1" y="44"/>
                  </a:cxn>
                  <a:cxn ang="0">
                    <a:pos x="5" y="51"/>
                  </a:cxn>
                  <a:cxn ang="0">
                    <a:pos x="11" y="56"/>
                  </a:cxn>
                  <a:cxn ang="0">
                    <a:pos x="17" y="61"/>
                  </a:cxn>
                  <a:cxn ang="0">
                    <a:pos x="25" y="63"/>
                  </a:cxn>
                  <a:cxn ang="0">
                    <a:pos x="31" y="63"/>
                  </a:cxn>
                  <a:cxn ang="0">
                    <a:pos x="29" y="63"/>
                  </a:cxn>
                  <a:cxn ang="0">
                    <a:pos x="31" y="63"/>
                  </a:cxn>
                  <a:cxn ang="0">
                    <a:pos x="29" y="63"/>
                  </a:cxn>
                  <a:cxn ang="0">
                    <a:pos x="31" y="63"/>
                  </a:cxn>
                  <a:cxn ang="0">
                    <a:pos x="31" y="63"/>
                  </a:cxn>
                </a:cxnLst>
                <a:rect l="0" t="0" r="r" b="b"/>
                <a:pathLst>
                  <a:path w="61" h="63">
                    <a:moveTo>
                      <a:pt x="31" y="63"/>
                    </a:moveTo>
                    <a:lnTo>
                      <a:pt x="33" y="63"/>
                    </a:lnTo>
                    <a:lnTo>
                      <a:pt x="41" y="61"/>
                    </a:lnTo>
                    <a:lnTo>
                      <a:pt x="48" y="56"/>
                    </a:lnTo>
                    <a:lnTo>
                      <a:pt x="53" y="51"/>
                    </a:lnTo>
                    <a:lnTo>
                      <a:pt x="59" y="44"/>
                    </a:lnTo>
                    <a:lnTo>
                      <a:pt x="60" y="36"/>
                    </a:lnTo>
                    <a:lnTo>
                      <a:pt x="61" y="32"/>
                    </a:lnTo>
                    <a:lnTo>
                      <a:pt x="60" y="28"/>
                    </a:lnTo>
                    <a:lnTo>
                      <a:pt x="59" y="20"/>
                    </a:lnTo>
                    <a:lnTo>
                      <a:pt x="53" y="14"/>
                    </a:lnTo>
                    <a:lnTo>
                      <a:pt x="48" y="8"/>
                    </a:lnTo>
                    <a:lnTo>
                      <a:pt x="41" y="3"/>
                    </a:lnTo>
                    <a:lnTo>
                      <a:pt x="33" y="2"/>
                    </a:lnTo>
                    <a:lnTo>
                      <a:pt x="31" y="0"/>
                    </a:lnTo>
                    <a:lnTo>
                      <a:pt x="25" y="2"/>
                    </a:lnTo>
                    <a:lnTo>
                      <a:pt x="17" y="3"/>
                    </a:lnTo>
                    <a:lnTo>
                      <a:pt x="11" y="8"/>
                    </a:lnTo>
                    <a:lnTo>
                      <a:pt x="5" y="14"/>
                    </a:lnTo>
                    <a:lnTo>
                      <a:pt x="1" y="20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1" y="44"/>
                    </a:lnTo>
                    <a:lnTo>
                      <a:pt x="5" y="51"/>
                    </a:lnTo>
                    <a:lnTo>
                      <a:pt x="11" y="56"/>
                    </a:lnTo>
                    <a:lnTo>
                      <a:pt x="17" y="61"/>
                    </a:lnTo>
                    <a:lnTo>
                      <a:pt x="25" y="63"/>
                    </a:lnTo>
                    <a:lnTo>
                      <a:pt x="31" y="63"/>
                    </a:lnTo>
                    <a:lnTo>
                      <a:pt x="29" y="63"/>
                    </a:lnTo>
                    <a:lnTo>
                      <a:pt x="31" y="63"/>
                    </a:lnTo>
                    <a:lnTo>
                      <a:pt x="29" y="63"/>
                    </a:lnTo>
                    <a:lnTo>
                      <a:pt x="31" y="63"/>
                    </a:lnTo>
                    <a:lnTo>
                      <a:pt x="31" y="63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9" name="Freeform 179"/>
              <p:cNvSpPr>
                <a:spLocks/>
              </p:cNvSpPr>
              <p:nvPr/>
            </p:nvSpPr>
            <p:spPr bwMode="auto">
              <a:xfrm>
                <a:off x="4803" y="2082"/>
                <a:ext cx="18" cy="14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51" y="3"/>
                  </a:cxn>
                  <a:cxn ang="0">
                    <a:pos x="52" y="7"/>
                  </a:cxn>
                  <a:cxn ang="0">
                    <a:pos x="52" y="12"/>
                  </a:cxn>
                  <a:cxn ang="0">
                    <a:pos x="53" y="12"/>
                  </a:cxn>
                  <a:cxn ang="0">
                    <a:pos x="52" y="16"/>
                  </a:cxn>
                  <a:cxn ang="0">
                    <a:pos x="51" y="24"/>
                  </a:cxn>
                  <a:cxn ang="0">
                    <a:pos x="45" y="31"/>
                  </a:cxn>
                  <a:cxn ang="0">
                    <a:pos x="40" y="36"/>
                  </a:cxn>
                  <a:cxn ang="0">
                    <a:pos x="33" y="41"/>
                  </a:cxn>
                  <a:cxn ang="0">
                    <a:pos x="25" y="43"/>
                  </a:cxn>
                  <a:cxn ang="0">
                    <a:pos x="23" y="43"/>
                  </a:cxn>
                  <a:cxn ang="0">
                    <a:pos x="20" y="43"/>
                  </a:cxn>
                  <a:cxn ang="0">
                    <a:pos x="15" y="43"/>
                  </a:cxn>
                  <a:cxn ang="0">
                    <a:pos x="7" y="40"/>
                  </a:cxn>
                  <a:cxn ang="0">
                    <a:pos x="1" y="35"/>
                  </a:cxn>
                  <a:cxn ang="0">
                    <a:pos x="0" y="34"/>
                  </a:cxn>
                  <a:cxn ang="0">
                    <a:pos x="3" y="35"/>
                  </a:cxn>
                  <a:cxn ang="0">
                    <a:pos x="16" y="35"/>
                  </a:cxn>
                  <a:cxn ang="0">
                    <a:pos x="32" y="30"/>
                  </a:cxn>
                  <a:cxn ang="0">
                    <a:pos x="36" y="27"/>
                  </a:cxn>
                  <a:cxn ang="0">
                    <a:pos x="39" y="24"/>
                  </a:cxn>
                  <a:cxn ang="0">
                    <a:pos x="43" y="19"/>
                  </a:cxn>
                  <a:cxn ang="0">
                    <a:pos x="48" y="7"/>
                  </a:cxn>
                  <a:cxn ang="0">
                    <a:pos x="49" y="2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51" y="0"/>
                  </a:cxn>
                  <a:cxn ang="0">
                    <a:pos x="51" y="0"/>
                  </a:cxn>
                </a:cxnLst>
                <a:rect l="0" t="0" r="r" b="b"/>
                <a:pathLst>
                  <a:path w="53" h="43">
                    <a:moveTo>
                      <a:pt x="51" y="0"/>
                    </a:moveTo>
                    <a:lnTo>
                      <a:pt x="51" y="3"/>
                    </a:lnTo>
                    <a:lnTo>
                      <a:pt x="52" y="7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2" y="16"/>
                    </a:lnTo>
                    <a:lnTo>
                      <a:pt x="51" y="24"/>
                    </a:lnTo>
                    <a:lnTo>
                      <a:pt x="45" y="31"/>
                    </a:lnTo>
                    <a:lnTo>
                      <a:pt x="40" y="36"/>
                    </a:lnTo>
                    <a:lnTo>
                      <a:pt x="33" y="41"/>
                    </a:lnTo>
                    <a:lnTo>
                      <a:pt x="25" y="43"/>
                    </a:lnTo>
                    <a:lnTo>
                      <a:pt x="23" y="43"/>
                    </a:lnTo>
                    <a:lnTo>
                      <a:pt x="20" y="43"/>
                    </a:lnTo>
                    <a:lnTo>
                      <a:pt x="15" y="43"/>
                    </a:lnTo>
                    <a:lnTo>
                      <a:pt x="7" y="40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3" y="35"/>
                    </a:lnTo>
                    <a:lnTo>
                      <a:pt x="16" y="35"/>
                    </a:lnTo>
                    <a:lnTo>
                      <a:pt x="32" y="30"/>
                    </a:lnTo>
                    <a:lnTo>
                      <a:pt x="36" y="27"/>
                    </a:lnTo>
                    <a:lnTo>
                      <a:pt x="39" y="24"/>
                    </a:lnTo>
                    <a:lnTo>
                      <a:pt x="43" y="19"/>
                    </a:lnTo>
                    <a:lnTo>
                      <a:pt x="48" y="7"/>
                    </a:lnTo>
                    <a:lnTo>
                      <a:pt x="49" y="2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0" name="Freeform 180"/>
              <p:cNvSpPr>
                <a:spLocks/>
              </p:cNvSpPr>
              <p:nvPr/>
            </p:nvSpPr>
            <p:spPr bwMode="auto">
              <a:xfrm>
                <a:off x="4800" y="2075"/>
                <a:ext cx="16" cy="12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43" y="4"/>
                  </a:cxn>
                  <a:cxn ang="0">
                    <a:pos x="37" y="2"/>
                  </a:cxn>
                  <a:cxn ang="0">
                    <a:pos x="32" y="2"/>
                  </a:cxn>
                  <a:cxn ang="0">
                    <a:pos x="31" y="0"/>
                  </a:cxn>
                  <a:cxn ang="0">
                    <a:pos x="25" y="2"/>
                  </a:cxn>
                  <a:cxn ang="0">
                    <a:pos x="17" y="3"/>
                  </a:cxn>
                  <a:cxn ang="0">
                    <a:pos x="11" y="8"/>
                  </a:cxn>
                  <a:cxn ang="0">
                    <a:pos x="5" y="14"/>
                  </a:cxn>
                  <a:cxn ang="0">
                    <a:pos x="1" y="20"/>
                  </a:cxn>
                  <a:cxn ang="0">
                    <a:pos x="0" y="28"/>
                  </a:cxn>
                  <a:cxn ang="0">
                    <a:pos x="0" y="32"/>
                  </a:cxn>
                  <a:cxn ang="0">
                    <a:pos x="1" y="34"/>
                  </a:cxn>
                  <a:cxn ang="0">
                    <a:pos x="4" y="35"/>
                  </a:cxn>
                  <a:cxn ang="0">
                    <a:pos x="8" y="36"/>
                  </a:cxn>
                  <a:cxn ang="0">
                    <a:pos x="15" y="36"/>
                  </a:cxn>
                  <a:cxn ang="0">
                    <a:pos x="23" y="35"/>
                  </a:cxn>
                  <a:cxn ang="0">
                    <a:pos x="28" y="32"/>
                  </a:cxn>
                  <a:cxn ang="0">
                    <a:pos x="37" y="27"/>
                  </a:cxn>
                  <a:cxn ang="0">
                    <a:pos x="41" y="23"/>
                  </a:cxn>
                  <a:cxn ang="0">
                    <a:pos x="45" y="18"/>
                  </a:cxn>
                  <a:cxn ang="0">
                    <a:pos x="47" y="15"/>
                  </a:cxn>
                  <a:cxn ang="0">
                    <a:pos x="47" y="14"/>
                  </a:cxn>
                  <a:cxn ang="0">
                    <a:pos x="48" y="10"/>
                  </a:cxn>
                  <a:cxn ang="0">
                    <a:pos x="48" y="8"/>
                  </a:cxn>
                  <a:cxn ang="0">
                    <a:pos x="47" y="7"/>
                  </a:cxn>
                  <a:cxn ang="0">
                    <a:pos x="47" y="6"/>
                  </a:cxn>
                  <a:cxn ang="0">
                    <a:pos x="45" y="6"/>
                  </a:cxn>
                  <a:cxn ang="0">
                    <a:pos x="47" y="6"/>
                  </a:cxn>
                  <a:cxn ang="0">
                    <a:pos x="45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8" h="36">
                    <a:moveTo>
                      <a:pt x="47" y="6"/>
                    </a:moveTo>
                    <a:lnTo>
                      <a:pt x="43" y="4"/>
                    </a:lnTo>
                    <a:lnTo>
                      <a:pt x="37" y="2"/>
                    </a:lnTo>
                    <a:lnTo>
                      <a:pt x="32" y="2"/>
                    </a:lnTo>
                    <a:lnTo>
                      <a:pt x="31" y="0"/>
                    </a:lnTo>
                    <a:lnTo>
                      <a:pt x="25" y="2"/>
                    </a:lnTo>
                    <a:lnTo>
                      <a:pt x="17" y="3"/>
                    </a:lnTo>
                    <a:lnTo>
                      <a:pt x="11" y="8"/>
                    </a:lnTo>
                    <a:lnTo>
                      <a:pt x="5" y="14"/>
                    </a:lnTo>
                    <a:lnTo>
                      <a:pt x="1" y="20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1" y="34"/>
                    </a:lnTo>
                    <a:lnTo>
                      <a:pt x="4" y="35"/>
                    </a:lnTo>
                    <a:lnTo>
                      <a:pt x="8" y="36"/>
                    </a:lnTo>
                    <a:lnTo>
                      <a:pt x="15" y="36"/>
                    </a:lnTo>
                    <a:lnTo>
                      <a:pt x="23" y="35"/>
                    </a:lnTo>
                    <a:lnTo>
                      <a:pt x="28" y="32"/>
                    </a:lnTo>
                    <a:lnTo>
                      <a:pt x="37" y="27"/>
                    </a:lnTo>
                    <a:lnTo>
                      <a:pt x="41" y="23"/>
                    </a:lnTo>
                    <a:lnTo>
                      <a:pt x="45" y="18"/>
                    </a:lnTo>
                    <a:lnTo>
                      <a:pt x="47" y="15"/>
                    </a:lnTo>
                    <a:lnTo>
                      <a:pt x="47" y="14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1" name="Freeform 181"/>
              <p:cNvSpPr>
                <a:spLocks/>
              </p:cNvSpPr>
              <p:nvPr/>
            </p:nvSpPr>
            <p:spPr bwMode="auto">
              <a:xfrm>
                <a:off x="4839" y="2057"/>
                <a:ext cx="18" cy="18"/>
              </a:xfrm>
              <a:custGeom>
                <a:avLst/>
                <a:gdLst/>
                <a:ahLst/>
                <a:cxnLst>
                  <a:cxn ang="0">
                    <a:pos x="27" y="54"/>
                  </a:cxn>
                  <a:cxn ang="0">
                    <a:pos x="29" y="54"/>
                  </a:cxn>
                  <a:cxn ang="0">
                    <a:pos x="37" y="53"/>
                  </a:cxn>
                  <a:cxn ang="0">
                    <a:pos x="44" y="49"/>
                  </a:cxn>
                  <a:cxn ang="0">
                    <a:pos x="48" y="44"/>
                  </a:cxn>
                  <a:cxn ang="0">
                    <a:pos x="52" y="37"/>
                  </a:cxn>
                  <a:cxn ang="0">
                    <a:pos x="53" y="31"/>
                  </a:cxn>
                  <a:cxn ang="0">
                    <a:pos x="54" y="27"/>
                  </a:cxn>
                  <a:cxn ang="0">
                    <a:pos x="52" y="17"/>
                  </a:cxn>
                  <a:cxn ang="0">
                    <a:pos x="48" y="11"/>
                  </a:cxn>
                  <a:cxn ang="0">
                    <a:pos x="44" y="7"/>
                  </a:cxn>
                  <a:cxn ang="0">
                    <a:pos x="37" y="3"/>
                  </a:cxn>
                  <a:cxn ang="0">
                    <a:pos x="29" y="1"/>
                  </a:cxn>
                  <a:cxn ang="0">
                    <a:pos x="27" y="0"/>
                  </a:cxn>
                  <a:cxn ang="0">
                    <a:pos x="23" y="1"/>
                  </a:cxn>
                  <a:cxn ang="0">
                    <a:pos x="16" y="3"/>
                  </a:cxn>
                  <a:cxn ang="0">
                    <a:pos x="9" y="7"/>
                  </a:cxn>
                  <a:cxn ang="0">
                    <a:pos x="5" y="11"/>
                  </a:cxn>
                  <a:cxn ang="0">
                    <a:pos x="1" y="17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7"/>
                  </a:cxn>
                  <a:cxn ang="0">
                    <a:pos x="5" y="44"/>
                  </a:cxn>
                  <a:cxn ang="0">
                    <a:pos x="9" y="49"/>
                  </a:cxn>
                  <a:cxn ang="0">
                    <a:pos x="16" y="53"/>
                  </a:cxn>
                  <a:cxn ang="0">
                    <a:pos x="23" y="54"/>
                  </a:cxn>
                  <a:cxn ang="0">
                    <a:pos x="27" y="54"/>
                  </a:cxn>
                  <a:cxn ang="0">
                    <a:pos x="25" y="54"/>
                  </a:cxn>
                  <a:cxn ang="0">
                    <a:pos x="27" y="54"/>
                  </a:cxn>
                  <a:cxn ang="0">
                    <a:pos x="25" y="54"/>
                  </a:cxn>
                  <a:cxn ang="0">
                    <a:pos x="27" y="54"/>
                  </a:cxn>
                  <a:cxn ang="0">
                    <a:pos x="27" y="54"/>
                  </a:cxn>
                </a:cxnLst>
                <a:rect l="0" t="0" r="r" b="b"/>
                <a:pathLst>
                  <a:path w="54" h="54">
                    <a:moveTo>
                      <a:pt x="27" y="54"/>
                    </a:moveTo>
                    <a:lnTo>
                      <a:pt x="29" y="54"/>
                    </a:lnTo>
                    <a:lnTo>
                      <a:pt x="37" y="53"/>
                    </a:lnTo>
                    <a:lnTo>
                      <a:pt x="44" y="49"/>
                    </a:lnTo>
                    <a:lnTo>
                      <a:pt x="48" y="44"/>
                    </a:lnTo>
                    <a:lnTo>
                      <a:pt x="52" y="37"/>
                    </a:lnTo>
                    <a:lnTo>
                      <a:pt x="53" y="31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8" y="11"/>
                    </a:lnTo>
                    <a:lnTo>
                      <a:pt x="44" y="7"/>
                    </a:lnTo>
                    <a:lnTo>
                      <a:pt x="37" y="3"/>
                    </a:lnTo>
                    <a:lnTo>
                      <a:pt x="29" y="1"/>
                    </a:lnTo>
                    <a:lnTo>
                      <a:pt x="27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9" y="7"/>
                    </a:lnTo>
                    <a:lnTo>
                      <a:pt x="5" y="11"/>
                    </a:lnTo>
                    <a:lnTo>
                      <a:pt x="1" y="17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7"/>
                    </a:lnTo>
                    <a:lnTo>
                      <a:pt x="5" y="44"/>
                    </a:lnTo>
                    <a:lnTo>
                      <a:pt x="9" y="49"/>
                    </a:lnTo>
                    <a:lnTo>
                      <a:pt x="16" y="53"/>
                    </a:lnTo>
                    <a:lnTo>
                      <a:pt x="23" y="54"/>
                    </a:lnTo>
                    <a:lnTo>
                      <a:pt x="27" y="54"/>
                    </a:lnTo>
                    <a:lnTo>
                      <a:pt x="25" y="54"/>
                    </a:lnTo>
                    <a:lnTo>
                      <a:pt x="27" y="54"/>
                    </a:lnTo>
                    <a:lnTo>
                      <a:pt x="25" y="54"/>
                    </a:lnTo>
                    <a:lnTo>
                      <a:pt x="27" y="54"/>
                    </a:lnTo>
                    <a:lnTo>
                      <a:pt x="27" y="54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2" name="Freeform 182"/>
              <p:cNvSpPr>
                <a:spLocks/>
              </p:cNvSpPr>
              <p:nvPr/>
            </p:nvSpPr>
            <p:spPr bwMode="auto">
              <a:xfrm>
                <a:off x="4838" y="2059"/>
                <a:ext cx="18" cy="18"/>
              </a:xfrm>
              <a:custGeom>
                <a:avLst/>
                <a:gdLst/>
                <a:ahLst/>
                <a:cxnLst>
                  <a:cxn ang="0">
                    <a:pos x="27" y="54"/>
                  </a:cxn>
                  <a:cxn ang="0">
                    <a:pos x="29" y="54"/>
                  </a:cxn>
                  <a:cxn ang="0">
                    <a:pos x="37" y="53"/>
                  </a:cxn>
                  <a:cxn ang="0">
                    <a:pos x="44" y="49"/>
                  </a:cxn>
                  <a:cxn ang="0">
                    <a:pos x="48" y="45"/>
                  </a:cxn>
                  <a:cxn ang="0">
                    <a:pos x="52" y="38"/>
                  </a:cxn>
                  <a:cxn ang="0">
                    <a:pos x="53" y="31"/>
                  </a:cxn>
                  <a:cxn ang="0">
                    <a:pos x="54" y="27"/>
                  </a:cxn>
                  <a:cxn ang="0">
                    <a:pos x="52" y="17"/>
                  </a:cxn>
                  <a:cxn ang="0">
                    <a:pos x="48" y="11"/>
                  </a:cxn>
                  <a:cxn ang="0">
                    <a:pos x="44" y="7"/>
                  </a:cxn>
                  <a:cxn ang="0">
                    <a:pos x="37" y="3"/>
                  </a:cxn>
                  <a:cxn ang="0">
                    <a:pos x="29" y="1"/>
                  </a:cxn>
                  <a:cxn ang="0">
                    <a:pos x="27" y="0"/>
                  </a:cxn>
                  <a:cxn ang="0">
                    <a:pos x="23" y="1"/>
                  </a:cxn>
                  <a:cxn ang="0">
                    <a:pos x="16" y="3"/>
                  </a:cxn>
                  <a:cxn ang="0">
                    <a:pos x="9" y="7"/>
                  </a:cxn>
                  <a:cxn ang="0">
                    <a:pos x="5" y="11"/>
                  </a:cxn>
                  <a:cxn ang="0">
                    <a:pos x="1" y="17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8"/>
                  </a:cxn>
                  <a:cxn ang="0">
                    <a:pos x="5" y="45"/>
                  </a:cxn>
                  <a:cxn ang="0">
                    <a:pos x="9" y="49"/>
                  </a:cxn>
                  <a:cxn ang="0">
                    <a:pos x="16" y="53"/>
                  </a:cxn>
                  <a:cxn ang="0">
                    <a:pos x="23" y="54"/>
                  </a:cxn>
                  <a:cxn ang="0">
                    <a:pos x="27" y="54"/>
                  </a:cxn>
                  <a:cxn ang="0">
                    <a:pos x="25" y="54"/>
                  </a:cxn>
                  <a:cxn ang="0">
                    <a:pos x="27" y="54"/>
                  </a:cxn>
                  <a:cxn ang="0">
                    <a:pos x="25" y="54"/>
                  </a:cxn>
                  <a:cxn ang="0">
                    <a:pos x="27" y="54"/>
                  </a:cxn>
                  <a:cxn ang="0">
                    <a:pos x="27" y="54"/>
                  </a:cxn>
                </a:cxnLst>
                <a:rect l="0" t="0" r="r" b="b"/>
                <a:pathLst>
                  <a:path w="54" h="54">
                    <a:moveTo>
                      <a:pt x="27" y="54"/>
                    </a:moveTo>
                    <a:lnTo>
                      <a:pt x="29" y="54"/>
                    </a:lnTo>
                    <a:lnTo>
                      <a:pt x="37" y="53"/>
                    </a:lnTo>
                    <a:lnTo>
                      <a:pt x="44" y="49"/>
                    </a:lnTo>
                    <a:lnTo>
                      <a:pt x="48" y="45"/>
                    </a:lnTo>
                    <a:lnTo>
                      <a:pt x="52" y="38"/>
                    </a:lnTo>
                    <a:lnTo>
                      <a:pt x="53" y="31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8" y="11"/>
                    </a:lnTo>
                    <a:lnTo>
                      <a:pt x="44" y="7"/>
                    </a:lnTo>
                    <a:lnTo>
                      <a:pt x="37" y="3"/>
                    </a:lnTo>
                    <a:lnTo>
                      <a:pt x="29" y="1"/>
                    </a:lnTo>
                    <a:lnTo>
                      <a:pt x="27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9" y="7"/>
                    </a:lnTo>
                    <a:lnTo>
                      <a:pt x="5" y="11"/>
                    </a:lnTo>
                    <a:lnTo>
                      <a:pt x="1" y="17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8"/>
                    </a:lnTo>
                    <a:lnTo>
                      <a:pt x="5" y="45"/>
                    </a:lnTo>
                    <a:lnTo>
                      <a:pt x="9" y="49"/>
                    </a:lnTo>
                    <a:lnTo>
                      <a:pt x="16" y="53"/>
                    </a:lnTo>
                    <a:lnTo>
                      <a:pt x="23" y="54"/>
                    </a:lnTo>
                    <a:lnTo>
                      <a:pt x="27" y="54"/>
                    </a:lnTo>
                    <a:lnTo>
                      <a:pt x="25" y="54"/>
                    </a:lnTo>
                    <a:lnTo>
                      <a:pt x="27" y="54"/>
                    </a:lnTo>
                    <a:lnTo>
                      <a:pt x="25" y="54"/>
                    </a:lnTo>
                    <a:lnTo>
                      <a:pt x="27" y="54"/>
                    </a:lnTo>
                    <a:lnTo>
                      <a:pt x="27" y="54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3" name="Freeform 183"/>
              <p:cNvSpPr>
                <a:spLocks/>
              </p:cNvSpPr>
              <p:nvPr/>
            </p:nvSpPr>
            <p:spPr bwMode="auto">
              <a:xfrm>
                <a:off x="4841" y="2064"/>
                <a:ext cx="15" cy="13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1"/>
                  </a:cxn>
                  <a:cxn ang="0">
                    <a:pos x="44" y="4"/>
                  </a:cxn>
                  <a:cxn ang="0">
                    <a:pos x="45" y="7"/>
                  </a:cxn>
                  <a:cxn ang="0">
                    <a:pos x="45" y="11"/>
                  </a:cxn>
                  <a:cxn ang="0">
                    <a:pos x="46" y="11"/>
                  </a:cxn>
                  <a:cxn ang="0">
                    <a:pos x="45" y="15"/>
                  </a:cxn>
                  <a:cxn ang="0">
                    <a:pos x="44" y="22"/>
                  </a:cxn>
                  <a:cxn ang="0">
                    <a:pos x="40" y="29"/>
                  </a:cxn>
                  <a:cxn ang="0">
                    <a:pos x="36" y="33"/>
                  </a:cxn>
                  <a:cxn ang="0">
                    <a:pos x="29" y="37"/>
                  </a:cxn>
                  <a:cxn ang="0">
                    <a:pos x="21" y="38"/>
                  </a:cxn>
                  <a:cxn ang="0">
                    <a:pos x="19" y="38"/>
                  </a:cxn>
                  <a:cxn ang="0">
                    <a:pos x="16" y="38"/>
                  </a:cxn>
                  <a:cxn ang="0">
                    <a:pos x="13" y="38"/>
                  </a:cxn>
                  <a:cxn ang="0">
                    <a:pos x="7" y="36"/>
                  </a:cxn>
                  <a:cxn ang="0">
                    <a:pos x="1" y="32"/>
                  </a:cxn>
                  <a:cxn ang="0">
                    <a:pos x="0" y="30"/>
                  </a:cxn>
                  <a:cxn ang="0">
                    <a:pos x="3" y="32"/>
                  </a:cxn>
                  <a:cxn ang="0">
                    <a:pos x="13" y="32"/>
                  </a:cxn>
                  <a:cxn ang="0">
                    <a:pos x="26" y="26"/>
                  </a:cxn>
                  <a:cxn ang="0">
                    <a:pos x="30" y="24"/>
                  </a:cxn>
                  <a:cxn ang="0">
                    <a:pos x="33" y="22"/>
                  </a:cxn>
                  <a:cxn ang="0">
                    <a:pos x="37" y="17"/>
                  </a:cxn>
                  <a:cxn ang="0">
                    <a:pos x="40" y="12"/>
                  </a:cxn>
                  <a:cxn ang="0">
                    <a:pos x="42" y="3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46" h="38">
                    <a:moveTo>
                      <a:pt x="44" y="0"/>
                    </a:moveTo>
                    <a:lnTo>
                      <a:pt x="44" y="1"/>
                    </a:lnTo>
                    <a:lnTo>
                      <a:pt x="44" y="4"/>
                    </a:lnTo>
                    <a:lnTo>
                      <a:pt x="45" y="7"/>
                    </a:lnTo>
                    <a:lnTo>
                      <a:pt x="45" y="11"/>
                    </a:lnTo>
                    <a:lnTo>
                      <a:pt x="46" y="11"/>
                    </a:lnTo>
                    <a:lnTo>
                      <a:pt x="45" y="15"/>
                    </a:lnTo>
                    <a:lnTo>
                      <a:pt x="44" y="22"/>
                    </a:lnTo>
                    <a:lnTo>
                      <a:pt x="40" y="29"/>
                    </a:lnTo>
                    <a:lnTo>
                      <a:pt x="36" y="33"/>
                    </a:lnTo>
                    <a:lnTo>
                      <a:pt x="29" y="37"/>
                    </a:lnTo>
                    <a:lnTo>
                      <a:pt x="21" y="38"/>
                    </a:lnTo>
                    <a:lnTo>
                      <a:pt x="19" y="38"/>
                    </a:lnTo>
                    <a:lnTo>
                      <a:pt x="16" y="38"/>
                    </a:lnTo>
                    <a:lnTo>
                      <a:pt x="13" y="38"/>
                    </a:lnTo>
                    <a:lnTo>
                      <a:pt x="7" y="36"/>
                    </a:lnTo>
                    <a:lnTo>
                      <a:pt x="1" y="32"/>
                    </a:lnTo>
                    <a:lnTo>
                      <a:pt x="0" y="30"/>
                    </a:lnTo>
                    <a:lnTo>
                      <a:pt x="3" y="32"/>
                    </a:lnTo>
                    <a:lnTo>
                      <a:pt x="13" y="32"/>
                    </a:lnTo>
                    <a:lnTo>
                      <a:pt x="26" y="26"/>
                    </a:lnTo>
                    <a:lnTo>
                      <a:pt x="30" y="24"/>
                    </a:lnTo>
                    <a:lnTo>
                      <a:pt x="33" y="22"/>
                    </a:lnTo>
                    <a:lnTo>
                      <a:pt x="37" y="17"/>
                    </a:lnTo>
                    <a:lnTo>
                      <a:pt x="40" y="12"/>
                    </a:lnTo>
                    <a:lnTo>
                      <a:pt x="42" y="3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4" name="Freeform 184"/>
              <p:cNvSpPr>
                <a:spLocks/>
              </p:cNvSpPr>
              <p:nvPr/>
            </p:nvSpPr>
            <p:spPr bwMode="auto">
              <a:xfrm>
                <a:off x="4838" y="2059"/>
                <a:ext cx="14" cy="10"/>
              </a:xfrm>
              <a:custGeom>
                <a:avLst/>
                <a:gdLst/>
                <a:ahLst/>
                <a:cxnLst>
                  <a:cxn ang="0">
                    <a:pos x="42" y="4"/>
                  </a:cxn>
                  <a:cxn ang="0">
                    <a:pos x="37" y="3"/>
                  </a:cxn>
                  <a:cxn ang="0">
                    <a:pos x="31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0" y="1"/>
                  </a:cxn>
                  <a:cxn ang="0">
                    <a:pos x="13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1" y="17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1" y="28"/>
                  </a:cxn>
                  <a:cxn ang="0">
                    <a:pos x="4" y="29"/>
                  </a:cxn>
                  <a:cxn ang="0">
                    <a:pos x="8" y="31"/>
                  </a:cxn>
                  <a:cxn ang="0">
                    <a:pos x="13" y="31"/>
                  </a:cxn>
                  <a:cxn ang="0">
                    <a:pos x="20" y="29"/>
                  </a:cxn>
                  <a:cxn ang="0">
                    <a:pos x="25" y="27"/>
                  </a:cxn>
                  <a:cxn ang="0">
                    <a:pos x="33" y="23"/>
                  </a:cxn>
                  <a:cxn ang="0">
                    <a:pos x="41" y="15"/>
                  </a:cxn>
                  <a:cxn ang="0">
                    <a:pos x="42" y="12"/>
                  </a:cxn>
                  <a:cxn ang="0">
                    <a:pos x="42" y="11"/>
                  </a:cxn>
                  <a:cxn ang="0">
                    <a:pos x="42" y="8"/>
                  </a:cxn>
                  <a:cxn ang="0">
                    <a:pos x="42" y="5"/>
                  </a:cxn>
                  <a:cxn ang="0">
                    <a:pos x="42" y="4"/>
                  </a:cxn>
                  <a:cxn ang="0">
                    <a:pos x="41" y="4"/>
                  </a:cxn>
                  <a:cxn ang="0">
                    <a:pos x="42" y="4"/>
                  </a:cxn>
                  <a:cxn ang="0">
                    <a:pos x="41" y="4"/>
                  </a:cxn>
                  <a:cxn ang="0">
                    <a:pos x="42" y="4"/>
                  </a:cxn>
                  <a:cxn ang="0">
                    <a:pos x="42" y="4"/>
                  </a:cxn>
                </a:cxnLst>
                <a:rect l="0" t="0" r="r" b="b"/>
                <a:pathLst>
                  <a:path w="42" h="31">
                    <a:moveTo>
                      <a:pt x="42" y="4"/>
                    </a:moveTo>
                    <a:lnTo>
                      <a:pt x="37" y="3"/>
                    </a:lnTo>
                    <a:lnTo>
                      <a:pt x="31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3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1" y="17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1" y="28"/>
                    </a:lnTo>
                    <a:lnTo>
                      <a:pt x="4" y="29"/>
                    </a:lnTo>
                    <a:lnTo>
                      <a:pt x="8" y="31"/>
                    </a:lnTo>
                    <a:lnTo>
                      <a:pt x="13" y="31"/>
                    </a:lnTo>
                    <a:lnTo>
                      <a:pt x="20" y="29"/>
                    </a:lnTo>
                    <a:lnTo>
                      <a:pt x="25" y="27"/>
                    </a:lnTo>
                    <a:lnTo>
                      <a:pt x="33" y="23"/>
                    </a:lnTo>
                    <a:lnTo>
                      <a:pt x="41" y="15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42" y="8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82E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5" name="Freeform 185"/>
              <p:cNvSpPr>
                <a:spLocks/>
              </p:cNvSpPr>
              <p:nvPr/>
            </p:nvSpPr>
            <p:spPr bwMode="auto">
              <a:xfrm>
                <a:off x="4830" y="2068"/>
                <a:ext cx="20" cy="21"/>
              </a:xfrm>
              <a:custGeom>
                <a:avLst/>
                <a:gdLst/>
                <a:ahLst/>
                <a:cxnLst>
                  <a:cxn ang="0">
                    <a:pos x="30" y="61"/>
                  </a:cxn>
                  <a:cxn ang="0">
                    <a:pos x="34" y="61"/>
                  </a:cxn>
                  <a:cxn ang="0">
                    <a:pos x="42" y="60"/>
                  </a:cxn>
                  <a:cxn ang="0">
                    <a:pos x="49" y="56"/>
                  </a:cxn>
                  <a:cxn ang="0">
                    <a:pos x="54" y="51"/>
                  </a:cxn>
                  <a:cxn ang="0">
                    <a:pos x="58" y="44"/>
                  </a:cxn>
                  <a:cxn ang="0">
                    <a:pos x="59" y="36"/>
                  </a:cxn>
                  <a:cxn ang="0">
                    <a:pos x="61" y="31"/>
                  </a:cxn>
                  <a:cxn ang="0">
                    <a:pos x="58" y="20"/>
                  </a:cxn>
                  <a:cxn ang="0">
                    <a:pos x="54" y="13"/>
                  </a:cxn>
                  <a:cxn ang="0">
                    <a:pos x="49" y="8"/>
                  </a:cxn>
                  <a:cxn ang="0">
                    <a:pos x="42" y="3"/>
                  </a:cxn>
                  <a:cxn ang="0">
                    <a:pos x="34" y="2"/>
                  </a:cxn>
                  <a:cxn ang="0">
                    <a:pos x="30" y="0"/>
                  </a:cxn>
                  <a:cxn ang="0">
                    <a:pos x="25" y="2"/>
                  </a:cxn>
                  <a:cxn ang="0">
                    <a:pos x="17" y="3"/>
                  </a:cxn>
                  <a:cxn ang="0">
                    <a:pos x="10" y="8"/>
                  </a:cxn>
                  <a:cxn ang="0">
                    <a:pos x="5" y="13"/>
                  </a:cxn>
                  <a:cxn ang="0">
                    <a:pos x="1" y="20"/>
                  </a:cxn>
                  <a:cxn ang="0">
                    <a:pos x="0" y="28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1" y="44"/>
                  </a:cxn>
                  <a:cxn ang="0">
                    <a:pos x="5" y="51"/>
                  </a:cxn>
                  <a:cxn ang="0">
                    <a:pos x="10" y="56"/>
                  </a:cxn>
                  <a:cxn ang="0">
                    <a:pos x="17" y="60"/>
                  </a:cxn>
                  <a:cxn ang="0">
                    <a:pos x="25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30" y="61"/>
                  </a:cxn>
                </a:cxnLst>
                <a:rect l="0" t="0" r="r" b="b"/>
                <a:pathLst>
                  <a:path w="61" h="61">
                    <a:moveTo>
                      <a:pt x="30" y="61"/>
                    </a:moveTo>
                    <a:lnTo>
                      <a:pt x="34" y="61"/>
                    </a:lnTo>
                    <a:lnTo>
                      <a:pt x="42" y="60"/>
                    </a:lnTo>
                    <a:lnTo>
                      <a:pt x="49" y="56"/>
                    </a:lnTo>
                    <a:lnTo>
                      <a:pt x="54" y="51"/>
                    </a:lnTo>
                    <a:lnTo>
                      <a:pt x="58" y="44"/>
                    </a:lnTo>
                    <a:lnTo>
                      <a:pt x="59" y="36"/>
                    </a:lnTo>
                    <a:lnTo>
                      <a:pt x="61" y="31"/>
                    </a:lnTo>
                    <a:lnTo>
                      <a:pt x="58" y="20"/>
                    </a:lnTo>
                    <a:lnTo>
                      <a:pt x="54" y="13"/>
                    </a:lnTo>
                    <a:lnTo>
                      <a:pt x="49" y="8"/>
                    </a:lnTo>
                    <a:lnTo>
                      <a:pt x="42" y="3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7" y="3"/>
                    </a:lnTo>
                    <a:lnTo>
                      <a:pt x="10" y="8"/>
                    </a:lnTo>
                    <a:lnTo>
                      <a:pt x="5" y="13"/>
                    </a:lnTo>
                    <a:lnTo>
                      <a:pt x="1" y="20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1" y="44"/>
                    </a:lnTo>
                    <a:lnTo>
                      <a:pt x="5" y="51"/>
                    </a:lnTo>
                    <a:lnTo>
                      <a:pt x="10" y="56"/>
                    </a:lnTo>
                    <a:lnTo>
                      <a:pt x="17" y="60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30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6" name="Freeform 186"/>
              <p:cNvSpPr>
                <a:spLocks/>
              </p:cNvSpPr>
              <p:nvPr/>
            </p:nvSpPr>
            <p:spPr bwMode="auto">
              <a:xfrm>
                <a:off x="4833" y="2075"/>
                <a:ext cx="17" cy="1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0" y="4"/>
                  </a:cxn>
                  <a:cxn ang="0">
                    <a:pos x="50" y="5"/>
                  </a:cxn>
                  <a:cxn ang="0">
                    <a:pos x="50" y="9"/>
                  </a:cxn>
                  <a:cxn ang="0">
                    <a:pos x="52" y="12"/>
                  </a:cxn>
                  <a:cxn ang="0">
                    <a:pos x="50" y="17"/>
                  </a:cxn>
                  <a:cxn ang="0">
                    <a:pos x="49" y="25"/>
                  </a:cxn>
                  <a:cxn ang="0">
                    <a:pos x="45" y="32"/>
                  </a:cxn>
                  <a:cxn ang="0">
                    <a:pos x="40" y="37"/>
                  </a:cxn>
                  <a:cxn ang="0">
                    <a:pos x="33" y="41"/>
                  </a:cxn>
                  <a:cxn ang="0">
                    <a:pos x="25" y="42"/>
                  </a:cxn>
                  <a:cxn ang="0">
                    <a:pos x="21" y="42"/>
                  </a:cxn>
                  <a:cxn ang="0">
                    <a:pos x="19" y="42"/>
                  </a:cxn>
                  <a:cxn ang="0">
                    <a:pos x="15" y="42"/>
                  </a:cxn>
                  <a:cxn ang="0">
                    <a:pos x="7" y="40"/>
                  </a:cxn>
                  <a:cxn ang="0">
                    <a:pos x="1" y="36"/>
                  </a:cxn>
                  <a:cxn ang="0">
                    <a:pos x="0" y="34"/>
                  </a:cxn>
                  <a:cxn ang="0">
                    <a:pos x="3" y="36"/>
                  </a:cxn>
                  <a:cxn ang="0">
                    <a:pos x="15" y="36"/>
                  </a:cxn>
                  <a:cxn ang="0">
                    <a:pos x="31" y="30"/>
                  </a:cxn>
                  <a:cxn ang="0">
                    <a:pos x="35" y="28"/>
                  </a:cxn>
                  <a:cxn ang="0">
                    <a:pos x="37" y="25"/>
                  </a:cxn>
                  <a:cxn ang="0">
                    <a:pos x="41" y="18"/>
                  </a:cxn>
                  <a:cxn ang="0">
                    <a:pos x="45" y="13"/>
                  </a:cxn>
                  <a:cxn ang="0">
                    <a:pos x="48" y="4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52" h="42">
                    <a:moveTo>
                      <a:pt x="49" y="0"/>
                    </a:moveTo>
                    <a:lnTo>
                      <a:pt x="50" y="4"/>
                    </a:lnTo>
                    <a:lnTo>
                      <a:pt x="50" y="5"/>
                    </a:lnTo>
                    <a:lnTo>
                      <a:pt x="50" y="9"/>
                    </a:lnTo>
                    <a:lnTo>
                      <a:pt x="52" y="12"/>
                    </a:lnTo>
                    <a:lnTo>
                      <a:pt x="50" y="17"/>
                    </a:lnTo>
                    <a:lnTo>
                      <a:pt x="49" y="25"/>
                    </a:lnTo>
                    <a:lnTo>
                      <a:pt x="45" y="32"/>
                    </a:lnTo>
                    <a:lnTo>
                      <a:pt x="40" y="37"/>
                    </a:lnTo>
                    <a:lnTo>
                      <a:pt x="33" y="41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9" y="42"/>
                    </a:lnTo>
                    <a:lnTo>
                      <a:pt x="15" y="42"/>
                    </a:lnTo>
                    <a:lnTo>
                      <a:pt x="7" y="40"/>
                    </a:lnTo>
                    <a:lnTo>
                      <a:pt x="1" y="36"/>
                    </a:lnTo>
                    <a:lnTo>
                      <a:pt x="0" y="34"/>
                    </a:lnTo>
                    <a:lnTo>
                      <a:pt x="3" y="36"/>
                    </a:lnTo>
                    <a:lnTo>
                      <a:pt x="15" y="36"/>
                    </a:lnTo>
                    <a:lnTo>
                      <a:pt x="31" y="30"/>
                    </a:lnTo>
                    <a:lnTo>
                      <a:pt x="35" y="28"/>
                    </a:lnTo>
                    <a:lnTo>
                      <a:pt x="37" y="25"/>
                    </a:lnTo>
                    <a:lnTo>
                      <a:pt x="41" y="18"/>
                    </a:lnTo>
                    <a:lnTo>
                      <a:pt x="45" y="13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7" name="Freeform 187"/>
              <p:cNvSpPr>
                <a:spLocks/>
              </p:cNvSpPr>
              <p:nvPr/>
            </p:nvSpPr>
            <p:spPr bwMode="auto">
              <a:xfrm>
                <a:off x="4830" y="2068"/>
                <a:ext cx="16" cy="1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2" y="4"/>
                  </a:cxn>
                  <a:cxn ang="0">
                    <a:pos x="37" y="2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5" y="2"/>
                  </a:cxn>
                  <a:cxn ang="0">
                    <a:pos x="17" y="3"/>
                  </a:cxn>
                  <a:cxn ang="0">
                    <a:pos x="10" y="8"/>
                  </a:cxn>
                  <a:cxn ang="0">
                    <a:pos x="5" y="13"/>
                  </a:cxn>
                  <a:cxn ang="0">
                    <a:pos x="1" y="20"/>
                  </a:cxn>
                  <a:cxn ang="0">
                    <a:pos x="0" y="28"/>
                  </a:cxn>
                  <a:cxn ang="0">
                    <a:pos x="0" y="31"/>
                  </a:cxn>
                  <a:cxn ang="0">
                    <a:pos x="1" y="32"/>
                  </a:cxn>
                  <a:cxn ang="0">
                    <a:pos x="9" y="35"/>
                  </a:cxn>
                  <a:cxn ang="0">
                    <a:pos x="24" y="33"/>
                  </a:cxn>
                  <a:cxn ang="0">
                    <a:pos x="29" y="31"/>
                  </a:cxn>
                  <a:cxn ang="0">
                    <a:pos x="38" y="25"/>
                  </a:cxn>
                  <a:cxn ang="0">
                    <a:pos x="45" y="17"/>
                  </a:cxn>
                  <a:cxn ang="0">
                    <a:pos x="46" y="15"/>
                  </a:cxn>
                  <a:cxn ang="0">
                    <a:pos x="46" y="13"/>
                  </a:cxn>
                  <a:cxn ang="0">
                    <a:pos x="48" y="9"/>
                  </a:cxn>
                  <a:cxn ang="0">
                    <a:pos x="48" y="7"/>
                  </a:cxn>
                  <a:cxn ang="0">
                    <a:pos x="48" y="6"/>
                  </a:cxn>
                  <a:cxn ang="0">
                    <a:pos x="46" y="6"/>
                  </a:cxn>
                  <a:cxn ang="0">
                    <a:pos x="48" y="6"/>
                  </a:cxn>
                  <a:cxn ang="0">
                    <a:pos x="46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35">
                    <a:moveTo>
                      <a:pt x="48" y="6"/>
                    </a:moveTo>
                    <a:lnTo>
                      <a:pt x="42" y="4"/>
                    </a:lnTo>
                    <a:lnTo>
                      <a:pt x="37" y="2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7" y="3"/>
                    </a:lnTo>
                    <a:lnTo>
                      <a:pt x="10" y="8"/>
                    </a:lnTo>
                    <a:lnTo>
                      <a:pt x="5" y="13"/>
                    </a:lnTo>
                    <a:lnTo>
                      <a:pt x="1" y="20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9" y="35"/>
                    </a:lnTo>
                    <a:lnTo>
                      <a:pt x="24" y="33"/>
                    </a:lnTo>
                    <a:lnTo>
                      <a:pt x="29" y="31"/>
                    </a:lnTo>
                    <a:lnTo>
                      <a:pt x="38" y="25"/>
                    </a:lnTo>
                    <a:lnTo>
                      <a:pt x="45" y="17"/>
                    </a:lnTo>
                    <a:lnTo>
                      <a:pt x="46" y="15"/>
                    </a:lnTo>
                    <a:lnTo>
                      <a:pt x="46" y="13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8" name="Freeform 188"/>
              <p:cNvSpPr>
                <a:spLocks/>
              </p:cNvSpPr>
              <p:nvPr/>
            </p:nvSpPr>
            <p:spPr bwMode="auto">
              <a:xfrm>
                <a:off x="4821" y="2081"/>
                <a:ext cx="18" cy="18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29" y="55"/>
                  </a:cxn>
                  <a:cxn ang="0">
                    <a:pos x="37" y="53"/>
                  </a:cxn>
                  <a:cxn ang="0">
                    <a:pos x="44" y="49"/>
                  </a:cxn>
                  <a:cxn ang="0">
                    <a:pos x="48" y="45"/>
                  </a:cxn>
                  <a:cxn ang="0">
                    <a:pos x="52" y="39"/>
                  </a:cxn>
                  <a:cxn ang="0">
                    <a:pos x="53" y="32"/>
                  </a:cxn>
                  <a:cxn ang="0">
                    <a:pos x="55" y="28"/>
                  </a:cxn>
                  <a:cxn ang="0">
                    <a:pos x="52" y="18"/>
                  </a:cxn>
                  <a:cxn ang="0">
                    <a:pos x="48" y="11"/>
                  </a:cxn>
                  <a:cxn ang="0">
                    <a:pos x="44" y="7"/>
                  </a:cxn>
                  <a:cxn ang="0">
                    <a:pos x="37" y="3"/>
                  </a:cxn>
                  <a:cxn ang="0">
                    <a:pos x="29" y="2"/>
                  </a:cxn>
                  <a:cxn ang="0">
                    <a:pos x="27" y="0"/>
                  </a:cxn>
                  <a:cxn ang="0">
                    <a:pos x="23" y="2"/>
                  </a:cxn>
                  <a:cxn ang="0">
                    <a:pos x="16" y="3"/>
                  </a:cxn>
                  <a:cxn ang="0">
                    <a:pos x="9" y="7"/>
                  </a:cxn>
                  <a:cxn ang="0">
                    <a:pos x="6" y="11"/>
                  </a:cxn>
                  <a:cxn ang="0">
                    <a:pos x="2" y="18"/>
                  </a:cxn>
                  <a:cxn ang="0">
                    <a:pos x="0" y="26"/>
                  </a:cxn>
                  <a:cxn ang="0">
                    <a:pos x="0" y="28"/>
                  </a:cxn>
                  <a:cxn ang="0">
                    <a:pos x="0" y="32"/>
                  </a:cxn>
                  <a:cxn ang="0">
                    <a:pos x="2" y="39"/>
                  </a:cxn>
                  <a:cxn ang="0">
                    <a:pos x="6" y="45"/>
                  </a:cxn>
                  <a:cxn ang="0">
                    <a:pos x="9" y="49"/>
                  </a:cxn>
                  <a:cxn ang="0">
                    <a:pos x="16" y="53"/>
                  </a:cxn>
                  <a:cxn ang="0">
                    <a:pos x="23" y="55"/>
                  </a:cxn>
                  <a:cxn ang="0">
                    <a:pos x="27" y="55"/>
                  </a:cxn>
                  <a:cxn ang="0">
                    <a:pos x="25" y="55"/>
                  </a:cxn>
                  <a:cxn ang="0">
                    <a:pos x="27" y="55"/>
                  </a:cxn>
                  <a:cxn ang="0">
                    <a:pos x="25" y="55"/>
                  </a:cxn>
                  <a:cxn ang="0">
                    <a:pos x="27" y="55"/>
                  </a:cxn>
                  <a:cxn ang="0">
                    <a:pos x="27" y="55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lnTo>
                      <a:pt x="29" y="55"/>
                    </a:lnTo>
                    <a:lnTo>
                      <a:pt x="37" y="53"/>
                    </a:lnTo>
                    <a:lnTo>
                      <a:pt x="44" y="49"/>
                    </a:lnTo>
                    <a:lnTo>
                      <a:pt x="48" y="45"/>
                    </a:lnTo>
                    <a:lnTo>
                      <a:pt x="52" y="39"/>
                    </a:lnTo>
                    <a:lnTo>
                      <a:pt x="53" y="32"/>
                    </a:lnTo>
                    <a:lnTo>
                      <a:pt x="55" y="28"/>
                    </a:lnTo>
                    <a:lnTo>
                      <a:pt x="52" y="18"/>
                    </a:lnTo>
                    <a:lnTo>
                      <a:pt x="48" y="11"/>
                    </a:lnTo>
                    <a:lnTo>
                      <a:pt x="44" y="7"/>
                    </a:lnTo>
                    <a:lnTo>
                      <a:pt x="37" y="3"/>
                    </a:lnTo>
                    <a:lnTo>
                      <a:pt x="29" y="2"/>
                    </a:lnTo>
                    <a:lnTo>
                      <a:pt x="27" y="0"/>
                    </a:lnTo>
                    <a:lnTo>
                      <a:pt x="23" y="2"/>
                    </a:lnTo>
                    <a:lnTo>
                      <a:pt x="16" y="3"/>
                    </a:lnTo>
                    <a:lnTo>
                      <a:pt x="9" y="7"/>
                    </a:lnTo>
                    <a:lnTo>
                      <a:pt x="6" y="11"/>
                    </a:lnTo>
                    <a:lnTo>
                      <a:pt x="2" y="18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2" y="39"/>
                    </a:lnTo>
                    <a:lnTo>
                      <a:pt x="6" y="45"/>
                    </a:lnTo>
                    <a:lnTo>
                      <a:pt x="9" y="49"/>
                    </a:lnTo>
                    <a:lnTo>
                      <a:pt x="16" y="53"/>
                    </a:lnTo>
                    <a:lnTo>
                      <a:pt x="23" y="55"/>
                    </a:lnTo>
                    <a:lnTo>
                      <a:pt x="27" y="55"/>
                    </a:lnTo>
                    <a:lnTo>
                      <a:pt x="25" y="55"/>
                    </a:lnTo>
                    <a:lnTo>
                      <a:pt x="27" y="55"/>
                    </a:lnTo>
                    <a:lnTo>
                      <a:pt x="25" y="55"/>
                    </a:lnTo>
                    <a:lnTo>
                      <a:pt x="27" y="55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9" name="Freeform 189"/>
              <p:cNvSpPr>
                <a:spLocks/>
              </p:cNvSpPr>
              <p:nvPr/>
            </p:nvSpPr>
            <p:spPr bwMode="auto">
              <a:xfrm>
                <a:off x="4823" y="2086"/>
                <a:ext cx="16" cy="13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2"/>
                  </a:cxn>
                  <a:cxn ang="0">
                    <a:pos x="44" y="4"/>
                  </a:cxn>
                  <a:cxn ang="0">
                    <a:pos x="45" y="7"/>
                  </a:cxn>
                  <a:cxn ang="0">
                    <a:pos x="45" y="12"/>
                  </a:cxn>
                  <a:cxn ang="0">
                    <a:pos x="47" y="12"/>
                  </a:cxn>
                  <a:cxn ang="0">
                    <a:pos x="45" y="16"/>
                  </a:cxn>
                  <a:cxn ang="0">
                    <a:pos x="44" y="23"/>
                  </a:cxn>
                  <a:cxn ang="0">
                    <a:pos x="40" y="29"/>
                  </a:cxn>
                  <a:cxn ang="0">
                    <a:pos x="36" y="33"/>
                  </a:cxn>
                  <a:cxn ang="0">
                    <a:pos x="29" y="37"/>
                  </a:cxn>
                  <a:cxn ang="0">
                    <a:pos x="21" y="39"/>
                  </a:cxn>
                  <a:cxn ang="0">
                    <a:pos x="19" y="39"/>
                  </a:cxn>
                  <a:cxn ang="0">
                    <a:pos x="16" y="39"/>
                  </a:cxn>
                  <a:cxn ang="0">
                    <a:pos x="13" y="39"/>
                  </a:cxn>
                  <a:cxn ang="0">
                    <a:pos x="7" y="36"/>
                  </a:cxn>
                  <a:cxn ang="0">
                    <a:pos x="1" y="32"/>
                  </a:cxn>
                  <a:cxn ang="0">
                    <a:pos x="0" y="31"/>
                  </a:cxn>
                  <a:cxn ang="0">
                    <a:pos x="3" y="32"/>
                  </a:cxn>
                  <a:cxn ang="0">
                    <a:pos x="13" y="32"/>
                  </a:cxn>
                  <a:cxn ang="0">
                    <a:pos x="27" y="28"/>
                  </a:cxn>
                  <a:cxn ang="0">
                    <a:pos x="31" y="25"/>
                  </a:cxn>
                  <a:cxn ang="0">
                    <a:pos x="33" y="23"/>
                  </a:cxn>
                  <a:cxn ang="0">
                    <a:pos x="37" y="18"/>
                  </a:cxn>
                  <a:cxn ang="0">
                    <a:pos x="41" y="7"/>
                  </a:cxn>
                  <a:cxn ang="0">
                    <a:pos x="43" y="2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47" h="39">
                    <a:moveTo>
                      <a:pt x="44" y="0"/>
                    </a:moveTo>
                    <a:lnTo>
                      <a:pt x="44" y="2"/>
                    </a:lnTo>
                    <a:lnTo>
                      <a:pt x="44" y="4"/>
                    </a:lnTo>
                    <a:lnTo>
                      <a:pt x="45" y="7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45" y="16"/>
                    </a:lnTo>
                    <a:lnTo>
                      <a:pt x="44" y="23"/>
                    </a:lnTo>
                    <a:lnTo>
                      <a:pt x="40" y="29"/>
                    </a:lnTo>
                    <a:lnTo>
                      <a:pt x="36" y="33"/>
                    </a:lnTo>
                    <a:lnTo>
                      <a:pt x="29" y="37"/>
                    </a:lnTo>
                    <a:lnTo>
                      <a:pt x="21" y="39"/>
                    </a:lnTo>
                    <a:lnTo>
                      <a:pt x="19" y="39"/>
                    </a:lnTo>
                    <a:lnTo>
                      <a:pt x="16" y="39"/>
                    </a:lnTo>
                    <a:lnTo>
                      <a:pt x="13" y="39"/>
                    </a:lnTo>
                    <a:lnTo>
                      <a:pt x="7" y="36"/>
                    </a:lnTo>
                    <a:lnTo>
                      <a:pt x="1" y="32"/>
                    </a:lnTo>
                    <a:lnTo>
                      <a:pt x="0" y="31"/>
                    </a:lnTo>
                    <a:lnTo>
                      <a:pt x="3" y="32"/>
                    </a:lnTo>
                    <a:lnTo>
                      <a:pt x="13" y="32"/>
                    </a:lnTo>
                    <a:lnTo>
                      <a:pt x="27" y="28"/>
                    </a:lnTo>
                    <a:lnTo>
                      <a:pt x="31" y="25"/>
                    </a:lnTo>
                    <a:lnTo>
                      <a:pt x="33" y="23"/>
                    </a:lnTo>
                    <a:lnTo>
                      <a:pt x="37" y="18"/>
                    </a:lnTo>
                    <a:lnTo>
                      <a:pt x="41" y="7"/>
                    </a:lnTo>
                    <a:lnTo>
                      <a:pt x="43" y="2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0" name="Freeform 190"/>
              <p:cNvSpPr>
                <a:spLocks/>
              </p:cNvSpPr>
              <p:nvPr/>
            </p:nvSpPr>
            <p:spPr bwMode="auto">
              <a:xfrm>
                <a:off x="4821" y="2081"/>
                <a:ext cx="14" cy="10"/>
              </a:xfrm>
              <a:custGeom>
                <a:avLst/>
                <a:gdLst/>
                <a:ahLst/>
                <a:cxnLst>
                  <a:cxn ang="0">
                    <a:pos x="43" y="6"/>
                  </a:cxn>
                  <a:cxn ang="0">
                    <a:pos x="37" y="4"/>
                  </a:cxn>
                  <a:cxn ang="0">
                    <a:pos x="35" y="3"/>
                  </a:cxn>
                  <a:cxn ang="0">
                    <a:pos x="28" y="2"/>
                  </a:cxn>
                  <a:cxn ang="0">
                    <a:pos x="24" y="0"/>
                  </a:cxn>
                  <a:cxn ang="0">
                    <a:pos x="20" y="2"/>
                  </a:cxn>
                  <a:cxn ang="0">
                    <a:pos x="13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8"/>
                  </a:cxn>
                  <a:cxn ang="0">
                    <a:pos x="0" y="26"/>
                  </a:cxn>
                  <a:cxn ang="0">
                    <a:pos x="0" y="28"/>
                  </a:cxn>
                  <a:cxn ang="0">
                    <a:pos x="2" y="30"/>
                  </a:cxn>
                  <a:cxn ang="0">
                    <a:pos x="8" y="32"/>
                  </a:cxn>
                  <a:cxn ang="0">
                    <a:pos x="20" y="31"/>
                  </a:cxn>
                  <a:cxn ang="0">
                    <a:pos x="25" y="28"/>
                  </a:cxn>
                  <a:cxn ang="0">
                    <a:pos x="33" y="23"/>
                  </a:cxn>
                  <a:cxn ang="0">
                    <a:pos x="41" y="15"/>
                  </a:cxn>
                  <a:cxn ang="0">
                    <a:pos x="43" y="12"/>
                  </a:cxn>
                  <a:cxn ang="0">
                    <a:pos x="43" y="11"/>
                  </a:cxn>
                  <a:cxn ang="0">
                    <a:pos x="43" y="8"/>
                  </a:cxn>
                  <a:cxn ang="0">
                    <a:pos x="43" y="7"/>
                  </a:cxn>
                  <a:cxn ang="0">
                    <a:pos x="43" y="6"/>
                  </a:cxn>
                  <a:cxn ang="0">
                    <a:pos x="41" y="6"/>
                  </a:cxn>
                  <a:cxn ang="0">
                    <a:pos x="43" y="6"/>
                  </a:cxn>
                  <a:cxn ang="0">
                    <a:pos x="41" y="6"/>
                  </a:cxn>
                  <a:cxn ang="0">
                    <a:pos x="43" y="6"/>
                  </a:cxn>
                  <a:cxn ang="0">
                    <a:pos x="43" y="6"/>
                  </a:cxn>
                </a:cxnLst>
                <a:rect l="0" t="0" r="r" b="b"/>
                <a:pathLst>
                  <a:path w="43" h="32">
                    <a:moveTo>
                      <a:pt x="43" y="6"/>
                    </a:moveTo>
                    <a:lnTo>
                      <a:pt x="37" y="4"/>
                    </a:lnTo>
                    <a:lnTo>
                      <a:pt x="35" y="3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20" y="2"/>
                    </a:lnTo>
                    <a:lnTo>
                      <a:pt x="13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8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8" y="32"/>
                    </a:lnTo>
                    <a:lnTo>
                      <a:pt x="20" y="31"/>
                    </a:lnTo>
                    <a:lnTo>
                      <a:pt x="25" y="28"/>
                    </a:lnTo>
                    <a:lnTo>
                      <a:pt x="33" y="23"/>
                    </a:lnTo>
                    <a:lnTo>
                      <a:pt x="41" y="15"/>
                    </a:lnTo>
                    <a:lnTo>
                      <a:pt x="43" y="12"/>
                    </a:lnTo>
                    <a:lnTo>
                      <a:pt x="43" y="11"/>
                    </a:lnTo>
                    <a:lnTo>
                      <a:pt x="43" y="8"/>
                    </a:lnTo>
                    <a:lnTo>
                      <a:pt x="43" y="7"/>
                    </a:lnTo>
                    <a:lnTo>
                      <a:pt x="43" y="6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3" y="6"/>
                    </a:lnTo>
                    <a:close/>
                  </a:path>
                </a:pathLst>
              </a:custGeom>
              <a:solidFill>
                <a:srgbClr val="82E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1" name="Freeform 191"/>
              <p:cNvSpPr>
                <a:spLocks/>
              </p:cNvSpPr>
              <p:nvPr/>
            </p:nvSpPr>
            <p:spPr bwMode="auto">
              <a:xfrm>
                <a:off x="4861" y="2078"/>
                <a:ext cx="18" cy="18"/>
              </a:xfrm>
              <a:custGeom>
                <a:avLst/>
                <a:gdLst/>
                <a:ahLst/>
                <a:cxnLst>
                  <a:cxn ang="0">
                    <a:pos x="28" y="54"/>
                  </a:cxn>
                  <a:cxn ang="0">
                    <a:pos x="31" y="54"/>
                  </a:cxn>
                  <a:cxn ang="0">
                    <a:pos x="37" y="53"/>
                  </a:cxn>
                  <a:cxn ang="0">
                    <a:pos x="44" y="50"/>
                  </a:cxn>
                  <a:cxn ang="0">
                    <a:pos x="48" y="45"/>
                  </a:cxn>
                  <a:cxn ang="0">
                    <a:pos x="52" y="40"/>
                  </a:cxn>
                  <a:cxn ang="0">
                    <a:pos x="53" y="32"/>
                  </a:cxn>
                  <a:cxn ang="0">
                    <a:pos x="54" y="28"/>
                  </a:cxn>
                  <a:cxn ang="0">
                    <a:pos x="52" y="19"/>
                  </a:cxn>
                  <a:cxn ang="0">
                    <a:pos x="48" y="12"/>
                  </a:cxn>
                  <a:cxn ang="0">
                    <a:pos x="44" y="7"/>
                  </a:cxn>
                  <a:cxn ang="0">
                    <a:pos x="37" y="3"/>
                  </a:cxn>
                  <a:cxn ang="0">
                    <a:pos x="31" y="1"/>
                  </a:cxn>
                  <a:cxn ang="0">
                    <a:pos x="28" y="0"/>
                  </a:cxn>
                  <a:cxn ang="0">
                    <a:pos x="24" y="1"/>
                  </a:cxn>
                  <a:cxn ang="0">
                    <a:pos x="17" y="3"/>
                  </a:cxn>
                  <a:cxn ang="0">
                    <a:pos x="11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5"/>
                  </a:cxn>
                  <a:cxn ang="0">
                    <a:pos x="0" y="28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5"/>
                  </a:cxn>
                  <a:cxn ang="0">
                    <a:pos x="11" y="50"/>
                  </a:cxn>
                  <a:cxn ang="0">
                    <a:pos x="17" y="53"/>
                  </a:cxn>
                  <a:cxn ang="0">
                    <a:pos x="24" y="54"/>
                  </a:cxn>
                  <a:cxn ang="0">
                    <a:pos x="28" y="54"/>
                  </a:cxn>
                  <a:cxn ang="0">
                    <a:pos x="27" y="54"/>
                  </a:cxn>
                  <a:cxn ang="0">
                    <a:pos x="28" y="54"/>
                  </a:cxn>
                  <a:cxn ang="0">
                    <a:pos x="27" y="54"/>
                  </a:cxn>
                  <a:cxn ang="0">
                    <a:pos x="28" y="54"/>
                  </a:cxn>
                  <a:cxn ang="0">
                    <a:pos x="28" y="54"/>
                  </a:cxn>
                </a:cxnLst>
                <a:rect l="0" t="0" r="r" b="b"/>
                <a:pathLst>
                  <a:path w="54" h="54">
                    <a:moveTo>
                      <a:pt x="28" y="54"/>
                    </a:moveTo>
                    <a:lnTo>
                      <a:pt x="31" y="54"/>
                    </a:lnTo>
                    <a:lnTo>
                      <a:pt x="37" y="53"/>
                    </a:lnTo>
                    <a:lnTo>
                      <a:pt x="44" y="50"/>
                    </a:lnTo>
                    <a:lnTo>
                      <a:pt x="48" y="45"/>
                    </a:lnTo>
                    <a:lnTo>
                      <a:pt x="52" y="40"/>
                    </a:lnTo>
                    <a:lnTo>
                      <a:pt x="53" y="32"/>
                    </a:lnTo>
                    <a:lnTo>
                      <a:pt x="54" y="28"/>
                    </a:lnTo>
                    <a:lnTo>
                      <a:pt x="52" y="19"/>
                    </a:lnTo>
                    <a:lnTo>
                      <a:pt x="48" y="12"/>
                    </a:lnTo>
                    <a:lnTo>
                      <a:pt x="44" y="7"/>
                    </a:lnTo>
                    <a:lnTo>
                      <a:pt x="37" y="3"/>
                    </a:lnTo>
                    <a:lnTo>
                      <a:pt x="31" y="1"/>
                    </a:lnTo>
                    <a:lnTo>
                      <a:pt x="28" y="0"/>
                    </a:lnTo>
                    <a:lnTo>
                      <a:pt x="24" y="1"/>
                    </a:lnTo>
                    <a:lnTo>
                      <a:pt x="17" y="3"/>
                    </a:lnTo>
                    <a:lnTo>
                      <a:pt x="11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5"/>
                    </a:lnTo>
                    <a:lnTo>
                      <a:pt x="11" y="50"/>
                    </a:lnTo>
                    <a:lnTo>
                      <a:pt x="17" y="53"/>
                    </a:lnTo>
                    <a:lnTo>
                      <a:pt x="24" y="54"/>
                    </a:lnTo>
                    <a:lnTo>
                      <a:pt x="28" y="54"/>
                    </a:lnTo>
                    <a:lnTo>
                      <a:pt x="27" y="54"/>
                    </a:lnTo>
                    <a:lnTo>
                      <a:pt x="28" y="54"/>
                    </a:lnTo>
                    <a:lnTo>
                      <a:pt x="27" y="54"/>
                    </a:lnTo>
                    <a:lnTo>
                      <a:pt x="28" y="54"/>
                    </a:ln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2" name="Freeform 192"/>
              <p:cNvSpPr>
                <a:spLocks/>
              </p:cNvSpPr>
              <p:nvPr/>
            </p:nvSpPr>
            <p:spPr bwMode="auto">
              <a:xfrm>
                <a:off x="4864" y="2083"/>
                <a:ext cx="15" cy="13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2"/>
                  </a:cxn>
                  <a:cxn ang="0">
                    <a:pos x="44" y="4"/>
                  </a:cxn>
                  <a:cxn ang="0">
                    <a:pos x="44" y="7"/>
                  </a:cxn>
                  <a:cxn ang="0">
                    <a:pos x="44" y="11"/>
                  </a:cxn>
                  <a:cxn ang="0">
                    <a:pos x="45" y="11"/>
                  </a:cxn>
                  <a:cxn ang="0">
                    <a:pos x="44" y="15"/>
                  </a:cxn>
                  <a:cxn ang="0">
                    <a:pos x="43" y="23"/>
                  </a:cxn>
                  <a:cxn ang="0">
                    <a:pos x="39" y="28"/>
                  </a:cxn>
                  <a:cxn ang="0">
                    <a:pos x="35" y="33"/>
                  </a:cxn>
                  <a:cxn ang="0">
                    <a:pos x="28" y="36"/>
                  </a:cxn>
                  <a:cxn ang="0">
                    <a:pos x="22" y="37"/>
                  </a:cxn>
                  <a:cxn ang="0">
                    <a:pos x="19" y="37"/>
                  </a:cxn>
                  <a:cxn ang="0">
                    <a:pos x="16" y="37"/>
                  </a:cxn>
                  <a:cxn ang="0">
                    <a:pos x="12" y="37"/>
                  </a:cxn>
                  <a:cxn ang="0">
                    <a:pos x="6" y="36"/>
                  </a:cxn>
                  <a:cxn ang="0">
                    <a:pos x="0" y="32"/>
                  </a:cxn>
                  <a:cxn ang="0">
                    <a:pos x="0" y="31"/>
                  </a:cxn>
                  <a:cxn ang="0">
                    <a:pos x="3" y="32"/>
                  </a:cxn>
                  <a:cxn ang="0">
                    <a:pos x="14" y="32"/>
                  </a:cxn>
                  <a:cxn ang="0">
                    <a:pos x="27" y="27"/>
                  </a:cxn>
                  <a:cxn ang="0">
                    <a:pos x="31" y="24"/>
                  </a:cxn>
                  <a:cxn ang="0">
                    <a:pos x="33" y="22"/>
                  </a:cxn>
                  <a:cxn ang="0">
                    <a:pos x="37" y="16"/>
                  </a:cxn>
                  <a:cxn ang="0">
                    <a:pos x="41" y="7"/>
                  </a:cxn>
                  <a:cxn ang="0">
                    <a:pos x="43" y="2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45" h="37">
                    <a:moveTo>
                      <a:pt x="44" y="0"/>
                    </a:moveTo>
                    <a:lnTo>
                      <a:pt x="44" y="2"/>
                    </a:lnTo>
                    <a:lnTo>
                      <a:pt x="44" y="4"/>
                    </a:lnTo>
                    <a:lnTo>
                      <a:pt x="44" y="7"/>
                    </a:lnTo>
                    <a:lnTo>
                      <a:pt x="44" y="11"/>
                    </a:lnTo>
                    <a:lnTo>
                      <a:pt x="45" y="11"/>
                    </a:lnTo>
                    <a:lnTo>
                      <a:pt x="44" y="15"/>
                    </a:lnTo>
                    <a:lnTo>
                      <a:pt x="43" y="23"/>
                    </a:lnTo>
                    <a:lnTo>
                      <a:pt x="39" y="28"/>
                    </a:lnTo>
                    <a:lnTo>
                      <a:pt x="35" y="33"/>
                    </a:lnTo>
                    <a:lnTo>
                      <a:pt x="28" y="36"/>
                    </a:lnTo>
                    <a:lnTo>
                      <a:pt x="22" y="37"/>
                    </a:lnTo>
                    <a:lnTo>
                      <a:pt x="19" y="37"/>
                    </a:lnTo>
                    <a:lnTo>
                      <a:pt x="16" y="37"/>
                    </a:lnTo>
                    <a:lnTo>
                      <a:pt x="12" y="37"/>
                    </a:lnTo>
                    <a:lnTo>
                      <a:pt x="6" y="36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3" y="32"/>
                    </a:lnTo>
                    <a:lnTo>
                      <a:pt x="14" y="32"/>
                    </a:lnTo>
                    <a:lnTo>
                      <a:pt x="27" y="27"/>
                    </a:lnTo>
                    <a:lnTo>
                      <a:pt x="31" y="24"/>
                    </a:lnTo>
                    <a:lnTo>
                      <a:pt x="33" y="22"/>
                    </a:lnTo>
                    <a:lnTo>
                      <a:pt x="37" y="16"/>
                    </a:lnTo>
                    <a:lnTo>
                      <a:pt x="41" y="7"/>
                    </a:lnTo>
                    <a:lnTo>
                      <a:pt x="43" y="2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3" name="Freeform 193"/>
              <p:cNvSpPr>
                <a:spLocks/>
              </p:cNvSpPr>
              <p:nvPr/>
            </p:nvSpPr>
            <p:spPr bwMode="auto">
              <a:xfrm>
                <a:off x="4861" y="2078"/>
                <a:ext cx="14" cy="10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8" y="4"/>
                  </a:cxn>
                  <a:cxn ang="0">
                    <a:pos x="36" y="3"/>
                  </a:cxn>
                  <a:cxn ang="0">
                    <a:pos x="29" y="1"/>
                  </a:cxn>
                  <a:cxn ang="0">
                    <a:pos x="25" y="0"/>
                  </a:cxn>
                  <a:cxn ang="0">
                    <a:pos x="21" y="1"/>
                  </a:cxn>
                  <a:cxn ang="0">
                    <a:pos x="13" y="3"/>
                  </a:cxn>
                  <a:cxn ang="0">
                    <a:pos x="8" y="7"/>
                  </a:cxn>
                  <a:cxn ang="0">
                    <a:pos x="4" y="12"/>
                  </a:cxn>
                  <a:cxn ang="0">
                    <a:pos x="1" y="19"/>
                  </a:cxn>
                  <a:cxn ang="0">
                    <a:pos x="0" y="25"/>
                  </a:cxn>
                  <a:cxn ang="0">
                    <a:pos x="0" y="28"/>
                  </a:cxn>
                  <a:cxn ang="0">
                    <a:pos x="1" y="29"/>
                  </a:cxn>
                  <a:cxn ang="0">
                    <a:pos x="8" y="32"/>
                  </a:cxn>
                  <a:cxn ang="0">
                    <a:pos x="21" y="31"/>
                  </a:cxn>
                  <a:cxn ang="0">
                    <a:pos x="27" y="28"/>
                  </a:cxn>
                  <a:cxn ang="0">
                    <a:pos x="35" y="24"/>
                  </a:cxn>
                  <a:cxn ang="0">
                    <a:pos x="41" y="16"/>
                  </a:cxn>
                  <a:cxn ang="0">
                    <a:pos x="42" y="13"/>
                  </a:cxn>
                  <a:cxn ang="0">
                    <a:pos x="42" y="12"/>
                  </a:cxn>
                  <a:cxn ang="0">
                    <a:pos x="42" y="9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1" y="5"/>
                  </a:cxn>
                  <a:cxn ang="0">
                    <a:pos x="42" y="5"/>
                  </a:cxn>
                  <a:cxn ang="0">
                    <a:pos x="41" y="5"/>
                  </a:cxn>
                  <a:cxn ang="0">
                    <a:pos x="42" y="5"/>
                  </a:cxn>
                  <a:cxn ang="0">
                    <a:pos x="42" y="5"/>
                  </a:cxn>
                </a:cxnLst>
                <a:rect l="0" t="0" r="r" b="b"/>
                <a:pathLst>
                  <a:path w="42" h="32">
                    <a:moveTo>
                      <a:pt x="42" y="5"/>
                    </a:moveTo>
                    <a:lnTo>
                      <a:pt x="38" y="4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1" y="1"/>
                    </a:lnTo>
                    <a:lnTo>
                      <a:pt x="13" y="3"/>
                    </a:lnTo>
                    <a:lnTo>
                      <a:pt x="8" y="7"/>
                    </a:lnTo>
                    <a:lnTo>
                      <a:pt x="4" y="12"/>
                    </a:lnTo>
                    <a:lnTo>
                      <a:pt x="1" y="19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1" y="29"/>
                    </a:lnTo>
                    <a:lnTo>
                      <a:pt x="8" y="32"/>
                    </a:lnTo>
                    <a:lnTo>
                      <a:pt x="21" y="31"/>
                    </a:lnTo>
                    <a:lnTo>
                      <a:pt x="27" y="28"/>
                    </a:lnTo>
                    <a:lnTo>
                      <a:pt x="35" y="24"/>
                    </a:lnTo>
                    <a:lnTo>
                      <a:pt x="41" y="16"/>
                    </a:lnTo>
                    <a:lnTo>
                      <a:pt x="42" y="13"/>
                    </a:lnTo>
                    <a:lnTo>
                      <a:pt x="42" y="12"/>
                    </a:lnTo>
                    <a:lnTo>
                      <a:pt x="42" y="9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1" y="5"/>
                    </a:lnTo>
                    <a:lnTo>
                      <a:pt x="42" y="5"/>
                    </a:lnTo>
                    <a:lnTo>
                      <a:pt x="41" y="5"/>
                    </a:lnTo>
                    <a:lnTo>
                      <a:pt x="42" y="5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82E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4" name="Freeform 194"/>
              <p:cNvSpPr>
                <a:spLocks/>
              </p:cNvSpPr>
              <p:nvPr/>
            </p:nvSpPr>
            <p:spPr bwMode="auto">
              <a:xfrm>
                <a:off x="4868" y="2094"/>
                <a:ext cx="18" cy="18"/>
              </a:xfrm>
              <a:custGeom>
                <a:avLst/>
                <a:gdLst/>
                <a:ahLst/>
                <a:cxnLst>
                  <a:cxn ang="0">
                    <a:pos x="28" y="54"/>
                  </a:cxn>
                  <a:cxn ang="0">
                    <a:pos x="30" y="54"/>
                  </a:cxn>
                  <a:cxn ang="0">
                    <a:pos x="37" y="53"/>
                  </a:cxn>
                  <a:cxn ang="0">
                    <a:pos x="44" y="49"/>
                  </a:cxn>
                  <a:cxn ang="0">
                    <a:pos x="48" y="44"/>
                  </a:cxn>
                  <a:cxn ang="0">
                    <a:pos x="52" y="37"/>
                  </a:cxn>
                  <a:cxn ang="0">
                    <a:pos x="53" y="30"/>
                  </a:cxn>
                  <a:cxn ang="0">
                    <a:pos x="54" y="26"/>
                  </a:cxn>
                  <a:cxn ang="0">
                    <a:pos x="52" y="17"/>
                  </a:cxn>
                  <a:cxn ang="0">
                    <a:pos x="48" y="10"/>
                  </a:cxn>
                  <a:cxn ang="0">
                    <a:pos x="44" y="6"/>
                  </a:cxn>
                  <a:cxn ang="0">
                    <a:pos x="37" y="2"/>
                  </a:cxn>
                  <a:cxn ang="0">
                    <a:pos x="30" y="1"/>
                  </a:cxn>
                  <a:cxn ang="0">
                    <a:pos x="28" y="0"/>
                  </a:cxn>
                  <a:cxn ang="0">
                    <a:pos x="24" y="1"/>
                  </a:cxn>
                  <a:cxn ang="0">
                    <a:pos x="17" y="2"/>
                  </a:cxn>
                  <a:cxn ang="0">
                    <a:pos x="11" y="6"/>
                  </a:cxn>
                  <a:cxn ang="0">
                    <a:pos x="5" y="10"/>
                  </a:cxn>
                  <a:cxn ang="0">
                    <a:pos x="1" y="17"/>
                  </a:cxn>
                  <a:cxn ang="0">
                    <a:pos x="0" y="24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1" y="37"/>
                  </a:cxn>
                  <a:cxn ang="0">
                    <a:pos x="5" y="44"/>
                  </a:cxn>
                  <a:cxn ang="0">
                    <a:pos x="11" y="49"/>
                  </a:cxn>
                  <a:cxn ang="0">
                    <a:pos x="17" y="53"/>
                  </a:cxn>
                  <a:cxn ang="0">
                    <a:pos x="24" y="54"/>
                  </a:cxn>
                  <a:cxn ang="0">
                    <a:pos x="28" y="54"/>
                  </a:cxn>
                  <a:cxn ang="0">
                    <a:pos x="26" y="54"/>
                  </a:cxn>
                  <a:cxn ang="0">
                    <a:pos x="28" y="54"/>
                  </a:cxn>
                  <a:cxn ang="0">
                    <a:pos x="26" y="54"/>
                  </a:cxn>
                  <a:cxn ang="0">
                    <a:pos x="28" y="54"/>
                  </a:cxn>
                  <a:cxn ang="0">
                    <a:pos x="28" y="54"/>
                  </a:cxn>
                </a:cxnLst>
                <a:rect l="0" t="0" r="r" b="b"/>
                <a:pathLst>
                  <a:path w="54" h="54">
                    <a:moveTo>
                      <a:pt x="28" y="54"/>
                    </a:moveTo>
                    <a:lnTo>
                      <a:pt x="30" y="54"/>
                    </a:lnTo>
                    <a:lnTo>
                      <a:pt x="37" y="53"/>
                    </a:lnTo>
                    <a:lnTo>
                      <a:pt x="44" y="49"/>
                    </a:lnTo>
                    <a:lnTo>
                      <a:pt x="48" y="44"/>
                    </a:lnTo>
                    <a:lnTo>
                      <a:pt x="52" y="37"/>
                    </a:lnTo>
                    <a:lnTo>
                      <a:pt x="53" y="30"/>
                    </a:lnTo>
                    <a:lnTo>
                      <a:pt x="54" y="26"/>
                    </a:lnTo>
                    <a:lnTo>
                      <a:pt x="52" y="17"/>
                    </a:lnTo>
                    <a:lnTo>
                      <a:pt x="48" y="10"/>
                    </a:lnTo>
                    <a:lnTo>
                      <a:pt x="44" y="6"/>
                    </a:lnTo>
                    <a:lnTo>
                      <a:pt x="37" y="2"/>
                    </a:lnTo>
                    <a:lnTo>
                      <a:pt x="30" y="1"/>
                    </a:lnTo>
                    <a:lnTo>
                      <a:pt x="28" y="0"/>
                    </a:lnTo>
                    <a:lnTo>
                      <a:pt x="24" y="1"/>
                    </a:lnTo>
                    <a:lnTo>
                      <a:pt x="17" y="2"/>
                    </a:lnTo>
                    <a:lnTo>
                      <a:pt x="11" y="6"/>
                    </a:lnTo>
                    <a:lnTo>
                      <a:pt x="5" y="10"/>
                    </a:lnTo>
                    <a:lnTo>
                      <a:pt x="1" y="17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1" y="37"/>
                    </a:lnTo>
                    <a:lnTo>
                      <a:pt x="5" y="44"/>
                    </a:lnTo>
                    <a:lnTo>
                      <a:pt x="11" y="49"/>
                    </a:lnTo>
                    <a:lnTo>
                      <a:pt x="17" y="53"/>
                    </a:lnTo>
                    <a:lnTo>
                      <a:pt x="24" y="54"/>
                    </a:lnTo>
                    <a:lnTo>
                      <a:pt x="28" y="54"/>
                    </a:lnTo>
                    <a:lnTo>
                      <a:pt x="26" y="54"/>
                    </a:lnTo>
                    <a:lnTo>
                      <a:pt x="28" y="54"/>
                    </a:lnTo>
                    <a:lnTo>
                      <a:pt x="26" y="54"/>
                    </a:lnTo>
                    <a:lnTo>
                      <a:pt x="28" y="54"/>
                    </a:ln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5" name="Freeform 195"/>
              <p:cNvSpPr>
                <a:spLocks/>
              </p:cNvSpPr>
              <p:nvPr/>
            </p:nvSpPr>
            <p:spPr bwMode="auto">
              <a:xfrm>
                <a:off x="4871" y="2099"/>
                <a:ext cx="15" cy="13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1"/>
                  </a:cxn>
                  <a:cxn ang="0">
                    <a:pos x="44" y="4"/>
                  </a:cxn>
                  <a:cxn ang="0">
                    <a:pos x="44" y="6"/>
                  </a:cxn>
                  <a:cxn ang="0">
                    <a:pos x="44" y="10"/>
                  </a:cxn>
                  <a:cxn ang="0">
                    <a:pos x="45" y="10"/>
                  </a:cxn>
                  <a:cxn ang="0">
                    <a:pos x="44" y="14"/>
                  </a:cxn>
                  <a:cxn ang="0">
                    <a:pos x="43" y="21"/>
                  </a:cxn>
                  <a:cxn ang="0">
                    <a:pos x="39" y="28"/>
                  </a:cxn>
                  <a:cxn ang="0">
                    <a:pos x="35" y="33"/>
                  </a:cxn>
                  <a:cxn ang="0">
                    <a:pos x="28" y="37"/>
                  </a:cxn>
                  <a:cxn ang="0">
                    <a:pos x="21" y="38"/>
                  </a:cxn>
                  <a:cxn ang="0">
                    <a:pos x="19" y="38"/>
                  </a:cxn>
                  <a:cxn ang="0">
                    <a:pos x="16" y="38"/>
                  </a:cxn>
                  <a:cxn ang="0">
                    <a:pos x="12" y="38"/>
                  </a:cxn>
                  <a:cxn ang="0">
                    <a:pos x="6" y="36"/>
                  </a:cxn>
                  <a:cxn ang="0">
                    <a:pos x="0" y="32"/>
                  </a:cxn>
                  <a:cxn ang="0">
                    <a:pos x="0" y="30"/>
                  </a:cxn>
                  <a:cxn ang="0">
                    <a:pos x="3" y="32"/>
                  </a:cxn>
                  <a:cxn ang="0">
                    <a:pos x="13" y="32"/>
                  </a:cxn>
                  <a:cxn ang="0">
                    <a:pos x="27" y="26"/>
                  </a:cxn>
                  <a:cxn ang="0">
                    <a:pos x="31" y="24"/>
                  </a:cxn>
                  <a:cxn ang="0">
                    <a:pos x="33" y="21"/>
                  </a:cxn>
                  <a:cxn ang="0">
                    <a:pos x="37" y="16"/>
                  </a:cxn>
                  <a:cxn ang="0">
                    <a:pos x="41" y="6"/>
                  </a:cxn>
                  <a:cxn ang="0">
                    <a:pos x="43" y="1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45" h="38">
                    <a:moveTo>
                      <a:pt x="44" y="0"/>
                    </a:moveTo>
                    <a:lnTo>
                      <a:pt x="44" y="1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4" y="10"/>
                    </a:lnTo>
                    <a:lnTo>
                      <a:pt x="45" y="10"/>
                    </a:lnTo>
                    <a:lnTo>
                      <a:pt x="44" y="14"/>
                    </a:lnTo>
                    <a:lnTo>
                      <a:pt x="43" y="21"/>
                    </a:lnTo>
                    <a:lnTo>
                      <a:pt x="39" y="28"/>
                    </a:lnTo>
                    <a:lnTo>
                      <a:pt x="35" y="33"/>
                    </a:lnTo>
                    <a:lnTo>
                      <a:pt x="28" y="37"/>
                    </a:lnTo>
                    <a:lnTo>
                      <a:pt x="21" y="38"/>
                    </a:lnTo>
                    <a:lnTo>
                      <a:pt x="19" y="38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6" y="36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3" y="32"/>
                    </a:lnTo>
                    <a:lnTo>
                      <a:pt x="13" y="32"/>
                    </a:lnTo>
                    <a:lnTo>
                      <a:pt x="27" y="26"/>
                    </a:lnTo>
                    <a:lnTo>
                      <a:pt x="31" y="24"/>
                    </a:lnTo>
                    <a:lnTo>
                      <a:pt x="33" y="21"/>
                    </a:lnTo>
                    <a:lnTo>
                      <a:pt x="37" y="16"/>
                    </a:lnTo>
                    <a:lnTo>
                      <a:pt x="41" y="6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6" name="Freeform 196"/>
              <p:cNvSpPr>
                <a:spLocks/>
              </p:cNvSpPr>
              <p:nvPr/>
            </p:nvSpPr>
            <p:spPr bwMode="auto">
              <a:xfrm>
                <a:off x="4868" y="2094"/>
                <a:ext cx="14" cy="10"/>
              </a:xfrm>
              <a:custGeom>
                <a:avLst/>
                <a:gdLst/>
                <a:ahLst/>
                <a:cxnLst>
                  <a:cxn ang="0">
                    <a:pos x="42" y="4"/>
                  </a:cxn>
                  <a:cxn ang="0">
                    <a:pos x="38" y="2"/>
                  </a:cxn>
                  <a:cxn ang="0">
                    <a:pos x="36" y="2"/>
                  </a:cxn>
                  <a:cxn ang="0">
                    <a:pos x="29" y="1"/>
                  </a:cxn>
                  <a:cxn ang="0">
                    <a:pos x="25" y="0"/>
                  </a:cxn>
                  <a:cxn ang="0">
                    <a:pos x="21" y="1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1" y="17"/>
                  </a:cxn>
                  <a:cxn ang="0">
                    <a:pos x="0" y="24"/>
                  </a:cxn>
                  <a:cxn ang="0">
                    <a:pos x="0" y="26"/>
                  </a:cxn>
                  <a:cxn ang="0">
                    <a:pos x="1" y="28"/>
                  </a:cxn>
                  <a:cxn ang="0">
                    <a:pos x="8" y="30"/>
                  </a:cxn>
                  <a:cxn ang="0">
                    <a:pos x="21" y="29"/>
                  </a:cxn>
                  <a:cxn ang="0">
                    <a:pos x="26" y="26"/>
                  </a:cxn>
                  <a:cxn ang="0">
                    <a:pos x="34" y="22"/>
                  </a:cxn>
                  <a:cxn ang="0">
                    <a:pos x="41" y="14"/>
                  </a:cxn>
                  <a:cxn ang="0">
                    <a:pos x="42" y="12"/>
                  </a:cxn>
                  <a:cxn ang="0">
                    <a:pos x="42" y="10"/>
                  </a:cxn>
                  <a:cxn ang="0">
                    <a:pos x="42" y="8"/>
                  </a:cxn>
                  <a:cxn ang="0">
                    <a:pos x="42" y="5"/>
                  </a:cxn>
                  <a:cxn ang="0">
                    <a:pos x="42" y="4"/>
                  </a:cxn>
                  <a:cxn ang="0">
                    <a:pos x="41" y="4"/>
                  </a:cxn>
                  <a:cxn ang="0">
                    <a:pos x="42" y="4"/>
                  </a:cxn>
                  <a:cxn ang="0">
                    <a:pos x="41" y="4"/>
                  </a:cxn>
                  <a:cxn ang="0">
                    <a:pos x="42" y="4"/>
                  </a:cxn>
                  <a:cxn ang="0">
                    <a:pos x="42" y="4"/>
                  </a:cxn>
                </a:cxnLst>
                <a:rect l="0" t="0" r="r" b="b"/>
                <a:pathLst>
                  <a:path w="42" h="30">
                    <a:moveTo>
                      <a:pt x="42" y="4"/>
                    </a:moveTo>
                    <a:lnTo>
                      <a:pt x="38" y="2"/>
                    </a:lnTo>
                    <a:lnTo>
                      <a:pt x="36" y="2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1" y="1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1" y="17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8"/>
                    </a:lnTo>
                    <a:lnTo>
                      <a:pt x="8" y="30"/>
                    </a:lnTo>
                    <a:lnTo>
                      <a:pt x="21" y="29"/>
                    </a:lnTo>
                    <a:lnTo>
                      <a:pt x="26" y="26"/>
                    </a:lnTo>
                    <a:lnTo>
                      <a:pt x="34" y="22"/>
                    </a:lnTo>
                    <a:lnTo>
                      <a:pt x="41" y="14"/>
                    </a:lnTo>
                    <a:lnTo>
                      <a:pt x="42" y="12"/>
                    </a:lnTo>
                    <a:lnTo>
                      <a:pt x="42" y="10"/>
                    </a:lnTo>
                    <a:lnTo>
                      <a:pt x="42" y="8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82E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7" name="Freeform 197"/>
              <p:cNvSpPr>
                <a:spLocks/>
              </p:cNvSpPr>
              <p:nvPr/>
            </p:nvSpPr>
            <p:spPr bwMode="auto">
              <a:xfrm>
                <a:off x="4872" y="2108"/>
                <a:ext cx="16" cy="17"/>
              </a:xfrm>
              <a:custGeom>
                <a:avLst/>
                <a:gdLst/>
                <a:ahLst/>
                <a:cxnLst>
                  <a:cxn ang="0">
                    <a:pos x="24" y="49"/>
                  </a:cxn>
                  <a:cxn ang="0">
                    <a:pos x="26" y="49"/>
                  </a:cxn>
                  <a:cxn ang="0">
                    <a:pos x="33" y="47"/>
                  </a:cxn>
                  <a:cxn ang="0">
                    <a:pos x="38" y="45"/>
                  </a:cxn>
                  <a:cxn ang="0">
                    <a:pos x="44" y="39"/>
                  </a:cxn>
                  <a:cxn ang="0">
                    <a:pos x="46" y="34"/>
                  </a:cxn>
                  <a:cxn ang="0">
                    <a:pos x="48" y="27"/>
                  </a:cxn>
                  <a:cxn ang="0">
                    <a:pos x="49" y="24"/>
                  </a:cxn>
                  <a:cxn ang="0">
                    <a:pos x="48" y="21"/>
                  </a:cxn>
                  <a:cxn ang="0">
                    <a:pos x="46" y="14"/>
                  </a:cxn>
                  <a:cxn ang="0">
                    <a:pos x="42" y="9"/>
                  </a:cxn>
                  <a:cxn ang="0">
                    <a:pos x="38" y="5"/>
                  </a:cxn>
                  <a:cxn ang="0">
                    <a:pos x="33" y="2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0" y="1"/>
                  </a:cxn>
                  <a:cxn ang="0">
                    <a:pos x="13" y="2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1" y="14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1" y="34"/>
                  </a:cxn>
                  <a:cxn ang="0">
                    <a:pos x="4" y="39"/>
                  </a:cxn>
                  <a:cxn ang="0">
                    <a:pos x="8" y="45"/>
                  </a:cxn>
                  <a:cxn ang="0">
                    <a:pos x="13" y="47"/>
                  </a:cxn>
                  <a:cxn ang="0">
                    <a:pos x="20" y="49"/>
                  </a:cxn>
                  <a:cxn ang="0">
                    <a:pos x="24" y="49"/>
                  </a:cxn>
                  <a:cxn ang="0">
                    <a:pos x="22" y="49"/>
                  </a:cxn>
                  <a:cxn ang="0">
                    <a:pos x="24" y="49"/>
                  </a:cxn>
                  <a:cxn ang="0">
                    <a:pos x="22" y="49"/>
                  </a:cxn>
                  <a:cxn ang="0">
                    <a:pos x="24" y="49"/>
                  </a:cxn>
                  <a:cxn ang="0">
                    <a:pos x="24" y="49"/>
                  </a:cxn>
                </a:cxnLst>
                <a:rect l="0" t="0" r="r" b="b"/>
                <a:pathLst>
                  <a:path w="49" h="49">
                    <a:moveTo>
                      <a:pt x="24" y="49"/>
                    </a:moveTo>
                    <a:lnTo>
                      <a:pt x="26" y="49"/>
                    </a:lnTo>
                    <a:lnTo>
                      <a:pt x="33" y="47"/>
                    </a:lnTo>
                    <a:lnTo>
                      <a:pt x="38" y="45"/>
                    </a:lnTo>
                    <a:lnTo>
                      <a:pt x="44" y="39"/>
                    </a:lnTo>
                    <a:lnTo>
                      <a:pt x="46" y="34"/>
                    </a:lnTo>
                    <a:lnTo>
                      <a:pt x="48" y="27"/>
                    </a:lnTo>
                    <a:lnTo>
                      <a:pt x="49" y="24"/>
                    </a:lnTo>
                    <a:lnTo>
                      <a:pt x="48" y="21"/>
                    </a:lnTo>
                    <a:lnTo>
                      <a:pt x="46" y="14"/>
                    </a:lnTo>
                    <a:lnTo>
                      <a:pt x="42" y="9"/>
                    </a:lnTo>
                    <a:lnTo>
                      <a:pt x="38" y="5"/>
                    </a:lnTo>
                    <a:lnTo>
                      <a:pt x="33" y="2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3" y="2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1" y="14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1" y="34"/>
                    </a:lnTo>
                    <a:lnTo>
                      <a:pt x="4" y="39"/>
                    </a:lnTo>
                    <a:lnTo>
                      <a:pt x="8" y="45"/>
                    </a:lnTo>
                    <a:lnTo>
                      <a:pt x="13" y="47"/>
                    </a:lnTo>
                    <a:lnTo>
                      <a:pt x="20" y="49"/>
                    </a:lnTo>
                    <a:lnTo>
                      <a:pt x="24" y="49"/>
                    </a:lnTo>
                    <a:lnTo>
                      <a:pt x="22" y="49"/>
                    </a:lnTo>
                    <a:lnTo>
                      <a:pt x="24" y="49"/>
                    </a:lnTo>
                    <a:lnTo>
                      <a:pt x="22" y="49"/>
                    </a:lnTo>
                    <a:lnTo>
                      <a:pt x="24" y="49"/>
                    </a:lnTo>
                    <a:lnTo>
                      <a:pt x="24" y="49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8" name="Freeform 198"/>
              <p:cNvSpPr>
                <a:spLocks/>
              </p:cNvSpPr>
              <p:nvPr/>
            </p:nvSpPr>
            <p:spPr bwMode="auto">
              <a:xfrm>
                <a:off x="4874" y="2113"/>
                <a:ext cx="14" cy="12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2" y="3"/>
                  </a:cxn>
                  <a:cxn ang="0">
                    <a:pos x="42" y="4"/>
                  </a:cxn>
                  <a:cxn ang="0">
                    <a:pos x="42" y="7"/>
                  </a:cxn>
                  <a:cxn ang="0">
                    <a:pos x="42" y="10"/>
                  </a:cxn>
                  <a:cxn ang="0">
                    <a:pos x="43" y="10"/>
                  </a:cxn>
                  <a:cxn ang="0">
                    <a:pos x="42" y="13"/>
                  </a:cxn>
                  <a:cxn ang="0">
                    <a:pos x="40" y="20"/>
                  </a:cxn>
                  <a:cxn ang="0">
                    <a:pos x="38" y="25"/>
                  </a:cxn>
                  <a:cxn ang="0">
                    <a:pos x="32" y="31"/>
                  </a:cxn>
                  <a:cxn ang="0">
                    <a:pos x="27" y="33"/>
                  </a:cxn>
                  <a:cxn ang="0">
                    <a:pos x="20" y="35"/>
                  </a:cxn>
                  <a:cxn ang="0">
                    <a:pos x="18" y="35"/>
                  </a:cxn>
                  <a:cxn ang="0">
                    <a:pos x="15" y="35"/>
                  </a:cxn>
                  <a:cxn ang="0">
                    <a:pos x="12" y="35"/>
                  </a:cxn>
                  <a:cxn ang="0">
                    <a:pos x="6" y="32"/>
                  </a:cxn>
                  <a:cxn ang="0">
                    <a:pos x="0" y="28"/>
                  </a:cxn>
                  <a:cxn ang="0">
                    <a:pos x="0" y="27"/>
                  </a:cxn>
                  <a:cxn ang="0">
                    <a:pos x="3" y="28"/>
                  </a:cxn>
                  <a:cxn ang="0">
                    <a:pos x="12" y="29"/>
                  </a:cxn>
                  <a:cxn ang="0">
                    <a:pos x="26" y="25"/>
                  </a:cxn>
                  <a:cxn ang="0">
                    <a:pos x="30" y="23"/>
                  </a:cxn>
                  <a:cxn ang="0">
                    <a:pos x="31" y="21"/>
                  </a:cxn>
                  <a:cxn ang="0">
                    <a:pos x="35" y="16"/>
                  </a:cxn>
                  <a:cxn ang="0">
                    <a:pos x="38" y="11"/>
                  </a:cxn>
                  <a:cxn ang="0">
                    <a:pos x="39" y="3"/>
                  </a:cxn>
                  <a:cxn ang="0">
                    <a:pos x="40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43" h="35">
                    <a:moveTo>
                      <a:pt x="40" y="0"/>
                    </a:moveTo>
                    <a:lnTo>
                      <a:pt x="42" y="3"/>
                    </a:lnTo>
                    <a:lnTo>
                      <a:pt x="42" y="4"/>
                    </a:lnTo>
                    <a:lnTo>
                      <a:pt x="42" y="7"/>
                    </a:lnTo>
                    <a:lnTo>
                      <a:pt x="42" y="10"/>
                    </a:lnTo>
                    <a:lnTo>
                      <a:pt x="43" y="10"/>
                    </a:lnTo>
                    <a:lnTo>
                      <a:pt x="42" y="13"/>
                    </a:lnTo>
                    <a:lnTo>
                      <a:pt x="40" y="20"/>
                    </a:lnTo>
                    <a:lnTo>
                      <a:pt x="38" y="25"/>
                    </a:lnTo>
                    <a:lnTo>
                      <a:pt x="32" y="31"/>
                    </a:lnTo>
                    <a:lnTo>
                      <a:pt x="27" y="33"/>
                    </a:lnTo>
                    <a:lnTo>
                      <a:pt x="20" y="35"/>
                    </a:lnTo>
                    <a:lnTo>
                      <a:pt x="18" y="35"/>
                    </a:lnTo>
                    <a:lnTo>
                      <a:pt x="15" y="35"/>
                    </a:lnTo>
                    <a:lnTo>
                      <a:pt x="12" y="35"/>
                    </a:lnTo>
                    <a:lnTo>
                      <a:pt x="6" y="32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3" y="28"/>
                    </a:lnTo>
                    <a:lnTo>
                      <a:pt x="12" y="29"/>
                    </a:lnTo>
                    <a:lnTo>
                      <a:pt x="26" y="25"/>
                    </a:lnTo>
                    <a:lnTo>
                      <a:pt x="30" y="23"/>
                    </a:lnTo>
                    <a:lnTo>
                      <a:pt x="31" y="21"/>
                    </a:lnTo>
                    <a:lnTo>
                      <a:pt x="35" y="16"/>
                    </a:lnTo>
                    <a:lnTo>
                      <a:pt x="38" y="11"/>
                    </a:lnTo>
                    <a:lnTo>
                      <a:pt x="39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9" name="Freeform 199"/>
              <p:cNvSpPr>
                <a:spLocks/>
              </p:cNvSpPr>
              <p:nvPr/>
            </p:nvSpPr>
            <p:spPr bwMode="auto">
              <a:xfrm>
                <a:off x="4874" y="2120"/>
                <a:ext cx="16" cy="17"/>
              </a:xfrm>
              <a:custGeom>
                <a:avLst/>
                <a:gdLst/>
                <a:ahLst/>
                <a:cxnLst>
                  <a:cxn ang="0">
                    <a:pos x="24" y="51"/>
                  </a:cxn>
                  <a:cxn ang="0">
                    <a:pos x="27" y="51"/>
                  </a:cxn>
                  <a:cxn ang="0">
                    <a:pos x="34" y="49"/>
                  </a:cxn>
                  <a:cxn ang="0">
                    <a:pos x="39" y="45"/>
                  </a:cxn>
                  <a:cxn ang="0">
                    <a:pos x="44" y="41"/>
                  </a:cxn>
                  <a:cxn ang="0">
                    <a:pos x="47" y="36"/>
                  </a:cxn>
                  <a:cxn ang="0">
                    <a:pos x="48" y="29"/>
                  </a:cxn>
                  <a:cxn ang="0">
                    <a:pos x="50" y="25"/>
                  </a:cxn>
                  <a:cxn ang="0">
                    <a:pos x="47" y="16"/>
                  </a:cxn>
                  <a:cxn ang="0">
                    <a:pos x="44" y="11"/>
                  </a:cxn>
                  <a:cxn ang="0">
                    <a:pos x="39" y="7"/>
                  </a:cxn>
                  <a:cxn ang="0">
                    <a:pos x="34" y="3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20" y="1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6"/>
                  </a:cxn>
                  <a:cxn ang="0">
                    <a:pos x="0" y="23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4" y="49"/>
                  </a:cxn>
                  <a:cxn ang="0">
                    <a:pos x="20" y="51"/>
                  </a:cxn>
                  <a:cxn ang="0">
                    <a:pos x="24" y="51"/>
                  </a:cxn>
                  <a:cxn ang="0">
                    <a:pos x="23" y="51"/>
                  </a:cxn>
                  <a:cxn ang="0">
                    <a:pos x="24" y="51"/>
                  </a:cxn>
                  <a:cxn ang="0">
                    <a:pos x="23" y="51"/>
                  </a:cxn>
                  <a:cxn ang="0">
                    <a:pos x="24" y="51"/>
                  </a:cxn>
                  <a:cxn ang="0">
                    <a:pos x="24" y="51"/>
                  </a:cxn>
                </a:cxnLst>
                <a:rect l="0" t="0" r="r" b="b"/>
                <a:pathLst>
                  <a:path w="50" h="51">
                    <a:moveTo>
                      <a:pt x="24" y="51"/>
                    </a:moveTo>
                    <a:lnTo>
                      <a:pt x="27" y="51"/>
                    </a:lnTo>
                    <a:lnTo>
                      <a:pt x="34" y="49"/>
                    </a:lnTo>
                    <a:lnTo>
                      <a:pt x="39" y="45"/>
                    </a:lnTo>
                    <a:lnTo>
                      <a:pt x="44" y="41"/>
                    </a:lnTo>
                    <a:lnTo>
                      <a:pt x="47" y="36"/>
                    </a:lnTo>
                    <a:lnTo>
                      <a:pt x="48" y="29"/>
                    </a:lnTo>
                    <a:lnTo>
                      <a:pt x="50" y="25"/>
                    </a:lnTo>
                    <a:lnTo>
                      <a:pt x="47" y="16"/>
                    </a:lnTo>
                    <a:lnTo>
                      <a:pt x="44" y="11"/>
                    </a:lnTo>
                    <a:lnTo>
                      <a:pt x="39" y="7"/>
                    </a:lnTo>
                    <a:lnTo>
                      <a:pt x="34" y="3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6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4" y="49"/>
                    </a:lnTo>
                    <a:lnTo>
                      <a:pt x="20" y="51"/>
                    </a:lnTo>
                    <a:lnTo>
                      <a:pt x="24" y="51"/>
                    </a:lnTo>
                    <a:lnTo>
                      <a:pt x="23" y="51"/>
                    </a:lnTo>
                    <a:lnTo>
                      <a:pt x="24" y="51"/>
                    </a:lnTo>
                    <a:lnTo>
                      <a:pt x="23" y="51"/>
                    </a:lnTo>
                    <a:lnTo>
                      <a:pt x="24" y="51"/>
                    </a:lnTo>
                    <a:lnTo>
                      <a:pt x="24" y="51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0" name="Freeform 200"/>
              <p:cNvSpPr>
                <a:spLocks/>
              </p:cNvSpPr>
              <p:nvPr/>
            </p:nvSpPr>
            <p:spPr bwMode="auto">
              <a:xfrm>
                <a:off x="4876" y="2125"/>
                <a:ext cx="14" cy="12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1" y="3"/>
                  </a:cxn>
                  <a:cxn ang="0">
                    <a:pos x="41" y="5"/>
                  </a:cxn>
                  <a:cxn ang="0">
                    <a:pos x="41" y="7"/>
                  </a:cxn>
                  <a:cxn ang="0">
                    <a:pos x="41" y="9"/>
                  </a:cxn>
                  <a:cxn ang="0">
                    <a:pos x="43" y="9"/>
                  </a:cxn>
                  <a:cxn ang="0">
                    <a:pos x="41" y="13"/>
                  </a:cxn>
                  <a:cxn ang="0">
                    <a:pos x="40" y="20"/>
                  </a:cxn>
                  <a:cxn ang="0">
                    <a:pos x="37" y="25"/>
                  </a:cxn>
                  <a:cxn ang="0">
                    <a:pos x="32" y="29"/>
                  </a:cxn>
                  <a:cxn ang="0">
                    <a:pos x="27" y="33"/>
                  </a:cxn>
                  <a:cxn ang="0">
                    <a:pos x="20" y="35"/>
                  </a:cxn>
                  <a:cxn ang="0">
                    <a:pos x="17" y="35"/>
                  </a:cxn>
                  <a:cxn ang="0">
                    <a:pos x="15" y="35"/>
                  </a:cxn>
                  <a:cxn ang="0">
                    <a:pos x="12" y="35"/>
                  </a:cxn>
                  <a:cxn ang="0">
                    <a:pos x="9" y="33"/>
                  </a:cxn>
                  <a:cxn ang="0">
                    <a:pos x="4" y="31"/>
                  </a:cxn>
                  <a:cxn ang="0">
                    <a:pos x="0" y="27"/>
                  </a:cxn>
                  <a:cxn ang="0">
                    <a:pos x="3" y="28"/>
                  </a:cxn>
                  <a:cxn ang="0">
                    <a:pos x="12" y="28"/>
                  </a:cxn>
                  <a:cxn ang="0">
                    <a:pos x="25" y="24"/>
                  </a:cxn>
                  <a:cxn ang="0">
                    <a:pos x="29" y="21"/>
                  </a:cxn>
                  <a:cxn ang="0">
                    <a:pos x="31" y="20"/>
                  </a:cxn>
                  <a:cxn ang="0">
                    <a:pos x="35" y="15"/>
                  </a:cxn>
                  <a:cxn ang="0">
                    <a:pos x="37" y="11"/>
                  </a:cxn>
                  <a:cxn ang="0">
                    <a:pos x="39" y="3"/>
                  </a:cxn>
                  <a:cxn ang="0">
                    <a:pos x="40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43" h="35">
                    <a:moveTo>
                      <a:pt x="40" y="0"/>
                    </a:moveTo>
                    <a:lnTo>
                      <a:pt x="41" y="3"/>
                    </a:lnTo>
                    <a:lnTo>
                      <a:pt x="41" y="5"/>
                    </a:lnTo>
                    <a:lnTo>
                      <a:pt x="41" y="7"/>
                    </a:lnTo>
                    <a:lnTo>
                      <a:pt x="41" y="9"/>
                    </a:lnTo>
                    <a:lnTo>
                      <a:pt x="43" y="9"/>
                    </a:lnTo>
                    <a:lnTo>
                      <a:pt x="41" y="13"/>
                    </a:lnTo>
                    <a:lnTo>
                      <a:pt x="40" y="20"/>
                    </a:lnTo>
                    <a:lnTo>
                      <a:pt x="37" y="25"/>
                    </a:lnTo>
                    <a:lnTo>
                      <a:pt x="32" y="29"/>
                    </a:lnTo>
                    <a:lnTo>
                      <a:pt x="27" y="33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2" y="35"/>
                    </a:lnTo>
                    <a:lnTo>
                      <a:pt x="9" y="33"/>
                    </a:lnTo>
                    <a:lnTo>
                      <a:pt x="4" y="31"/>
                    </a:lnTo>
                    <a:lnTo>
                      <a:pt x="0" y="27"/>
                    </a:lnTo>
                    <a:lnTo>
                      <a:pt x="3" y="28"/>
                    </a:lnTo>
                    <a:lnTo>
                      <a:pt x="12" y="28"/>
                    </a:lnTo>
                    <a:lnTo>
                      <a:pt x="25" y="24"/>
                    </a:lnTo>
                    <a:lnTo>
                      <a:pt x="29" y="21"/>
                    </a:lnTo>
                    <a:lnTo>
                      <a:pt x="31" y="20"/>
                    </a:lnTo>
                    <a:lnTo>
                      <a:pt x="35" y="15"/>
                    </a:lnTo>
                    <a:lnTo>
                      <a:pt x="37" y="11"/>
                    </a:lnTo>
                    <a:lnTo>
                      <a:pt x="39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1" name="Freeform 201"/>
              <p:cNvSpPr>
                <a:spLocks/>
              </p:cNvSpPr>
              <p:nvPr/>
            </p:nvSpPr>
            <p:spPr bwMode="auto">
              <a:xfrm>
                <a:off x="4874" y="2135"/>
                <a:ext cx="17" cy="17"/>
              </a:xfrm>
              <a:custGeom>
                <a:avLst/>
                <a:gdLst/>
                <a:ahLst/>
                <a:cxnLst>
                  <a:cxn ang="0">
                    <a:pos x="25" y="50"/>
                  </a:cxn>
                  <a:cxn ang="0">
                    <a:pos x="28" y="50"/>
                  </a:cxn>
                  <a:cxn ang="0">
                    <a:pos x="34" y="49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5"/>
                  </a:cxn>
                  <a:cxn ang="0">
                    <a:pos x="48" y="29"/>
                  </a:cxn>
                  <a:cxn ang="0">
                    <a:pos x="49" y="25"/>
                  </a:cxn>
                  <a:cxn ang="0">
                    <a:pos x="46" y="15"/>
                  </a:cxn>
                  <a:cxn ang="0">
                    <a:pos x="44" y="10"/>
                  </a:cxn>
                  <a:cxn ang="0">
                    <a:pos x="40" y="6"/>
                  </a:cxn>
                  <a:cxn ang="0">
                    <a:pos x="34" y="2"/>
                  </a:cxn>
                  <a:cxn ang="0">
                    <a:pos x="28" y="1"/>
                  </a:cxn>
                  <a:cxn ang="0">
                    <a:pos x="25" y="0"/>
                  </a:cxn>
                  <a:cxn ang="0">
                    <a:pos x="21" y="1"/>
                  </a:cxn>
                  <a:cxn ang="0">
                    <a:pos x="14" y="2"/>
                  </a:cxn>
                  <a:cxn ang="0">
                    <a:pos x="9" y="6"/>
                  </a:cxn>
                  <a:cxn ang="0">
                    <a:pos x="5" y="10"/>
                  </a:cxn>
                  <a:cxn ang="0">
                    <a:pos x="1" y="15"/>
                  </a:cxn>
                  <a:cxn ang="0">
                    <a:pos x="0" y="2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5" y="41"/>
                  </a:cxn>
                  <a:cxn ang="0">
                    <a:pos x="9" y="45"/>
                  </a:cxn>
                  <a:cxn ang="0">
                    <a:pos x="14" y="49"/>
                  </a:cxn>
                  <a:cxn ang="0">
                    <a:pos x="21" y="50"/>
                  </a:cxn>
                  <a:cxn ang="0">
                    <a:pos x="25" y="50"/>
                  </a:cxn>
                  <a:cxn ang="0">
                    <a:pos x="24" y="50"/>
                  </a:cxn>
                  <a:cxn ang="0">
                    <a:pos x="25" y="50"/>
                  </a:cxn>
                  <a:cxn ang="0">
                    <a:pos x="24" y="50"/>
                  </a:cxn>
                  <a:cxn ang="0">
                    <a:pos x="25" y="50"/>
                  </a:cxn>
                  <a:cxn ang="0">
                    <a:pos x="25" y="50"/>
                  </a:cxn>
                </a:cxnLst>
                <a:rect l="0" t="0" r="r" b="b"/>
                <a:pathLst>
                  <a:path w="49" h="50">
                    <a:moveTo>
                      <a:pt x="25" y="50"/>
                    </a:moveTo>
                    <a:lnTo>
                      <a:pt x="28" y="50"/>
                    </a:lnTo>
                    <a:lnTo>
                      <a:pt x="34" y="49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5"/>
                    </a:lnTo>
                    <a:lnTo>
                      <a:pt x="48" y="29"/>
                    </a:lnTo>
                    <a:lnTo>
                      <a:pt x="49" y="25"/>
                    </a:lnTo>
                    <a:lnTo>
                      <a:pt x="46" y="15"/>
                    </a:lnTo>
                    <a:lnTo>
                      <a:pt x="44" y="10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1" y="1"/>
                    </a:lnTo>
                    <a:lnTo>
                      <a:pt x="14" y="2"/>
                    </a:lnTo>
                    <a:lnTo>
                      <a:pt x="9" y="6"/>
                    </a:lnTo>
                    <a:lnTo>
                      <a:pt x="5" y="10"/>
                    </a:lnTo>
                    <a:lnTo>
                      <a:pt x="1" y="15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5" y="41"/>
                    </a:lnTo>
                    <a:lnTo>
                      <a:pt x="9" y="45"/>
                    </a:lnTo>
                    <a:lnTo>
                      <a:pt x="14" y="49"/>
                    </a:lnTo>
                    <a:lnTo>
                      <a:pt x="21" y="50"/>
                    </a:lnTo>
                    <a:lnTo>
                      <a:pt x="25" y="50"/>
                    </a:lnTo>
                    <a:lnTo>
                      <a:pt x="24" y="50"/>
                    </a:lnTo>
                    <a:lnTo>
                      <a:pt x="25" y="50"/>
                    </a:lnTo>
                    <a:lnTo>
                      <a:pt x="24" y="50"/>
                    </a:lnTo>
                    <a:lnTo>
                      <a:pt x="25" y="50"/>
                    </a:lnTo>
                    <a:lnTo>
                      <a:pt x="25" y="50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2" name="Freeform 202"/>
              <p:cNvSpPr>
                <a:spLocks/>
              </p:cNvSpPr>
              <p:nvPr/>
            </p:nvSpPr>
            <p:spPr bwMode="auto">
              <a:xfrm>
                <a:off x="4877" y="2140"/>
                <a:ext cx="14" cy="12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3"/>
                  </a:cxn>
                  <a:cxn ang="0">
                    <a:pos x="40" y="4"/>
                  </a:cxn>
                  <a:cxn ang="0">
                    <a:pos x="40" y="7"/>
                  </a:cxn>
                  <a:cxn ang="0">
                    <a:pos x="41" y="10"/>
                  </a:cxn>
                  <a:cxn ang="0">
                    <a:pos x="40" y="14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0"/>
                  </a:cxn>
                  <a:cxn ang="0">
                    <a:pos x="26" y="34"/>
                  </a:cxn>
                  <a:cxn ang="0">
                    <a:pos x="20" y="35"/>
                  </a:cxn>
                  <a:cxn ang="0">
                    <a:pos x="17" y="35"/>
                  </a:cxn>
                  <a:cxn ang="0">
                    <a:pos x="14" y="35"/>
                  </a:cxn>
                  <a:cxn ang="0">
                    <a:pos x="12" y="35"/>
                  </a:cxn>
                  <a:cxn ang="0">
                    <a:pos x="5" y="32"/>
                  </a:cxn>
                  <a:cxn ang="0">
                    <a:pos x="0" y="28"/>
                  </a:cxn>
                  <a:cxn ang="0">
                    <a:pos x="0" y="27"/>
                  </a:cxn>
                  <a:cxn ang="0">
                    <a:pos x="2" y="28"/>
                  </a:cxn>
                  <a:cxn ang="0">
                    <a:pos x="12" y="28"/>
                  </a:cxn>
                  <a:cxn ang="0">
                    <a:pos x="24" y="24"/>
                  </a:cxn>
                  <a:cxn ang="0">
                    <a:pos x="28" y="22"/>
                  </a:cxn>
                  <a:cxn ang="0">
                    <a:pos x="29" y="20"/>
                  </a:cxn>
                  <a:cxn ang="0">
                    <a:pos x="33" y="15"/>
                  </a:cxn>
                  <a:cxn ang="0">
                    <a:pos x="38" y="6"/>
                  </a:cxn>
                  <a:cxn ang="0">
                    <a:pos x="38" y="2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41" h="35">
                    <a:moveTo>
                      <a:pt x="40" y="0"/>
                    </a:moveTo>
                    <a:lnTo>
                      <a:pt x="40" y="3"/>
                    </a:lnTo>
                    <a:lnTo>
                      <a:pt x="40" y="4"/>
                    </a:lnTo>
                    <a:lnTo>
                      <a:pt x="40" y="7"/>
                    </a:lnTo>
                    <a:lnTo>
                      <a:pt x="41" y="10"/>
                    </a:lnTo>
                    <a:lnTo>
                      <a:pt x="40" y="14"/>
                    </a:lnTo>
                    <a:lnTo>
                      <a:pt x="38" y="20"/>
                    </a:lnTo>
                    <a:lnTo>
                      <a:pt x="36" y="26"/>
                    </a:lnTo>
                    <a:lnTo>
                      <a:pt x="32" y="30"/>
                    </a:lnTo>
                    <a:lnTo>
                      <a:pt x="26" y="34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4" y="35"/>
                    </a:lnTo>
                    <a:lnTo>
                      <a:pt x="12" y="35"/>
                    </a:lnTo>
                    <a:lnTo>
                      <a:pt x="5" y="32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2" y="28"/>
                    </a:lnTo>
                    <a:lnTo>
                      <a:pt x="12" y="28"/>
                    </a:lnTo>
                    <a:lnTo>
                      <a:pt x="24" y="24"/>
                    </a:lnTo>
                    <a:lnTo>
                      <a:pt x="28" y="22"/>
                    </a:lnTo>
                    <a:lnTo>
                      <a:pt x="29" y="20"/>
                    </a:lnTo>
                    <a:lnTo>
                      <a:pt x="33" y="15"/>
                    </a:lnTo>
                    <a:lnTo>
                      <a:pt x="38" y="6"/>
                    </a:lnTo>
                    <a:lnTo>
                      <a:pt x="38" y="2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3" name="Freeform 203"/>
              <p:cNvSpPr>
                <a:spLocks/>
              </p:cNvSpPr>
              <p:nvPr/>
            </p:nvSpPr>
            <p:spPr bwMode="auto">
              <a:xfrm>
                <a:off x="4851" y="2066"/>
                <a:ext cx="18" cy="18"/>
              </a:xfrm>
              <a:custGeom>
                <a:avLst/>
                <a:gdLst/>
                <a:ahLst/>
                <a:cxnLst>
                  <a:cxn ang="0">
                    <a:pos x="27" y="54"/>
                  </a:cxn>
                  <a:cxn ang="0">
                    <a:pos x="30" y="54"/>
                  </a:cxn>
                  <a:cxn ang="0">
                    <a:pos x="36" y="53"/>
                  </a:cxn>
                  <a:cxn ang="0">
                    <a:pos x="43" y="49"/>
                  </a:cxn>
                  <a:cxn ang="0">
                    <a:pos x="47" y="45"/>
                  </a:cxn>
                  <a:cxn ang="0">
                    <a:pos x="51" y="38"/>
                  </a:cxn>
                  <a:cxn ang="0">
                    <a:pos x="52" y="31"/>
                  </a:cxn>
                  <a:cxn ang="0">
                    <a:pos x="54" y="27"/>
                  </a:cxn>
                  <a:cxn ang="0">
                    <a:pos x="51" y="18"/>
                  </a:cxn>
                  <a:cxn ang="0">
                    <a:pos x="47" y="12"/>
                  </a:cxn>
                  <a:cxn ang="0">
                    <a:pos x="43" y="6"/>
                  </a:cxn>
                  <a:cxn ang="0">
                    <a:pos x="36" y="2"/>
                  </a:cxn>
                  <a:cxn ang="0">
                    <a:pos x="30" y="1"/>
                  </a:cxn>
                  <a:cxn ang="0">
                    <a:pos x="27" y="0"/>
                  </a:cxn>
                  <a:cxn ang="0">
                    <a:pos x="23" y="1"/>
                  </a:cxn>
                  <a:cxn ang="0">
                    <a:pos x="16" y="2"/>
                  </a:cxn>
                  <a:cxn ang="0">
                    <a:pos x="10" y="6"/>
                  </a:cxn>
                  <a:cxn ang="0">
                    <a:pos x="6" y="12"/>
                  </a:cxn>
                  <a:cxn ang="0">
                    <a:pos x="2" y="18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2" y="38"/>
                  </a:cxn>
                  <a:cxn ang="0">
                    <a:pos x="6" y="45"/>
                  </a:cxn>
                  <a:cxn ang="0">
                    <a:pos x="10" y="49"/>
                  </a:cxn>
                  <a:cxn ang="0">
                    <a:pos x="16" y="53"/>
                  </a:cxn>
                  <a:cxn ang="0">
                    <a:pos x="23" y="54"/>
                  </a:cxn>
                  <a:cxn ang="0">
                    <a:pos x="27" y="54"/>
                  </a:cxn>
                  <a:cxn ang="0">
                    <a:pos x="26" y="54"/>
                  </a:cxn>
                  <a:cxn ang="0">
                    <a:pos x="27" y="54"/>
                  </a:cxn>
                  <a:cxn ang="0">
                    <a:pos x="26" y="54"/>
                  </a:cxn>
                  <a:cxn ang="0">
                    <a:pos x="27" y="54"/>
                  </a:cxn>
                  <a:cxn ang="0">
                    <a:pos x="27" y="54"/>
                  </a:cxn>
                </a:cxnLst>
                <a:rect l="0" t="0" r="r" b="b"/>
                <a:pathLst>
                  <a:path w="54" h="54">
                    <a:moveTo>
                      <a:pt x="27" y="54"/>
                    </a:moveTo>
                    <a:lnTo>
                      <a:pt x="30" y="54"/>
                    </a:lnTo>
                    <a:lnTo>
                      <a:pt x="36" y="53"/>
                    </a:lnTo>
                    <a:lnTo>
                      <a:pt x="43" y="49"/>
                    </a:lnTo>
                    <a:lnTo>
                      <a:pt x="47" y="45"/>
                    </a:lnTo>
                    <a:lnTo>
                      <a:pt x="51" y="38"/>
                    </a:lnTo>
                    <a:lnTo>
                      <a:pt x="52" y="31"/>
                    </a:lnTo>
                    <a:lnTo>
                      <a:pt x="54" y="27"/>
                    </a:lnTo>
                    <a:lnTo>
                      <a:pt x="51" y="18"/>
                    </a:lnTo>
                    <a:lnTo>
                      <a:pt x="47" y="12"/>
                    </a:lnTo>
                    <a:lnTo>
                      <a:pt x="43" y="6"/>
                    </a:lnTo>
                    <a:lnTo>
                      <a:pt x="36" y="2"/>
                    </a:lnTo>
                    <a:lnTo>
                      <a:pt x="30" y="1"/>
                    </a:lnTo>
                    <a:lnTo>
                      <a:pt x="27" y="0"/>
                    </a:lnTo>
                    <a:lnTo>
                      <a:pt x="23" y="1"/>
                    </a:lnTo>
                    <a:lnTo>
                      <a:pt x="16" y="2"/>
                    </a:lnTo>
                    <a:lnTo>
                      <a:pt x="10" y="6"/>
                    </a:lnTo>
                    <a:lnTo>
                      <a:pt x="6" y="12"/>
                    </a:lnTo>
                    <a:lnTo>
                      <a:pt x="2" y="18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8"/>
                    </a:lnTo>
                    <a:lnTo>
                      <a:pt x="6" y="45"/>
                    </a:lnTo>
                    <a:lnTo>
                      <a:pt x="10" y="49"/>
                    </a:lnTo>
                    <a:lnTo>
                      <a:pt x="16" y="53"/>
                    </a:lnTo>
                    <a:lnTo>
                      <a:pt x="23" y="54"/>
                    </a:lnTo>
                    <a:lnTo>
                      <a:pt x="27" y="54"/>
                    </a:lnTo>
                    <a:lnTo>
                      <a:pt x="26" y="54"/>
                    </a:lnTo>
                    <a:lnTo>
                      <a:pt x="27" y="54"/>
                    </a:lnTo>
                    <a:lnTo>
                      <a:pt x="26" y="54"/>
                    </a:lnTo>
                    <a:lnTo>
                      <a:pt x="27" y="54"/>
                    </a:lnTo>
                    <a:lnTo>
                      <a:pt x="27" y="54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84" name="Group 204"/>
            <p:cNvGrpSpPr>
              <a:grpSpLocks/>
            </p:cNvGrpSpPr>
            <p:nvPr/>
          </p:nvGrpSpPr>
          <p:grpSpPr bwMode="auto">
            <a:xfrm>
              <a:off x="4172" y="1994"/>
              <a:ext cx="1161" cy="1218"/>
              <a:chOff x="4172" y="1994"/>
              <a:chExt cx="1161" cy="1218"/>
            </a:xfrm>
          </p:grpSpPr>
          <p:sp>
            <p:nvSpPr>
              <p:cNvPr id="20685" name="Freeform 205"/>
              <p:cNvSpPr>
                <a:spLocks/>
              </p:cNvSpPr>
              <p:nvPr/>
            </p:nvSpPr>
            <p:spPr bwMode="auto">
              <a:xfrm>
                <a:off x="4853" y="2072"/>
                <a:ext cx="16" cy="12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2"/>
                  </a:cxn>
                  <a:cxn ang="0">
                    <a:pos x="44" y="4"/>
                  </a:cxn>
                  <a:cxn ang="0">
                    <a:pos x="44" y="8"/>
                  </a:cxn>
                  <a:cxn ang="0">
                    <a:pos x="46" y="10"/>
                  </a:cxn>
                  <a:cxn ang="0">
                    <a:pos x="44" y="14"/>
                  </a:cxn>
                  <a:cxn ang="0">
                    <a:pos x="43" y="21"/>
                  </a:cxn>
                  <a:cxn ang="0">
                    <a:pos x="39" y="28"/>
                  </a:cxn>
                  <a:cxn ang="0">
                    <a:pos x="35" y="32"/>
                  </a:cxn>
                  <a:cxn ang="0">
                    <a:pos x="28" y="36"/>
                  </a:cxn>
                  <a:cxn ang="0">
                    <a:pos x="22" y="37"/>
                  </a:cxn>
                  <a:cxn ang="0">
                    <a:pos x="19" y="37"/>
                  </a:cxn>
                  <a:cxn ang="0">
                    <a:pos x="16" y="37"/>
                  </a:cxn>
                  <a:cxn ang="0">
                    <a:pos x="14" y="37"/>
                  </a:cxn>
                  <a:cxn ang="0">
                    <a:pos x="7" y="34"/>
                  </a:cxn>
                  <a:cxn ang="0">
                    <a:pos x="0" y="30"/>
                  </a:cxn>
                  <a:cxn ang="0">
                    <a:pos x="0" y="29"/>
                  </a:cxn>
                  <a:cxn ang="0">
                    <a:pos x="3" y="30"/>
                  </a:cxn>
                  <a:cxn ang="0">
                    <a:pos x="14" y="30"/>
                  </a:cxn>
                  <a:cxn ang="0">
                    <a:pos x="27" y="26"/>
                  </a:cxn>
                  <a:cxn ang="0">
                    <a:pos x="31" y="24"/>
                  </a:cxn>
                  <a:cxn ang="0">
                    <a:pos x="34" y="21"/>
                  </a:cxn>
                  <a:cxn ang="0">
                    <a:pos x="38" y="16"/>
                  </a:cxn>
                  <a:cxn ang="0">
                    <a:pos x="42" y="6"/>
                  </a:cxn>
                  <a:cxn ang="0">
                    <a:pos x="43" y="1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46" h="37">
                    <a:moveTo>
                      <a:pt x="44" y="0"/>
                    </a:moveTo>
                    <a:lnTo>
                      <a:pt x="44" y="2"/>
                    </a:lnTo>
                    <a:lnTo>
                      <a:pt x="44" y="4"/>
                    </a:lnTo>
                    <a:lnTo>
                      <a:pt x="44" y="8"/>
                    </a:lnTo>
                    <a:lnTo>
                      <a:pt x="46" y="10"/>
                    </a:lnTo>
                    <a:lnTo>
                      <a:pt x="44" y="14"/>
                    </a:lnTo>
                    <a:lnTo>
                      <a:pt x="43" y="21"/>
                    </a:lnTo>
                    <a:lnTo>
                      <a:pt x="39" y="28"/>
                    </a:lnTo>
                    <a:lnTo>
                      <a:pt x="35" y="32"/>
                    </a:lnTo>
                    <a:lnTo>
                      <a:pt x="28" y="36"/>
                    </a:lnTo>
                    <a:lnTo>
                      <a:pt x="22" y="37"/>
                    </a:lnTo>
                    <a:lnTo>
                      <a:pt x="19" y="37"/>
                    </a:lnTo>
                    <a:lnTo>
                      <a:pt x="16" y="37"/>
                    </a:lnTo>
                    <a:lnTo>
                      <a:pt x="14" y="37"/>
                    </a:lnTo>
                    <a:lnTo>
                      <a:pt x="7" y="34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3" y="30"/>
                    </a:lnTo>
                    <a:lnTo>
                      <a:pt x="14" y="30"/>
                    </a:lnTo>
                    <a:lnTo>
                      <a:pt x="27" y="26"/>
                    </a:lnTo>
                    <a:lnTo>
                      <a:pt x="31" y="24"/>
                    </a:lnTo>
                    <a:lnTo>
                      <a:pt x="34" y="21"/>
                    </a:lnTo>
                    <a:lnTo>
                      <a:pt x="38" y="16"/>
                    </a:lnTo>
                    <a:lnTo>
                      <a:pt x="42" y="6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6" name="Freeform 206"/>
              <p:cNvSpPr>
                <a:spLocks/>
              </p:cNvSpPr>
              <p:nvPr/>
            </p:nvSpPr>
            <p:spPr bwMode="auto">
              <a:xfrm>
                <a:off x="4851" y="2066"/>
                <a:ext cx="14" cy="11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8" y="4"/>
                  </a:cxn>
                  <a:cxn ang="0">
                    <a:pos x="35" y="2"/>
                  </a:cxn>
                  <a:cxn ang="0">
                    <a:pos x="28" y="1"/>
                  </a:cxn>
                  <a:cxn ang="0">
                    <a:pos x="24" y="0"/>
                  </a:cxn>
                  <a:cxn ang="0">
                    <a:pos x="20" y="1"/>
                  </a:cxn>
                  <a:cxn ang="0">
                    <a:pos x="14" y="2"/>
                  </a:cxn>
                  <a:cxn ang="0">
                    <a:pos x="8" y="6"/>
                  </a:cxn>
                  <a:cxn ang="0">
                    <a:pos x="4" y="12"/>
                  </a:cxn>
                  <a:cxn ang="0">
                    <a:pos x="2" y="18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2" y="29"/>
                  </a:cxn>
                  <a:cxn ang="0">
                    <a:pos x="8" y="31"/>
                  </a:cxn>
                  <a:cxn ang="0">
                    <a:pos x="20" y="30"/>
                  </a:cxn>
                  <a:cxn ang="0">
                    <a:pos x="26" y="27"/>
                  </a:cxn>
                  <a:cxn ang="0">
                    <a:pos x="34" y="22"/>
                  </a:cxn>
                  <a:cxn ang="0">
                    <a:pos x="40" y="15"/>
                  </a:cxn>
                  <a:cxn ang="0">
                    <a:pos x="42" y="13"/>
                  </a:cxn>
                  <a:cxn ang="0">
                    <a:pos x="42" y="12"/>
                  </a:cxn>
                  <a:cxn ang="0">
                    <a:pos x="42" y="9"/>
                  </a:cxn>
                  <a:cxn ang="0">
                    <a:pos x="42" y="6"/>
                  </a:cxn>
                  <a:cxn ang="0">
                    <a:pos x="42" y="5"/>
                  </a:cxn>
                  <a:cxn ang="0">
                    <a:pos x="40" y="5"/>
                  </a:cxn>
                  <a:cxn ang="0">
                    <a:pos x="42" y="5"/>
                  </a:cxn>
                  <a:cxn ang="0">
                    <a:pos x="40" y="5"/>
                  </a:cxn>
                  <a:cxn ang="0">
                    <a:pos x="42" y="5"/>
                  </a:cxn>
                  <a:cxn ang="0">
                    <a:pos x="42" y="5"/>
                  </a:cxn>
                </a:cxnLst>
                <a:rect l="0" t="0" r="r" b="b"/>
                <a:pathLst>
                  <a:path w="42" h="31">
                    <a:moveTo>
                      <a:pt x="42" y="5"/>
                    </a:moveTo>
                    <a:lnTo>
                      <a:pt x="38" y="4"/>
                    </a:lnTo>
                    <a:lnTo>
                      <a:pt x="35" y="2"/>
                    </a:lnTo>
                    <a:lnTo>
                      <a:pt x="28" y="1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4" y="12"/>
                    </a:lnTo>
                    <a:lnTo>
                      <a:pt x="2" y="18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2" y="29"/>
                    </a:lnTo>
                    <a:lnTo>
                      <a:pt x="8" y="31"/>
                    </a:lnTo>
                    <a:lnTo>
                      <a:pt x="20" y="30"/>
                    </a:lnTo>
                    <a:lnTo>
                      <a:pt x="26" y="27"/>
                    </a:lnTo>
                    <a:lnTo>
                      <a:pt x="34" y="22"/>
                    </a:lnTo>
                    <a:lnTo>
                      <a:pt x="40" y="15"/>
                    </a:lnTo>
                    <a:lnTo>
                      <a:pt x="42" y="13"/>
                    </a:lnTo>
                    <a:lnTo>
                      <a:pt x="42" y="12"/>
                    </a:lnTo>
                    <a:lnTo>
                      <a:pt x="42" y="9"/>
                    </a:lnTo>
                    <a:lnTo>
                      <a:pt x="42" y="6"/>
                    </a:lnTo>
                    <a:lnTo>
                      <a:pt x="42" y="5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82E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7" name="Freeform 207"/>
              <p:cNvSpPr>
                <a:spLocks/>
              </p:cNvSpPr>
              <p:nvPr/>
            </p:nvSpPr>
            <p:spPr bwMode="auto">
              <a:xfrm>
                <a:off x="4854" y="2092"/>
                <a:ext cx="19" cy="18"/>
              </a:xfrm>
              <a:custGeom>
                <a:avLst/>
                <a:gdLst/>
                <a:ahLst/>
                <a:cxnLst>
                  <a:cxn ang="0">
                    <a:pos x="28" y="54"/>
                  </a:cxn>
                  <a:cxn ang="0">
                    <a:pos x="31" y="54"/>
                  </a:cxn>
                  <a:cxn ang="0">
                    <a:pos x="37" y="53"/>
                  </a:cxn>
                  <a:cxn ang="0">
                    <a:pos x="44" y="49"/>
                  </a:cxn>
                  <a:cxn ang="0">
                    <a:pos x="48" y="45"/>
                  </a:cxn>
                  <a:cxn ang="0">
                    <a:pos x="52" y="38"/>
                  </a:cxn>
                  <a:cxn ang="0">
                    <a:pos x="53" y="30"/>
                  </a:cxn>
                  <a:cxn ang="0">
                    <a:pos x="55" y="26"/>
                  </a:cxn>
                  <a:cxn ang="0">
                    <a:pos x="52" y="17"/>
                  </a:cxn>
                  <a:cxn ang="0">
                    <a:pos x="48" y="10"/>
                  </a:cxn>
                  <a:cxn ang="0">
                    <a:pos x="44" y="6"/>
                  </a:cxn>
                  <a:cxn ang="0">
                    <a:pos x="37" y="2"/>
                  </a:cxn>
                  <a:cxn ang="0">
                    <a:pos x="31" y="1"/>
                  </a:cxn>
                  <a:cxn ang="0">
                    <a:pos x="28" y="0"/>
                  </a:cxn>
                  <a:cxn ang="0">
                    <a:pos x="24" y="1"/>
                  </a:cxn>
                  <a:cxn ang="0">
                    <a:pos x="17" y="2"/>
                  </a:cxn>
                  <a:cxn ang="0">
                    <a:pos x="11" y="6"/>
                  </a:cxn>
                  <a:cxn ang="0">
                    <a:pos x="5" y="10"/>
                  </a:cxn>
                  <a:cxn ang="0">
                    <a:pos x="1" y="17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8"/>
                  </a:cxn>
                  <a:cxn ang="0">
                    <a:pos x="5" y="45"/>
                  </a:cxn>
                  <a:cxn ang="0">
                    <a:pos x="11" y="49"/>
                  </a:cxn>
                  <a:cxn ang="0">
                    <a:pos x="17" y="53"/>
                  </a:cxn>
                  <a:cxn ang="0">
                    <a:pos x="24" y="54"/>
                  </a:cxn>
                  <a:cxn ang="0">
                    <a:pos x="28" y="54"/>
                  </a:cxn>
                  <a:cxn ang="0">
                    <a:pos x="27" y="54"/>
                  </a:cxn>
                  <a:cxn ang="0">
                    <a:pos x="28" y="54"/>
                  </a:cxn>
                  <a:cxn ang="0">
                    <a:pos x="27" y="54"/>
                  </a:cxn>
                  <a:cxn ang="0">
                    <a:pos x="28" y="54"/>
                  </a:cxn>
                  <a:cxn ang="0">
                    <a:pos x="28" y="54"/>
                  </a:cxn>
                </a:cxnLst>
                <a:rect l="0" t="0" r="r" b="b"/>
                <a:pathLst>
                  <a:path w="55" h="54">
                    <a:moveTo>
                      <a:pt x="28" y="54"/>
                    </a:moveTo>
                    <a:lnTo>
                      <a:pt x="31" y="54"/>
                    </a:lnTo>
                    <a:lnTo>
                      <a:pt x="37" y="53"/>
                    </a:lnTo>
                    <a:lnTo>
                      <a:pt x="44" y="49"/>
                    </a:lnTo>
                    <a:lnTo>
                      <a:pt x="48" y="45"/>
                    </a:lnTo>
                    <a:lnTo>
                      <a:pt x="52" y="38"/>
                    </a:lnTo>
                    <a:lnTo>
                      <a:pt x="53" y="30"/>
                    </a:lnTo>
                    <a:lnTo>
                      <a:pt x="55" y="26"/>
                    </a:lnTo>
                    <a:lnTo>
                      <a:pt x="52" y="17"/>
                    </a:lnTo>
                    <a:lnTo>
                      <a:pt x="48" y="10"/>
                    </a:lnTo>
                    <a:lnTo>
                      <a:pt x="44" y="6"/>
                    </a:lnTo>
                    <a:lnTo>
                      <a:pt x="37" y="2"/>
                    </a:lnTo>
                    <a:lnTo>
                      <a:pt x="31" y="1"/>
                    </a:lnTo>
                    <a:lnTo>
                      <a:pt x="28" y="0"/>
                    </a:lnTo>
                    <a:lnTo>
                      <a:pt x="24" y="1"/>
                    </a:lnTo>
                    <a:lnTo>
                      <a:pt x="17" y="2"/>
                    </a:lnTo>
                    <a:lnTo>
                      <a:pt x="11" y="6"/>
                    </a:lnTo>
                    <a:lnTo>
                      <a:pt x="5" y="10"/>
                    </a:lnTo>
                    <a:lnTo>
                      <a:pt x="1" y="17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8"/>
                    </a:lnTo>
                    <a:lnTo>
                      <a:pt x="5" y="45"/>
                    </a:lnTo>
                    <a:lnTo>
                      <a:pt x="11" y="49"/>
                    </a:lnTo>
                    <a:lnTo>
                      <a:pt x="17" y="53"/>
                    </a:lnTo>
                    <a:lnTo>
                      <a:pt x="24" y="54"/>
                    </a:lnTo>
                    <a:lnTo>
                      <a:pt x="28" y="54"/>
                    </a:lnTo>
                    <a:lnTo>
                      <a:pt x="27" y="54"/>
                    </a:lnTo>
                    <a:lnTo>
                      <a:pt x="28" y="54"/>
                    </a:lnTo>
                    <a:lnTo>
                      <a:pt x="27" y="54"/>
                    </a:lnTo>
                    <a:lnTo>
                      <a:pt x="28" y="54"/>
                    </a:ln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8" name="Freeform 208"/>
              <p:cNvSpPr>
                <a:spLocks/>
              </p:cNvSpPr>
              <p:nvPr/>
            </p:nvSpPr>
            <p:spPr bwMode="auto">
              <a:xfrm>
                <a:off x="4857" y="2098"/>
                <a:ext cx="16" cy="12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2"/>
                  </a:cxn>
                  <a:cxn ang="0">
                    <a:pos x="44" y="4"/>
                  </a:cxn>
                  <a:cxn ang="0">
                    <a:pos x="44" y="8"/>
                  </a:cxn>
                  <a:cxn ang="0">
                    <a:pos x="46" y="9"/>
                  </a:cxn>
                  <a:cxn ang="0">
                    <a:pos x="44" y="13"/>
                  </a:cxn>
                  <a:cxn ang="0">
                    <a:pos x="43" y="21"/>
                  </a:cxn>
                  <a:cxn ang="0">
                    <a:pos x="39" y="28"/>
                  </a:cxn>
                  <a:cxn ang="0">
                    <a:pos x="35" y="32"/>
                  </a:cxn>
                  <a:cxn ang="0">
                    <a:pos x="28" y="36"/>
                  </a:cxn>
                  <a:cxn ang="0">
                    <a:pos x="22" y="37"/>
                  </a:cxn>
                  <a:cxn ang="0">
                    <a:pos x="19" y="37"/>
                  </a:cxn>
                  <a:cxn ang="0">
                    <a:pos x="16" y="37"/>
                  </a:cxn>
                  <a:cxn ang="0">
                    <a:pos x="12" y="37"/>
                  </a:cxn>
                  <a:cxn ang="0">
                    <a:pos x="6" y="34"/>
                  </a:cxn>
                  <a:cxn ang="0">
                    <a:pos x="0" y="30"/>
                  </a:cxn>
                  <a:cxn ang="0">
                    <a:pos x="0" y="29"/>
                  </a:cxn>
                  <a:cxn ang="0">
                    <a:pos x="3" y="30"/>
                  </a:cxn>
                  <a:cxn ang="0">
                    <a:pos x="14" y="30"/>
                  </a:cxn>
                  <a:cxn ang="0">
                    <a:pos x="27" y="25"/>
                  </a:cxn>
                  <a:cxn ang="0">
                    <a:pos x="31" y="22"/>
                  </a:cxn>
                  <a:cxn ang="0">
                    <a:pos x="34" y="21"/>
                  </a:cxn>
                  <a:cxn ang="0">
                    <a:pos x="38" y="16"/>
                  </a:cxn>
                  <a:cxn ang="0">
                    <a:pos x="40" y="10"/>
                  </a:cxn>
                  <a:cxn ang="0">
                    <a:pos x="43" y="2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46" h="37">
                    <a:moveTo>
                      <a:pt x="44" y="0"/>
                    </a:moveTo>
                    <a:lnTo>
                      <a:pt x="44" y="2"/>
                    </a:lnTo>
                    <a:lnTo>
                      <a:pt x="44" y="4"/>
                    </a:lnTo>
                    <a:lnTo>
                      <a:pt x="44" y="8"/>
                    </a:lnTo>
                    <a:lnTo>
                      <a:pt x="46" y="9"/>
                    </a:lnTo>
                    <a:lnTo>
                      <a:pt x="44" y="13"/>
                    </a:lnTo>
                    <a:lnTo>
                      <a:pt x="43" y="21"/>
                    </a:lnTo>
                    <a:lnTo>
                      <a:pt x="39" y="28"/>
                    </a:lnTo>
                    <a:lnTo>
                      <a:pt x="35" y="32"/>
                    </a:lnTo>
                    <a:lnTo>
                      <a:pt x="28" y="36"/>
                    </a:lnTo>
                    <a:lnTo>
                      <a:pt x="22" y="37"/>
                    </a:lnTo>
                    <a:lnTo>
                      <a:pt x="19" y="37"/>
                    </a:lnTo>
                    <a:lnTo>
                      <a:pt x="16" y="37"/>
                    </a:lnTo>
                    <a:lnTo>
                      <a:pt x="12" y="37"/>
                    </a:lnTo>
                    <a:lnTo>
                      <a:pt x="6" y="34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3" y="30"/>
                    </a:lnTo>
                    <a:lnTo>
                      <a:pt x="14" y="30"/>
                    </a:lnTo>
                    <a:lnTo>
                      <a:pt x="27" y="25"/>
                    </a:lnTo>
                    <a:lnTo>
                      <a:pt x="31" y="22"/>
                    </a:lnTo>
                    <a:lnTo>
                      <a:pt x="34" y="21"/>
                    </a:lnTo>
                    <a:lnTo>
                      <a:pt x="38" y="16"/>
                    </a:lnTo>
                    <a:lnTo>
                      <a:pt x="40" y="10"/>
                    </a:lnTo>
                    <a:lnTo>
                      <a:pt x="43" y="2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8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9" name="Freeform 209"/>
              <p:cNvSpPr>
                <a:spLocks/>
              </p:cNvSpPr>
              <p:nvPr/>
            </p:nvSpPr>
            <p:spPr bwMode="auto">
              <a:xfrm>
                <a:off x="4854" y="2092"/>
                <a:ext cx="15" cy="10"/>
              </a:xfrm>
              <a:custGeom>
                <a:avLst/>
                <a:gdLst/>
                <a:ahLst/>
                <a:cxnLst>
                  <a:cxn ang="0">
                    <a:pos x="43" y="4"/>
                  </a:cxn>
                  <a:cxn ang="0">
                    <a:pos x="39" y="2"/>
                  </a:cxn>
                  <a:cxn ang="0">
                    <a:pos x="35" y="2"/>
                  </a:cxn>
                  <a:cxn ang="0">
                    <a:pos x="28" y="1"/>
                  </a:cxn>
                  <a:cxn ang="0">
                    <a:pos x="24" y="0"/>
                  </a:cxn>
                  <a:cxn ang="0">
                    <a:pos x="20" y="1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1" y="17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1" y="29"/>
                  </a:cxn>
                  <a:cxn ang="0">
                    <a:pos x="8" y="31"/>
                  </a:cxn>
                  <a:cxn ang="0">
                    <a:pos x="21" y="30"/>
                  </a:cxn>
                  <a:cxn ang="0">
                    <a:pos x="27" y="27"/>
                  </a:cxn>
                  <a:cxn ang="0">
                    <a:pos x="35" y="22"/>
                  </a:cxn>
                  <a:cxn ang="0">
                    <a:pos x="41" y="14"/>
                  </a:cxn>
                  <a:cxn ang="0">
                    <a:pos x="43" y="11"/>
                  </a:cxn>
                  <a:cxn ang="0">
                    <a:pos x="43" y="10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1" y="4"/>
                  </a:cxn>
                  <a:cxn ang="0">
                    <a:pos x="43" y="4"/>
                  </a:cxn>
                  <a:cxn ang="0">
                    <a:pos x="41" y="4"/>
                  </a:cxn>
                  <a:cxn ang="0">
                    <a:pos x="43" y="4"/>
                  </a:cxn>
                  <a:cxn ang="0">
                    <a:pos x="43" y="4"/>
                  </a:cxn>
                </a:cxnLst>
                <a:rect l="0" t="0" r="r" b="b"/>
                <a:pathLst>
                  <a:path w="43" h="31">
                    <a:moveTo>
                      <a:pt x="43" y="4"/>
                    </a:moveTo>
                    <a:lnTo>
                      <a:pt x="39" y="2"/>
                    </a:lnTo>
                    <a:lnTo>
                      <a:pt x="35" y="2"/>
                    </a:lnTo>
                    <a:lnTo>
                      <a:pt x="28" y="1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1" y="17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1" y="29"/>
                    </a:lnTo>
                    <a:lnTo>
                      <a:pt x="8" y="31"/>
                    </a:lnTo>
                    <a:lnTo>
                      <a:pt x="21" y="30"/>
                    </a:lnTo>
                    <a:lnTo>
                      <a:pt x="27" y="27"/>
                    </a:lnTo>
                    <a:lnTo>
                      <a:pt x="35" y="22"/>
                    </a:lnTo>
                    <a:lnTo>
                      <a:pt x="41" y="14"/>
                    </a:lnTo>
                    <a:lnTo>
                      <a:pt x="43" y="11"/>
                    </a:lnTo>
                    <a:lnTo>
                      <a:pt x="43" y="10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1" y="4"/>
                    </a:lnTo>
                    <a:lnTo>
                      <a:pt x="43" y="4"/>
                    </a:lnTo>
                    <a:lnTo>
                      <a:pt x="41" y="4"/>
                    </a:lnTo>
                    <a:lnTo>
                      <a:pt x="43" y="4"/>
                    </a:lnTo>
                    <a:lnTo>
                      <a:pt x="43" y="4"/>
                    </a:lnTo>
                    <a:close/>
                  </a:path>
                </a:pathLst>
              </a:custGeom>
              <a:solidFill>
                <a:srgbClr val="82E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0" name="Freeform 210"/>
              <p:cNvSpPr>
                <a:spLocks/>
              </p:cNvSpPr>
              <p:nvPr/>
            </p:nvSpPr>
            <p:spPr bwMode="auto">
              <a:xfrm>
                <a:off x="4847" y="2080"/>
                <a:ext cx="18" cy="18"/>
              </a:xfrm>
              <a:custGeom>
                <a:avLst/>
                <a:gdLst/>
                <a:ahLst/>
                <a:cxnLst>
                  <a:cxn ang="0">
                    <a:pos x="28" y="53"/>
                  </a:cxn>
                  <a:cxn ang="0">
                    <a:pos x="30" y="53"/>
                  </a:cxn>
                  <a:cxn ang="0">
                    <a:pos x="37" y="52"/>
                  </a:cxn>
                  <a:cxn ang="0">
                    <a:pos x="44" y="49"/>
                  </a:cxn>
                  <a:cxn ang="0">
                    <a:pos x="48" y="44"/>
                  </a:cxn>
                  <a:cxn ang="0">
                    <a:pos x="52" y="39"/>
                  </a:cxn>
                  <a:cxn ang="0">
                    <a:pos x="53" y="31"/>
                  </a:cxn>
                  <a:cxn ang="0">
                    <a:pos x="54" y="27"/>
                  </a:cxn>
                  <a:cxn ang="0">
                    <a:pos x="52" y="17"/>
                  </a:cxn>
                  <a:cxn ang="0">
                    <a:pos x="48" y="11"/>
                  </a:cxn>
                  <a:cxn ang="0">
                    <a:pos x="44" y="7"/>
                  </a:cxn>
                  <a:cxn ang="0">
                    <a:pos x="37" y="3"/>
                  </a:cxn>
                  <a:cxn ang="0">
                    <a:pos x="30" y="1"/>
                  </a:cxn>
                  <a:cxn ang="0">
                    <a:pos x="28" y="0"/>
                  </a:cxn>
                  <a:cxn ang="0">
                    <a:pos x="24" y="1"/>
                  </a:cxn>
                  <a:cxn ang="0">
                    <a:pos x="16" y="3"/>
                  </a:cxn>
                  <a:cxn ang="0">
                    <a:pos x="9" y="7"/>
                  </a:cxn>
                  <a:cxn ang="0">
                    <a:pos x="5" y="11"/>
                  </a:cxn>
                  <a:cxn ang="0">
                    <a:pos x="1" y="17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9"/>
                  </a:cxn>
                  <a:cxn ang="0">
                    <a:pos x="5" y="44"/>
                  </a:cxn>
                  <a:cxn ang="0">
                    <a:pos x="9" y="49"/>
                  </a:cxn>
                  <a:cxn ang="0">
                    <a:pos x="16" y="52"/>
                  </a:cxn>
                  <a:cxn ang="0">
                    <a:pos x="24" y="53"/>
                  </a:cxn>
                  <a:cxn ang="0">
                    <a:pos x="28" y="53"/>
                  </a:cxn>
                  <a:cxn ang="0">
                    <a:pos x="26" y="53"/>
                  </a:cxn>
                  <a:cxn ang="0">
                    <a:pos x="28" y="53"/>
                  </a:cxn>
                  <a:cxn ang="0">
                    <a:pos x="26" y="53"/>
                  </a:cxn>
                  <a:cxn ang="0">
                    <a:pos x="28" y="53"/>
                  </a:cxn>
                  <a:cxn ang="0">
                    <a:pos x="28" y="53"/>
                  </a:cxn>
                </a:cxnLst>
                <a:rect l="0" t="0" r="r" b="b"/>
                <a:pathLst>
                  <a:path w="54" h="53">
                    <a:moveTo>
                      <a:pt x="28" y="53"/>
                    </a:moveTo>
                    <a:lnTo>
                      <a:pt x="30" y="53"/>
                    </a:lnTo>
                    <a:lnTo>
                      <a:pt x="37" y="52"/>
                    </a:lnTo>
                    <a:lnTo>
                      <a:pt x="44" y="49"/>
                    </a:lnTo>
                    <a:lnTo>
                      <a:pt x="48" y="44"/>
                    </a:lnTo>
                    <a:lnTo>
                      <a:pt x="52" y="39"/>
                    </a:lnTo>
                    <a:lnTo>
                      <a:pt x="53" y="31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8" y="11"/>
                    </a:lnTo>
                    <a:lnTo>
                      <a:pt x="44" y="7"/>
                    </a:lnTo>
                    <a:lnTo>
                      <a:pt x="37" y="3"/>
                    </a:lnTo>
                    <a:lnTo>
                      <a:pt x="30" y="1"/>
                    </a:lnTo>
                    <a:lnTo>
                      <a:pt x="28" y="0"/>
                    </a:lnTo>
                    <a:lnTo>
                      <a:pt x="24" y="1"/>
                    </a:lnTo>
                    <a:lnTo>
                      <a:pt x="16" y="3"/>
                    </a:lnTo>
                    <a:lnTo>
                      <a:pt x="9" y="7"/>
                    </a:lnTo>
                    <a:lnTo>
                      <a:pt x="5" y="11"/>
                    </a:lnTo>
                    <a:lnTo>
                      <a:pt x="1" y="17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9"/>
                    </a:lnTo>
                    <a:lnTo>
                      <a:pt x="5" y="44"/>
                    </a:lnTo>
                    <a:lnTo>
                      <a:pt x="9" y="49"/>
                    </a:lnTo>
                    <a:lnTo>
                      <a:pt x="16" y="52"/>
                    </a:lnTo>
                    <a:lnTo>
                      <a:pt x="24" y="53"/>
                    </a:lnTo>
                    <a:lnTo>
                      <a:pt x="28" y="53"/>
                    </a:lnTo>
                    <a:lnTo>
                      <a:pt x="26" y="53"/>
                    </a:lnTo>
                    <a:lnTo>
                      <a:pt x="28" y="53"/>
                    </a:lnTo>
                    <a:lnTo>
                      <a:pt x="26" y="53"/>
                    </a:lnTo>
                    <a:lnTo>
                      <a:pt x="28" y="53"/>
                    </a:lnTo>
                    <a:lnTo>
                      <a:pt x="28" y="53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1" name="Freeform 211"/>
              <p:cNvSpPr>
                <a:spLocks/>
              </p:cNvSpPr>
              <p:nvPr/>
            </p:nvSpPr>
            <p:spPr bwMode="auto">
              <a:xfrm>
                <a:off x="4850" y="2086"/>
                <a:ext cx="15" cy="12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1"/>
                  </a:cxn>
                  <a:cxn ang="0">
                    <a:pos x="44" y="4"/>
                  </a:cxn>
                  <a:cxn ang="0">
                    <a:pos x="45" y="7"/>
                  </a:cxn>
                  <a:cxn ang="0">
                    <a:pos x="45" y="11"/>
                  </a:cxn>
                  <a:cxn ang="0">
                    <a:pos x="46" y="11"/>
                  </a:cxn>
                  <a:cxn ang="0">
                    <a:pos x="45" y="15"/>
                  </a:cxn>
                  <a:cxn ang="0">
                    <a:pos x="44" y="23"/>
                  </a:cxn>
                  <a:cxn ang="0">
                    <a:pos x="40" y="28"/>
                  </a:cxn>
                  <a:cxn ang="0">
                    <a:pos x="36" y="33"/>
                  </a:cxn>
                  <a:cxn ang="0">
                    <a:pos x="29" y="36"/>
                  </a:cxn>
                  <a:cxn ang="0">
                    <a:pos x="22" y="37"/>
                  </a:cxn>
                  <a:cxn ang="0">
                    <a:pos x="20" y="37"/>
                  </a:cxn>
                  <a:cxn ang="0">
                    <a:pos x="17" y="37"/>
                  </a:cxn>
                  <a:cxn ang="0">
                    <a:pos x="13" y="37"/>
                  </a:cxn>
                  <a:cxn ang="0">
                    <a:pos x="6" y="36"/>
                  </a:cxn>
                  <a:cxn ang="0">
                    <a:pos x="1" y="32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13" y="32"/>
                  </a:cxn>
                  <a:cxn ang="0">
                    <a:pos x="21" y="30"/>
                  </a:cxn>
                  <a:cxn ang="0">
                    <a:pos x="26" y="26"/>
                  </a:cxn>
                  <a:cxn ang="0">
                    <a:pos x="30" y="24"/>
                  </a:cxn>
                  <a:cxn ang="0">
                    <a:pos x="33" y="21"/>
                  </a:cxn>
                  <a:cxn ang="0">
                    <a:pos x="37" y="16"/>
                  </a:cxn>
                  <a:cxn ang="0">
                    <a:pos x="41" y="7"/>
                  </a:cxn>
                  <a:cxn ang="0">
                    <a:pos x="42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46" h="37">
                    <a:moveTo>
                      <a:pt x="44" y="0"/>
                    </a:moveTo>
                    <a:lnTo>
                      <a:pt x="44" y="1"/>
                    </a:lnTo>
                    <a:lnTo>
                      <a:pt x="44" y="4"/>
                    </a:lnTo>
                    <a:lnTo>
                      <a:pt x="45" y="7"/>
                    </a:lnTo>
                    <a:lnTo>
                      <a:pt x="45" y="11"/>
                    </a:lnTo>
                    <a:lnTo>
                      <a:pt x="46" y="11"/>
                    </a:lnTo>
                    <a:lnTo>
                      <a:pt x="45" y="15"/>
                    </a:lnTo>
                    <a:lnTo>
                      <a:pt x="44" y="23"/>
                    </a:lnTo>
                    <a:lnTo>
                      <a:pt x="40" y="28"/>
                    </a:lnTo>
                    <a:lnTo>
                      <a:pt x="36" y="33"/>
                    </a:lnTo>
                    <a:lnTo>
                      <a:pt x="29" y="36"/>
                    </a:lnTo>
                    <a:lnTo>
                      <a:pt x="22" y="37"/>
                    </a:lnTo>
                    <a:lnTo>
                      <a:pt x="20" y="37"/>
                    </a:lnTo>
                    <a:lnTo>
                      <a:pt x="17" y="37"/>
                    </a:lnTo>
                    <a:lnTo>
                      <a:pt x="13" y="37"/>
                    </a:lnTo>
                    <a:lnTo>
                      <a:pt x="6" y="36"/>
                    </a:lnTo>
                    <a:lnTo>
                      <a:pt x="1" y="32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13" y="32"/>
                    </a:lnTo>
                    <a:lnTo>
                      <a:pt x="21" y="30"/>
                    </a:lnTo>
                    <a:lnTo>
                      <a:pt x="26" y="26"/>
                    </a:lnTo>
                    <a:lnTo>
                      <a:pt x="30" y="24"/>
                    </a:lnTo>
                    <a:lnTo>
                      <a:pt x="33" y="21"/>
                    </a:lnTo>
                    <a:lnTo>
                      <a:pt x="37" y="16"/>
                    </a:lnTo>
                    <a:lnTo>
                      <a:pt x="41" y="7"/>
                    </a:lnTo>
                    <a:lnTo>
                      <a:pt x="42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2" name="Freeform 212"/>
              <p:cNvSpPr>
                <a:spLocks/>
              </p:cNvSpPr>
              <p:nvPr/>
            </p:nvSpPr>
            <p:spPr bwMode="auto">
              <a:xfrm>
                <a:off x="4847" y="2080"/>
                <a:ext cx="14" cy="11"/>
              </a:xfrm>
              <a:custGeom>
                <a:avLst/>
                <a:gdLst/>
                <a:ahLst/>
                <a:cxnLst>
                  <a:cxn ang="0">
                    <a:pos x="42" y="4"/>
                  </a:cxn>
                  <a:cxn ang="0">
                    <a:pos x="38" y="3"/>
                  </a:cxn>
                  <a:cxn ang="0">
                    <a:pos x="34" y="3"/>
                  </a:cxn>
                  <a:cxn ang="0">
                    <a:pos x="28" y="1"/>
                  </a:cxn>
                  <a:cxn ang="0">
                    <a:pos x="24" y="0"/>
                  </a:cxn>
                  <a:cxn ang="0">
                    <a:pos x="20" y="1"/>
                  </a:cxn>
                  <a:cxn ang="0">
                    <a:pos x="13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1" y="17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1" y="28"/>
                  </a:cxn>
                  <a:cxn ang="0">
                    <a:pos x="4" y="29"/>
                  </a:cxn>
                  <a:cxn ang="0">
                    <a:pos x="8" y="31"/>
                  </a:cxn>
                  <a:cxn ang="0">
                    <a:pos x="13" y="31"/>
                  </a:cxn>
                  <a:cxn ang="0">
                    <a:pos x="20" y="29"/>
                  </a:cxn>
                  <a:cxn ang="0">
                    <a:pos x="25" y="27"/>
                  </a:cxn>
                  <a:cxn ang="0">
                    <a:pos x="33" y="23"/>
                  </a:cxn>
                  <a:cxn ang="0">
                    <a:pos x="41" y="15"/>
                  </a:cxn>
                  <a:cxn ang="0">
                    <a:pos x="42" y="12"/>
                  </a:cxn>
                  <a:cxn ang="0">
                    <a:pos x="42" y="11"/>
                  </a:cxn>
                  <a:cxn ang="0">
                    <a:pos x="42" y="8"/>
                  </a:cxn>
                  <a:cxn ang="0">
                    <a:pos x="42" y="5"/>
                  </a:cxn>
                  <a:cxn ang="0">
                    <a:pos x="42" y="4"/>
                  </a:cxn>
                  <a:cxn ang="0">
                    <a:pos x="41" y="4"/>
                  </a:cxn>
                  <a:cxn ang="0">
                    <a:pos x="42" y="4"/>
                  </a:cxn>
                  <a:cxn ang="0">
                    <a:pos x="41" y="4"/>
                  </a:cxn>
                  <a:cxn ang="0">
                    <a:pos x="42" y="4"/>
                  </a:cxn>
                  <a:cxn ang="0">
                    <a:pos x="42" y="4"/>
                  </a:cxn>
                </a:cxnLst>
                <a:rect l="0" t="0" r="r" b="b"/>
                <a:pathLst>
                  <a:path w="42" h="31">
                    <a:moveTo>
                      <a:pt x="42" y="4"/>
                    </a:moveTo>
                    <a:lnTo>
                      <a:pt x="38" y="3"/>
                    </a:lnTo>
                    <a:lnTo>
                      <a:pt x="34" y="3"/>
                    </a:lnTo>
                    <a:lnTo>
                      <a:pt x="28" y="1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3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1" y="17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1" y="28"/>
                    </a:lnTo>
                    <a:lnTo>
                      <a:pt x="4" y="29"/>
                    </a:lnTo>
                    <a:lnTo>
                      <a:pt x="8" y="31"/>
                    </a:lnTo>
                    <a:lnTo>
                      <a:pt x="13" y="31"/>
                    </a:lnTo>
                    <a:lnTo>
                      <a:pt x="20" y="29"/>
                    </a:lnTo>
                    <a:lnTo>
                      <a:pt x="25" y="27"/>
                    </a:lnTo>
                    <a:lnTo>
                      <a:pt x="33" y="23"/>
                    </a:lnTo>
                    <a:lnTo>
                      <a:pt x="41" y="15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42" y="8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82E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3" name="Freeform 213"/>
              <p:cNvSpPr>
                <a:spLocks/>
              </p:cNvSpPr>
              <p:nvPr/>
            </p:nvSpPr>
            <p:spPr bwMode="auto">
              <a:xfrm>
                <a:off x="4836" y="2090"/>
                <a:ext cx="18" cy="18"/>
              </a:xfrm>
              <a:custGeom>
                <a:avLst/>
                <a:gdLst/>
                <a:ahLst/>
                <a:cxnLst>
                  <a:cxn ang="0">
                    <a:pos x="26" y="54"/>
                  </a:cxn>
                  <a:cxn ang="0">
                    <a:pos x="29" y="54"/>
                  </a:cxn>
                  <a:cxn ang="0">
                    <a:pos x="37" y="53"/>
                  </a:cxn>
                  <a:cxn ang="0">
                    <a:pos x="43" y="49"/>
                  </a:cxn>
                  <a:cxn ang="0">
                    <a:pos x="47" y="45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4" y="28"/>
                  </a:cxn>
                  <a:cxn ang="0">
                    <a:pos x="51" y="17"/>
                  </a:cxn>
                  <a:cxn ang="0">
                    <a:pos x="47" y="11"/>
                  </a:cxn>
                  <a:cxn ang="0">
                    <a:pos x="43" y="7"/>
                  </a:cxn>
                  <a:cxn ang="0">
                    <a:pos x="37" y="3"/>
                  </a:cxn>
                  <a:cxn ang="0">
                    <a:pos x="29" y="1"/>
                  </a:cxn>
                  <a:cxn ang="0">
                    <a:pos x="26" y="0"/>
                  </a:cxn>
                  <a:cxn ang="0">
                    <a:pos x="22" y="1"/>
                  </a:cxn>
                  <a:cxn ang="0">
                    <a:pos x="16" y="3"/>
                  </a:cxn>
                  <a:cxn ang="0">
                    <a:pos x="9" y="7"/>
                  </a:cxn>
                  <a:cxn ang="0">
                    <a:pos x="5" y="11"/>
                  </a:cxn>
                  <a:cxn ang="0">
                    <a:pos x="1" y="17"/>
                  </a:cxn>
                  <a:cxn ang="0">
                    <a:pos x="0" y="25"/>
                  </a:cxn>
                  <a:cxn ang="0">
                    <a:pos x="0" y="28"/>
                  </a:cxn>
                  <a:cxn ang="0">
                    <a:pos x="0" y="32"/>
                  </a:cxn>
                  <a:cxn ang="0">
                    <a:pos x="1" y="38"/>
                  </a:cxn>
                  <a:cxn ang="0">
                    <a:pos x="5" y="45"/>
                  </a:cxn>
                  <a:cxn ang="0">
                    <a:pos x="9" y="49"/>
                  </a:cxn>
                  <a:cxn ang="0">
                    <a:pos x="16" y="53"/>
                  </a:cxn>
                  <a:cxn ang="0">
                    <a:pos x="22" y="54"/>
                  </a:cxn>
                  <a:cxn ang="0">
                    <a:pos x="26" y="54"/>
                  </a:cxn>
                  <a:cxn ang="0">
                    <a:pos x="25" y="54"/>
                  </a:cxn>
                  <a:cxn ang="0">
                    <a:pos x="26" y="54"/>
                  </a:cxn>
                  <a:cxn ang="0">
                    <a:pos x="25" y="54"/>
                  </a:cxn>
                  <a:cxn ang="0">
                    <a:pos x="26" y="54"/>
                  </a:cxn>
                  <a:cxn ang="0">
                    <a:pos x="26" y="54"/>
                  </a:cxn>
                </a:cxnLst>
                <a:rect l="0" t="0" r="r" b="b"/>
                <a:pathLst>
                  <a:path w="54" h="54">
                    <a:moveTo>
                      <a:pt x="26" y="54"/>
                    </a:moveTo>
                    <a:lnTo>
                      <a:pt x="29" y="54"/>
                    </a:lnTo>
                    <a:lnTo>
                      <a:pt x="37" y="53"/>
                    </a:lnTo>
                    <a:lnTo>
                      <a:pt x="43" y="49"/>
                    </a:lnTo>
                    <a:lnTo>
                      <a:pt x="47" y="45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4" y="28"/>
                    </a:lnTo>
                    <a:lnTo>
                      <a:pt x="51" y="17"/>
                    </a:lnTo>
                    <a:lnTo>
                      <a:pt x="47" y="11"/>
                    </a:lnTo>
                    <a:lnTo>
                      <a:pt x="43" y="7"/>
                    </a:lnTo>
                    <a:lnTo>
                      <a:pt x="37" y="3"/>
                    </a:lnTo>
                    <a:lnTo>
                      <a:pt x="29" y="1"/>
                    </a:lnTo>
                    <a:lnTo>
                      <a:pt x="26" y="0"/>
                    </a:lnTo>
                    <a:lnTo>
                      <a:pt x="22" y="1"/>
                    </a:lnTo>
                    <a:lnTo>
                      <a:pt x="16" y="3"/>
                    </a:lnTo>
                    <a:lnTo>
                      <a:pt x="9" y="7"/>
                    </a:lnTo>
                    <a:lnTo>
                      <a:pt x="5" y="11"/>
                    </a:lnTo>
                    <a:lnTo>
                      <a:pt x="1" y="17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1" y="38"/>
                    </a:lnTo>
                    <a:lnTo>
                      <a:pt x="5" y="45"/>
                    </a:lnTo>
                    <a:lnTo>
                      <a:pt x="9" y="49"/>
                    </a:lnTo>
                    <a:lnTo>
                      <a:pt x="16" y="53"/>
                    </a:lnTo>
                    <a:lnTo>
                      <a:pt x="22" y="54"/>
                    </a:lnTo>
                    <a:lnTo>
                      <a:pt x="26" y="54"/>
                    </a:lnTo>
                    <a:lnTo>
                      <a:pt x="25" y="54"/>
                    </a:lnTo>
                    <a:lnTo>
                      <a:pt x="26" y="54"/>
                    </a:lnTo>
                    <a:lnTo>
                      <a:pt x="25" y="54"/>
                    </a:lnTo>
                    <a:lnTo>
                      <a:pt x="26" y="54"/>
                    </a:lnTo>
                    <a:lnTo>
                      <a:pt x="26" y="54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4" name="Freeform 214"/>
              <p:cNvSpPr>
                <a:spLocks/>
              </p:cNvSpPr>
              <p:nvPr/>
            </p:nvSpPr>
            <p:spPr bwMode="auto">
              <a:xfrm>
                <a:off x="4839" y="2095"/>
                <a:ext cx="15" cy="13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5" y="4"/>
                  </a:cxn>
                  <a:cxn ang="0">
                    <a:pos x="45" y="5"/>
                  </a:cxn>
                  <a:cxn ang="0">
                    <a:pos x="45" y="9"/>
                  </a:cxn>
                  <a:cxn ang="0">
                    <a:pos x="46" y="12"/>
                  </a:cxn>
                  <a:cxn ang="0">
                    <a:pos x="45" y="16"/>
                  </a:cxn>
                  <a:cxn ang="0">
                    <a:pos x="43" y="22"/>
                  </a:cxn>
                  <a:cxn ang="0">
                    <a:pos x="39" y="29"/>
                  </a:cxn>
                  <a:cxn ang="0">
                    <a:pos x="35" y="33"/>
                  </a:cxn>
                  <a:cxn ang="0">
                    <a:pos x="29" y="37"/>
                  </a:cxn>
                  <a:cxn ang="0">
                    <a:pos x="21" y="38"/>
                  </a:cxn>
                  <a:cxn ang="0">
                    <a:pos x="18" y="38"/>
                  </a:cxn>
                  <a:cxn ang="0">
                    <a:pos x="16" y="38"/>
                  </a:cxn>
                  <a:cxn ang="0">
                    <a:pos x="13" y="38"/>
                  </a:cxn>
                  <a:cxn ang="0">
                    <a:pos x="6" y="36"/>
                  </a:cxn>
                  <a:cxn ang="0">
                    <a:pos x="1" y="32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13" y="32"/>
                  </a:cxn>
                  <a:cxn ang="0">
                    <a:pos x="26" y="28"/>
                  </a:cxn>
                  <a:cxn ang="0">
                    <a:pos x="30" y="25"/>
                  </a:cxn>
                  <a:cxn ang="0">
                    <a:pos x="33" y="22"/>
                  </a:cxn>
                  <a:cxn ang="0">
                    <a:pos x="37" y="17"/>
                  </a:cxn>
                  <a:cxn ang="0">
                    <a:pos x="39" y="12"/>
                  </a:cxn>
                  <a:cxn ang="0">
                    <a:pos x="42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43" y="0"/>
                  </a:cxn>
                  <a:cxn ang="0">
                    <a:pos x="43" y="0"/>
                  </a:cxn>
                </a:cxnLst>
                <a:rect l="0" t="0" r="r" b="b"/>
                <a:pathLst>
                  <a:path w="46" h="38">
                    <a:moveTo>
                      <a:pt x="43" y="0"/>
                    </a:moveTo>
                    <a:lnTo>
                      <a:pt x="45" y="4"/>
                    </a:lnTo>
                    <a:lnTo>
                      <a:pt x="45" y="5"/>
                    </a:lnTo>
                    <a:lnTo>
                      <a:pt x="45" y="9"/>
                    </a:lnTo>
                    <a:lnTo>
                      <a:pt x="46" y="12"/>
                    </a:lnTo>
                    <a:lnTo>
                      <a:pt x="45" y="16"/>
                    </a:lnTo>
                    <a:lnTo>
                      <a:pt x="43" y="22"/>
                    </a:lnTo>
                    <a:lnTo>
                      <a:pt x="39" y="29"/>
                    </a:lnTo>
                    <a:lnTo>
                      <a:pt x="35" y="33"/>
                    </a:lnTo>
                    <a:lnTo>
                      <a:pt x="29" y="37"/>
                    </a:lnTo>
                    <a:lnTo>
                      <a:pt x="21" y="38"/>
                    </a:lnTo>
                    <a:lnTo>
                      <a:pt x="18" y="38"/>
                    </a:lnTo>
                    <a:lnTo>
                      <a:pt x="16" y="38"/>
                    </a:lnTo>
                    <a:lnTo>
                      <a:pt x="13" y="38"/>
                    </a:lnTo>
                    <a:lnTo>
                      <a:pt x="6" y="36"/>
                    </a:lnTo>
                    <a:lnTo>
                      <a:pt x="1" y="32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13" y="32"/>
                    </a:lnTo>
                    <a:lnTo>
                      <a:pt x="26" y="28"/>
                    </a:lnTo>
                    <a:lnTo>
                      <a:pt x="30" y="25"/>
                    </a:lnTo>
                    <a:lnTo>
                      <a:pt x="33" y="22"/>
                    </a:lnTo>
                    <a:lnTo>
                      <a:pt x="37" y="17"/>
                    </a:lnTo>
                    <a:lnTo>
                      <a:pt x="39" y="12"/>
                    </a:lnTo>
                    <a:lnTo>
                      <a:pt x="42" y="2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5" name="Freeform 215"/>
              <p:cNvSpPr>
                <a:spLocks/>
              </p:cNvSpPr>
              <p:nvPr/>
            </p:nvSpPr>
            <p:spPr bwMode="auto">
              <a:xfrm>
                <a:off x="4861" y="2109"/>
                <a:ext cx="16" cy="16"/>
              </a:xfrm>
              <a:custGeom>
                <a:avLst/>
                <a:gdLst/>
                <a:ahLst/>
                <a:cxnLst>
                  <a:cxn ang="0">
                    <a:pos x="25" y="49"/>
                  </a:cxn>
                  <a:cxn ang="0">
                    <a:pos x="28" y="49"/>
                  </a:cxn>
                  <a:cxn ang="0">
                    <a:pos x="35" y="48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6"/>
                  </a:cxn>
                  <a:cxn ang="0">
                    <a:pos x="48" y="29"/>
                  </a:cxn>
                  <a:cxn ang="0">
                    <a:pos x="49" y="25"/>
                  </a:cxn>
                  <a:cxn ang="0">
                    <a:pos x="46" y="16"/>
                  </a:cxn>
                  <a:cxn ang="0">
                    <a:pos x="44" y="11"/>
                  </a:cxn>
                  <a:cxn ang="0">
                    <a:pos x="40" y="5"/>
                  </a:cxn>
                  <a:cxn ang="0">
                    <a:pos x="35" y="3"/>
                  </a:cxn>
                  <a:cxn ang="0">
                    <a:pos x="28" y="1"/>
                  </a:cxn>
                  <a:cxn ang="0">
                    <a:pos x="25" y="0"/>
                  </a:cxn>
                  <a:cxn ang="0">
                    <a:pos x="21" y="1"/>
                  </a:cxn>
                  <a:cxn ang="0">
                    <a:pos x="15" y="3"/>
                  </a:cxn>
                  <a:cxn ang="0">
                    <a:pos x="9" y="5"/>
                  </a:cxn>
                  <a:cxn ang="0">
                    <a:pos x="4" y="11"/>
                  </a:cxn>
                  <a:cxn ang="0">
                    <a:pos x="1" y="16"/>
                  </a:cxn>
                  <a:cxn ang="0">
                    <a:pos x="0" y="23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1" y="36"/>
                  </a:cxn>
                  <a:cxn ang="0">
                    <a:pos x="4" y="41"/>
                  </a:cxn>
                  <a:cxn ang="0">
                    <a:pos x="9" y="45"/>
                  </a:cxn>
                  <a:cxn ang="0">
                    <a:pos x="15" y="48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24" y="49"/>
                  </a:cxn>
                  <a:cxn ang="0">
                    <a:pos x="25" y="49"/>
                  </a:cxn>
                  <a:cxn ang="0">
                    <a:pos x="24" y="49"/>
                  </a:cxn>
                  <a:cxn ang="0">
                    <a:pos x="25" y="49"/>
                  </a:cxn>
                  <a:cxn ang="0">
                    <a:pos x="25" y="49"/>
                  </a:cxn>
                </a:cxnLst>
                <a:rect l="0" t="0" r="r" b="b"/>
                <a:pathLst>
                  <a:path w="49" h="49">
                    <a:moveTo>
                      <a:pt x="25" y="49"/>
                    </a:moveTo>
                    <a:lnTo>
                      <a:pt x="28" y="49"/>
                    </a:lnTo>
                    <a:lnTo>
                      <a:pt x="35" y="48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6"/>
                    </a:lnTo>
                    <a:lnTo>
                      <a:pt x="48" y="29"/>
                    </a:lnTo>
                    <a:lnTo>
                      <a:pt x="49" y="25"/>
                    </a:lnTo>
                    <a:lnTo>
                      <a:pt x="46" y="16"/>
                    </a:lnTo>
                    <a:lnTo>
                      <a:pt x="44" y="11"/>
                    </a:lnTo>
                    <a:lnTo>
                      <a:pt x="40" y="5"/>
                    </a:lnTo>
                    <a:lnTo>
                      <a:pt x="35" y="3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1" y="1"/>
                    </a:lnTo>
                    <a:lnTo>
                      <a:pt x="15" y="3"/>
                    </a:lnTo>
                    <a:lnTo>
                      <a:pt x="9" y="5"/>
                    </a:lnTo>
                    <a:lnTo>
                      <a:pt x="4" y="11"/>
                    </a:lnTo>
                    <a:lnTo>
                      <a:pt x="1" y="16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1" y="36"/>
                    </a:lnTo>
                    <a:lnTo>
                      <a:pt x="4" y="41"/>
                    </a:lnTo>
                    <a:lnTo>
                      <a:pt x="9" y="45"/>
                    </a:lnTo>
                    <a:lnTo>
                      <a:pt x="15" y="48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24" y="49"/>
                    </a:lnTo>
                    <a:lnTo>
                      <a:pt x="25" y="49"/>
                    </a:lnTo>
                    <a:lnTo>
                      <a:pt x="24" y="49"/>
                    </a:lnTo>
                    <a:lnTo>
                      <a:pt x="25" y="49"/>
                    </a:lnTo>
                    <a:lnTo>
                      <a:pt x="25" y="49"/>
                    </a:lnTo>
                    <a:close/>
                  </a:path>
                </a:pathLst>
              </a:custGeom>
              <a:solidFill>
                <a:srgbClr val="59D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6" name="Freeform 216"/>
              <p:cNvSpPr>
                <a:spLocks/>
              </p:cNvSpPr>
              <p:nvPr/>
            </p:nvSpPr>
            <p:spPr bwMode="auto">
              <a:xfrm>
                <a:off x="4863" y="2114"/>
                <a:ext cx="14" cy="11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3"/>
                  </a:cxn>
                  <a:cxn ang="0">
                    <a:pos x="41" y="4"/>
                  </a:cxn>
                  <a:cxn ang="0">
                    <a:pos x="41" y="7"/>
                  </a:cxn>
                  <a:cxn ang="0">
                    <a:pos x="42" y="9"/>
                  </a:cxn>
                  <a:cxn ang="0">
                    <a:pos x="41" y="13"/>
                  </a:cxn>
                  <a:cxn ang="0">
                    <a:pos x="39" y="20"/>
                  </a:cxn>
                  <a:cxn ang="0">
                    <a:pos x="37" y="25"/>
                  </a:cxn>
                  <a:cxn ang="0">
                    <a:pos x="33" y="29"/>
                  </a:cxn>
                  <a:cxn ang="0">
                    <a:pos x="28" y="32"/>
                  </a:cxn>
                  <a:cxn ang="0">
                    <a:pos x="21" y="33"/>
                  </a:cxn>
                  <a:cxn ang="0">
                    <a:pos x="18" y="33"/>
                  </a:cxn>
                  <a:cxn ang="0">
                    <a:pos x="16" y="33"/>
                  </a:cxn>
                  <a:cxn ang="0">
                    <a:pos x="13" y="33"/>
                  </a:cxn>
                  <a:cxn ang="0">
                    <a:pos x="6" y="32"/>
                  </a:cxn>
                  <a:cxn ang="0">
                    <a:pos x="1" y="28"/>
                  </a:cxn>
                  <a:cxn ang="0">
                    <a:pos x="0" y="26"/>
                  </a:cxn>
                  <a:cxn ang="0">
                    <a:pos x="2" y="28"/>
                  </a:cxn>
                  <a:cxn ang="0">
                    <a:pos x="13" y="28"/>
                  </a:cxn>
                  <a:cxn ang="0">
                    <a:pos x="25" y="24"/>
                  </a:cxn>
                  <a:cxn ang="0">
                    <a:pos x="29" y="21"/>
                  </a:cxn>
                  <a:cxn ang="0">
                    <a:pos x="30" y="20"/>
                  </a:cxn>
                  <a:cxn ang="0">
                    <a:pos x="34" y="14"/>
                  </a:cxn>
                  <a:cxn ang="0">
                    <a:pos x="39" y="5"/>
                  </a:cxn>
                  <a:cxn ang="0">
                    <a:pos x="39" y="1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42" h="33">
                    <a:moveTo>
                      <a:pt x="41" y="0"/>
                    </a:moveTo>
                    <a:lnTo>
                      <a:pt x="41" y="3"/>
                    </a:lnTo>
                    <a:lnTo>
                      <a:pt x="41" y="4"/>
                    </a:lnTo>
                    <a:lnTo>
                      <a:pt x="41" y="7"/>
                    </a:lnTo>
                    <a:lnTo>
                      <a:pt x="42" y="9"/>
                    </a:lnTo>
                    <a:lnTo>
                      <a:pt x="41" y="13"/>
                    </a:lnTo>
                    <a:lnTo>
                      <a:pt x="39" y="20"/>
                    </a:lnTo>
                    <a:lnTo>
                      <a:pt x="37" y="25"/>
                    </a:lnTo>
                    <a:lnTo>
                      <a:pt x="33" y="29"/>
                    </a:lnTo>
                    <a:lnTo>
                      <a:pt x="28" y="32"/>
                    </a:lnTo>
                    <a:lnTo>
                      <a:pt x="21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3" y="33"/>
                    </a:lnTo>
                    <a:lnTo>
                      <a:pt x="6" y="32"/>
                    </a:lnTo>
                    <a:lnTo>
                      <a:pt x="1" y="28"/>
                    </a:lnTo>
                    <a:lnTo>
                      <a:pt x="0" y="26"/>
                    </a:lnTo>
                    <a:lnTo>
                      <a:pt x="2" y="28"/>
                    </a:lnTo>
                    <a:lnTo>
                      <a:pt x="13" y="28"/>
                    </a:lnTo>
                    <a:lnTo>
                      <a:pt x="25" y="24"/>
                    </a:lnTo>
                    <a:lnTo>
                      <a:pt x="29" y="21"/>
                    </a:lnTo>
                    <a:lnTo>
                      <a:pt x="30" y="20"/>
                    </a:lnTo>
                    <a:lnTo>
                      <a:pt x="34" y="14"/>
                    </a:lnTo>
                    <a:lnTo>
                      <a:pt x="39" y="5"/>
                    </a:lnTo>
                    <a:lnTo>
                      <a:pt x="39" y="1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8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7" name="Freeform 217"/>
              <p:cNvSpPr>
                <a:spLocks/>
              </p:cNvSpPr>
              <p:nvPr/>
            </p:nvSpPr>
            <p:spPr bwMode="auto">
              <a:xfrm>
                <a:off x="4847" y="2104"/>
                <a:ext cx="18" cy="18"/>
              </a:xfrm>
              <a:custGeom>
                <a:avLst/>
                <a:gdLst/>
                <a:ahLst/>
                <a:cxnLst>
                  <a:cxn ang="0">
                    <a:pos x="26" y="53"/>
                  </a:cxn>
                  <a:cxn ang="0">
                    <a:pos x="29" y="53"/>
                  </a:cxn>
                  <a:cxn ang="0">
                    <a:pos x="37" y="51"/>
                  </a:cxn>
                  <a:cxn ang="0">
                    <a:pos x="43" y="47"/>
                  </a:cxn>
                  <a:cxn ang="0">
                    <a:pos x="47" y="43"/>
                  </a:cxn>
                  <a:cxn ang="0">
                    <a:pos x="51" y="37"/>
                  </a:cxn>
                  <a:cxn ang="0">
                    <a:pos x="53" y="30"/>
                  </a:cxn>
                  <a:cxn ang="0">
                    <a:pos x="54" y="26"/>
                  </a:cxn>
                  <a:cxn ang="0">
                    <a:pos x="51" y="17"/>
                  </a:cxn>
                  <a:cxn ang="0">
                    <a:pos x="47" y="10"/>
                  </a:cxn>
                  <a:cxn ang="0">
                    <a:pos x="43" y="6"/>
                  </a:cxn>
                  <a:cxn ang="0">
                    <a:pos x="37" y="2"/>
                  </a:cxn>
                  <a:cxn ang="0">
                    <a:pos x="29" y="1"/>
                  </a:cxn>
                  <a:cxn ang="0">
                    <a:pos x="26" y="0"/>
                  </a:cxn>
                  <a:cxn ang="0">
                    <a:pos x="22" y="1"/>
                  </a:cxn>
                  <a:cxn ang="0">
                    <a:pos x="15" y="2"/>
                  </a:cxn>
                  <a:cxn ang="0">
                    <a:pos x="9" y="6"/>
                  </a:cxn>
                  <a:cxn ang="0">
                    <a:pos x="5" y="10"/>
                  </a:cxn>
                  <a:cxn ang="0">
                    <a:pos x="1" y="17"/>
                  </a:cxn>
                  <a:cxn ang="0">
                    <a:pos x="0" y="24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1" y="37"/>
                  </a:cxn>
                  <a:cxn ang="0">
                    <a:pos x="5" y="43"/>
                  </a:cxn>
                  <a:cxn ang="0">
                    <a:pos x="9" y="47"/>
                  </a:cxn>
                  <a:cxn ang="0">
                    <a:pos x="15" y="51"/>
                  </a:cxn>
                  <a:cxn ang="0">
                    <a:pos x="22" y="53"/>
                  </a:cxn>
                  <a:cxn ang="0">
                    <a:pos x="26" y="53"/>
                  </a:cxn>
                  <a:cxn ang="0">
                    <a:pos x="25" y="53"/>
                  </a:cxn>
                  <a:cxn ang="0">
                    <a:pos x="26" y="53"/>
                  </a:cxn>
                  <a:cxn ang="0">
                    <a:pos x="25" y="53"/>
                  </a:cxn>
                  <a:cxn ang="0">
                    <a:pos x="26" y="53"/>
                  </a:cxn>
                  <a:cxn ang="0">
                    <a:pos x="26" y="53"/>
                  </a:cxn>
                </a:cxnLst>
                <a:rect l="0" t="0" r="r" b="b"/>
                <a:pathLst>
                  <a:path w="54" h="53">
                    <a:moveTo>
                      <a:pt x="26" y="53"/>
                    </a:moveTo>
                    <a:lnTo>
                      <a:pt x="29" y="53"/>
                    </a:lnTo>
                    <a:lnTo>
                      <a:pt x="37" y="51"/>
                    </a:lnTo>
                    <a:lnTo>
                      <a:pt x="43" y="47"/>
                    </a:lnTo>
                    <a:lnTo>
                      <a:pt x="47" y="43"/>
                    </a:lnTo>
                    <a:lnTo>
                      <a:pt x="51" y="37"/>
                    </a:lnTo>
                    <a:lnTo>
                      <a:pt x="53" y="30"/>
                    </a:lnTo>
                    <a:lnTo>
                      <a:pt x="54" y="26"/>
                    </a:lnTo>
                    <a:lnTo>
                      <a:pt x="51" y="17"/>
                    </a:lnTo>
                    <a:lnTo>
                      <a:pt x="47" y="10"/>
                    </a:lnTo>
                    <a:lnTo>
                      <a:pt x="43" y="6"/>
                    </a:lnTo>
                    <a:lnTo>
                      <a:pt x="37" y="2"/>
                    </a:lnTo>
                    <a:lnTo>
                      <a:pt x="29" y="1"/>
                    </a:lnTo>
                    <a:lnTo>
                      <a:pt x="26" y="0"/>
                    </a:lnTo>
                    <a:lnTo>
                      <a:pt x="22" y="1"/>
                    </a:lnTo>
                    <a:lnTo>
                      <a:pt x="15" y="2"/>
                    </a:lnTo>
                    <a:lnTo>
                      <a:pt x="9" y="6"/>
                    </a:lnTo>
                    <a:lnTo>
                      <a:pt x="5" y="10"/>
                    </a:lnTo>
                    <a:lnTo>
                      <a:pt x="1" y="17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1" y="37"/>
                    </a:lnTo>
                    <a:lnTo>
                      <a:pt x="5" y="43"/>
                    </a:lnTo>
                    <a:lnTo>
                      <a:pt x="9" y="47"/>
                    </a:lnTo>
                    <a:lnTo>
                      <a:pt x="15" y="51"/>
                    </a:lnTo>
                    <a:lnTo>
                      <a:pt x="22" y="53"/>
                    </a:lnTo>
                    <a:lnTo>
                      <a:pt x="26" y="53"/>
                    </a:lnTo>
                    <a:lnTo>
                      <a:pt x="25" y="53"/>
                    </a:lnTo>
                    <a:lnTo>
                      <a:pt x="26" y="53"/>
                    </a:lnTo>
                    <a:lnTo>
                      <a:pt x="25" y="53"/>
                    </a:lnTo>
                    <a:lnTo>
                      <a:pt x="26" y="53"/>
                    </a:lnTo>
                    <a:lnTo>
                      <a:pt x="26" y="53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8" name="Freeform 218"/>
              <p:cNvSpPr>
                <a:spLocks/>
              </p:cNvSpPr>
              <p:nvPr/>
            </p:nvSpPr>
            <p:spPr bwMode="auto">
              <a:xfrm>
                <a:off x="4849" y="2110"/>
                <a:ext cx="16" cy="12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1"/>
                  </a:cxn>
                  <a:cxn ang="0">
                    <a:pos x="44" y="4"/>
                  </a:cxn>
                  <a:cxn ang="0">
                    <a:pos x="46" y="6"/>
                  </a:cxn>
                  <a:cxn ang="0">
                    <a:pos x="46" y="10"/>
                  </a:cxn>
                  <a:cxn ang="0">
                    <a:pos x="47" y="10"/>
                  </a:cxn>
                  <a:cxn ang="0">
                    <a:pos x="46" y="14"/>
                  </a:cxn>
                  <a:cxn ang="0">
                    <a:pos x="44" y="21"/>
                  </a:cxn>
                  <a:cxn ang="0">
                    <a:pos x="40" y="27"/>
                  </a:cxn>
                  <a:cxn ang="0">
                    <a:pos x="36" y="31"/>
                  </a:cxn>
                  <a:cxn ang="0">
                    <a:pos x="30" y="35"/>
                  </a:cxn>
                  <a:cxn ang="0">
                    <a:pos x="22" y="37"/>
                  </a:cxn>
                  <a:cxn ang="0">
                    <a:pos x="19" y="37"/>
                  </a:cxn>
                  <a:cxn ang="0">
                    <a:pos x="16" y="37"/>
                  </a:cxn>
                  <a:cxn ang="0">
                    <a:pos x="14" y="37"/>
                  </a:cxn>
                  <a:cxn ang="0">
                    <a:pos x="7" y="34"/>
                  </a:cxn>
                  <a:cxn ang="0">
                    <a:pos x="2" y="30"/>
                  </a:cxn>
                  <a:cxn ang="0">
                    <a:pos x="0" y="29"/>
                  </a:cxn>
                  <a:cxn ang="0">
                    <a:pos x="3" y="30"/>
                  </a:cxn>
                  <a:cxn ang="0">
                    <a:pos x="14" y="30"/>
                  </a:cxn>
                  <a:cxn ang="0">
                    <a:pos x="27" y="26"/>
                  </a:cxn>
                  <a:cxn ang="0">
                    <a:pos x="31" y="23"/>
                  </a:cxn>
                  <a:cxn ang="0">
                    <a:pos x="34" y="21"/>
                  </a:cxn>
                  <a:cxn ang="0">
                    <a:pos x="38" y="16"/>
                  </a:cxn>
                  <a:cxn ang="0">
                    <a:pos x="42" y="6"/>
                  </a:cxn>
                  <a:cxn ang="0">
                    <a:pos x="43" y="1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47" h="37">
                    <a:moveTo>
                      <a:pt x="44" y="0"/>
                    </a:moveTo>
                    <a:lnTo>
                      <a:pt x="44" y="1"/>
                    </a:lnTo>
                    <a:lnTo>
                      <a:pt x="44" y="4"/>
                    </a:lnTo>
                    <a:lnTo>
                      <a:pt x="46" y="6"/>
                    </a:lnTo>
                    <a:lnTo>
                      <a:pt x="46" y="10"/>
                    </a:lnTo>
                    <a:lnTo>
                      <a:pt x="47" y="10"/>
                    </a:lnTo>
                    <a:lnTo>
                      <a:pt x="46" y="14"/>
                    </a:lnTo>
                    <a:lnTo>
                      <a:pt x="44" y="21"/>
                    </a:lnTo>
                    <a:lnTo>
                      <a:pt x="40" y="27"/>
                    </a:lnTo>
                    <a:lnTo>
                      <a:pt x="36" y="31"/>
                    </a:lnTo>
                    <a:lnTo>
                      <a:pt x="30" y="35"/>
                    </a:lnTo>
                    <a:lnTo>
                      <a:pt x="22" y="37"/>
                    </a:lnTo>
                    <a:lnTo>
                      <a:pt x="19" y="37"/>
                    </a:lnTo>
                    <a:lnTo>
                      <a:pt x="16" y="37"/>
                    </a:lnTo>
                    <a:lnTo>
                      <a:pt x="14" y="37"/>
                    </a:lnTo>
                    <a:lnTo>
                      <a:pt x="7" y="34"/>
                    </a:lnTo>
                    <a:lnTo>
                      <a:pt x="2" y="30"/>
                    </a:lnTo>
                    <a:lnTo>
                      <a:pt x="0" y="29"/>
                    </a:lnTo>
                    <a:lnTo>
                      <a:pt x="3" y="30"/>
                    </a:lnTo>
                    <a:lnTo>
                      <a:pt x="14" y="30"/>
                    </a:lnTo>
                    <a:lnTo>
                      <a:pt x="27" y="26"/>
                    </a:lnTo>
                    <a:lnTo>
                      <a:pt x="31" y="23"/>
                    </a:lnTo>
                    <a:lnTo>
                      <a:pt x="34" y="21"/>
                    </a:lnTo>
                    <a:lnTo>
                      <a:pt x="38" y="16"/>
                    </a:lnTo>
                    <a:lnTo>
                      <a:pt x="42" y="6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9" name="Freeform 219"/>
              <p:cNvSpPr>
                <a:spLocks/>
              </p:cNvSpPr>
              <p:nvPr/>
            </p:nvSpPr>
            <p:spPr bwMode="auto">
              <a:xfrm>
                <a:off x="4866" y="2140"/>
                <a:ext cx="16" cy="16"/>
              </a:xfrm>
              <a:custGeom>
                <a:avLst/>
                <a:gdLst/>
                <a:ahLst/>
                <a:cxnLst>
                  <a:cxn ang="0">
                    <a:pos x="24" y="48"/>
                  </a:cxn>
                  <a:cxn ang="0">
                    <a:pos x="26" y="48"/>
                  </a:cxn>
                  <a:cxn ang="0">
                    <a:pos x="33" y="47"/>
                  </a:cxn>
                  <a:cxn ang="0">
                    <a:pos x="38" y="44"/>
                  </a:cxn>
                  <a:cxn ang="0">
                    <a:pos x="42" y="40"/>
                  </a:cxn>
                  <a:cxn ang="0">
                    <a:pos x="45" y="35"/>
                  </a:cxn>
                  <a:cxn ang="0">
                    <a:pos x="46" y="28"/>
                  </a:cxn>
                  <a:cxn ang="0">
                    <a:pos x="48" y="24"/>
                  </a:cxn>
                  <a:cxn ang="0">
                    <a:pos x="45" y="15"/>
                  </a:cxn>
                  <a:cxn ang="0">
                    <a:pos x="42" y="10"/>
                  </a:cxn>
                  <a:cxn ang="0">
                    <a:pos x="38" y="6"/>
                  </a:cxn>
                  <a:cxn ang="0">
                    <a:pos x="33" y="3"/>
                  </a:cxn>
                  <a:cxn ang="0">
                    <a:pos x="26" y="2"/>
                  </a:cxn>
                  <a:cxn ang="0">
                    <a:pos x="24" y="0"/>
                  </a:cxn>
                  <a:cxn ang="0">
                    <a:pos x="20" y="2"/>
                  </a:cxn>
                  <a:cxn ang="0">
                    <a:pos x="13" y="3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1" y="15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1" y="35"/>
                  </a:cxn>
                  <a:cxn ang="0">
                    <a:pos x="4" y="40"/>
                  </a:cxn>
                  <a:cxn ang="0">
                    <a:pos x="8" y="44"/>
                  </a:cxn>
                  <a:cxn ang="0">
                    <a:pos x="13" y="47"/>
                  </a:cxn>
                  <a:cxn ang="0">
                    <a:pos x="20" y="48"/>
                  </a:cxn>
                  <a:cxn ang="0">
                    <a:pos x="24" y="48"/>
                  </a:cxn>
                  <a:cxn ang="0">
                    <a:pos x="22" y="48"/>
                  </a:cxn>
                  <a:cxn ang="0">
                    <a:pos x="24" y="48"/>
                  </a:cxn>
                  <a:cxn ang="0">
                    <a:pos x="22" y="48"/>
                  </a:cxn>
                  <a:cxn ang="0">
                    <a:pos x="24" y="48"/>
                  </a:cxn>
                  <a:cxn ang="0">
                    <a:pos x="24" y="48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lnTo>
                      <a:pt x="26" y="48"/>
                    </a:lnTo>
                    <a:lnTo>
                      <a:pt x="33" y="47"/>
                    </a:lnTo>
                    <a:lnTo>
                      <a:pt x="38" y="44"/>
                    </a:lnTo>
                    <a:lnTo>
                      <a:pt x="42" y="40"/>
                    </a:lnTo>
                    <a:lnTo>
                      <a:pt x="45" y="35"/>
                    </a:lnTo>
                    <a:lnTo>
                      <a:pt x="46" y="28"/>
                    </a:lnTo>
                    <a:lnTo>
                      <a:pt x="48" y="24"/>
                    </a:lnTo>
                    <a:lnTo>
                      <a:pt x="45" y="15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3" y="3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0" y="2"/>
                    </a:lnTo>
                    <a:lnTo>
                      <a:pt x="13" y="3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1" y="15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1" y="35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13" y="47"/>
                    </a:lnTo>
                    <a:lnTo>
                      <a:pt x="20" y="48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4" y="48"/>
                    </a:lnTo>
                    <a:lnTo>
                      <a:pt x="24" y="48"/>
                    </a:lnTo>
                    <a:close/>
                  </a:path>
                </a:pathLst>
              </a:custGeom>
              <a:solidFill>
                <a:srgbClr val="38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0" name="Freeform 220"/>
              <p:cNvSpPr>
                <a:spLocks/>
              </p:cNvSpPr>
              <p:nvPr/>
            </p:nvSpPr>
            <p:spPr bwMode="auto">
              <a:xfrm>
                <a:off x="4869" y="2145"/>
                <a:ext cx="13" cy="11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1"/>
                  </a:cxn>
                  <a:cxn ang="0">
                    <a:pos x="39" y="3"/>
                  </a:cxn>
                  <a:cxn ang="0">
                    <a:pos x="39" y="5"/>
                  </a:cxn>
                  <a:cxn ang="0">
                    <a:pos x="39" y="9"/>
                  </a:cxn>
                  <a:cxn ang="0">
                    <a:pos x="41" y="9"/>
                  </a:cxn>
                  <a:cxn ang="0">
                    <a:pos x="39" y="13"/>
                  </a:cxn>
                  <a:cxn ang="0">
                    <a:pos x="38" y="20"/>
                  </a:cxn>
                  <a:cxn ang="0">
                    <a:pos x="35" y="25"/>
                  </a:cxn>
                  <a:cxn ang="0">
                    <a:pos x="31" y="29"/>
                  </a:cxn>
                  <a:cxn ang="0">
                    <a:pos x="26" y="32"/>
                  </a:cxn>
                  <a:cxn ang="0">
                    <a:pos x="19" y="33"/>
                  </a:cxn>
                  <a:cxn ang="0">
                    <a:pos x="17" y="33"/>
                  </a:cxn>
                  <a:cxn ang="0">
                    <a:pos x="14" y="33"/>
                  </a:cxn>
                  <a:cxn ang="0">
                    <a:pos x="12" y="33"/>
                  </a:cxn>
                  <a:cxn ang="0">
                    <a:pos x="6" y="31"/>
                  </a:cxn>
                  <a:cxn ang="0">
                    <a:pos x="1" y="27"/>
                  </a:cxn>
                  <a:cxn ang="0">
                    <a:pos x="0" y="25"/>
                  </a:cxn>
                  <a:cxn ang="0">
                    <a:pos x="2" y="27"/>
                  </a:cxn>
                  <a:cxn ang="0">
                    <a:pos x="12" y="27"/>
                  </a:cxn>
                  <a:cxn ang="0">
                    <a:pos x="23" y="23"/>
                  </a:cxn>
                  <a:cxn ang="0">
                    <a:pos x="27" y="20"/>
                  </a:cxn>
                  <a:cxn ang="0">
                    <a:pos x="29" y="19"/>
                  </a:cxn>
                  <a:cxn ang="0">
                    <a:pos x="33" y="15"/>
                  </a:cxn>
                  <a:cxn ang="0">
                    <a:pos x="35" y="9"/>
                  </a:cxn>
                  <a:cxn ang="0">
                    <a:pos x="38" y="3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41" h="33">
                    <a:moveTo>
                      <a:pt x="39" y="0"/>
                    </a:moveTo>
                    <a:lnTo>
                      <a:pt x="39" y="1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39" y="13"/>
                    </a:lnTo>
                    <a:lnTo>
                      <a:pt x="38" y="20"/>
                    </a:lnTo>
                    <a:lnTo>
                      <a:pt x="35" y="25"/>
                    </a:lnTo>
                    <a:lnTo>
                      <a:pt x="31" y="29"/>
                    </a:lnTo>
                    <a:lnTo>
                      <a:pt x="26" y="32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4" y="33"/>
                    </a:lnTo>
                    <a:lnTo>
                      <a:pt x="12" y="33"/>
                    </a:lnTo>
                    <a:lnTo>
                      <a:pt x="6" y="31"/>
                    </a:lnTo>
                    <a:lnTo>
                      <a:pt x="1" y="27"/>
                    </a:lnTo>
                    <a:lnTo>
                      <a:pt x="0" y="25"/>
                    </a:lnTo>
                    <a:lnTo>
                      <a:pt x="2" y="27"/>
                    </a:lnTo>
                    <a:lnTo>
                      <a:pt x="12" y="27"/>
                    </a:lnTo>
                    <a:lnTo>
                      <a:pt x="23" y="23"/>
                    </a:lnTo>
                    <a:lnTo>
                      <a:pt x="27" y="20"/>
                    </a:lnTo>
                    <a:lnTo>
                      <a:pt x="29" y="19"/>
                    </a:lnTo>
                    <a:lnTo>
                      <a:pt x="33" y="15"/>
                    </a:lnTo>
                    <a:lnTo>
                      <a:pt x="35" y="9"/>
                    </a:lnTo>
                    <a:lnTo>
                      <a:pt x="38" y="3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8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1" name="Freeform 221"/>
              <p:cNvSpPr>
                <a:spLocks/>
              </p:cNvSpPr>
              <p:nvPr/>
            </p:nvSpPr>
            <p:spPr bwMode="auto">
              <a:xfrm>
                <a:off x="4876" y="2151"/>
                <a:ext cx="16" cy="16"/>
              </a:xfrm>
              <a:custGeom>
                <a:avLst/>
                <a:gdLst/>
                <a:ahLst/>
                <a:cxnLst>
                  <a:cxn ang="0">
                    <a:pos x="23" y="48"/>
                  </a:cxn>
                  <a:cxn ang="0">
                    <a:pos x="25" y="48"/>
                  </a:cxn>
                  <a:cxn ang="0">
                    <a:pos x="32" y="47"/>
                  </a:cxn>
                  <a:cxn ang="0">
                    <a:pos x="37" y="43"/>
                  </a:cxn>
                  <a:cxn ang="0">
                    <a:pos x="41" y="39"/>
                  </a:cxn>
                  <a:cxn ang="0">
                    <a:pos x="44" y="34"/>
                  </a:cxn>
                  <a:cxn ang="0">
                    <a:pos x="45" y="27"/>
                  </a:cxn>
                  <a:cxn ang="0">
                    <a:pos x="47" y="23"/>
                  </a:cxn>
                  <a:cxn ang="0">
                    <a:pos x="45" y="20"/>
                  </a:cxn>
                  <a:cxn ang="0">
                    <a:pos x="44" y="15"/>
                  </a:cxn>
                  <a:cxn ang="0">
                    <a:pos x="41" y="10"/>
                  </a:cxn>
                  <a:cxn ang="0">
                    <a:pos x="37" y="6"/>
                  </a:cxn>
                  <a:cxn ang="0">
                    <a:pos x="32" y="3"/>
                  </a:cxn>
                  <a:cxn ang="0">
                    <a:pos x="25" y="2"/>
                  </a:cxn>
                  <a:cxn ang="0">
                    <a:pos x="23" y="0"/>
                  </a:cxn>
                  <a:cxn ang="0">
                    <a:pos x="19" y="2"/>
                  </a:cxn>
                  <a:cxn ang="0">
                    <a:pos x="13" y="3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1" y="15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1" y="34"/>
                  </a:cxn>
                  <a:cxn ang="0">
                    <a:pos x="4" y="39"/>
                  </a:cxn>
                  <a:cxn ang="0">
                    <a:pos x="8" y="43"/>
                  </a:cxn>
                  <a:cxn ang="0">
                    <a:pos x="13" y="47"/>
                  </a:cxn>
                  <a:cxn ang="0">
                    <a:pos x="19" y="48"/>
                  </a:cxn>
                  <a:cxn ang="0">
                    <a:pos x="23" y="48"/>
                  </a:cxn>
                  <a:cxn ang="0">
                    <a:pos x="21" y="48"/>
                  </a:cxn>
                  <a:cxn ang="0">
                    <a:pos x="23" y="48"/>
                  </a:cxn>
                  <a:cxn ang="0">
                    <a:pos x="21" y="48"/>
                  </a:cxn>
                  <a:cxn ang="0">
                    <a:pos x="23" y="48"/>
                  </a:cxn>
                  <a:cxn ang="0">
                    <a:pos x="23" y="48"/>
                  </a:cxn>
                </a:cxnLst>
                <a:rect l="0" t="0" r="r" b="b"/>
                <a:pathLst>
                  <a:path w="47" h="48">
                    <a:moveTo>
                      <a:pt x="23" y="48"/>
                    </a:moveTo>
                    <a:lnTo>
                      <a:pt x="25" y="48"/>
                    </a:lnTo>
                    <a:lnTo>
                      <a:pt x="32" y="47"/>
                    </a:lnTo>
                    <a:lnTo>
                      <a:pt x="37" y="43"/>
                    </a:lnTo>
                    <a:lnTo>
                      <a:pt x="41" y="39"/>
                    </a:lnTo>
                    <a:lnTo>
                      <a:pt x="44" y="34"/>
                    </a:lnTo>
                    <a:lnTo>
                      <a:pt x="45" y="27"/>
                    </a:lnTo>
                    <a:lnTo>
                      <a:pt x="47" y="23"/>
                    </a:lnTo>
                    <a:lnTo>
                      <a:pt x="45" y="20"/>
                    </a:lnTo>
                    <a:lnTo>
                      <a:pt x="44" y="15"/>
                    </a:lnTo>
                    <a:lnTo>
                      <a:pt x="41" y="10"/>
                    </a:lnTo>
                    <a:lnTo>
                      <a:pt x="37" y="6"/>
                    </a:lnTo>
                    <a:lnTo>
                      <a:pt x="32" y="3"/>
                    </a:lnTo>
                    <a:lnTo>
                      <a:pt x="25" y="2"/>
                    </a:lnTo>
                    <a:lnTo>
                      <a:pt x="23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1" y="15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1" y="34"/>
                    </a:lnTo>
                    <a:lnTo>
                      <a:pt x="4" y="39"/>
                    </a:lnTo>
                    <a:lnTo>
                      <a:pt x="8" y="43"/>
                    </a:lnTo>
                    <a:lnTo>
                      <a:pt x="13" y="47"/>
                    </a:lnTo>
                    <a:lnTo>
                      <a:pt x="19" y="48"/>
                    </a:lnTo>
                    <a:lnTo>
                      <a:pt x="23" y="48"/>
                    </a:lnTo>
                    <a:lnTo>
                      <a:pt x="21" y="48"/>
                    </a:lnTo>
                    <a:lnTo>
                      <a:pt x="23" y="48"/>
                    </a:lnTo>
                    <a:lnTo>
                      <a:pt x="21" y="48"/>
                    </a:lnTo>
                    <a:lnTo>
                      <a:pt x="23" y="48"/>
                    </a:lnTo>
                    <a:lnTo>
                      <a:pt x="23" y="48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2" name="Freeform 222"/>
              <p:cNvSpPr>
                <a:spLocks/>
              </p:cNvSpPr>
              <p:nvPr/>
            </p:nvSpPr>
            <p:spPr bwMode="auto">
              <a:xfrm>
                <a:off x="4878" y="2156"/>
                <a:ext cx="14" cy="1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3"/>
                  </a:cxn>
                  <a:cxn ang="0">
                    <a:pos x="38" y="4"/>
                  </a:cxn>
                  <a:cxn ang="0">
                    <a:pos x="38" y="7"/>
                  </a:cxn>
                  <a:cxn ang="0">
                    <a:pos x="40" y="8"/>
                  </a:cxn>
                  <a:cxn ang="0">
                    <a:pos x="38" y="12"/>
                  </a:cxn>
                  <a:cxn ang="0">
                    <a:pos x="37" y="19"/>
                  </a:cxn>
                  <a:cxn ang="0">
                    <a:pos x="34" y="24"/>
                  </a:cxn>
                  <a:cxn ang="0">
                    <a:pos x="30" y="28"/>
                  </a:cxn>
                  <a:cxn ang="0">
                    <a:pos x="25" y="32"/>
                  </a:cxn>
                  <a:cxn ang="0">
                    <a:pos x="18" y="33"/>
                  </a:cxn>
                  <a:cxn ang="0">
                    <a:pos x="16" y="33"/>
                  </a:cxn>
                  <a:cxn ang="0">
                    <a:pos x="13" y="33"/>
                  </a:cxn>
                  <a:cxn ang="0">
                    <a:pos x="10" y="33"/>
                  </a:cxn>
                  <a:cxn ang="0">
                    <a:pos x="8" y="32"/>
                  </a:cxn>
                  <a:cxn ang="0">
                    <a:pos x="2" y="29"/>
                  </a:cxn>
                  <a:cxn ang="0">
                    <a:pos x="0" y="25"/>
                  </a:cxn>
                  <a:cxn ang="0">
                    <a:pos x="2" y="26"/>
                  </a:cxn>
                  <a:cxn ang="0">
                    <a:pos x="12" y="26"/>
                  </a:cxn>
                  <a:cxn ang="0">
                    <a:pos x="22" y="22"/>
                  </a:cxn>
                  <a:cxn ang="0">
                    <a:pos x="26" y="20"/>
                  </a:cxn>
                  <a:cxn ang="0">
                    <a:pos x="28" y="19"/>
                  </a:cxn>
                  <a:cxn ang="0">
                    <a:pos x="32" y="13"/>
                  </a:cxn>
                  <a:cxn ang="0">
                    <a:pos x="37" y="5"/>
                  </a:cxn>
                  <a:cxn ang="0">
                    <a:pos x="37" y="1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40" h="33">
                    <a:moveTo>
                      <a:pt x="38" y="0"/>
                    </a:moveTo>
                    <a:lnTo>
                      <a:pt x="38" y="3"/>
                    </a:lnTo>
                    <a:lnTo>
                      <a:pt x="38" y="4"/>
                    </a:lnTo>
                    <a:lnTo>
                      <a:pt x="38" y="7"/>
                    </a:lnTo>
                    <a:lnTo>
                      <a:pt x="40" y="8"/>
                    </a:lnTo>
                    <a:lnTo>
                      <a:pt x="38" y="12"/>
                    </a:lnTo>
                    <a:lnTo>
                      <a:pt x="37" y="19"/>
                    </a:lnTo>
                    <a:lnTo>
                      <a:pt x="34" y="24"/>
                    </a:lnTo>
                    <a:lnTo>
                      <a:pt x="30" y="28"/>
                    </a:lnTo>
                    <a:lnTo>
                      <a:pt x="25" y="32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3" y="33"/>
                    </a:lnTo>
                    <a:lnTo>
                      <a:pt x="10" y="33"/>
                    </a:lnTo>
                    <a:lnTo>
                      <a:pt x="8" y="32"/>
                    </a:lnTo>
                    <a:lnTo>
                      <a:pt x="2" y="29"/>
                    </a:lnTo>
                    <a:lnTo>
                      <a:pt x="0" y="25"/>
                    </a:lnTo>
                    <a:lnTo>
                      <a:pt x="2" y="26"/>
                    </a:lnTo>
                    <a:lnTo>
                      <a:pt x="12" y="26"/>
                    </a:lnTo>
                    <a:lnTo>
                      <a:pt x="22" y="22"/>
                    </a:lnTo>
                    <a:lnTo>
                      <a:pt x="26" y="20"/>
                    </a:lnTo>
                    <a:lnTo>
                      <a:pt x="28" y="19"/>
                    </a:lnTo>
                    <a:lnTo>
                      <a:pt x="32" y="13"/>
                    </a:lnTo>
                    <a:lnTo>
                      <a:pt x="37" y="5"/>
                    </a:lnTo>
                    <a:lnTo>
                      <a:pt x="37" y="1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3" name="Freeform 223"/>
              <p:cNvSpPr>
                <a:spLocks/>
              </p:cNvSpPr>
              <p:nvPr/>
            </p:nvSpPr>
            <p:spPr bwMode="auto">
              <a:xfrm>
                <a:off x="4868" y="2154"/>
                <a:ext cx="16" cy="16"/>
              </a:xfrm>
              <a:custGeom>
                <a:avLst/>
                <a:gdLst/>
                <a:ahLst/>
                <a:cxnLst>
                  <a:cxn ang="0">
                    <a:pos x="24" y="47"/>
                  </a:cxn>
                  <a:cxn ang="0">
                    <a:pos x="27" y="47"/>
                  </a:cxn>
                  <a:cxn ang="0">
                    <a:pos x="33" y="46"/>
                  </a:cxn>
                  <a:cxn ang="0">
                    <a:pos x="39" y="43"/>
                  </a:cxn>
                  <a:cxn ang="0">
                    <a:pos x="43" y="39"/>
                  </a:cxn>
                  <a:cxn ang="0">
                    <a:pos x="45" y="34"/>
                  </a:cxn>
                  <a:cxn ang="0">
                    <a:pos x="47" y="27"/>
                  </a:cxn>
                  <a:cxn ang="0">
                    <a:pos x="48" y="24"/>
                  </a:cxn>
                  <a:cxn ang="0">
                    <a:pos x="45" y="14"/>
                  </a:cxn>
                  <a:cxn ang="0">
                    <a:pos x="43" y="9"/>
                  </a:cxn>
                  <a:cxn ang="0">
                    <a:pos x="39" y="5"/>
                  </a:cxn>
                  <a:cxn ang="0">
                    <a:pos x="33" y="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20" y="1"/>
                  </a:cxn>
                  <a:cxn ang="0">
                    <a:pos x="14" y="2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2" y="16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9"/>
                  </a:cxn>
                  <a:cxn ang="0">
                    <a:pos x="8" y="43"/>
                  </a:cxn>
                  <a:cxn ang="0">
                    <a:pos x="14" y="46"/>
                  </a:cxn>
                  <a:cxn ang="0">
                    <a:pos x="20" y="47"/>
                  </a:cxn>
                  <a:cxn ang="0">
                    <a:pos x="24" y="47"/>
                  </a:cxn>
                  <a:cxn ang="0">
                    <a:pos x="23" y="47"/>
                  </a:cxn>
                  <a:cxn ang="0">
                    <a:pos x="24" y="47"/>
                  </a:cxn>
                  <a:cxn ang="0">
                    <a:pos x="23" y="47"/>
                  </a:cxn>
                  <a:cxn ang="0">
                    <a:pos x="24" y="47"/>
                  </a:cxn>
                  <a:cxn ang="0">
                    <a:pos x="24" y="47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lnTo>
                      <a:pt x="27" y="47"/>
                    </a:lnTo>
                    <a:lnTo>
                      <a:pt x="33" y="46"/>
                    </a:lnTo>
                    <a:lnTo>
                      <a:pt x="39" y="43"/>
                    </a:lnTo>
                    <a:lnTo>
                      <a:pt x="43" y="39"/>
                    </a:lnTo>
                    <a:lnTo>
                      <a:pt x="45" y="34"/>
                    </a:lnTo>
                    <a:lnTo>
                      <a:pt x="47" y="27"/>
                    </a:lnTo>
                    <a:lnTo>
                      <a:pt x="48" y="24"/>
                    </a:lnTo>
                    <a:lnTo>
                      <a:pt x="45" y="14"/>
                    </a:lnTo>
                    <a:lnTo>
                      <a:pt x="43" y="9"/>
                    </a:lnTo>
                    <a:lnTo>
                      <a:pt x="39" y="5"/>
                    </a:lnTo>
                    <a:lnTo>
                      <a:pt x="33" y="2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9"/>
                    </a:lnTo>
                    <a:lnTo>
                      <a:pt x="8" y="43"/>
                    </a:lnTo>
                    <a:lnTo>
                      <a:pt x="14" y="46"/>
                    </a:lnTo>
                    <a:lnTo>
                      <a:pt x="20" y="47"/>
                    </a:lnTo>
                    <a:lnTo>
                      <a:pt x="24" y="47"/>
                    </a:lnTo>
                    <a:lnTo>
                      <a:pt x="23" y="47"/>
                    </a:lnTo>
                    <a:lnTo>
                      <a:pt x="24" y="47"/>
                    </a:lnTo>
                    <a:lnTo>
                      <a:pt x="23" y="47"/>
                    </a:lnTo>
                    <a:lnTo>
                      <a:pt x="24" y="47"/>
                    </a:lnTo>
                    <a:lnTo>
                      <a:pt x="24" y="47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4" name="Freeform 224"/>
              <p:cNvSpPr>
                <a:spLocks/>
              </p:cNvSpPr>
              <p:nvPr/>
            </p:nvSpPr>
            <p:spPr bwMode="auto">
              <a:xfrm>
                <a:off x="4870" y="2159"/>
                <a:ext cx="14" cy="1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40" y="7"/>
                  </a:cxn>
                  <a:cxn ang="0">
                    <a:pos x="40" y="10"/>
                  </a:cxn>
                  <a:cxn ang="0">
                    <a:pos x="41" y="10"/>
                  </a:cxn>
                  <a:cxn ang="0">
                    <a:pos x="40" y="13"/>
                  </a:cxn>
                  <a:cxn ang="0">
                    <a:pos x="38" y="20"/>
                  </a:cxn>
                  <a:cxn ang="0">
                    <a:pos x="36" y="25"/>
                  </a:cxn>
                  <a:cxn ang="0">
                    <a:pos x="32" y="29"/>
                  </a:cxn>
                  <a:cxn ang="0">
                    <a:pos x="26" y="32"/>
                  </a:cxn>
                  <a:cxn ang="0">
                    <a:pos x="20" y="33"/>
                  </a:cxn>
                  <a:cxn ang="0">
                    <a:pos x="17" y="33"/>
                  </a:cxn>
                  <a:cxn ang="0">
                    <a:pos x="14" y="33"/>
                  </a:cxn>
                  <a:cxn ang="0">
                    <a:pos x="12" y="33"/>
                  </a:cxn>
                  <a:cxn ang="0">
                    <a:pos x="7" y="32"/>
                  </a:cxn>
                  <a:cxn ang="0">
                    <a:pos x="1" y="28"/>
                  </a:cxn>
                  <a:cxn ang="0">
                    <a:pos x="0" y="27"/>
                  </a:cxn>
                  <a:cxn ang="0">
                    <a:pos x="3" y="28"/>
                  </a:cxn>
                  <a:cxn ang="0">
                    <a:pos x="12" y="28"/>
                  </a:cxn>
                  <a:cxn ang="0">
                    <a:pos x="24" y="24"/>
                  </a:cxn>
                  <a:cxn ang="0">
                    <a:pos x="28" y="21"/>
                  </a:cxn>
                  <a:cxn ang="0">
                    <a:pos x="29" y="20"/>
                  </a:cxn>
                  <a:cxn ang="0">
                    <a:pos x="33" y="15"/>
                  </a:cxn>
                  <a:cxn ang="0">
                    <a:pos x="37" y="6"/>
                  </a:cxn>
                  <a:cxn ang="0">
                    <a:pos x="37" y="2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41" h="33">
                    <a:moveTo>
                      <a:pt x="38" y="0"/>
                    </a:moveTo>
                    <a:lnTo>
                      <a:pt x="38" y="2"/>
                    </a:lnTo>
                    <a:lnTo>
                      <a:pt x="38" y="4"/>
                    </a:lnTo>
                    <a:lnTo>
                      <a:pt x="40" y="7"/>
                    </a:lnTo>
                    <a:lnTo>
                      <a:pt x="40" y="10"/>
                    </a:lnTo>
                    <a:lnTo>
                      <a:pt x="41" y="10"/>
                    </a:lnTo>
                    <a:lnTo>
                      <a:pt x="40" y="13"/>
                    </a:lnTo>
                    <a:lnTo>
                      <a:pt x="38" y="20"/>
                    </a:lnTo>
                    <a:lnTo>
                      <a:pt x="36" y="25"/>
                    </a:lnTo>
                    <a:lnTo>
                      <a:pt x="32" y="29"/>
                    </a:lnTo>
                    <a:lnTo>
                      <a:pt x="26" y="32"/>
                    </a:lnTo>
                    <a:lnTo>
                      <a:pt x="20" y="33"/>
                    </a:lnTo>
                    <a:lnTo>
                      <a:pt x="17" y="33"/>
                    </a:lnTo>
                    <a:lnTo>
                      <a:pt x="14" y="33"/>
                    </a:lnTo>
                    <a:lnTo>
                      <a:pt x="12" y="33"/>
                    </a:lnTo>
                    <a:lnTo>
                      <a:pt x="7" y="32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3" y="28"/>
                    </a:lnTo>
                    <a:lnTo>
                      <a:pt x="12" y="28"/>
                    </a:lnTo>
                    <a:lnTo>
                      <a:pt x="24" y="24"/>
                    </a:lnTo>
                    <a:lnTo>
                      <a:pt x="28" y="21"/>
                    </a:lnTo>
                    <a:lnTo>
                      <a:pt x="29" y="20"/>
                    </a:lnTo>
                    <a:lnTo>
                      <a:pt x="33" y="15"/>
                    </a:lnTo>
                    <a:lnTo>
                      <a:pt x="37" y="6"/>
                    </a:lnTo>
                    <a:lnTo>
                      <a:pt x="37" y="2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8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5" name="Freeform 225"/>
              <p:cNvSpPr>
                <a:spLocks/>
              </p:cNvSpPr>
              <p:nvPr/>
            </p:nvSpPr>
            <p:spPr bwMode="auto">
              <a:xfrm>
                <a:off x="4878" y="2167"/>
                <a:ext cx="14" cy="13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22" y="40"/>
                  </a:cxn>
                  <a:cxn ang="0">
                    <a:pos x="28" y="38"/>
                  </a:cxn>
                  <a:cxn ang="0">
                    <a:pos x="32" y="36"/>
                  </a:cxn>
                  <a:cxn ang="0">
                    <a:pos x="36" y="33"/>
                  </a:cxn>
                  <a:cxn ang="0">
                    <a:pos x="37" y="28"/>
                  </a:cxn>
                  <a:cxn ang="0">
                    <a:pos x="38" y="22"/>
                  </a:cxn>
                  <a:cxn ang="0">
                    <a:pos x="40" y="20"/>
                  </a:cxn>
                  <a:cxn ang="0">
                    <a:pos x="37" y="13"/>
                  </a:cxn>
                  <a:cxn ang="0">
                    <a:pos x="36" y="8"/>
                  </a:cxn>
                  <a:cxn ang="0">
                    <a:pos x="32" y="5"/>
                  </a:cxn>
                  <a:cxn ang="0">
                    <a:pos x="28" y="2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7" y="1"/>
                  </a:cxn>
                  <a:cxn ang="0">
                    <a:pos x="12" y="2"/>
                  </a:cxn>
                  <a:cxn ang="0">
                    <a:pos x="6" y="5"/>
                  </a:cxn>
                  <a:cxn ang="0">
                    <a:pos x="4" y="8"/>
                  </a:cxn>
                  <a:cxn ang="0">
                    <a:pos x="1" y="13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1" y="28"/>
                  </a:cxn>
                  <a:cxn ang="0">
                    <a:pos x="4" y="33"/>
                  </a:cxn>
                  <a:cxn ang="0">
                    <a:pos x="6" y="36"/>
                  </a:cxn>
                  <a:cxn ang="0">
                    <a:pos x="12" y="38"/>
                  </a:cxn>
                  <a:cxn ang="0">
                    <a:pos x="17" y="40"/>
                  </a:cxn>
                  <a:cxn ang="0">
                    <a:pos x="20" y="40"/>
                  </a:cxn>
                  <a:cxn ang="0">
                    <a:pos x="18" y="40"/>
                  </a:cxn>
                  <a:cxn ang="0">
                    <a:pos x="20" y="40"/>
                  </a:cxn>
                  <a:cxn ang="0">
                    <a:pos x="18" y="40"/>
                  </a:cxn>
                  <a:cxn ang="0">
                    <a:pos x="20" y="40"/>
                  </a:cxn>
                  <a:cxn ang="0">
                    <a:pos x="20" y="40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lnTo>
                      <a:pt x="22" y="40"/>
                    </a:lnTo>
                    <a:lnTo>
                      <a:pt x="28" y="38"/>
                    </a:lnTo>
                    <a:lnTo>
                      <a:pt x="32" y="36"/>
                    </a:lnTo>
                    <a:lnTo>
                      <a:pt x="36" y="33"/>
                    </a:lnTo>
                    <a:lnTo>
                      <a:pt x="37" y="28"/>
                    </a:lnTo>
                    <a:lnTo>
                      <a:pt x="38" y="22"/>
                    </a:lnTo>
                    <a:lnTo>
                      <a:pt x="40" y="20"/>
                    </a:lnTo>
                    <a:lnTo>
                      <a:pt x="37" y="13"/>
                    </a:lnTo>
                    <a:lnTo>
                      <a:pt x="36" y="8"/>
                    </a:lnTo>
                    <a:lnTo>
                      <a:pt x="32" y="5"/>
                    </a:lnTo>
                    <a:lnTo>
                      <a:pt x="28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7" y="1"/>
                    </a:lnTo>
                    <a:lnTo>
                      <a:pt x="12" y="2"/>
                    </a:lnTo>
                    <a:lnTo>
                      <a:pt x="6" y="5"/>
                    </a:lnTo>
                    <a:lnTo>
                      <a:pt x="4" y="8"/>
                    </a:lnTo>
                    <a:lnTo>
                      <a:pt x="1" y="13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4" y="33"/>
                    </a:lnTo>
                    <a:lnTo>
                      <a:pt x="6" y="36"/>
                    </a:lnTo>
                    <a:lnTo>
                      <a:pt x="12" y="38"/>
                    </a:lnTo>
                    <a:lnTo>
                      <a:pt x="17" y="40"/>
                    </a:lnTo>
                    <a:lnTo>
                      <a:pt x="20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6" name="Freeform 226"/>
              <p:cNvSpPr>
                <a:spLocks/>
              </p:cNvSpPr>
              <p:nvPr/>
            </p:nvSpPr>
            <p:spPr bwMode="auto">
              <a:xfrm>
                <a:off x="4880" y="2171"/>
                <a:ext cx="12" cy="9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35" y="8"/>
                  </a:cxn>
                  <a:cxn ang="0">
                    <a:pos x="32" y="16"/>
                  </a:cxn>
                  <a:cxn ang="0">
                    <a:pos x="31" y="21"/>
                  </a:cxn>
                  <a:cxn ang="0">
                    <a:pos x="27" y="24"/>
                  </a:cxn>
                  <a:cxn ang="0">
                    <a:pos x="23" y="26"/>
                  </a:cxn>
                  <a:cxn ang="0">
                    <a:pos x="17" y="28"/>
                  </a:cxn>
                  <a:cxn ang="0">
                    <a:pos x="15" y="28"/>
                  </a:cxn>
                  <a:cxn ang="0">
                    <a:pos x="13" y="28"/>
                  </a:cxn>
                  <a:cxn ang="0">
                    <a:pos x="11" y="28"/>
                  </a:cxn>
                  <a:cxn ang="0">
                    <a:pos x="5" y="26"/>
                  </a:cxn>
                  <a:cxn ang="0">
                    <a:pos x="0" y="24"/>
                  </a:cxn>
                  <a:cxn ang="0">
                    <a:pos x="0" y="22"/>
                  </a:cxn>
                  <a:cxn ang="0">
                    <a:pos x="11" y="24"/>
                  </a:cxn>
                  <a:cxn ang="0">
                    <a:pos x="21" y="21"/>
                  </a:cxn>
                  <a:cxn ang="0">
                    <a:pos x="24" y="18"/>
                  </a:cxn>
                  <a:cxn ang="0">
                    <a:pos x="25" y="17"/>
                  </a:cxn>
                  <a:cxn ang="0">
                    <a:pos x="28" y="13"/>
                  </a:cxn>
                  <a:cxn ang="0">
                    <a:pos x="32" y="5"/>
                  </a:cxn>
                  <a:cxn ang="0">
                    <a:pos x="32" y="1"/>
                  </a:cxn>
                  <a:cxn ang="0">
                    <a:pos x="33" y="0"/>
                  </a:cxn>
                  <a:cxn ang="0">
                    <a:pos x="32" y="0"/>
                  </a:cxn>
                  <a:cxn ang="0">
                    <a:pos x="33" y="0"/>
                  </a:cxn>
                  <a:cxn ang="0">
                    <a:pos x="32" y="0"/>
                  </a:cxn>
                  <a:cxn ang="0">
                    <a:pos x="33" y="0"/>
                  </a:cxn>
                  <a:cxn ang="0">
                    <a:pos x="33" y="0"/>
                  </a:cxn>
                </a:cxnLst>
                <a:rect l="0" t="0" r="r" b="b"/>
                <a:pathLst>
                  <a:path w="35" h="28">
                    <a:moveTo>
                      <a:pt x="33" y="0"/>
                    </a:moveTo>
                    <a:lnTo>
                      <a:pt x="33" y="2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5" y="8"/>
                    </a:lnTo>
                    <a:lnTo>
                      <a:pt x="32" y="16"/>
                    </a:lnTo>
                    <a:lnTo>
                      <a:pt x="31" y="21"/>
                    </a:lnTo>
                    <a:lnTo>
                      <a:pt x="27" y="24"/>
                    </a:lnTo>
                    <a:lnTo>
                      <a:pt x="23" y="26"/>
                    </a:lnTo>
                    <a:lnTo>
                      <a:pt x="17" y="28"/>
                    </a:lnTo>
                    <a:lnTo>
                      <a:pt x="15" y="28"/>
                    </a:lnTo>
                    <a:lnTo>
                      <a:pt x="13" y="28"/>
                    </a:lnTo>
                    <a:lnTo>
                      <a:pt x="11" y="28"/>
                    </a:lnTo>
                    <a:lnTo>
                      <a:pt x="5" y="26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11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7"/>
                    </a:lnTo>
                    <a:lnTo>
                      <a:pt x="28" y="13"/>
                    </a:lnTo>
                    <a:lnTo>
                      <a:pt x="32" y="5"/>
                    </a:lnTo>
                    <a:lnTo>
                      <a:pt x="32" y="1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7" name="Freeform 227"/>
              <p:cNvSpPr>
                <a:spLocks/>
              </p:cNvSpPr>
              <p:nvPr/>
            </p:nvSpPr>
            <p:spPr bwMode="auto">
              <a:xfrm>
                <a:off x="4873" y="2179"/>
                <a:ext cx="15" cy="15"/>
              </a:xfrm>
              <a:custGeom>
                <a:avLst/>
                <a:gdLst/>
                <a:ahLst/>
                <a:cxnLst>
                  <a:cxn ang="0">
                    <a:pos x="21" y="44"/>
                  </a:cxn>
                  <a:cxn ang="0">
                    <a:pos x="24" y="44"/>
                  </a:cxn>
                  <a:cxn ang="0">
                    <a:pos x="29" y="43"/>
                  </a:cxn>
                  <a:cxn ang="0">
                    <a:pos x="35" y="40"/>
                  </a:cxn>
                  <a:cxn ang="0">
                    <a:pos x="39" y="36"/>
                  </a:cxn>
                  <a:cxn ang="0">
                    <a:pos x="41" y="31"/>
                  </a:cxn>
                  <a:cxn ang="0">
                    <a:pos x="43" y="25"/>
                  </a:cxn>
                  <a:cxn ang="0">
                    <a:pos x="44" y="21"/>
                  </a:cxn>
                  <a:cxn ang="0">
                    <a:pos x="41" y="14"/>
                  </a:cxn>
                  <a:cxn ang="0">
                    <a:pos x="39" y="10"/>
                  </a:cxn>
                  <a:cxn ang="0">
                    <a:pos x="35" y="6"/>
                  </a:cxn>
                  <a:cxn ang="0">
                    <a:pos x="29" y="3"/>
                  </a:cxn>
                  <a:cxn ang="0">
                    <a:pos x="24" y="2"/>
                  </a:cxn>
                  <a:cxn ang="0">
                    <a:pos x="21" y="0"/>
                  </a:cxn>
                  <a:cxn ang="0">
                    <a:pos x="17" y="2"/>
                  </a:cxn>
                  <a:cxn ang="0">
                    <a:pos x="12" y="3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1" y="14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0" y="25"/>
                  </a:cxn>
                  <a:cxn ang="0">
                    <a:pos x="1" y="31"/>
                  </a:cxn>
                  <a:cxn ang="0">
                    <a:pos x="4" y="36"/>
                  </a:cxn>
                  <a:cxn ang="0">
                    <a:pos x="8" y="40"/>
                  </a:cxn>
                  <a:cxn ang="0">
                    <a:pos x="12" y="43"/>
                  </a:cxn>
                  <a:cxn ang="0">
                    <a:pos x="17" y="44"/>
                  </a:cxn>
                  <a:cxn ang="0">
                    <a:pos x="21" y="44"/>
                  </a:cxn>
                  <a:cxn ang="0">
                    <a:pos x="20" y="44"/>
                  </a:cxn>
                  <a:cxn ang="0">
                    <a:pos x="21" y="44"/>
                  </a:cxn>
                  <a:cxn ang="0">
                    <a:pos x="20" y="44"/>
                  </a:cxn>
                  <a:cxn ang="0">
                    <a:pos x="21" y="44"/>
                  </a:cxn>
                  <a:cxn ang="0">
                    <a:pos x="21" y="44"/>
                  </a:cxn>
                </a:cxnLst>
                <a:rect l="0" t="0" r="r" b="b"/>
                <a:pathLst>
                  <a:path w="44" h="44">
                    <a:moveTo>
                      <a:pt x="21" y="44"/>
                    </a:moveTo>
                    <a:lnTo>
                      <a:pt x="24" y="44"/>
                    </a:lnTo>
                    <a:lnTo>
                      <a:pt x="29" y="43"/>
                    </a:lnTo>
                    <a:lnTo>
                      <a:pt x="35" y="40"/>
                    </a:lnTo>
                    <a:lnTo>
                      <a:pt x="39" y="36"/>
                    </a:lnTo>
                    <a:lnTo>
                      <a:pt x="41" y="31"/>
                    </a:lnTo>
                    <a:lnTo>
                      <a:pt x="43" y="25"/>
                    </a:lnTo>
                    <a:lnTo>
                      <a:pt x="44" y="21"/>
                    </a:lnTo>
                    <a:lnTo>
                      <a:pt x="41" y="14"/>
                    </a:lnTo>
                    <a:lnTo>
                      <a:pt x="39" y="10"/>
                    </a:lnTo>
                    <a:lnTo>
                      <a:pt x="35" y="6"/>
                    </a:lnTo>
                    <a:lnTo>
                      <a:pt x="29" y="3"/>
                    </a:lnTo>
                    <a:lnTo>
                      <a:pt x="24" y="2"/>
                    </a:lnTo>
                    <a:lnTo>
                      <a:pt x="21" y="0"/>
                    </a:lnTo>
                    <a:lnTo>
                      <a:pt x="17" y="2"/>
                    </a:lnTo>
                    <a:lnTo>
                      <a:pt x="12" y="3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1" y="31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3"/>
                    </a:lnTo>
                    <a:lnTo>
                      <a:pt x="17" y="44"/>
                    </a:lnTo>
                    <a:lnTo>
                      <a:pt x="21" y="44"/>
                    </a:lnTo>
                    <a:lnTo>
                      <a:pt x="20" y="44"/>
                    </a:lnTo>
                    <a:lnTo>
                      <a:pt x="21" y="44"/>
                    </a:lnTo>
                    <a:lnTo>
                      <a:pt x="20" y="44"/>
                    </a:lnTo>
                    <a:lnTo>
                      <a:pt x="21" y="44"/>
                    </a:lnTo>
                    <a:lnTo>
                      <a:pt x="21" y="44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8" name="Freeform 228"/>
              <p:cNvSpPr>
                <a:spLocks/>
              </p:cNvSpPr>
              <p:nvPr/>
            </p:nvSpPr>
            <p:spPr bwMode="auto">
              <a:xfrm>
                <a:off x="4876" y="2184"/>
                <a:ext cx="12" cy="10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  <a:cxn ang="0">
                    <a:pos x="36" y="6"/>
                  </a:cxn>
                  <a:cxn ang="0">
                    <a:pos x="37" y="7"/>
                  </a:cxn>
                  <a:cxn ang="0">
                    <a:pos x="36" y="11"/>
                  </a:cxn>
                  <a:cxn ang="0">
                    <a:pos x="34" y="17"/>
                  </a:cxn>
                  <a:cxn ang="0">
                    <a:pos x="32" y="22"/>
                  </a:cxn>
                  <a:cxn ang="0">
                    <a:pos x="28" y="26"/>
                  </a:cxn>
                  <a:cxn ang="0">
                    <a:pos x="22" y="29"/>
                  </a:cxn>
                  <a:cxn ang="0">
                    <a:pos x="17" y="30"/>
                  </a:cxn>
                  <a:cxn ang="0">
                    <a:pos x="14" y="30"/>
                  </a:cxn>
                  <a:cxn ang="0">
                    <a:pos x="13" y="30"/>
                  </a:cxn>
                  <a:cxn ang="0">
                    <a:pos x="10" y="30"/>
                  </a:cxn>
                  <a:cxn ang="0">
                    <a:pos x="5" y="29"/>
                  </a:cxn>
                  <a:cxn ang="0">
                    <a:pos x="0" y="25"/>
                  </a:cxn>
                  <a:cxn ang="0">
                    <a:pos x="0" y="23"/>
                  </a:cxn>
                  <a:cxn ang="0">
                    <a:pos x="10" y="25"/>
                  </a:cxn>
                  <a:cxn ang="0">
                    <a:pos x="21" y="21"/>
                  </a:cxn>
                  <a:cxn ang="0">
                    <a:pos x="25" y="18"/>
                  </a:cxn>
                  <a:cxn ang="0">
                    <a:pos x="26" y="17"/>
                  </a:cxn>
                  <a:cxn ang="0">
                    <a:pos x="30" y="13"/>
                  </a:cxn>
                  <a:cxn ang="0">
                    <a:pos x="34" y="5"/>
                  </a:cxn>
                  <a:cxn ang="0">
                    <a:pos x="34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7" h="30">
                    <a:moveTo>
                      <a:pt x="36" y="0"/>
                    </a:moveTo>
                    <a:lnTo>
                      <a:pt x="36" y="2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7" y="7"/>
                    </a:lnTo>
                    <a:lnTo>
                      <a:pt x="36" y="11"/>
                    </a:lnTo>
                    <a:lnTo>
                      <a:pt x="34" y="17"/>
                    </a:lnTo>
                    <a:lnTo>
                      <a:pt x="32" y="22"/>
                    </a:lnTo>
                    <a:lnTo>
                      <a:pt x="28" y="26"/>
                    </a:lnTo>
                    <a:lnTo>
                      <a:pt x="22" y="29"/>
                    </a:lnTo>
                    <a:lnTo>
                      <a:pt x="17" y="30"/>
                    </a:lnTo>
                    <a:lnTo>
                      <a:pt x="14" y="30"/>
                    </a:lnTo>
                    <a:lnTo>
                      <a:pt x="13" y="30"/>
                    </a:lnTo>
                    <a:lnTo>
                      <a:pt x="10" y="30"/>
                    </a:lnTo>
                    <a:lnTo>
                      <a:pt x="5" y="29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0" y="25"/>
                    </a:lnTo>
                    <a:lnTo>
                      <a:pt x="21" y="21"/>
                    </a:lnTo>
                    <a:lnTo>
                      <a:pt x="25" y="18"/>
                    </a:lnTo>
                    <a:lnTo>
                      <a:pt x="26" y="17"/>
                    </a:lnTo>
                    <a:lnTo>
                      <a:pt x="30" y="13"/>
                    </a:lnTo>
                    <a:lnTo>
                      <a:pt x="34" y="5"/>
                    </a:lnTo>
                    <a:lnTo>
                      <a:pt x="34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8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9" name="Freeform 229"/>
              <p:cNvSpPr>
                <a:spLocks/>
              </p:cNvSpPr>
              <p:nvPr/>
            </p:nvSpPr>
            <p:spPr bwMode="auto">
              <a:xfrm>
                <a:off x="4871" y="2169"/>
                <a:ext cx="13" cy="13"/>
              </a:xfrm>
              <a:custGeom>
                <a:avLst/>
                <a:gdLst/>
                <a:ahLst/>
                <a:cxnLst>
                  <a:cxn ang="0">
                    <a:pos x="21" y="40"/>
                  </a:cxn>
                  <a:cxn ang="0">
                    <a:pos x="23" y="40"/>
                  </a:cxn>
                  <a:cxn ang="0">
                    <a:pos x="28" y="39"/>
                  </a:cxn>
                  <a:cxn ang="0">
                    <a:pos x="33" y="36"/>
                  </a:cxn>
                  <a:cxn ang="0">
                    <a:pos x="36" y="34"/>
                  </a:cxn>
                  <a:cxn ang="0">
                    <a:pos x="39" y="28"/>
                  </a:cxn>
                  <a:cxn ang="0">
                    <a:pos x="40" y="23"/>
                  </a:cxn>
                  <a:cxn ang="0">
                    <a:pos x="41" y="20"/>
                  </a:cxn>
                  <a:cxn ang="0">
                    <a:pos x="39" y="14"/>
                  </a:cxn>
                  <a:cxn ang="0">
                    <a:pos x="36" y="8"/>
                  </a:cxn>
                  <a:cxn ang="0">
                    <a:pos x="33" y="6"/>
                  </a:cxn>
                  <a:cxn ang="0">
                    <a:pos x="28" y="3"/>
                  </a:cxn>
                  <a:cxn ang="0">
                    <a:pos x="23" y="2"/>
                  </a:cxn>
                  <a:cxn ang="0">
                    <a:pos x="21" y="0"/>
                  </a:cxn>
                  <a:cxn ang="0">
                    <a:pos x="17" y="2"/>
                  </a:cxn>
                  <a:cxn ang="0">
                    <a:pos x="12" y="3"/>
                  </a:cxn>
                  <a:cxn ang="0">
                    <a:pos x="8" y="6"/>
                  </a:cxn>
                  <a:cxn ang="0">
                    <a:pos x="4" y="8"/>
                  </a:cxn>
                  <a:cxn ang="0">
                    <a:pos x="2" y="14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0" y="23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6"/>
                  </a:cxn>
                  <a:cxn ang="0">
                    <a:pos x="12" y="39"/>
                  </a:cxn>
                  <a:cxn ang="0">
                    <a:pos x="17" y="40"/>
                  </a:cxn>
                  <a:cxn ang="0">
                    <a:pos x="21" y="40"/>
                  </a:cxn>
                  <a:cxn ang="0">
                    <a:pos x="20" y="40"/>
                  </a:cxn>
                  <a:cxn ang="0">
                    <a:pos x="21" y="40"/>
                  </a:cxn>
                  <a:cxn ang="0">
                    <a:pos x="20" y="40"/>
                  </a:cxn>
                  <a:cxn ang="0">
                    <a:pos x="21" y="40"/>
                  </a:cxn>
                  <a:cxn ang="0">
                    <a:pos x="21" y="40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lnTo>
                      <a:pt x="23" y="40"/>
                    </a:lnTo>
                    <a:lnTo>
                      <a:pt x="28" y="39"/>
                    </a:lnTo>
                    <a:lnTo>
                      <a:pt x="33" y="36"/>
                    </a:lnTo>
                    <a:lnTo>
                      <a:pt x="36" y="34"/>
                    </a:lnTo>
                    <a:lnTo>
                      <a:pt x="39" y="28"/>
                    </a:lnTo>
                    <a:lnTo>
                      <a:pt x="40" y="23"/>
                    </a:lnTo>
                    <a:lnTo>
                      <a:pt x="41" y="20"/>
                    </a:lnTo>
                    <a:lnTo>
                      <a:pt x="39" y="14"/>
                    </a:lnTo>
                    <a:lnTo>
                      <a:pt x="36" y="8"/>
                    </a:lnTo>
                    <a:lnTo>
                      <a:pt x="33" y="6"/>
                    </a:lnTo>
                    <a:lnTo>
                      <a:pt x="28" y="3"/>
                    </a:lnTo>
                    <a:lnTo>
                      <a:pt x="23" y="2"/>
                    </a:lnTo>
                    <a:lnTo>
                      <a:pt x="21" y="0"/>
                    </a:lnTo>
                    <a:lnTo>
                      <a:pt x="17" y="2"/>
                    </a:lnTo>
                    <a:lnTo>
                      <a:pt x="12" y="3"/>
                    </a:lnTo>
                    <a:lnTo>
                      <a:pt x="8" y="6"/>
                    </a:lnTo>
                    <a:lnTo>
                      <a:pt x="4" y="8"/>
                    </a:lnTo>
                    <a:lnTo>
                      <a:pt x="2" y="14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6"/>
                    </a:lnTo>
                    <a:lnTo>
                      <a:pt x="12" y="39"/>
                    </a:lnTo>
                    <a:lnTo>
                      <a:pt x="17" y="40"/>
                    </a:lnTo>
                    <a:lnTo>
                      <a:pt x="21" y="40"/>
                    </a:lnTo>
                    <a:lnTo>
                      <a:pt x="20" y="40"/>
                    </a:lnTo>
                    <a:lnTo>
                      <a:pt x="21" y="40"/>
                    </a:lnTo>
                    <a:lnTo>
                      <a:pt x="20" y="40"/>
                    </a:lnTo>
                    <a:lnTo>
                      <a:pt x="21" y="40"/>
                    </a:lnTo>
                    <a:lnTo>
                      <a:pt x="21" y="40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0" name="Freeform 230"/>
              <p:cNvSpPr>
                <a:spLocks/>
              </p:cNvSpPr>
              <p:nvPr/>
            </p:nvSpPr>
            <p:spPr bwMode="auto">
              <a:xfrm>
                <a:off x="4873" y="2173"/>
                <a:ext cx="11" cy="9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2"/>
                  </a:cxn>
                  <a:cxn ang="0">
                    <a:pos x="33" y="3"/>
                  </a:cxn>
                  <a:cxn ang="0">
                    <a:pos x="33" y="6"/>
                  </a:cxn>
                  <a:cxn ang="0">
                    <a:pos x="33" y="8"/>
                  </a:cxn>
                  <a:cxn ang="0">
                    <a:pos x="34" y="8"/>
                  </a:cxn>
                  <a:cxn ang="0">
                    <a:pos x="33" y="11"/>
                  </a:cxn>
                  <a:cxn ang="0">
                    <a:pos x="32" y="16"/>
                  </a:cxn>
                  <a:cxn ang="0">
                    <a:pos x="29" y="22"/>
                  </a:cxn>
                  <a:cxn ang="0">
                    <a:pos x="26" y="24"/>
                  </a:cxn>
                  <a:cxn ang="0">
                    <a:pos x="21" y="27"/>
                  </a:cxn>
                  <a:cxn ang="0">
                    <a:pos x="16" y="28"/>
                  </a:cxn>
                  <a:cxn ang="0">
                    <a:pos x="14" y="28"/>
                  </a:cxn>
                  <a:cxn ang="0">
                    <a:pos x="13" y="28"/>
                  </a:cxn>
                  <a:cxn ang="0">
                    <a:pos x="10" y="28"/>
                  </a:cxn>
                  <a:cxn ang="0">
                    <a:pos x="5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10" y="24"/>
                  </a:cxn>
                  <a:cxn ang="0">
                    <a:pos x="20" y="22"/>
                  </a:cxn>
                  <a:cxn ang="0">
                    <a:pos x="22" y="19"/>
                  </a:cxn>
                  <a:cxn ang="0">
                    <a:pos x="24" y="18"/>
                  </a:cxn>
                  <a:cxn ang="0">
                    <a:pos x="28" y="14"/>
                  </a:cxn>
                  <a:cxn ang="0">
                    <a:pos x="32" y="6"/>
                  </a:cxn>
                  <a:cxn ang="0">
                    <a:pos x="32" y="2"/>
                  </a:cxn>
                  <a:cxn ang="0">
                    <a:pos x="33" y="0"/>
                  </a:cxn>
                  <a:cxn ang="0">
                    <a:pos x="32" y="0"/>
                  </a:cxn>
                  <a:cxn ang="0">
                    <a:pos x="33" y="0"/>
                  </a:cxn>
                  <a:cxn ang="0">
                    <a:pos x="32" y="0"/>
                  </a:cxn>
                  <a:cxn ang="0">
                    <a:pos x="33" y="0"/>
                  </a:cxn>
                  <a:cxn ang="0">
                    <a:pos x="33" y="0"/>
                  </a:cxn>
                </a:cxnLst>
                <a:rect l="0" t="0" r="r" b="b"/>
                <a:pathLst>
                  <a:path w="34" h="28">
                    <a:moveTo>
                      <a:pt x="33" y="0"/>
                    </a:moveTo>
                    <a:lnTo>
                      <a:pt x="33" y="2"/>
                    </a:lnTo>
                    <a:lnTo>
                      <a:pt x="33" y="3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3" y="11"/>
                    </a:lnTo>
                    <a:lnTo>
                      <a:pt x="32" y="16"/>
                    </a:lnTo>
                    <a:lnTo>
                      <a:pt x="29" y="22"/>
                    </a:lnTo>
                    <a:lnTo>
                      <a:pt x="26" y="24"/>
                    </a:lnTo>
                    <a:lnTo>
                      <a:pt x="21" y="27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3" y="28"/>
                    </a:lnTo>
                    <a:lnTo>
                      <a:pt x="10" y="28"/>
                    </a:lnTo>
                    <a:lnTo>
                      <a:pt x="5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0" y="24"/>
                    </a:lnTo>
                    <a:lnTo>
                      <a:pt x="20" y="22"/>
                    </a:lnTo>
                    <a:lnTo>
                      <a:pt x="22" y="19"/>
                    </a:lnTo>
                    <a:lnTo>
                      <a:pt x="24" y="18"/>
                    </a:lnTo>
                    <a:lnTo>
                      <a:pt x="28" y="14"/>
                    </a:lnTo>
                    <a:lnTo>
                      <a:pt x="32" y="6"/>
                    </a:lnTo>
                    <a:lnTo>
                      <a:pt x="32" y="2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8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1" name="Freeform 231"/>
              <p:cNvSpPr>
                <a:spLocks/>
              </p:cNvSpPr>
              <p:nvPr/>
            </p:nvSpPr>
            <p:spPr bwMode="auto">
              <a:xfrm>
                <a:off x="4865" y="2125"/>
                <a:ext cx="15" cy="16"/>
              </a:xfrm>
              <a:custGeom>
                <a:avLst/>
                <a:gdLst/>
                <a:ahLst/>
                <a:cxnLst>
                  <a:cxn ang="0">
                    <a:pos x="24" y="48"/>
                  </a:cxn>
                  <a:cxn ang="0">
                    <a:pos x="26" y="48"/>
                  </a:cxn>
                  <a:cxn ang="0">
                    <a:pos x="33" y="46"/>
                  </a:cxn>
                  <a:cxn ang="0">
                    <a:pos x="38" y="43"/>
                  </a:cxn>
                  <a:cxn ang="0">
                    <a:pos x="42" y="39"/>
                  </a:cxn>
                  <a:cxn ang="0">
                    <a:pos x="45" y="33"/>
                  </a:cxn>
                  <a:cxn ang="0">
                    <a:pos x="46" y="28"/>
                  </a:cxn>
                  <a:cxn ang="0">
                    <a:pos x="47" y="24"/>
                  </a:cxn>
                  <a:cxn ang="0">
                    <a:pos x="45" y="15"/>
                  </a:cxn>
                  <a:cxn ang="0">
                    <a:pos x="42" y="9"/>
                  </a:cxn>
                  <a:cxn ang="0">
                    <a:pos x="38" y="5"/>
                  </a:cxn>
                  <a:cxn ang="0">
                    <a:pos x="33" y="3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0" y="1"/>
                  </a:cxn>
                  <a:cxn ang="0">
                    <a:pos x="14" y="3"/>
                  </a:cxn>
                  <a:cxn ang="0">
                    <a:pos x="9" y="5"/>
                  </a:cxn>
                  <a:cxn ang="0">
                    <a:pos x="5" y="9"/>
                  </a:cxn>
                  <a:cxn ang="0">
                    <a:pos x="1" y="15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1" y="33"/>
                  </a:cxn>
                  <a:cxn ang="0">
                    <a:pos x="5" y="39"/>
                  </a:cxn>
                  <a:cxn ang="0">
                    <a:pos x="9" y="43"/>
                  </a:cxn>
                  <a:cxn ang="0">
                    <a:pos x="14" y="46"/>
                  </a:cxn>
                  <a:cxn ang="0">
                    <a:pos x="20" y="48"/>
                  </a:cxn>
                  <a:cxn ang="0">
                    <a:pos x="24" y="48"/>
                  </a:cxn>
                  <a:cxn ang="0">
                    <a:pos x="22" y="48"/>
                  </a:cxn>
                  <a:cxn ang="0">
                    <a:pos x="24" y="48"/>
                  </a:cxn>
                  <a:cxn ang="0">
                    <a:pos x="22" y="48"/>
                  </a:cxn>
                  <a:cxn ang="0">
                    <a:pos x="24" y="48"/>
                  </a:cxn>
                  <a:cxn ang="0">
                    <a:pos x="24" y="48"/>
                  </a:cxn>
                </a:cxnLst>
                <a:rect l="0" t="0" r="r" b="b"/>
                <a:pathLst>
                  <a:path w="47" h="48">
                    <a:moveTo>
                      <a:pt x="24" y="48"/>
                    </a:moveTo>
                    <a:lnTo>
                      <a:pt x="26" y="48"/>
                    </a:lnTo>
                    <a:lnTo>
                      <a:pt x="33" y="46"/>
                    </a:lnTo>
                    <a:lnTo>
                      <a:pt x="38" y="43"/>
                    </a:lnTo>
                    <a:lnTo>
                      <a:pt x="42" y="39"/>
                    </a:lnTo>
                    <a:lnTo>
                      <a:pt x="45" y="33"/>
                    </a:lnTo>
                    <a:lnTo>
                      <a:pt x="46" y="28"/>
                    </a:lnTo>
                    <a:lnTo>
                      <a:pt x="47" y="24"/>
                    </a:lnTo>
                    <a:lnTo>
                      <a:pt x="45" y="15"/>
                    </a:lnTo>
                    <a:lnTo>
                      <a:pt x="42" y="9"/>
                    </a:lnTo>
                    <a:lnTo>
                      <a:pt x="38" y="5"/>
                    </a:lnTo>
                    <a:lnTo>
                      <a:pt x="33" y="3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4" y="3"/>
                    </a:lnTo>
                    <a:lnTo>
                      <a:pt x="9" y="5"/>
                    </a:lnTo>
                    <a:lnTo>
                      <a:pt x="5" y="9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1" y="33"/>
                    </a:lnTo>
                    <a:lnTo>
                      <a:pt x="5" y="39"/>
                    </a:lnTo>
                    <a:lnTo>
                      <a:pt x="9" y="43"/>
                    </a:lnTo>
                    <a:lnTo>
                      <a:pt x="14" y="46"/>
                    </a:lnTo>
                    <a:lnTo>
                      <a:pt x="20" y="48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4" y="48"/>
                    </a:lnTo>
                    <a:lnTo>
                      <a:pt x="24" y="48"/>
                    </a:lnTo>
                    <a:close/>
                  </a:path>
                </a:pathLst>
              </a:custGeom>
              <a:solidFill>
                <a:srgbClr val="59D9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2" name="Freeform 232"/>
              <p:cNvSpPr>
                <a:spLocks/>
              </p:cNvSpPr>
              <p:nvPr/>
            </p:nvSpPr>
            <p:spPr bwMode="auto">
              <a:xfrm>
                <a:off x="4867" y="2130"/>
                <a:ext cx="13" cy="1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38" y="6"/>
                  </a:cxn>
                  <a:cxn ang="0">
                    <a:pos x="39" y="9"/>
                  </a:cxn>
                  <a:cxn ang="0">
                    <a:pos x="38" y="13"/>
                  </a:cxn>
                  <a:cxn ang="0">
                    <a:pos x="37" y="18"/>
                  </a:cxn>
                  <a:cxn ang="0">
                    <a:pos x="34" y="24"/>
                  </a:cxn>
                  <a:cxn ang="0">
                    <a:pos x="30" y="28"/>
                  </a:cxn>
                  <a:cxn ang="0">
                    <a:pos x="25" y="31"/>
                  </a:cxn>
                  <a:cxn ang="0">
                    <a:pos x="18" y="33"/>
                  </a:cxn>
                  <a:cxn ang="0">
                    <a:pos x="16" y="33"/>
                  </a:cxn>
                  <a:cxn ang="0">
                    <a:pos x="13" y="33"/>
                  </a:cxn>
                  <a:cxn ang="0">
                    <a:pos x="10" y="33"/>
                  </a:cxn>
                  <a:cxn ang="0">
                    <a:pos x="5" y="31"/>
                  </a:cxn>
                  <a:cxn ang="0">
                    <a:pos x="0" y="28"/>
                  </a:cxn>
                  <a:cxn ang="0">
                    <a:pos x="0" y="26"/>
                  </a:cxn>
                  <a:cxn ang="0">
                    <a:pos x="2" y="28"/>
                  </a:cxn>
                  <a:cxn ang="0">
                    <a:pos x="12" y="28"/>
                  </a:cxn>
                  <a:cxn ang="0">
                    <a:pos x="22" y="24"/>
                  </a:cxn>
                  <a:cxn ang="0">
                    <a:pos x="26" y="21"/>
                  </a:cxn>
                  <a:cxn ang="0">
                    <a:pos x="27" y="20"/>
                  </a:cxn>
                  <a:cxn ang="0">
                    <a:pos x="31" y="14"/>
                  </a:cxn>
                  <a:cxn ang="0">
                    <a:pos x="37" y="5"/>
                  </a:cxn>
                  <a:cxn ang="0">
                    <a:pos x="37" y="1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39" h="33">
                    <a:moveTo>
                      <a:pt x="38" y="0"/>
                    </a:moveTo>
                    <a:lnTo>
                      <a:pt x="38" y="2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39" y="9"/>
                    </a:lnTo>
                    <a:lnTo>
                      <a:pt x="38" y="13"/>
                    </a:lnTo>
                    <a:lnTo>
                      <a:pt x="37" y="18"/>
                    </a:lnTo>
                    <a:lnTo>
                      <a:pt x="34" y="24"/>
                    </a:lnTo>
                    <a:lnTo>
                      <a:pt x="30" y="28"/>
                    </a:lnTo>
                    <a:lnTo>
                      <a:pt x="25" y="31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3" y="33"/>
                    </a:lnTo>
                    <a:lnTo>
                      <a:pt x="10" y="33"/>
                    </a:lnTo>
                    <a:lnTo>
                      <a:pt x="5" y="31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2" y="28"/>
                    </a:lnTo>
                    <a:lnTo>
                      <a:pt x="12" y="28"/>
                    </a:lnTo>
                    <a:lnTo>
                      <a:pt x="22" y="24"/>
                    </a:lnTo>
                    <a:lnTo>
                      <a:pt x="26" y="21"/>
                    </a:lnTo>
                    <a:lnTo>
                      <a:pt x="27" y="20"/>
                    </a:lnTo>
                    <a:lnTo>
                      <a:pt x="31" y="14"/>
                    </a:lnTo>
                    <a:lnTo>
                      <a:pt x="37" y="5"/>
                    </a:lnTo>
                    <a:lnTo>
                      <a:pt x="37" y="1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8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3" name="Freeform 233"/>
              <p:cNvSpPr>
                <a:spLocks/>
              </p:cNvSpPr>
              <p:nvPr/>
            </p:nvSpPr>
            <p:spPr bwMode="auto">
              <a:xfrm>
                <a:off x="4853" y="2121"/>
                <a:ext cx="16" cy="16"/>
              </a:xfrm>
              <a:custGeom>
                <a:avLst/>
                <a:gdLst/>
                <a:ahLst/>
                <a:cxnLst>
                  <a:cxn ang="0">
                    <a:pos x="24" y="48"/>
                  </a:cxn>
                  <a:cxn ang="0">
                    <a:pos x="27" y="48"/>
                  </a:cxn>
                  <a:cxn ang="0">
                    <a:pos x="34" y="47"/>
                  </a:cxn>
                  <a:cxn ang="0">
                    <a:pos x="39" y="44"/>
                  </a:cxn>
                  <a:cxn ang="0">
                    <a:pos x="43" y="40"/>
                  </a:cxn>
                  <a:cxn ang="0">
                    <a:pos x="46" y="35"/>
                  </a:cxn>
                  <a:cxn ang="0">
                    <a:pos x="47" y="28"/>
                  </a:cxn>
                  <a:cxn ang="0">
                    <a:pos x="48" y="24"/>
                  </a:cxn>
                  <a:cxn ang="0">
                    <a:pos x="46" y="15"/>
                  </a:cxn>
                  <a:cxn ang="0">
                    <a:pos x="43" y="10"/>
                  </a:cxn>
                  <a:cxn ang="0">
                    <a:pos x="39" y="6"/>
                  </a:cxn>
                  <a:cxn ang="0">
                    <a:pos x="34" y="3"/>
                  </a:cxn>
                  <a:cxn ang="0">
                    <a:pos x="27" y="2"/>
                  </a:cxn>
                  <a:cxn ang="0">
                    <a:pos x="24" y="0"/>
                  </a:cxn>
                  <a:cxn ang="0">
                    <a:pos x="20" y="2"/>
                  </a:cxn>
                  <a:cxn ang="0">
                    <a:pos x="15" y="3"/>
                  </a:cxn>
                  <a:cxn ang="0">
                    <a:pos x="10" y="6"/>
                  </a:cxn>
                  <a:cxn ang="0">
                    <a:pos x="6" y="10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2" y="35"/>
                  </a:cxn>
                  <a:cxn ang="0">
                    <a:pos x="6" y="40"/>
                  </a:cxn>
                  <a:cxn ang="0">
                    <a:pos x="10" y="44"/>
                  </a:cxn>
                  <a:cxn ang="0">
                    <a:pos x="15" y="47"/>
                  </a:cxn>
                  <a:cxn ang="0">
                    <a:pos x="20" y="48"/>
                  </a:cxn>
                  <a:cxn ang="0">
                    <a:pos x="24" y="48"/>
                  </a:cxn>
                  <a:cxn ang="0">
                    <a:pos x="23" y="48"/>
                  </a:cxn>
                  <a:cxn ang="0">
                    <a:pos x="24" y="48"/>
                  </a:cxn>
                  <a:cxn ang="0">
                    <a:pos x="23" y="48"/>
                  </a:cxn>
                  <a:cxn ang="0">
                    <a:pos x="24" y="48"/>
                  </a:cxn>
                  <a:cxn ang="0">
                    <a:pos x="24" y="48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lnTo>
                      <a:pt x="27" y="48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3" y="40"/>
                    </a:lnTo>
                    <a:lnTo>
                      <a:pt x="46" y="35"/>
                    </a:lnTo>
                    <a:lnTo>
                      <a:pt x="47" y="28"/>
                    </a:lnTo>
                    <a:lnTo>
                      <a:pt x="48" y="24"/>
                    </a:lnTo>
                    <a:lnTo>
                      <a:pt x="46" y="15"/>
                    </a:lnTo>
                    <a:lnTo>
                      <a:pt x="43" y="10"/>
                    </a:lnTo>
                    <a:lnTo>
                      <a:pt x="39" y="6"/>
                    </a:lnTo>
                    <a:lnTo>
                      <a:pt x="34" y="3"/>
                    </a:lnTo>
                    <a:lnTo>
                      <a:pt x="27" y="2"/>
                    </a:lnTo>
                    <a:lnTo>
                      <a:pt x="24" y="0"/>
                    </a:lnTo>
                    <a:lnTo>
                      <a:pt x="20" y="2"/>
                    </a:lnTo>
                    <a:lnTo>
                      <a:pt x="15" y="3"/>
                    </a:lnTo>
                    <a:lnTo>
                      <a:pt x="10" y="6"/>
                    </a:lnTo>
                    <a:lnTo>
                      <a:pt x="6" y="10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5"/>
                    </a:lnTo>
                    <a:lnTo>
                      <a:pt x="6" y="40"/>
                    </a:lnTo>
                    <a:lnTo>
                      <a:pt x="10" y="44"/>
                    </a:lnTo>
                    <a:lnTo>
                      <a:pt x="15" y="47"/>
                    </a:lnTo>
                    <a:lnTo>
                      <a:pt x="20" y="48"/>
                    </a:lnTo>
                    <a:lnTo>
                      <a:pt x="24" y="48"/>
                    </a:lnTo>
                    <a:lnTo>
                      <a:pt x="23" y="48"/>
                    </a:lnTo>
                    <a:lnTo>
                      <a:pt x="24" y="48"/>
                    </a:lnTo>
                    <a:lnTo>
                      <a:pt x="23" y="48"/>
                    </a:lnTo>
                    <a:lnTo>
                      <a:pt x="24" y="48"/>
                    </a:lnTo>
                    <a:lnTo>
                      <a:pt x="24" y="48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4" name="Freeform 234"/>
              <p:cNvSpPr>
                <a:spLocks/>
              </p:cNvSpPr>
              <p:nvPr/>
            </p:nvSpPr>
            <p:spPr bwMode="auto">
              <a:xfrm>
                <a:off x="4856" y="2127"/>
                <a:ext cx="13" cy="1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4"/>
                  </a:cxn>
                  <a:cxn ang="0">
                    <a:pos x="39" y="6"/>
                  </a:cxn>
                  <a:cxn ang="0">
                    <a:pos x="39" y="8"/>
                  </a:cxn>
                  <a:cxn ang="0">
                    <a:pos x="40" y="8"/>
                  </a:cxn>
                  <a:cxn ang="0">
                    <a:pos x="39" y="12"/>
                  </a:cxn>
                  <a:cxn ang="0">
                    <a:pos x="38" y="19"/>
                  </a:cxn>
                  <a:cxn ang="0">
                    <a:pos x="35" y="24"/>
                  </a:cxn>
                  <a:cxn ang="0">
                    <a:pos x="31" y="28"/>
                  </a:cxn>
                  <a:cxn ang="0">
                    <a:pos x="26" y="31"/>
                  </a:cxn>
                  <a:cxn ang="0">
                    <a:pos x="19" y="32"/>
                  </a:cxn>
                  <a:cxn ang="0">
                    <a:pos x="16" y="32"/>
                  </a:cxn>
                  <a:cxn ang="0">
                    <a:pos x="14" y="32"/>
                  </a:cxn>
                  <a:cxn ang="0">
                    <a:pos x="11" y="32"/>
                  </a:cxn>
                  <a:cxn ang="0">
                    <a:pos x="6" y="31"/>
                  </a:cxn>
                  <a:cxn ang="0">
                    <a:pos x="0" y="27"/>
                  </a:cxn>
                  <a:cxn ang="0">
                    <a:pos x="0" y="26"/>
                  </a:cxn>
                  <a:cxn ang="0">
                    <a:pos x="3" y="27"/>
                  </a:cxn>
                  <a:cxn ang="0">
                    <a:pos x="12" y="27"/>
                  </a:cxn>
                  <a:cxn ang="0">
                    <a:pos x="23" y="23"/>
                  </a:cxn>
                  <a:cxn ang="0">
                    <a:pos x="27" y="20"/>
                  </a:cxn>
                  <a:cxn ang="0">
                    <a:pos x="28" y="19"/>
                  </a:cxn>
                  <a:cxn ang="0">
                    <a:pos x="32" y="14"/>
                  </a:cxn>
                  <a:cxn ang="0">
                    <a:pos x="38" y="6"/>
                  </a:cxn>
                  <a:cxn ang="0">
                    <a:pos x="38" y="2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40" h="32">
                    <a:moveTo>
                      <a:pt x="39" y="0"/>
                    </a:moveTo>
                    <a:lnTo>
                      <a:pt x="39" y="4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39" y="12"/>
                    </a:lnTo>
                    <a:lnTo>
                      <a:pt x="38" y="19"/>
                    </a:lnTo>
                    <a:lnTo>
                      <a:pt x="35" y="24"/>
                    </a:lnTo>
                    <a:lnTo>
                      <a:pt x="31" y="28"/>
                    </a:lnTo>
                    <a:lnTo>
                      <a:pt x="26" y="31"/>
                    </a:lnTo>
                    <a:lnTo>
                      <a:pt x="19" y="32"/>
                    </a:lnTo>
                    <a:lnTo>
                      <a:pt x="16" y="32"/>
                    </a:lnTo>
                    <a:lnTo>
                      <a:pt x="14" y="32"/>
                    </a:lnTo>
                    <a:lnTo>
                      <a:pt x="11" y="32"/>
                    </a:lnTo>
                    <a:lnTo>
                      <a:pt x="6" y="31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3" y="27"/>
                    </a:lnTo>
                    <a:lnTo>
                      <a:pt x="12" y="27"/>
                    </a:lnTo>
                    <a:lnTo>
                      <a:pt x="23" y="23"/>
                    </a:lnTo>
                    <a:lnTo>
                      <a:pt x="27" y="20"/>
                    </a:lnTo>
                    <a:lnTo>
                      <a:pt x="28" y="19"/>
                    </a:lnTo>
                    <a:lnTo>
                      <a:pt x="32" y="14"/>
                    </a:lnTo>
                    <a:lnTo>
                      <a:pt x="38" y="6"/>
                    </a:lnTo>
                    <a:lnTo>
                      <a:pt x="38" y="2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5" name="Freeform 235"/>
              <p:cNvSpPr>
                <a:spLocks/>
              </p:cNvSpPr>
              <p:nvPr/>
            </p:nvSpPr>
            <p:spPr bwMode="auto">
              <a:xfrm>
                <a:off x="4855" y="2139"/>
                <a:ext cx="16" cy="16"/>
              </a:xfrm>
              <a:custGeom>
                <a:avLst/>
                <a:gdLst/>
                <a:ahLst/>
                <a:cxnLst>
                  <a:cxn ang="0">
                    <a:pos x="24" y="48"/>
                  </a:cxn>
                  <a:cxn ang="0">
                    <a:pos x="27" y="48"/>
                  </a:cxn>
                  <a:cxn ang="0">
                    <a:pos x="34" y="47"/>
                  </a:cxn>
                  <a:cxn ang="0">
                    <a:pos x="39" y="44"/>
                  </a:cxn>
                  <a:cxn ang="0">
                    <a:pos x="43" y="40"/>
                  </a:cxn>
                  <a:cxn ang="0">
                    <a:pos x="46" y="35"/>
                  </a:cxn>
                  <a:cxn ang="0">
                    <a:pos x="47" y="28"/>
                  </a:cxn>
                  <a:cxn ang="0">
                    <a:pos x="48" y="24"/>
                  </a:cxn>
                  <a:cxn ang="0">
                    <a:pos x="46" y="15"/>
                  </a:cxn>
                  <a:cxn ang="0">
                    <a:pos x="43" y="9"/>
                  </a:cxn>
                  <a:cxn ang="0">
                    <a:pos x="39" y="5"/>
                  </a:cxn>
                  <a:cxn ang="0">
                    <a:pos x="34" y="3"/>
                  </a:cxn>
                  <a:cxn ang="0">
                    <a:pos x="27" y="2"/>
                  </a:cxn>
                  <a:cxn ang="0">
                    <a:pos x="24" y="0"/>
                  </a:cxn>
                  <a:cxn ang="0">
                    <a:pos x="20" y="2"/>
                  </a:cxn>
                  <a:cxn ang="0">
                    <a:pos x="14" y="3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2" y="35"/>
                  </a:cxn>
                  <a:cxn ang="0">
                    <a:pos x="4" y="40"/>
                  </a:cxn>
                  <a:cxn ang="0">
                    <a:pos x="8" y="44"/>
                  </a:cxn>
                  <a:cxn ang="0">
                    <a:pos x="14" y="47"/>
                  </a:cxn>
                  <a:cxn ang="0">
                    <a:pos x="20" y="48"/>
                  </a:cxn>
                  <a:cxn ang="0">
                    <a:pos x="24" y="48"/>
                  </a:cxn>
                  <a:cxn ang="0">
                    <a:pos x="23" y="48"/>
                  </a:cxn>
                  <a:cxn ang="0">
                    <a:pos x="24" y="48"/>
                  </a:cxn>
                  <a:cxn ang="0">
                    <a:pos x="23" y="48"/>
                  </a:cxn>
                  <a:cxn ang="0">
                    <a:pos x="24" y="48"/>
                  </a:cxn>
                  <a:cxn ang="0">
                    <a:pos x="24" y="48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lnTo>
                      <a:pt x="27" y="48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3" y="40"/>
                    </a:lnTo>
                    <a:lnTo>
                      <a:pt x="46" y="35"/>
                    </a:lnTo>
                    <a:lnTo>
                      <a:pt x="47" y="28"/>
                    </a:lnTo>
                    <a:lnTo>
                      <a:pt x="48" y="24"/>
                    </a:lnTo>
                    <a:lnTo>
                      <a:pt x="46" y="15"/>
                    </a:lnTo>
                    <a:lnTo>
                      <a:pt x="43" y="9"/>
                    </a:lnTo>
                    <a:lnTo>
                      <a:pt x="39" y="5"/>
                    </a:lnTo>
                    <a:lnTo>
                      <a:pt x="34" y="3"/>
                    </a:lnTo>
                    <a:lnTo>
                      <a:pt x="27" y="2"/>
                    </a:lnTo>
                    <a:lnTo>
                      <a:pt x="24" y="0"/>
                    </a:lnTo>
                    <a:lnTo>
                      <a:pt x="20" y="2"/>
                    </a:lnTo>
                    <a:lnTo>
                      <a:pt x="14" y="3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5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14" y="47"/>
                    </a:lnTo>
                    <a:lnTo>
                      <a:pt x="20" y="48"/>
                    </a:lnTo>
                    <a:lnTo>
                      <a:pt x="24" y="48"/>
                    </a:lnTo>
                    <a:lnTo>
                      <a:pt x="23" y="48"/>
                    </a:lnTo>
                    <a:lnTo>
                      <a:pt x="24" y="48"/>
                    </a:lnTo>
                    <a:lnTo>
                      <a:pt x="23" y="48"/>
                    </a:lnTo>
                    <a:lnTo>
                      <a:pt x="24" y="48"/>
                    </a:lnTo>
                    <a:lnTo>
                      <a:pt x="24" y="48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6" name="Freeform 236"/>
              <p:cNvSpPr>
                <a:spLocks/>
              </p:cNvSpPr>
              <p:nvPr/>
            </p:nvSpPr>
            <p:spPr bwMode="auto">
              <a:xfrm>
                <a:off x="4857" y="2144"/>
                <a:ext cx="14" cy="11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40" y="6"/>
                  </a:cxn>
                  <a:cxn ang="0">
                    <a:pos x="40" y="9"/>
                  </a:cxn>
                  <a:cxn ang="0">
                    <a:pos x="41" y="9"/>
                  </a:cxn>
                  <a:cxn ang="0">
                    <a:pos x="40" y="13"/>
                  </a:cxn>
                  <a:cxn ang="0">
                    <a:pos x="39" y="20"/>
                  </a:cxn>
                  <a:cxn ang="0">
                    <a:pos x="36" y="25"/>
                  </a:cxn>
                  <a:cxn ang="0">
                    <a:pos x="32" y="29"/>
                  </a:cxn>
                  <a:cxn ang="0">
                    <a:pos x="27" y="32"/>
                  </a:cxn>
                  <a:cxn ang="0">
                    <a:pos x="20" y="33"/>
                  </a:cxn>
                  <a:cxn ang="0">
                    <a:pos x="17" y="33"/>
                  </a:cxn>
                  <a:cxn ang="0">
                    <a:pos x="15" y="33"/>
                  </a:cxn>
                  <a:cxn ang="0">
                    <a:pos x="12" y="33"/>
                  </a:cxn>
                  <a:cxn ang="0">
                    <a:pos x="7" y="32"/>
                  </a:cxn>
                  <a:cxn ang="0">
                    <a:pos x="1" y="28"/>
                  </a:cxn>
                  <a:cxn ang="0">
                    <a:pos x="0" y="26"/>
                  </a:cxn>
                  <a:cxn ang="0">
                    <a:pos x="3" y="28"/>
                  </a:cxn>
                  <a:cxn ang="0">
                    <a:pos x="12" y="28"/>
                  </a:cxn>
                  <a:cxn ang="0">
                    <a:pos x="24" y="24"/>
                  </a:cxn>
                  <a:cxn ang="0">
                    <a:pos x="28" y="21"/>
                  </a:cxn>
                  <a:cxn ang="0">
                    <a:pos x="29" y="20"/>
                  </a:cxn>
                  <a:cxn ang="0">
                    <a:pos x="33" y="14"/>
                  </a:cxn>
                  <a:cxn ang="0">
                    <a:pos x="37" y="5"/>
                  </a:cxn>
                  <a:cxn ang="0">
                    <a:pos x="37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41" h="33">
                    <a:moveTo>
                      <a:pt x="39" y="0"/>
                    </a:moveTo>
                    <a:lnTo>
                      <a:pt x="40" y="6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20"/>
                    </a:lnTo>
                    <a:lnTo>
                      <a:pt x="36" y="25"/>
                    </a:lnTo>
                    <a:lnTo>
                      <a:pt x="32" y="29"/>
                    </a:lnTo>
                    <a:lnTo>
                      <a:pt x="27" y="32"/>
                    </a:lnTo>
                    <a:lnTo>
                      <a:pt x="20" y="33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2" y="33"/>
                    </a:lnTo>
                    <a:lnTo>
                      <a:pt x="7" y="32"/>
                    </a:lnTo>
                    <a:lnTo>
                      <a:pt x="1" y="28"/>
                    </a:lnTo>
                    <a:lnTo>
                      <a:pt x="0" y="26"/>
                    </a:lnTo>
                    <a:lnTo>
                      <a:pt x="3" y="28"/>
                    </a:lnTo>
                    <a:lnTo>
                      <a:pt x="12" y="28"/>
                    </a:lnTo>
                    <a:lnTo>
                      <a:pt x="24" y="24"/>
                    </a:lnTo>
                    <a:lnTo>
                      <a:pt x="28" y="21"/>
                    </a:lnTo>
                    <a:lnTo>
                      <a:pt x="29" y="20"/>
                    </a:lnTo>
                    <a:lnTo>
                      <a:pt x="33" y="14"/>
                    </a:lnTo>
                    <a:lnTo>
                      <a:pt x="37" y="5"/>
                    </a:lnTo>
                    <a:lnTo>
                      <a:pt x="37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7" name="Freeform 237"/>
              <p:cNvSpPr>
                <a:spLocks/>
              </p:cNvSpPr>
              <p:nvPr/>
            </p:nvSpPr>
            <p:spPr bwMode="auto">
              <a:xfrm>
                <a:off x="4857" y="2156"/>
                <a:ext cx="16" cy="15"/>
              </a:xfrm>
              <a:custGeom>
                <a:avLst/>
                <a:gdLst/>
                <a:ahLst/>
                <a:cxnLst>
                  <a:cxn ang="0">
                    <a:pos x="24" y="47"/>
                  </a:cxn>
                  <a:cxn ang="0">
                    <a:pos x="27" y="47"/>
                  </a:cxn>
                  <a:cxn ang="0">
                    <a:pos x="34" y="46"/>
                  </a:cxn>
                  <a:cxn ang="0">
                    <a:pos x="39" y="43"/>
                  </a:cxn>
                  <a:cxn ang="0">
                    <a:pos x="43" y="39"/>
                  </a:cxn>
                  <a:cxn ang="0">
                    <a:pos x="46" y="34"/>
                  </a:cxn>
                  <a:cxn ang="0">
                    <a:pos x="47" y="27"/>
                  </a:cxn>
                  <a:cxn ang="0">
                    <a:pos x="48" y="23"/>
                  </a:cxn>
                  <a:cxn ang="0">
                    <a:pos x="46" y="14"/>
                  </a:cxn>
                  <a:cxn ang="0">
                    <a:pos x="43" y="9"/>
                  </a:cxn>
                  <a:cxn ang="0">
                    <a:pos x="39" y="5"/>
                  </a:cxn>
                  <a:cxn ang="0">
                    <a:pos x="34" y="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20" y="1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3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9"/>
                  </a:cxn>
                  <a:cxn ang="0">
                    <a:pos x="8" y="43"/>
                  </a:cxn>
                  <a:cxn ang="0">
                    <a:pos x="14" y="46"/>
                  </a:cxn>
                  <a:cxn ang="0">
                    <a:pos x="20" y="47"/>
                  </a:cxn>
                  <a:cxn ang="0">
                    <a:pos x="24" y="47"/>
                  </a:cxn>
                  <a:cxn ang="0">
                    <a:pos x="23" y="47"/>
                  </a:cxn>
                  <a:cxn ang="0">
                    <a:pos x="24" y="47"/>
                  </a:cxn>
                  <a:cxn ang="0">
                    <a:pos x="23" y="47"/>
                  </a:cxn>
                  <a:cxn ang="0">
                    <a:pos x="24" y="47"/>
                  </a:cxn>
                  <a:cxn ang="0">
                    <a:pos x="24" y="47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lnTo>
                      <a:pt x="27" y="47"/>
                    </a:lnTo>
                    <a:lnTo>
                      <a:pt x="34" y="46"/>
                    </a:lnTo>
                    <a:lnTo>
                      <a:pt x="39" y="43"/>
                    </a:lnTo>
                    <a:lnTo>
                      <a:pt x="43" y="39"/>
                    </a:lnTo>
                    <a:lnTo>
                      <a:pt x="46" y="34"/>
                    </a:lnTo>
                    <a:lnTo>
                      <a:pt x="47" y="27"/>
                    </a:lnTo>
                    <a:lnTo>
                      <a:pt x="48" y="23"/>
                    </a:lnTo>
                    <a:lnTo>
                      <a:pt x="46" y="14"/>
                    </a:lnTo>
                    <a:lnTo>
                      <a:pt x="43" y="9"/>
                    </a:lnTo>
                    <a:lnTo>
                      <a:pt x="39" y="5"/>
                    </a:lnTo>
                    <a:lnTo>
                      <a:pt x="34" y="2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9"/>
                    </a:lnTo>
                    <a:lnTo>
                      <a:pt x="8" y="43"/>
                    </a:lnTo>
                    <a:lnTo>
                      <a:pt x="14" y="46"/>
                    </a:lnTo>
                    <a:lnTo>
                      <a:pt x="20" y="47"/>
                    </a:lnTo>
                    <a:lnTo>
                      <a:pt x="24" y="47"/>
                    </a:lnTo>
                    <a:lnTo>
                      <a:pt x="23" y="47"/>
                    </a:lnTo>
                    <a:lnTo>
                      <a:pt x="24" y="47"/>
                    </a:lnTo>
                    <a:lnTo>
                      <a:pt x="23" y="47"/>
                    </a:lnTo>
                    <a:lnTo>
                      <a:pt x="24" y="47"/>
                    </a:lnTo>
                    <a:lnTo>
                      <a:pt x="24" y="47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8" name="Freeform 238"/>
              <p:cNvSpPr>
                <a:spLocks/>
              </p:cNvSpPr>
              <p:nvPr/>
            </p:nvSpPr>
            <p:spPr bwMode="auto">
              <a:xfrm>
                <a:off x="4860" y="2160"/>
                <a:ext cx="13" cy="11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2"/>
                  </a:cxn>
                  <a:cxn ang="0">
                    <a:pos x="39" y="3"/>
                  </a:cxn>
                  <a:cxn ang="0">
                    <a:pos x="39" y="6"/>
                  </a:cxn>
                  <a:cxn ang="0">
                    <a:pos x="39" y="9"/>
                  </a:cxn>
                  <a:cxn ang="0">
                    <a:pos x="40" y="9"/>
                  </a:cxn>
                  <a:cxn ang="0">
                    <a:pos x="39" y="13"/>
                  </a:cxn>
                  <a:cxn ang="0">
                    <a:pos x="38" y="20"/>
                  </a:cxn>
                  <a:cxn ang="0">
                    <a:pos x="35" y="25"/>
                  </a:cxn>
                  <a:cxn ang="0">
                    <a:pos x="31" y="29"/>
                  </a:cxn>
                  <a:cxn ang="0">
                    <a:pos x="26" y="32"/>
                  </a:cxn>
                  <a:cxn ang="0">
                    <a:pos x="19" y="33"/>
                  </a:cxn>
                  <a:cxn ang="0">
                    <a:pos x="16" y="33"/>
                  </a:cxn>
                  <a:cxn ang="0">
                    <a:pos x="14" y="33"/>
                  </a:cxn>
                  <a:cxn ang="0">
                    <a:pos x="11" y="33"/>
                  </a:cxn>
                  <a:cxn ang="0">
                    <a:pos x="6" y="31"/>
                  </a:cxn>
                  <a:cxn ang="0">
                    <a:pos x="0" y="27"/>
                  </a:cxn>
                  <a:cxn ang="0">
                    <a:pos x="0" y="25"/>
                  </a:cxn>
                  <a:cxn ang="0">
                    <a:pos x="3" y="27"/>
                  </a:cxn>
                  <a:cxn ang="0">
                    <a:pos x="12" y="27"/>
                  </a:cxn>
                  <a:cxn ang="0">
                    <a:pos x="23" y="23"/>
                  </a:cxn>
                  <a:cxn ang="0">
                    <a:pos x="27" y="20"/>
                  </a:cxn>
                  <a:cxn ang="0">
                    <a:pos x="28" y="19"/>
                  </a:cxn>
                  <a:cxn ang="0">
                    <a:pos x="32" y="15"/>
                  </a:cxn>
                  <a:cxn ang="0">
                    <a:pos x="36" y="6"/>
                  </a:cxn>
                  <a:cxn ang="0">
                    <a:pos x="38" y="2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40" h="33">
                    <a:moveTo>
                      <a:pt x="39" y="0"/>
                    </a:moveTo>
                    <a:lnTo>
                      <a:pt x="39" y="2"/>
                    </a:lnTo>
                    <a:lnTo>
                      <a:pt x="39" y="3"/>
                    </a:lnTo>
                    <a:lnTo>
                      <a:pt x="39" y="6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39" y="13"/>
                    </a:lnTo>
                    <a:lnTo>
                      <a:pt x="38" y="20"/>
                    </a:lnTo>
                    <a:lnTo>
                      <a:pt x="35" y="25"/>
                    </a:lnTo>
                    <a:lnTo>
                      <a:pt x="31" y="29"/>
                    </a:lnTo>
                    <a:lnTo>
                      <a:pt x="26" y="32"/>
                    </a:lnTo>
                    <a:lnTo>
                      <a:pt x="19" y="33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1" y="33"/>
                    </a:lnTo>
                    <a:lnTo>
                      <a:pt x="6" y="31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3" y="27"/>
                    </a:lnTo>
                    <a:lnTo>
                      <a:pt x="12" y="27"/>
                    </a:lnTo>
                    <a:lnTo>
                      <a:pt x="23" y="23"/>
                    </a:lnTo>
                    <a:lnTo>
                      <a:pt x="27" y="20"/>
                    </a:lnTo>
                    <a:lnTo>
                      <a:pt x="28" y="19"/>
                    </a:lnTo>
                    <a:lnTo>
                      <a:pt x="32" y="15"/>
                    </a:lnTo>
                    <a:lnTo>
                      <a:pt x="36" y="6"/>
                    </a:lnTo>
                    <a:lnTo>
                      <a:pt x="38" y="2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9" name="Freeform 239"/>
              <p:cNvSpPr>
                <a:spLocks/>
              </p:cNvSpPr>
              <p:nvPr/>
            </p:nvSpPr>
            <p:spPr bwMode="auto">
              <a:xfrm>
                <a:off x="4861" y="2171"/>
                <a:ext cx="16" cy="16"/>
              </a:xfrm>
              <a:custGeom>
                <a:avLst/>
                <a:gdLst/>
                <a:ahLst/>
                <a:cxnLst>
                  <a:cxn ang="0">
                    <a:pos x="24" y="48"/>
                  </a:cxn>
                  <a:cxn ang="0">
                    <a:pos x="27" y="48"/>
                  </a:cxn>
                  <a:cxn ang="0">
                    <a:pos x="32" y="47"/>
                  </a:cxn>
                  <a:cxn ang="0">
                    <a:pos x="37" y="44"/>
                  </a:cxn>
                  <a:cxn ang="0">
                    <a:pos x="41" y="40"/>
                  </a:cxn>
                  <a:cxn ang="0">
                    <a:pos x="45" y="35"/>
                  </a:cxn>
                  <a:cxn ang="0">
                    <a:pos x="46" y="28"/>
                  </a:cxn>
                  <a:cxn ang="0">
                    <a:pos x="48" y="24"/>
                  </a:cxn>
                  <a:cxn ang="0">
                    <a:pos x="46" y="22"/>
                  </a:cxn>
                  <a:cxn ang="0">
                    <a:pos x="45" y="15"/>
                  </a:cxn>
                  <a:cxn ang="0">
                    <a:pos x="41" y="10"/>
                  </a:cxn>
                  <a:cxn ang="0">
                    <a:pos x="37" y="6"/>
                  </a:cxn>
                  <a:cxn ang="0">
                    <a:pos x="32" y="3"/>
                  </a:cxn>
                  <a:cxn ang="0">
                    <a:pos x="27" y="2"/>
                  </a:cxn>
                  <a:cxn ang="0">
                    <a:pos x="24" y="0"/>
                  </a:cxn>
                  <a:cxn ang="0">
                    <a:pos x="20" y="2"/>
                  </a:cxn>
                  <a:cxn ang="0">
                    <a:pos x="13" y="3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1" y="15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1" y="35"/>
                  </a:cxn>
                  <a:cxn ang="0">
                    <a:pos x="4" y="40"/>
                  </a:cxn>
                  <a:cxn ang="0">
                    <a:pos x="8" y="44"/>
                  </a:cxn>
                  <a:cxn ang="0">
                    <a:pos x="13" y="47"/>
                  </a:cxn>
                  <a:cxn ang="0">
                    <a:pos x="20" y="48"/>
                  </a:cxn>
                  <a:cxn ang="0">
                    <a:pos x="24" y="48"/>
                  </a:cxn>
                  <a:cxn ang="0">
                    <a:pos x="23" y="48"/>
                  </a:cxn>
                  <a:cxn ang="0">
                    <a:pos x="24" y="48"/>
                  </a:cxn>
                  <a:cxn ang="0">
                    <a:pos x="23" y="48"/>
                  </a:cxn>
                  <a:cxn ang="0">
                    <a:pos x="24" y="48"/>
                  </a:cxn>
                  <a:cxn ang="0">
                    <a:pos x="24" y="48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lnTo>
                      <a:pt x="27" y="48"/>
                    </a:lnTo>
                    <a:lnTo>
                      <a:pt x="32" y="47"/>
                    </a:lnTo>
                    <a:lnTo>
                      <a:pt x="37" y="44"/>
                    </a:lnTo>
                    <a:lnTo>
                      <a:pt x="41" y="40"/>
                    </a:lnTo>
                    <a:lnTo>
                      <a:pt x="45" y="35"/>
                    </a:lnTo>
                    <a:lnTo>
                      <a:pt x="46" y="28"/>
                    </a:lnTo>
                    <a:lnTo>
                      <a:pt x="48" y="24"/>
                    </a:lnTo>
                    <a:lnTo>
                      <a:pt x="46" y="22"/>
                    </a:lnTo>
                    <a:lnTo>
                      <a:pt x="45" y="15"/>
                    </a:lnTo>
                    <a:lnTo>
                      <a:pt x="41" y="10"/>
                    </a:lnTo>
                    <a:lnTo>
                      <a:pt x="37" y="6"/>
                    </a:lnTo>
                    <a:lnTo>
                      <a:pt x="32" y="3"/>
                    </a:lnTo>
                    <a:lnTo>
                      <a:pt x="27" y="2"/>
                    </a:lnTo>
                    <a:lnTo>
                      <a:pt x="24" y="0"/>
                    </a:lnTo>
                    <a:lnTo>
                      <a:pt x="20" y="2"/>
                    </a:lnTo>
                    <a:lnTo>
                      <a:pt x="13" y="3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1" y="15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1" y="35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13" y="47"/>
                    </a:lnTo>
                    <a:lnTo>
                      <a:pt x="20" y="48"/>
                    </a:lnTo>
                    <a:lnTo>
                      <a:pt x="24" y="48"/>
                    </a:lnTo>
                    <a:lnTo>
                      <a:pt x="23" y="48"/>
                    </a:lnTo>
                    <a:lnTo>
                      <a:pt x="24" y="48"/>
                    </a:lnTo>
                    <a:lnTo>
                      <a:pt x="23" y="48"/>
                    </a:lnTo>
                    <a:lnTo>
                      <a:pt x="24" y="48"/>
                    </a:lnTo>
                    <a:lnTo>
                      <a:pt x="24" y="48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0" name="Freeform 240"/>
              <p:cNvSpPr>
                <a:spLocks/>
              </p:cNvSpPr>
              <p:nvPr/>
            </p:nvSpPr>
            <p:spPr bwMode="auto">
              <a:xfrm>
                <a:off x="4863" y="2176"/>
                <a:ext cx="14" cy="1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9" y="5"/>
                  </a:cxn>
                  <a:cxn ang="0">
                    <a:pos x="39" y="9"/>
                  </a:cxn>
                  <a:cxn ang="0">
                    <a:pos x="41" y="9"/>
                  </a:cxn>
                  <a:cxn ang="0">
                    <a:pos x="39" y="13"/>
                  </a:cxn>
                  <a:cxn ang="0">
                    <a:pos x="38" y="20"/>
                  </a:cxn>
                  <a:cxn ang="0">
                    <a:pos x="34" y="25"/>
                  </a:cxn>
                  <a:cxn ang="0">
                    <a:pos x="30" y="29"/>
                  </a:cxn>
                  <a:cxn ang="0">
                    <a:pos x="25" y="32"/>
                  </a:cxn>
                  <a:cxn ang="0">
                    <a:pos x="20" y="33"/>
                  </a:cxn>
                  <a:cxn ang="0">
                    <a:pos x="17" y="33"/>
                  </a:cxn>
                  <a:cxn ang="0">
                    <a:pos x="14" y="33"/>
                  </a:cxn>
                  <a:cxn ang="0">
                    <a:pos x="12" y="33"/>
                  </a:cxn>
                  <a:cxn ang="0">
                    <a:pos x="5" y="32"/>
                  </a:cxn>
                  <a:cxn ang="0">
                    <a:pos x="0" y="28"/>
                  </a:cxn>
                  <a:cxn ang="0">
                    <a:pos x="0" y="27"/>
                  </a:cxn>
                  <a:cxn ang="0">
                    <a:pos x="2" y="28"/>
                  </a:cxn>
                  <a:cxn ang="0">
                    <a:pos x="12" y="28"/>
                  </a:cxn>
                  <a:cxn ang="0">
                    <a:pos x="17" y="27"/>
                  </a:cxn>
                  <a:cxn ang="0">
                    <a:pos x="24" y="24"/>
                  </a:cxn>
                  <a:cxn ang="0">
                    <a:pos x="26" y="21"/>
                  </a:cxn>
                  <a:cxn ang="0">
                    <a:pos x="28" y="20"/>
                  </a:cxn>
                  <a:cxn ang="0">
                    <a:pos x="31" y="15"/>
                  </a:cxn>
                  <a:cxn ang="0">
                    <a:pos x="37" y="5"/>
                  </a:cxn>
                  <a:cxn ang="0">
                    <a:pos x="37" y="1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41" h="33">
                    <a:moveTo>
                      <a:pt x="38" y="0"/>
                    </a:moveTo>
                    <a:lnTo>
                      <a:pt x="39" y="5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39" y="13"/>
                    </a:lnTo>
                    <a:lnTo>
                      <a:pt x="38" y="20"/>
                    </a:lnTo>
                    <a:lnTo>
                      <a:pt x="34" y="25"/>
                    </a:lnTo>
                    <a:lnTo>
                      <a:pt x="30" y="29"/>
                    </a:lnTo>
                    <a:lnTo>
                      <a:pt x="25" y="32"/>
                    </a:lnTo>
                    <a:lnTo>
                      <a:pt x="20" y="33"/>
                    </a:lnTo>
                    <a:lnTo>
                      <a:pt x="17" y="33"/>
                    </a:lnTo>
                    <a:lnTo>
                      <a:pt x="14" y="33"/>
                    </a:lnTo>
                    <a:lnTo>
                      <a:pt x="12" y="33"/>
                    </a:lnTo>
                    <a:lnTo>
                      <a:pt x="5" y="32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2" y="28"/>
                    </a:lnTo>
                    <a:lnTo>
                      <a:pt x="12" y="28"/>
                    </a:lnTo>
                    <a:lnTo>
                      <a:pt x="17" y="27"/>
                    </a:lnTo>
                    <a:lnTo>
                      <a:pt x="24" y="24"/>
                    </a:lnTo>
                    <a:lnTo>
                      <a:pt x="26" y="21"/>
                    </a:lnTo>
                    <a:lnTo>
                      <a:pt x="28" y="20"/>
                    </a:lnTo>
                    <a:lnTo>
                      <a:pt x="31" y="15"/>
                    </a:lnTo>
                    <a:lnTo>
                      <a:pt x="37" y="5"/>
                    </a:lnTo>
                    <a:lnTo>
                      <a:pt x="37" y="1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1" name="Freeform 241"/>
              <p:cNvSpPr>
                <a:spLocks/>
              </p:cNvSpPr>
              <p:nvPr/>
            </p:nvSpPr>
            <p:spPr bwMode="auto">
              <a:xfrm>
                <a:off x="4866" y="2188"/>
                <a:ext cx="16" cy="15"/>
              </a:xfrm>
              <a:custGeom>
                <a:avLst/>
                <a:gdLst/>
                <a:ahLst/>
                <a:cxnLst>
                  <a:cxn ang="0">
                    <a:pos x="23" y="47"/>
                  </a:cxn>
                  <a:cxn ang="0">
                    <a:pos x="26" y="47"/>
                  </a:cxn>
                  <a:cxn ang="0">
                    <a:pos x="33" y="46"/>
                  </a:cxn>
                  <a:cxn ang="0">
                    <a:pos x="38" y="43"/>
                  </a:cxn>
                  <a:cxn ang="0">
                    <a:pos x="42" y="39"/>
                  </a:cxn>
                  <a:cxn ang="0">
                    <a:pos x="45" y="34"/>
                  </a:cxn>
                  <a:cxn ang="0">
                    <a:pos x="46" y="27"/>
                  </a:cxn>
                  <a:cxn ang="0">
                    <a:pos x="47" y="23"/>
                  </a:cxn>
                  <a:cxn ang="0">
                    <a:pos x="45" y="15"/>
                  </a:cxn>
                  <a:cxn ang="0">
                    <a:pos x="42" y="10"/>
                  </a:cxn>
                  <a:cxn ang="0">
                    <a:pos x="38" y="6"/>
                  </a:cxn>
                  <a:cxn ang="0">
                    <a:pos x="33" y="3"/>
                  </a:cxn>
                  <a:cxn ang="0">
                    <a:pos x="26" y="2"/>
                  </a:cxn>
                  <a:cxn ang="0">
                    <a:pos x="23" y="0"/>
                  </a:cxn>
                  <a:cxn ang="0">
                    <a:pos x="20" y="2"/>
                  </a:cxn>
                  <a:cxn ang="0">
                    <a:pos x="13" y="3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1" y="15"/>
                  </a:cxn>
                  <a:cxn ang="0">
                    <a:pos x="0" y="20"/>
                  </a:cxn>
                  <a:cxn ang="0">
                    <a:pos x="0" y="23"/>
                  </a:cxn>
                  <a:cxn ang="0">
                    <a:pos x="0" y="27"/>
                  </a:cxn>
                  <a:cxn ang="0">
                    <a:pos x="1" y="34"/>
                  </a:cxn>
                  <a:cxn ang="0">
                    <a:pos x="4" y="39"/>
                  </a:cxn>
                  <a:cxn ang="0">
                    <a:pos x="8" y="43"/>
                  </a:cxn>
                  <a:cxn ang="0">
                    <a:pos x="13" y="46"/>
                  </a:cxn>
                  <a:cxn ang="0">
                    <a:pos x="20" y="47"/>
                  </a:cxn>
                  <a:cxn ang="0">
                    <a:pos x="23" y="47"/>
                  </a:cxn>
                  <a:cxn ang="0">
                    <a:pos x="22" y="47"/>
                  </a:cxn>
                  <a:cxn ang="0">
                    <a:pos x="23" y="47"/>
                  </a:cxn>
                  <a:cxn ang="0">
                    <a:pos x="22" y="47"/>
                  </a:cxn>
                  <a:cxn ang="0">
                    <a:pos x="23" y="47"/>
                  </a:cxn>
                  <a:cxn ang="0">
                    <a:pos x="23" y="47"/>
                  </a:cxn>
                </a:cxnLst>
                <a:rect l="0" t="0" r="r" b="b"/>
                <a:pathLst>
                  <a:path w="47" h="47">
                    <a:moveTo>
                      <a:pt x="23" y="47"/>
                    </a:moveTo>
                    <a:lnTo>
                      <a:pt x="26" y="47"/>
                    </a:lnTo>
                    <a:lnTo>
                      <a:pt x="33" y="46"/>
                    </a:lnTo>
                    <a:lnTo>
                      <a:pt x="38" y="43"/>
                    </a:lnTo>
                    <a:lnTo>
                      <a:pt x="42" y="39"/>
                    </a:lnTo>
                    <a:lnTo>
                      <a:pt x="45" y="34"/>
                    </a:lnTo>
                    <a:lnTo>
                      <a:pt x="46" y="27"/>
                    </a:lnTo>
                    <a:lnTo>
                      <a:pt x="47" y="23"/>
                    </a:lnTo>
                    <a:lnTo>
                      <a:pt x="45" y="15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3" y="3"/>
                    </a:lnTo>
                    <a:lnTo>
                      <a:pt x="26" y="2"/>
                    </a:lnTo>
                    <a:lnTo>
                      <a:pt x="23" y="0"/>
                    </a:lnTo>
                    <a:lnTo>
                      <a:pt x="20" y="2"/>
                    </a:lnTo>
                    <a:lnTo>
                      <a:pt x="13" y="3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1" y="34"/>
                    </a:lnTo>
                    <a:lnTo>
                      <a:pt x="4" y="39"/>
                    </a:lnTo>
                    <a:lnTo>
                      <a:pt x="8" y="43"/>
                    </a:lnTo>
                    <a:lnTo>
                      <a:pt x="13" y="46"/>
                    </a:lnTo>
                    <a:lnTo>
                      <a:pt x="20" y="47"/>
                    </a:lnTo>
                    <a:lnTo>
                      <a:pt x="23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23" y="47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2" name="Freeform 242"/>
              <p:cNvSpPr>
                <a:spLocks/>
              </p:cNvSpPr>
              <p:nvPr/>
            </p:nvSpPr>
            <p:spPr bwMode="auto">
              <a:xfrm>
                <a:off x="4868" y="2193"/>
                <a:ext cx="14" cy="1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1"/>
                  </a:cxn>
                  <a:cxn ang="0">
                    <a:pos x="40" y="3"/>
                  </a:cxn>
                  <a:cxn ang="0">
                    <a:pos x="40" y="5"/>
                  </a:cxn>
                  <a:cxn ang="0">
                    <a:pos x="40" y="8"/>
                  </a:cxn>
                  <a:cxn ang="0">
                    <a:pos x="41" y="8"/>
                  </a:cxn>
                  <a:cxn ang="0">
                    <a:pos x="40" y="12"/>
                  </a:cxn>
                  <a:cxn ang="0">
                    <a:pos x="39" y="19"/>
                  </a:cxn>
                  <a:cxn ang="0">
                    <a:pos x="36" y="24"/>
                  </a:cxn>
                  <a:cxn ang="0">
                    <a:pos x="32" y="28"/>
                  </a:cxn>
                  <a:cxn ang="0">
                    <a:pos x="27" y="31"/>
                  </a:cxn>
                  <a:cxn ang="0">
                    <a:pos x="20" y="32"/>
                  </a:cxn>
                  <a:cxn ang="0">
                    <a:pos x="17" y="32"/>
                  </a:cxn>
                  <a:cxn ang="0">
                    <a:pos x="15" y="32"/>
                  </a:cxn>
                  <a:cxn ang="0">
                    <a:pos x="12" y="32"/>
                  </a:cxn>
                  <a:cxn ang="0">
                    <a:pos x="7" y="31"/>
                  </a:cxn>
                  <a:cxn ang="0">
                    <a:pos x="2" y="27"/>
                  </a:cxn>
                  <a:cxn ang="0">
                    <a:pos x="0" y="25"/>
                  </a:cxn>
                  <a:cxn ang="0">
                    <a:pos x="3" y="27"/>
                  </a:cxn>
                  <a:cxn ang="0">
                    <a:pos x="12" y="27"/>
                  </a:cxn>
                  <a:cxn ang="0">
                    <a:pos x="24" y="23"/>
                  </a:cxn>
                  <a:cxn ang="0">
                    <a:pos x="28" y="20"/>
                  </a:cxn>
                  <a:cxn ang="0">
                    <a:pos x="29" y="19"/>
                  </a:cxn>
                  <a:cxn ang="0">
                    <a:pos x="33" y="13"/>
                  </a:cxn>
                  <a:cxn ang="0">
                    <a:pos x="37" y="5"/>
                  </a:cxn>
                  <a:cxn ang="0">
                    <a:pos x="39" y="1"/>
                  </a:cxn>
                  <a:cxn ang="0">
                    <a:pos x="40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41" h="32">
                    <a:moveTo>
                      <a:pt x="40" y="0"/>
                    </a:moveTo>
                    <a:lnTo>
                      <a:pt x="40" y="1"/>
                    </a:lnTo>
                    <a:lnTo>
                      <a:pt x="40" y="3"/>
                    </a:lnTo>
                    <a:lnTo>
                      <a:pt x="40" y="5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0" y="12"/>
                    </a:lnTo>
                    <a:lnTo>
                      <a:pt x="39" y="19"/>
                    </a:lnTo>
                    <a:lnTo>
                      <a:pt x="36" y="24"/>
                    </a:lnTo>
                    <a:lnTo>
                      <a:pt x="32" y="28"/>
                    </a:lnTo>
                    <a:lnTo>
                      <a:pt x="27" y="31"/>
                    </a:lnTo>
                    <a:lnTo>
                      <a:pt x="20" y="32"/>
                    </a:lnTo>
                    <a:lnTo>
                      <a:pt x="17" y="32"/>
                    </a:lnTo>
                    <a:lnTo>
                      <a:pt x="15" y="32"/>
                    </a:lnTo>
                    <a:lnTo>
                      <a:pt x="12" y="32"/>
                    </a:lnTo>
                    <a:lnTo>
                      <a:pt x="7" y="31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3" y="27"/>
                    </a:lnTo>
                    <a:lnTo>
                      <a:pt x="12" y="27"/>
                    </a:lnTo>
                    <a:lnTo>
                      <a:pt x="24" y="23"/>
                    </a:lnTo>
                    <a:lnTo>
                      <a:pt x="28" y="20"/>
                    </a:lnTo>
                    <a:lnTo>
                      <a:pt x="29" y="19"/>
                    </a:lnTo>
                    <a:lnTo>
                      <a:pt x="33" y="13"/>
                    </a:lnTo>
                    <a:lnTo>
                      <a:pt x="37" y="5"/>
                    </a:lnTo>
                    <a:lnTo>
                      <a:pt x="39" y="1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3" name="Freeform 243"/>
              <p:cNvSpPr>
                <a:spLocks/>
              </p:cNvSpPr>
              <p:nvPr/>
            </p:nvSpPr>
            <p:spPr bwMode="auto">
              <a:xfrm>
                <a:off x="4649" y="2081"/>
                <a:ext cx="21" cy="20"/>
              </a:xfrm>
              <a:custGeom>
                <a:avLst/>
                <a:gdLst/>
                <a:ahLst/>
                <a:cxnLst>
                  <a:cxn ang="0">
                    <a:pos x="31" y="61"/>
                  </a:cxn>
                  <a:cxn ang="0">
                    <a:pos x="34" y="61"/>
                  </a:cxn>
                  <a:cxn ang="0">
                    <a:pos x="42" y="60"/>
                  </a:cxn>
                  <a:cxn ang="0">
                    <a:pos x="48" y="56"/>
                  </a:cxn>
                  <a:cxn ang="0">
                    <a:pos x="54" y="51"/>
                  </a:cxn>
                  <a:cxn ang="0">
                    <a:pos x="59" y="44"/>
                  </a:cxn>
                  <a:cxn ang="0">
                    <a:pos x="60" y="36"/>
                  </a:cxn>
                  <a:cxn ang="0">
                    <a:pos x="62" y="31"/>
                  </a:cxn>
                  <a:cxn ang="0">
                    <a:pos x="60" y="27"/>
                  </a:cxn>
                  <a:cxn ang="0">
                    <a:pos x="59" y="19"/>
                  </a:cxn>
                  <a:cxn ang="0">
                    <a:pos x="54" y="12"/>
                  </a:cxn>
                  <a:cxn ang="0">
                    <a:pos x="48" y="7"/>
                  </a:cxn>
                  <a:cxn ang="0">
                    <a:pos x="42" y="3"/>
                  </a:cxn>
                  <a:cxn ang="0">
                    <a:pos x="34" y="2"/>
                  </a:cxn>
                  <a:cxn ang="0">
                    <a:pos x="31" y="0"/>
                  </a:cxn>
                  <a:cxn ang="0">
                    <a:pos x="26" y="2"/>
                  </a:cxn>
                  <a:cxn ang="0">
                    <a:pos x="18" y="3"/>
                  </a:cxn>
                  <a:cxn ang="0">
                    <a:pos x="11" y="7"/>
                  </a:cxn>
                  <a:cxn ang="0">
                    <a:pos x="6" y="12"/>
                  </a:cxn>
                  <a:cxn ang="0">
                    <a:pos x="2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2" y="44"/>
                  </a:cxn>
                  <a:cxn ang="0">
                    <a:pos x="6" y="51"/>
                  </a:cxn>
                  <a:cxn ang="0">
                    <a:pos x="11" y="56"/>
                  </a:cxn>
                  <a:cxn ang="0">
                    <a:pos x="18" y="60"/>
                  </a:cxn>
                  <a:cxn ang="0">
                    <a:pos x="26" y="61"/>
                  </a:cxn>
                  <a:cxn ang="0">
                    <a:pos x="31" y="61"/>
                  </a:cxn>
                  <a:cxn ang="0">
                    <a:pos x="30" y="61"/>
                  </a:cxn>
                  <a:cxn ang="0">
                    <a:pos x="31" y="61"/>
                  </a:cxn>
                  <a:cxn ang="0">
                    <a:pos x="30" y="61"/>
                  </a:cxn>
                  <a:cxn ang="0">
                    <a:pos x="31" y="61"/>
                  </a:cxn>
                  <a:cxn ang="0">
                    <a:pos x="31" y="61"/>
                  </a:cxn>
                </a:cxnLst>
                <a:rect l="0" t="0" r="r" b="b"/>
                <a:pathLst>
                  <a:path w="62" h="61">
                    <a:moveTo>
                      <a:pt x="31" y="61"/>
                    </a:moveTo>
                    <a:lnTo>
                      <a:pt x="34" y="61"/>
                    </a:lnTo>
                    <a:lnTo>
                      <a:pt x="42" y="60"/>
                    </a:lnTo>
                    <a:lnTo>
                      <a:pt x="48" y="56"/>
                    </a:lnTo>
                    <a:lnTo>
                      <a:pt x="54" y="51"/>
                    </a:lnTo>
                    <a:lnTo>
                      <a:pt x="59" y="44"/>
                    </a:lnTo>
                    <a:lnTo>
                      <a:pt x="60" y="36"/>
                    </a:lnTo>
                    <a:lnTo>
                      <a:pt x="62" y="31"/>
                    </a:lnTo>
                    <a:lnTo>
                      <a:pt x="60" y="27"/>
                    </a:lnTo>
                    <a:lnTo>
                      <a:pt x="59" y="19"/>
                    </a:lnTo>
                    <a:lnTo>
                      <a:pt x="54" y="12"/>
                    </a:lnTo>
                    <a:lnTo>
                      <a:pt x="48" y="7"/>
                    </a:lnTo>
                    <a:lnTo>
                      <a:pt x="42" y="3"/>
                    </a:lnTo>
                    <a:lnTo>
                      <a:pt x="34" y="2"/>
                    </a:lnTo>
                    <a:lnTo>
                      <a:pt x="31" y="0"/>
                    </a:lnTo>
                    <a:lnTo>
                      <a:pt x="26" y="2"/>
                    </a:lnTo>
                    <a:lnTo>
                      <a:pt x="18" y="3"/>
                    </a:lnTo>
                    <a:lnTo>
                      <a:pt x="11" y="7"/>
                    </a:lnTo>
                    <a:lnTo>
                      <a:pt x="6" y="12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6" y="51"/>
                    </a:lnTo>
                    <a:lnTo>
                      <a:pt x="11" y="56"/>
                    </a:lnTo>
                    <a:lnTo>
                      <a:pt x="18" y="60"/>
                    </a:lnTo>
                    <a:lnTo>
                      <a:pt x="26" y="61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31" y="61"/>
                    </a:lnTo>
                    <a:lnTo>
                      <a:pt x="31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4" name="Freeform 244"/>
              <p:cNvSpPr>
                <a:spLocks/>
              </p:cNvSpPr>
              <p:nvPr/>
            </p:nvSpPr>
            <p:spPr bwMode="auto">
              <a:xfrm>
                <a:off x="4653" y="2087"/>
                <a:ext cx="17" cy="1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1"/>
                  </a:cxn>
                  <a:cxn ang="0">
                    <a:pos x="49" y="4"/>
                  </a:cxn>
                  <a:cxn ang="0">
                    <a:pos x="50" y="8"/>
                  </a:cxn>
                  <a:cxn ang="0">
                    <a:pos x="50" y="12"/>
                  </a:cxn>
                  <a:cxn ang="0">
                    <a:pos x="52" y="12"/>
                  </a:cxn>
                  <a:cxn ang="0">
                    <a:pos x="50" y="17"/>
                  </a:cxn>
                  <a:cxn ang="0">
                    <a:pos x="49" y="25"/>
                  </a:cxn>
                  <a:cxn ang="0">
                    <a:pos x="44" y="32"/>
                  </a:cxn>
                  <a:cxn ang="0">
                    <a:pos x="38" y="37"/>
                  </a:cxn>
                  <a:cxn ang="0">
                    <a:pos x="32" y="41"/>
                  </a:cxn>
                  <a:cxn ang="0">
                    <a:pos x="24" y="42"/>
                  </a:cxn>
                  <a:cxn ang="0">
                    <a:pos x="21" y="42"/>
                  </a:cxn>
                  <a:cxn ang="0">
                    <a:pos x="18" y="42"/>
                  </a:cxn>
                  <a:cxn ang="0">
                    <a:pos x="14" y="42"/>
                  </a:cxn>
                  <a:cxn ang="0">
                    <a:pos x="6" y="40"/>
                  </a:cxn>
                  <a:cxn ang="0">
                    <a:pos x="1" y="36"/>
                  </a:cxn>
                  <a:cxn ang="0">
                    <a:pos x="0" y="33"/>
                  </a:cxn>
                  <a:cxn ang="0">
                    <a:pos x="2" y="34"/>
                  </a:cxn>
                  <a:cxn ang="0">
                    <a:pos x="14" y="34"/>
                  </a:cxn>
                  <a:cxn ang="0">
                    <a:pos x="30" y="29"/>
                  </a:cxn>
                  <a:cxn ang="0">
                    <a:pos x="34" y="26"/>
                  </a:cxn>
                  <a:cxn ang="0">
                    <a:pos x="37" y="24"/>
                  </a:cxn>
                  <a:cxn ang="0">
                    <a:pos x="41" y="19"/>
                  </a:cxn>
                  <a:cxn ang="0">
                    <a:pos x="45" y="13"/>
                  </a:cxn>
                  <a:cxn ang="0">
                    <a:pos x="48" y="3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52" h="42">
                    <a:moveTo>
                      <a:pt x="49" y="0"/>
                    </a:moveTo>
                    <a:lnTo>
                      <a:pt x="49" y="1"/>
                    </a:lnTo>
                    <a:lnTo>
                      <a:pt x="49" y="4"/>
                    </a:lnTo>
                    <a:lnTo>
                      <a:pt x="50" y="8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0" y="17"/>
                    </a:lnTo>
                    <a:lnTo>
                      <a:pt x="49" y="25"/>
                    </a:lnTo>
                    <a:lnTo>
                      <a:pt x="44" y="32"/>
                    </a:lnTo>
                    <a:lnTo>
                      <a:pt x="38" y="37"/>
                    </a:lnTo>
                    <a:lnTo>
                      <a:pt x="32" y="41"/>
                    </a:lnTo>
                    <a:lnTo>
                      <a:pt x="24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4" y="42"/>
                    </a:lnTo>
                    <a:lnTo>
                      <a:pt x="6" y="40"/>
                    </a:lnTo>
                    <a:lnTo>
                      <a:pt x="1" y="36"/>
                    </a:lnTo>
                    <a:lnTo>
                      <a:pt x="0" y="33"/>
                    </a:lnTo>
                    <a:lnTo>
                      <a:pt x="2" y="34"/>
                    </a:lnTo>
                    <a:lnTo>
                      <a:pt x="14" y="34"/>
                    </a:lnTo>
                    <a:lnTo>
                      <a:pt x="30" y="29"/>
                    </a:lnTo>
                    <a:lnTo>
                      <a:pt x="34" y="26"/>
                    </a:lnTo>
                    <a:lnTo>
                      <a:pt x="37" y="24"/>
                    </a:lnTo>
                    <a:lnTo>
                      <a:pt x="41" y="19"/>
                    </a:lnTo>
                    <a:lnTo>
                      <a:pt x="45" y="13"/>
                    </a:lnTo>
                    <a:lnTo>
                      <a:pt x="48" y="3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5" name="Freeform 245"/>
              <p:cNvSpPr>
                <a:spLocks/>
              </p:cNvSpPr>
              <p:nvPr/>
            </p:nvSpPr>
            <p:spPr bwMode="auto">
              <a:xfrm>
                <a:off x="4649" y="2081"/>
                <a:ext cx="16" cy="11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43" y="4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1" y="0"/>
                  </a:cxn>
                  <a:cxn ang="0">
                    <a:pos x="26" y="2"/>
                  </a:cxn>
                  <a:cxn ang="0">
                    <a:pos x="18" y="3"/>
                  </a:cxn>
                  <a:cxn ang="0">
                    <a:pos x="11" y="7"/>
                  </a:cxn>
                  <a:cxn ang="0">
                    <a:pos x="6" y="12"/>
                  </a:cxn>
                  <a:cxn ang="0">
                    <a:pos x="2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2" y="32"/>
                  </a:cxn>
                  <a:cxn ang="0">
                    <a:pos x="10" y="35"/>
                  </a:cxn>
                  <a:cxn ang="0">
                    <a:pos x="24" y="34"/>
                  </a:cxn>
                  <a:cxn ang="0">
                    <a:pos x="30" y="31"/>
                  </a:cxn>
                  <a:cxn ang="0">
                    <a:pos x="39" y="26"/>
                  </a:cxn>
                  <a:cxn ang="0">
                    <a:pos x="46" y="18"/>
                  </a:cxn>
                  <a:cxn ang="0">
                    <a:pos x="47" y="15"/>
                  </a:cxn>
                  <a:cxn ang="0">
                    <a:pos x="47" y="14"/>
                  </a:cxn>
                  <a:cxn ang="0">
                    <a:pos x="48" y="10"/>
                  </a:cxn>
                  <a:cxn ang="0">
                    <a:pos x="48" y="7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6" y="6"/>
                  </a:cxn>
                  <a:cxn ang="0">
                    <a:pos x="47" y="6"/>
                  </a:cxn>
                  <a:cxn ang="0">
                    <a:pos x="46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8" h="35">
                    <a:moveTo>
                      <a:pt x="47" y="6"/>
                    </a:moveTo>
                    <a:lnTo>
                      <a:pt x="43" y="4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1" y="0"/>
                    </a:lnTo>
                    <a:lnTo>
                      <a:pt x="26" y="2"/>
                    </a:lnTo>
                    <a:lnTo>
                      <a:pt x="18" y="3"/>
                    </a:lnTo>
                    <a:lnTo>
                      <a:pt x="11" y="7"/>
                    </a:lnTo>
                    <a:lnTo>
                      <a:pt x="6" y="12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2"/>
                    </a:lnTo>
                    <a:lnTo>
                      <a:pt x="10" y="35"/>
                    </a:lnTo>
                    <a:lnTo>
                      <a:pt x="24" y="34"/>
                    </a:lnTo>
                    <a:lnTo>
                      <a:pt x="30" y="31"/>
                    </a:lnTo>
                    <a:lnTo>
                      <a:pt x="39" y="26"/>
                    </a:lnTo>
                    <a:lnTo>
                      <a:pt x="46" y="18"/>
                    </a:lnTo>
                    <a:lnTo>
                      <a:pt x="47" y="15"/>
                    </a:lnTo>
                    <a:lnTo>
                      <a:pt x="47" y="14"/>
                    </a:lnTo>
                    <a:lnTo>
                      <a:pt x="48" y="10"/>
                    </a:lnTo>
                    <a:lnTo>
                      <a:pt x="48" y="7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6" name="Freeform 246"/>
              <p:cNvSpPr>
                <a:spLocks/>
              </p:cNvSpPr>
              <p:nvPr/>
            </p:nvSpPr>
            <p:spPr bwMode="auto">
              <a:xfrm>
                <a:off x="4593" y="2090"/>
                <a:ext cx="18" cy="18"/>
              </a:xfrm>
              <a:custGeom>
                <a:avLst/>
                <a:gdLst/>
                <a:ahLst/>
                <a:cxnLst>
                  <a:cxn ang="0">
                    <a:pos x="26" y="53"/>
                  </a:cxn>
                  <a:cxn ang="0">
                    <a:pos x="29" y="53"/>
                  </a:cxn>
                  <a:cxn ang="0">
                    <a:pos x="36" y="52"/>
                  </a:cxn>
                  <a:cxn ang="0">
                    <a:pos x="42" y="48"/>
                  </a:cxn>
                  <a:cxn ang="0">
                    <a:pos x="46" y="44"/>
                  </a:cxn>
                  <a:cxn ang="0">
                    <a:pos x="50" y="37"/>
                  </a:cxn>
                  <a:cxn ang="0">
                    <a:pos x="52" y="31"/>
                  </a:cxn>
                  <a:cxn ang="0">
                    <a:pos x="53" y="27"/>
                  </a:cxn>
                  <a:cxn ang="0">
                    <a:pos x="50" y="17"/>
                  </a:cxn>
                  <a:cxn ang="0">
                    <a:pos x="46" y="11"/>
                  </a:cxn>
                  <a:cxn ang="0">
                    <a:pos x="42" y="7"/>
                  </a:cxn>
                  <a:cxn ang="0">
                    <a:pos x="36" y="3"/>
                  </a:cxn>
                  <a:cxn ang="0">
                    <a:pos x="29" y="2"/>
                  </a:cxn>
                  <a:cxn ang="0">
                    <a:pos x="26" y="0"/>
                  </a:cxn>
                  <a:cxn ang="0">
                    <a:pos x="22" y="2"/>
                  </a:cxn>
                  <a:cxn ang="0">
                    <a:pos x="16" y="3"/>
                  </a:cxn>
                  <a:cxn ang="0">
                    <a:pos x="9" y="7"/>
                  </a:cxn>
                  <a:cxn ang="0">
                    <a:pos x="5" y="11"/>
                  </a:cxn>
                  <a:cxn ang="0">
                    <a:pos x="1" y="17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7"/>
                  </a:cxn>
                  <a:cxn ang="0">
                    <a:pos x="5" y="44"/>
                  </a:cxn>
                  <a:cxn ang="0">
                    <a:pos x="9" y="48"/>
                  </a:cxn>
                  <a:cxn ang="0">
                    <a:pos x="16" y="52"/>
                  </a:cxn>
                  <a:cxn ang="0">
                    <a:pos x="22" y="53"/>
                  </a:cxn>
                  <a:cxn ang="0">
                    <a:pos x="26" y="53"/>
                  </a:cxn>
                  <a:cxn ang="0">
                    <a:pos x="25" y="53"/>
                  </a:cxn>
                  <a:cxn ang="0">
                    <a:pos x="26" y="53"/>
                  </a:cxn>
                  <a:cxn ang="0">
                    <a:pos x="25" y="53"/>
                  </a:cxn>
                  <a:cxn ang="0">
                    <a:pos x="26" y="53"/>
                  </a:cxn>
                  <a:cxn ang="0">
                    <a:pos x="26" y="53"/>
                  </a:cxn>
                </a:cxnLst>
                <a:rect l="0" t="0" r="r" b="b"/>
                <a:pathLst>
                  <a:path w="53" h="53">
                    <a:moveTo>
                      <a:pt x="26" y="53"/>
                    </a:moveTo>
                    <a:lnTo>
                      <a:pt x="29" y="53"/>
                    </a:lnTo>
                    <a:lnTo>
                      <a:pt x="36" y="52"/>
                    </a:lnTo>
                    <a:lnTo>
                      <a:pt x="42" y="48"/>
                    </a:lnTo>
                    <a:lnTo>
                      <a:pt x="46" y="44"/>
                    </a:lnTo>
                    <a:lnTo>
                      <a:pt x="50" y="37"/>
                    </a:lnTo>
                    <a:lnTo>
                      <a:pt x="52" y="31"/>
                    </a:lnTo>
                    <a:lnTo>
                      <a:pt x="53" y="27"/>
                    </a:lnTo>
                    <a:lnTo>
                      <a:pt x="50" y="17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6" y="3"/>
                    </a:lnTo>
                    <a:lnTo>
                      <a:pt x="29" y="2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16" y="3"/>
                    </a:lnTo>
                    <a:lnTo>
                      <a:pt x="9" y="7"/>
                    </a:lnTo>
                    <a:lnTo>
                      <a:pt x="5" y="11"/>
                    </a:lnTo>
                    <a:lnTo>
                      <a:pt x="1" y="17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7"/>
                    </a:lnTo>
                    <a:lnTo>
                      <a:pt x="5" y="44"/>
                    </a:lnTo>
                    <a:lnTo>
                      <a:pt x="9" y="48"/>
                    </a:lnTo>
                    <a:lnTo>
                      <a:pt x="16" y="52"/>
                    </a:lnTo>
                    <a:lnTo>
                      <a:pt x="22" y="53"/>
                    </a:lnTo>
                    <a:lnTo>
                      <a:pt x="26" y="53"/>
                    </a:lnTo>
                    <a:lnTo>
                      <a:pt x="25" y="53"/>
                    </a:lnTo>
                    <a:lnTo>
                      <a:pt x="26" y="53"/>
                    </a:lnTo>
                    <a:lnTo>
                      <a:pt x="25" y="53"/>
                    </a:lnTo>
                    <a:lnTo>
                      <a:pt x="26" y="53"/>
                    </a:lnTo>
                    <a:lnTo>
                      <a:pt x="26" y="53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7" name="Freeform 247"/>
              <p:cNvSpPr>
                <a:spLocks/>
              </p:cNvSpPr>
              <p:nvPr/>
            </p:nvSpPr>
            <p:spPr bwMode="auto">
              <a:xfrm>
                <a:off x="4596" y="2095"/>
                <a:ext cx="15" cy="13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1"/>
                  </a:cxn>
                  <a:cxn ang="0">
                    <a:pos x="44" y="4"/>
                  </a:cxn>
                  <a:cxn ang="0">
                    <a:pos x="44" y="7"/>
                  </a:cxn>
                  <a:cxn ang="0">
                    <a:pos x="44" y="11"/>
                  </a:cxn>
                  <a:cxn ang="0">
                    <a:pos x="45" y="11"/>
                  </a:cxn>
                  <a:cxn ang="0">
                    <a:pos x="44" y="15"/>
                  </a:cxn>
                  <a:cxn ang="0">
                    <a:pos x="42" y="21"/>
                  </a:cxn>
                  <a:cxn ang="0">
                    <a:pos x="38" y="28"/>
                  </a:cxn>
                  <a:cxn ang="0">
                    <a:pos x="34" y="32"/>
                  </a:cxn>
                  <a:cxn ang="0">
                    <a:pos x="28" y="36"/>
                  </a:cxn>
                  <a:cxn ang="0">
                    <a:pos x="21" y="37"/>
                  </a:cxn>
                  <a:cxn ang="0">
                    <a:pos x="18" y="37"/>
                  </a:cxn>
                  <a:cxn ang="0">
                    <a:pos x="16" y="37"/>
                  </a:cxn>
                  <a:cxn ang="0">
                    <a:pos x="12" y="37"/>
                  </a:cxn>
                  <a:cxn ang="0">
                    <a:pos x="5" y="35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2" y="31"/>
                  </a:cxn>
                  <a:cxn ang="0">
                    <a:pos x="13" y="31"/>
                  </a:cxn>
                  <a:cxn ang="0">
                    <a:pos x="26" y="27"/>
                  </a:cxn>
                  <a:cxn ang="0">
                    <a:pos x="30" y="24"/>
                  </a:cxn>
                  <a:cxn ang="0">
                    <a:pos x="33" y="21"/>
                  </a:cxn>
                  <a:cxn ang="0">
                    <a:pos x="37" y="16"/>
                  </a:cxn>
                  <a:cxn ang="0">
                    <a:pos x="41" y="7"/>
                  </a:cxn>
                  <a:cxn ang="0">
                    <a:pos x="42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45" h="37">
                    <a:moveTo>
                      <a:pt x="44" y="0"/>
                    </a:moveTo>
                    <a:lnTo>
                      <a:pt x="44" y="1"/>
                    </a:lnTo>
                    <a:lnTo>
                      <a:pt x="44" y="4"/>
                    </a:lnTo>
                    <a:lnTo>
                      <a:pt x="44" y="7"/>
                    </a:lnTo>
                    <a:lnTo>
                      <a:pt x="44" y="11"/>
                    </a:lnTo>
                    <a:lnTo>
                      <a:pt x="45" y="11"/>
                    </a:lnTo>
                    <a:lnTo>
                      <a:pt x="44" y="15"/>
                    </a:lnTo>
                    <a:lnTo>
                      <a:pt x="42" y="21"/>
                    </a:lnTo>
                    <a:lnTo>
                      <a:pt x="38" y="28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1" y="37"/>
                    </a:lnTo>
                    <a:lnTo>
                      <a:pt x="18" y="37"/>
                    </a:lnTo>
                    <a:lnTo>
                      <a:pt x="16" y="37"/>
                    </a:lnTo>
                    <a:lnTo>
                      <a:pt x="12" y="37"/>
                    </a:lnTo>
                    <a:lnTo>
                      <a:pt x="5" y="35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2" y="31"/>
                    </a:lnTo>
                    <a:lnTo>
                      <a:pt x="13" y="31"/>
                    </a:lnTo>
                    <a:lnTo>
                      <a:pt x="26" y="27"/>
                    </a:lnTo>
                    <a:lnTo>
                      <a:pt x="30" y="24"/>
                    </a:lnTo>
                    <a:lnTo>
                      <a:pt x="33" y="21"/>
                    </a:lnTo>
                    <a:lnTo>
                      <a:pt x="37" y="16"/>
                    </a:lnTo>
                    <a:lnTo>
                      <a:pt x="41" y="7"/>
                    </a:lnTo>
                    <a:lnTo>
                      <a:pt x="42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8" name="Freeform 248"/>
              <p:cNvSpPr>
                <a:spLocks/>
              </p:cNvSpPr>
              <p:nvPr/>
            </p:nvSpPr>
            <p:spPr bwMode="auto">
              <a:xfrm>
                <a:off x="4593" y="2090"/>
                <a:ext cx="14" cy="10"/>
              </a:xfrm>
              <a:custGeom>
                <a:avLst/>
                <a:gdLst/>
                <a:ahLst/>
                <a:cxnLst>
                  <a:cxn ang="0">
                    <a:pos x="41" y="4"/>
                  </a:cxn>
                  <a:cxn ang="0">
                    <a:pos x="37" y="3"/>
                  </a:cxn>
                  <a:cxn ang="0">
                    <a:pos x="34" y="3"/>
                  </a:cxn>
                  <a:cxn ang="0">
                    <a:pos x="29" y="2"/>
                  </a:cxn>
                  <a:cxn ang="0">
                    <a:pos x="26" y="0"/>
                  </a:cxn>
                  <a:cxn ang="0">
                    <a:pos x="22" y="2"/>
                  </a:cxn>
                  <a:cxn ang="0">
                    <a:pos x="16" y="3"/>
                  </a:cxn>
                  <a:cxn ang="0">
                    <a:pos x="9" y="7"/>
                  </a:cxn>
                  <a:cxn ang="0">
                    <a:pos x="5" y="11"/>
                  </a:cxn>
                  <a:cxn ang="0">
                    <a:pos x="1" y="17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1" y="28"/>
                  </a:cxn>
                  <a:cxn ang="0">
                    <a:pos x="4" y="29"/>
                  </a:cxn>
                  <a:cxn ang="0">
                    <a:pos x="8" y="31"/>
                  </a:cxn>
                  <a:cxn ang="0">
                    <a:pos x="13" y="31"/>
                  </a:cxn>
                  <a:cxn ang="0">
                    <a:pos x="20" y="29"/>
                  </a:cxn>
                  <a:cxn ang="0">
                    <a:pos x="25" y="27"/>
                  </a:cxn>
                  <a:cxn ang="0">
                    <a:pos x="33" y="23"/>
                  </a:cxn>
                  <a:cxn ang="0">
                    <a:pos x="40" y="15"/>
                  </a:cxn>
                  <a:cxn ang="0">
                    <a:pos x="41" y="12"/>
                  </a:cxn>
                  <a:cxn ang="0">
                    <a:pos x="41" y="11"/>
                  </a:cxn>
                  <a:cxn ang="0">
                    <a:pos x="41" y="8"/>
                  </a:cxn>
                  <a:cxn ang="0">
                    <a:pos x="41" y="7"/>
                  </a:cxn>
                  <a:cxn ang="0">
                    <a:pos x="41" y="6"/>
                  </a:cxn>
                  <a:cxn ang="0">
                    <a:pos x="41" y="4"/>
                  </a:cxn>
                  <a:cxn ang="0">
                    <a:pos x="40" y="4"/>
                  </a:cxn>
                  <a:cxn ang="0">
                    <a:pos x="41" y="4"/>
                  </a:cxn>
                  <a:cxn ang="0">
                    <a:pos x="40" y="4"/>
                  </a:cxn>
                  <a:cxn ang="0">
                    <a:pos x="41" y="4"/>
                  </a:cxn>
                  <a:cxn ang="0">
                    <a:pos x="41" y="4"/>
                  </a:cxn>
                </a:cxnLst>
                <a:rect l="0" t="0" r="r" b="b"/>
                <a:pathLst>
                  <a:path w="41" h="31">
                    <a:moveTo>
                      <a:pt x="41" y="4"/>
                    </a:moveTo>
                    <a:lnTo>
                      <a:pt x="37" y="3"/>
                    </a:lnTo>
                    <a:lnTo>
                      <a:pt x="34" y="3"/>
                    </a:lnTo>
                    <a:lnTo>
                      <a:pt x="29" y="2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16" y="3"/>
                    </a:lnTo>
                    <a:lnTo>
                      <a:pt x="9" y="7"/>
                    </a:lnTo>
                    <a:lnTo>
                      <a:pt x="5" y="11"/>
                    </a:lnTo>
                    <a:lnTo>
                      <a:pt x="1" y="17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1" y="28"/>
                    </a:lnTo>
                    <a:lnTo>
                      <a:pt x="4" y="29"/>
                    </a:lnTo>
                    <a:lnTo>
                      <a:pt x="8" y="31"/>
                    </a:lnTo>
                    <a:lnTo>
                      <a:pt x="13" y="31"/>
                    </a:lnTo>
                    <a:lnTo>
                      <a:pt x="20" y="29"/>
                    </a:lnTo>
                    <a:lnTo>
                      <a:pt x="25" y="27"/>
                    </a:lnTo>
                    <a:lnTo>
                      <a:pt x="33" y="23"/>
                    </a:lnTo>
                    <a:lnTo>
                      <a:pt x="40" y="15"/>
                    </a:lnTo>
                    <a:lnTo>
                      <a:pt x="41" y="12"/>
                    </a:lnTo>
                    <a:lnTo>
                      <a:pt x="41" y="11"/>
                    </a:lnTo>
                    <a:lnTo>
                      <a:pt x="41" y="8"/>
                    </a:lnTo>
                    <a:lnTo>
                      <a:pt x="41" y="7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1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9" name="Freeform 249"/>
              <p:cNvSpPr>
                <a:spLocks/>
              </p:cNvSpPr>
              <p:nvPr/>
            </p:nvSpPr>
            <p:spPr bwMode="auto">
              <a:xfrm>
                <a:off x="4602" y="2079"/>
                <a:ext cx="20" cy="20"/>
              </a:xfrm>
              <a:custGeom>
                <a:avLst/>
                <a:gdLst/>
                <a:ahLst/>
                <a:cxnLst>
                  <a:cxn ang="0">
                    <a:pos x="31" y="61"/>
                  </a:cxn>
                  <a:cxn ang="0">
                    <a:pos x="35" y="61"/>
                  </a:cxn>
                  <a:cxn ang="0">
                    <a:pos x="43" y="59"/>
                  </a:cxn>
                  <a:cxn ang="0">
                    <a:pos x="50" y="55"/>
                  </a:cxn>
                  <a:cxn ang="0">
                    <a:pos x="55" y="50"/>
                  </a:cxn>
                  <a:cxn ang="0">
                    <a:pos x="59" y="44"/>
                  </a:cxn>
                  <a:cxn ang="0">
                    <a:pos x="60" y="36"/>
                  </a:cxn>
                  <a:cxn ang="0">
                    <a:pos x="61" y="30"/>
                  </a:cxn>
                  <a:cxn ang="0">
                    <a:pos x="60" y="26"/>
                  </a:cxn>
                  <a:cxn ang="0">
                    <a:pos x="59" y="18"/>
                  </a:cxn>
                  <a:cxn ang="0">
                    <a:pos x="55" y="12"/>
                  </a:cxn>
                  <a:cxn ang="0">
                    <a:pos x="50" y="6"/>
                  </a:cxn>
                  <a:cxn ang="0">
                    <a:pos x="43" y="2"/>
                  </a:cxn>
                  <a:cxn ang="0">
                    <a:pos x="35" y="1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18" y="2"/>
                  </a:cxn>
                  <a:cxn ang="0">
                    <a:pos x="11" y="6"/>
                  </a:cxn>
                  <a:cxn ang="0">
                    <a:pos x="6" y="12"/>
                  </a:cxn>
                  <a:cxn ang="0">
                    <a:pos x="2" y="18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4"/>
                  </a:cxn>
                  <a:cxn ang="0">
                    <a:pos x="6" y="50"/>
                  </a:cxn>
                  <a:cxn ang="0">
                    <a:pos x="11" y="55"/>
                  </a:cxn>
                  <a:cxn ang="0">
                    <a:pos x="18" y="59"/>
                  </a:cxn>
                  <a:cxn ang="0">
                    <a:pos x="26" y="61"/>
                  </a:cxn>
                  <a:cxn ang="0">
                    <a:pos x="31" y="61"/>
                  </a:cxn>
                  <a:cxn ang="0">
                    <a:pos x="30" y="61"/>
                  </a:cxn>
                  <a:cxn ang="0">
                    <a:pos x="31" y="61"/>
                  </a:cxn>
                  <a:cxn ang="0">
                    <a:pos x="30" y="61"/>
                  </a:cxn>
                  <a:cxn ang="0">
                    <a:pos x="31" y="61"/>
                  </a:cxn>
                  <a:cxn ang="0">
                    <a:pos x="31" y="61"/>
                  </a:cxn>
                </a:cxnLst>
                <a:rect l="0" t="0" r="r" b="b"/>
                <a:pathLst>
                  <a:path w="61" h="61">
                    <a:moveTo>
                      <a:pt x="31" y="61"/>
                    </a:moveTo>
                    <a:lnTo>
                      <a:pt x="35" y="61"/>
                    </a:lnTo>
                    <a:lnTo>
                      <a:pt x="43" y="59"/>
                    </a:lnTo>
                    <a:lnTo>
                      <a:pt x="50" y="55"/>
                    </a:lnTo>
                    <a:lnTo>
                      <a:pt x="55" y="50"/>
                    </a:lnTo>
                    <a:lnTo>
                      <a:pt x="59" y="44"/>
                    </a:lnTo>
                    <a:lnTo>
                      <a:pt x="60" y="36"/>
                    </a:lnTo>
                    <a:lnTo>
                      <a:pt x="61" y="30"/>
                    </a:lnTo>
                    <a:lnTo>
                      <a:pt x="60" y="26"/>
                    </a:lnTo>
                    <a:lnTo>
                      <a:pt x="59" y="18"/>
                    </a:lnTo>
                    <a:lnTo>
                      <a:pt x="55" y="12"/>
                    </a:lnTo>
                    <a:lnTo>
                      <a:pt x="50" y="6"/>
                    </a:lnTo>
                    <a:lnTo>
                      <a:pt x="43" y="2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6" y="1"/>
                    </a:lnTo>
                    <a:lnTo>
                      <a:pt x="18" y="2"/>
                    </a:lnTo>
                    <a:lnTo>
                      <a:pt x="11" y="6"/>
                    </a:lnTo>
                    <a:lnTo>
                      <a:pt x="6" y="12"/>
                    </a:lnTo>
                    <a:lnTo>
                      <a:pt x="2" y="18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6" y="50"/>
                    </a:lnTo>
                    <a:lnTo>
                      <a:pt x="11" y="55"/>
                    </a:lnTo>
                    <a:lnTo>
                      <a:pt x="18" y="59"/>
                    </a:lnTo>
                    <a:lnTo>
                      <a:pt x="26" y="61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31" y="61"/>
                    </a:lnTo>
                    <a:lnTo>
                      <a:pt x="31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0" name="Freeform 250"/>
              <p:cNvSpPr>
                <a:spLocks/>
              </p:cNvSpPr>
              <p:nvPr/>
            </p:nvSpPr>
            <p:spPr bwMode="auto">
              <a:xfrm>
                <a:off x="4605" y="2085"/>
                <a:ext cx="17" cy="1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0" y="4"/>
                  </a:cxn>
                  <a:cxn ang="0">
                    <a:pos x="50" y="6"/>
                  </a:cxn>
                  <a:cxn ang="0">
                    <a:pos x="50" y="10"/>
                  </a:cxn>
                  <a:cxn ang="0">
                    <a:pos x="51" y="12"/>
                  </a:cxn>
                  <a:cxn ang="0">
                    <a:pos x="50" y="18"/>
                  </a:cxn>
                  <a:cxn ang="0">
                    <a:pos x="49" y="26"/>
                  </a:cxn>
                  <a:cxn ang="0">
                    <a:pos x="45" y="32"/>
                  </a:cxn>
                  <a:cxn ang="0">
                    <a:pos x="40" y="37"/>
                  </a:cxn>
                  <a:cxn ang="0">
                    <a:pos x="33" y="41"/>
                  </a:cxn>
                  <a:cxn ang="0">
                    <a:pos x="25" y="43"/>
                  </a:cxn>
                  <a:cxn ang="0">
                    <a:pos x="21" y="43"/>
                  </a:cxn>
                  <a:cxn ang="0">
                    <a:pos x="18" y="43"/>
                  </a:cxn>
                  <a:cxn ang="0">
                    <a:pos x="14" y="43"/>
                  </a:cxn>
                  <a:cxn ang="0">
                    <a:pos x="6" y="40"/>
                  </a:cxn>
                  <a:cxn ang="0">
                    <a:pos x="1" y="36"/>
                  </a:cxn>
                  <a:cxn ang="0">
                    <a:pos x="0" y="35"/>
                  </a:cxn>
                  <a:cxn ang="0">
                    <a:pos x="2" y="36"/>
                  </a:cxn>
                  <a:cxn ang="0">
                    <a:pos x="14" y="36"/>
                  </a:cxn>
                  <a:cxn ang="0">
                    <a:pos x="30" y="31"/>
                  </a:cxn>
                  <a:cxn ang="0">
                    <a:pos x="34" y="28"/>
                  </a:cxn>
                  <a:cxn ang="0">
                    <a:pos x="37" y="26"/>
                  </a:cxn>
                  <a:cxn ang="0">
                    <a:pos x="41" y="19"/>
                  </a:cxn>
                  <a:cxn ang="0">
                    <a:pos x="45" y="14"/>
                  </a:cxn>
                  <a:cxn ang="0">
                    <a:pos x="48" y="4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51" h="43">
                    <a:moveTo>
                      <a:pt x="49" y="0"/>
                    </a:moveTo>
                    <a:lnTo>
                      <a:pt x="50" y="4"/>
                    </a:lnTo>
                    <a:lnTo>
                      <a:pt x="50" y="6"/>
                    </a:lnTo>
                    <a:lnTo>
                      <a:pt x="50" y="10"/>
                    </a:lnTo>
                    <a:lnTo>
                      <a:pt x="51" y="12"/>
                    </a:lnTo>
                    <a:lnTo>
                      <a:pt x="50" y="18"/>
                    </a:lnTo>
                    <a:lnTo>
                      <a:pt x="49" y="26"/>
                    </a:lnTo>
                    <a:lnTo>
                      <a:pt x="45" y="32"/>
                    </a:lnTo>
                    <a:lnTo>
                      <a:pt x="40" y="37"/>
                    </a:lnTo>
                    <a:lnTo>
                      <a:pt x="33" y="41"/>
                    </a:lnTo>
                    <a:lnTo>
                      <a:pt x="25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4" y="43"/>
                    </a:lnTo>
                    <a:lnTo>
                      <a:pt x="6" y="40"/>
                    </a:lnTo>
                    <a:lnTo>
                      <a:pt x="1" y="36"/>
                    </a:lnTo>
                    <a:lnTo>
                      <a:pt x="0" y="35"/>
                    </a:lnTo>
                    <a:lnTo>
                      <a:pt x="2" y="36"/>
                    </a:lnTo>
                    <a:lnTo>
                      <a:pt x="14" y="36"/>
                    </a:lnTo>
                    <a:lnTo>
                      <a:pt x="30" y="31"/>
                    </a:lnTo>
                    <a:lnTo>
                      <a:pt x="34" y="28"/>
                    </a:lnTo>
                    <a:lnTo>
                      <a:pt x="37" y="26"/>
                    </a:lnTo>
                    <a:lnTo>
                      <a:pt x="41" y="19"/>
                    </a:lnTo>
                    <a:lnTo>
                      <a:pt x="45" y="14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1" name="Freeform 251"/>
              <p:cNvSpPr>
                <a:spLocks/>
              </p:cNvSpPr>
              <p:nvPr/>
            </p:nvSpPr>
            <p:spPr bwMode="auto">
              <a:xfrm>
                <a:off x="4602" y="2079"/>
                <a:ext cx="16" cy="11"/>
              </a:xfrm>
              <a:custGeom>
                <a:avLst/>
                <a:gdLst/>
                <a:ahLst/>
                <a:cxnLst>
                  <a:cxn ang="0">
                    <a:pos x="48" y="5"/>
                  </a:cxn>
                  <a:cxn ang="0">
                    <a:pos x="43" y="4"/>
                  </a:cxn>
                  <a:cxn ang="0">
                    <a:pos x="38" y="1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18" y="2"/>
                  </a:cxn>
                  <a:cxn ang="0">
                    <a:pos x="11" y="6"/>
                  </a:cxn>
                  <a:cxn ang="0">
                    <a:pos x="6" y="12"/>
                  </a:cxn>
                  <a:cxn ang="0">
                    <a:pos x="2" y="18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10" y="34"/>
                  </a:cxn>
                  <a:cxn ang="0">
                    <a:pos x="24" y="33"/>
                  </a:cxn>
                  <a:cxn ang="0">
                    <a:pos x="30" y="30"/>
                  </a:cxn>
                  <a:cxn ang="0">
                    <a:pos x="39" y="25"/>
                  </a:cxn>
                  <a:cxn ang="0">
                    <a:pos x="47" y="17"/>
                  </a:cxn>
                  <a:cxn ang="0">
                    <a:pos x="48" y="14"/>
                  </a:cxn>
                  <a:cxn ang="0">
                    <a:pos x="48" y="13"/>
                  </a:cxn>
                  <a:cxn ang="0">
                    <a:pos x="48" y="9"/>
                  </a:cxn>
                  <a:cxn ang="0">
                    <a:pos x="48" y="6"/>
                  </a:cxn>
                  <a:cxn ang="0">
                    <a:pos x="48" y="5"/>
                  </a:cxn>
                  <a:cxn ang="0">
                    <a:pos x="47" y="5"/>
                  </a:cxn>
                  <a:cxn ang="0">
                    <a:pos x="48" y="5"/>
                  </a:cxn>
                  <a:cxn ang="0">
                    <a:pos x="47" y="5"/>
                  </a:cxn>
                  <a:cxn ang="0">
                    <a:pos x="48" y="5"/>
                  </a:cxn>
                  <a:cxn ang="0">
                    <a:pos x="48" y="5"/>
                  </a:cxn>
                </a:cxnLst>
                <a:rect l="0" t="0" r="r" b="b"/>
                <a:pathLst>
                  <a:path w="48" h="34">
                    <a:moveTo>
                      <a:pt x="48" y="5"/>
                    </a:moveTo>
                    <a:lnTo>
                      <a:pt x="43" y="4"/>
                    </a:lnTo>
                    <a:lnTo>
                      <a:pt x="38" y="1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6" y="1"/>
                    </a:lnTo>
                    <a:lnTo>
                      <a:pt x="18" y="2"/>
                    </a:lnTo>
                    <a:lnTo>
                      <a:pt x="11" y="6"/>
                    </a:lnTo>
                    <a:lnTo>
                      <a:pt x="6" y="12"/>
                    </a:lnTo>
                    <a:lnTo>
                      <a:pt x="2" y="18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10" y="34"/>
                    </a:lnTo>
                    <a:lnTo>
                      <a:pt x="24" y="33"/>
                    </a:lnTo>
                    <a:lnTo>
                      <a:pt x="30" y="30"/>
                    </a:lnTo>
                    <a:lnTo>
                      <a:pt x="39" y="25"/>
                    </a:lnTo>
                    <a:lnTo>
                      <a:pt x="47" y="17"/>
                    </a:lnTo>
                    <a:lnTo>
                      <a:pt x="48" y="14"/>
                    </a:lnTo>
                    <a:lnTo>
                      <a:pt x="48" y="13"/>
                    </a:lnTo>
                    <a:lnTo>
                      <a:pt x="48" y="9"/>
                    </a:lnTo>
                    <a:lnTo>
                      <a:pt x="48" y="6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2" name="Freeform 252"/>
              <p:cNvSpPr>
                <a:spLocks/>
              </p:cNvSpPr>
              <p:nvPr/>
            </p:nvSpPr>
            <p:spPr bwMode="auto">
              <a:xfrm>
                <a:off x="4619" y="2070"/>
                <a:ext cx="20" cy="20"/>
              </a:xfrm>
              <a:custGeom>
                <a:avLst/>
                <a:gdLst/>
                <a:ahLst/>
                <a:cxnLst>
                  <a:cxn ang="0">
                    <a:pos x="29" y="61"/>
                  </a:cxn>
                  <a:cxn ang="0">
                    <a:pos x="33" y="61"/>
                  </a:cxn>
                  <a:cxn ang="0">
                    <a:pos x="41" y="60"/>
                  </a:cxn>
                  <a:cxn ang="0">
                    <a:pos x="47" y="56"/>
                  </a:cxn>
                  <a:cxn ang="0">
                    <a:pos x="53" y="51"/>
                  </a:cxn>
                  <a:cxn ang="0">
                    <a:pos x="58" y="44"/>
                  </a:cxn>
                  <a:cxn ang="0">
                    <a:pos x="59" y="36"/>
                  </a:cxn>
                  <a:cxn ang="0">
                    <a:pos x="61" y="31"/>
                  </a:cxn>
                  <a:cxn ang="0">
                    <a:pos x="59" y="27"/>
                  </a:cxn>
                  <a:cxn ang="0">
                    <a:pos x="58" y="19"/>
                  </a:cxn>
                  <a:cxn ang="0">
                    <a:pos x="53" y="12"/>
                  </a:cxn>
                  <a:cxn ang="0">
                    <a:pos x="47" y="7"/>
                  </a:cxn>
                  <a:cxn ang="0">
                    <a:pos x="41" y="3"/>
                  </a:cxn>
                  <a:cxn ang="0">
                    <a:pos x="33" y="2"/>
                  </a:cxn>
                  <a:cxn ang="0">
                    <a:pos x="29" y="0"/>
                  </a:cxn>
                  <a:cxn ang="0">
                    <a:pos x="25" y="2"/>
                  </a:cxn>
                  <a:cxn ang="0">
                    <a:pos x="17" y="3"/>
                  </a:cxn>
                  <a:cxn ang="0">
                    <a:pos x="10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1" y="44"/>
                  </a:cxn>
                  <a:cxn ang="0">
                    <a:pos x="5" y="51"/>
                  </a:cxn>
                  <a:cxn ang="0">
                    <a:pos x="10" y="56"/>
                  </a:cxn>
                  <a:cxn ang="0">
                    <a:pos x="17" y="60"/>
                  </a:cxn>
                  <a:cxn ang="0">
                    <a:pos x="25" y="61"/>
                  </a:cxn>
                  <a:cxn ang="0">
                    <a:pos x="29" y="61"/>
                  </a:cxn>
                  <a:cxn ang="0">
                    <a:pos x="27" y="61"/>
                  </a:cxn>
                  <a:cxn ang="0">
                    <a:pos x="29" y="61"/>
                  </a:cxn>
                  <a:cxn ang="0">
                    <a:pos x="27" y="61"/>
                  </a:cxn>
                  <a:cxn ang="0">
                    <a:pos x="29" y="61"/>
                  </a:cxn>
                  <a:cxn ang="0">
                    <a:pos x="29" y="61"/>
                  </a:cxn>
                </a:cxnLst>
                <a:rect l="0" t="0" r="r" b="b"/>
                <a:pathLst>
                  <a:path w="61" h="61">
                    <a:moveTo>
                      <a:pt x="29" y="61"/>
                    </a:moveTo>
                    <a:lnTo>
                      <a:pt x="33" y="61"/>
                    </a:lnTo>
                    <a:lnTo>
                      <a:pt x="41" y="60"/>
                    </a:lnTo>
                    <a:lnTo>
                      <a:pt x="47" y="56"/>
                    </a:lnTo>
                    <a:lnTo>
                      <a:pt x="53" y="51"/>
                    </a:lnTo>
                    <a:lnTo>
                      <a:pt x="58" y="44"/>
                    </a:lnTo>
                    <a:lnTo>
                      <a:pt x="59" y="36"/>
                    </a:lnTo>
                    <a:lnTo>
                      <a:pt x="61" y="31"/>
                    </a:lnTo>
                    <a:lnTo>
                      <a:pt x="59" y="27"/>
                    </a:lnTo>
                    <a:lnTo>
                      <a:pt x="58" y="19"/>
                    </a:lnTo>
                    <a:lnTo>
                      <a:pt x="53" y="12"/>
                    </a:lnTo>
                    <a:lnTo>
                      <a:pt x="47" y="7"/>
                    </a:lnTo>
                    <a:lnTo>
                      <a:pt x="41" y="3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5" y="2"/>
                    </a:lnTo>
                    <a:lnTo>
                      <a:pt x="17" y="3"/>
                    </a:lnTo>
                    <a:lnTo>
                      <a:pt x="10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1" y="44"/>
                    </a:lnTo>
                    <a:lnTo>
                      <a:pt x="5" y="51"/>
                    </a:lnTo>
                    <a:lnTo>
                      <a:pt x="10" y="56"/>
                    </a:lnTo>
                    <a:lnTo>
                      <a:pt x="17" y="60"/>
                    </a:lnTo>
                    <a:lnTo>
                      <a:pt x="25" y="61"/>
                    </a:lnTo>
                    <a:lnTo>
                      <a:pt x="29" y="61"/>
                    </a:lnTo>
                    <a:lnTo>
                      <a:pt x="27" y="61"/>
                    </a:lnTo>
                    <a:lnTo>
                      <a:pt x="29" y="61"/>
                    </a:lnTo>
                    <a:lnTo>
                      <a:pt x="27" y="61"/>
                    </a:lnTo>
                    <a:lnTo>
                      <a:pt x="29" y="61"/>
                    </a:lnTo>
                    <a:lnTo>
                      <a:pt x="29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3" name="Freeform 253"/>
              <p:cNvSpPr>
                <a:spLocks/>
              </p:cNvSpPr>
              <p:nvPr/>
            </p:nvSpPr>
            <p:spPr bwMode="auto">
              <a:xfrm>
                <a:off x="4621" y="2076"/>
                <a:ext cx="18" cy="14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1"/>
                  </a:cxn>
                  <a:cxn ang="0">
                    <a:pos x="50" y="4"/>
                  </a:cxn>
                  <a:cxn ang="0">
                    <a:pos x="51" y="8"/>
                  </a:cxn>
                  <a:cxn ang="0">
                    <a:pos x="51" y="12"/>
                  </a:cxn>
                  <a:cxn ang="0">
                    <a:pos x="53" y="12"/>
                  </a:cxn>
                  <a:cxn ang="0">
                    <a:pos x="51" y="17"/>
                  </a:cxn>
                  <a:cxn ang="0">
                    <a:pos x="50" y="25"/>
                  </a:cxn>
                  <a:cxn ang="0">
                    <a:pos x="45" y="32"/>
                  </a:cxn>
                  <a:cxn ang="0">
                    <a:pos x="39" y="37"/>
                  </a:cxn>
                  <a:cxn ang="0">
                    <a:pos x="33" y="41"/>
                  </a:cxn>
                  <a:cxn ang="0">
                    <a:pos x="25" y="42"/>
                  </a:cxn>
                  <a:cxn ang="0">
                    <a:pos x="21" y="42"/>
                  </a:cxn>
                  <a:cxn ang="0">
                    <a:pos x="18" y="42"/>
                  </a:cxn>
                  <a:cxn ang="0">
                    <a:pos x="14" y="42"/>
                  </a:cxn>
                  <a:cxn ang="0">
                    <a:pos x="7" y="40"/>
                  </a:cxn>
                  <a:cxn ang="0">
                    <a:pos x="1" y="36"/>
                  </a:cxn>
                  <a:cxn ang="0">
                    <a:pos x="0" y="34"/>
                  </a:cxn>
                  <a:cxn ang="0">
                    <a:pos x="2" y="36"/>
                  </a:cxn>
                  <a:cxn ang="0">
                    <a:pos x="15" y="36"/>
                  </a:cxn>
                  <a:cxn ang="0">
                    <a:pos x="31" y="30"/>
                  </a:cxn>
                  <a:cxn ang="0">
                    <a:pos x="35" y="28"/>
                  </a:cxn>
                  <a:cxn ang="0">
                    <a:pos x="38" y="25"/>
                  </a:cxn>
                  <a:cxn ang="0">
                    <a:pos x="42" y="18"/>
                  </a:cxn>
                  <a:cxn ang="0">
                    <a:pos x="46" y="13"/>
                  </a:cxn>
                  <a:cxn ang="0">
                    <a:pos x="49" y="4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53" h="42">
                    <a:moveTo>
                      <a:pt x="50" y="0"/>
                    </a:moveTo>
                    <a:lnTo>
                      <a:pt x="50" y="1"/>
                    </a:lnTo>
                    <a:lnTo>
                      <a:pt x="50" y="4"/>
                    </a:lnTo>
                    <a:lnTo>
                      <a:pt x="51" y="8"/>
                    </a:lnTo>
                    <a:lnTo>
                      <a:pt x="51" y="12"/>
                    </a:lnTo>
                    <a:lnTo>
                      <a:pt x="53" y="12"/>
                    </a:lnTo>
                    <a:lnTo>
                      <a:pt x="51" y="17"/>
                    </a:lnTo>
                    <a:lnTo>
                      <a:pt x="50" y="25"/>
                    </a:lnTo>
                    <a:lnTo>
                      <a:pt x="45" y="32"/>
                    </a:lnTo>
                    <a:lnTo>
                      <a:pt x="39" y="37"/>
                    </a:lnTo>
                    <a:lnTo>
                      <a:pt x="33" y="41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4" y="42"/>
                    </a:lnTo>
                    <a:lnTo>
                      <a:pt x="7" y="40"/>
                    </a:lnTo>
                    <a:lnTo>
                      <a:pt x="1" y="36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15" y="36"/>
                    </a:lnTo>
                    <a:lnTo>
                      <a:pt x="31" y="30"/>
                    </a:lnTo>
                    <a:lnTo>
                      <a:pt x="35" y="28"/>
                    </a:lnTo>
                    <a:lnTo>
                      <a:pt x="38" y="25"/>
                    </a:lnTo>
                    <a:lnTo>
                      <a:pt x="42" y="18"/>
                    </a:lnTo>
                    <a:lnTo>
                      <a:pt x="46" y="13"/>
                    </a:lnTo>
                    <a:lnTo>
                      <a:pt x="49" y="4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4" name="Freeform 254"/>
              <p:cNvSpPr>
                <a:spLocks/>
              </p:cNvSpPr>
              <p:nvPr/>
            </p:nvSpPr>
            <p:spPr bwMode="auto">
              <a:xfrm>
                <a:off x="4619" y="2070"/>
                <a:ext cx="15" cy="11"/>
              </a:xfrm>
              <a:custGeom>
                <a:avLst/>
                <a:gdLst/>
                <a:ahLst/>
                <a:cxnLst>
                  <a:cxn ang="0">
                    <a:pos x="46" y="5"/>
                  </a:cxn>
                  <a:cxn ang="0">
                    <a:pos x="42" y="4"/>
                  </a:cxn>
                  <a:cxn ang="0">
                    <a:pos x="37" y="2"/>
                  </a:cxn>
                  <a:cxn ang="0">
                    <a:pos x="30" y="2"/>
                  </a:cxn>
                  <a:cxn ang="0">
                    <a:pos x="29" y="0"/>
                  </a:cxn>
                  <a:cxn ang="0">
                    <a:pos x="25" y="2"/>
                  </a:cxn>
                  <a:cxn ang="0">
                    <a:pos x="17" y="3"/>
                  </a:cxn>
                  <a:cxn ang="0">
                    <a:pos x="10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2"/>
                  </a:cxn>
                  <a:cxn ang="0">
                    <a:pos x="4" y="35"/>
                  </a:cxn>
                  <a:cxn ang="0">
                    <a:pos x="8" y="35"/>
                  </a:cxn>
                  <a:cxn ang="0">
                    <a:pos x="14" y="35"/>
                  </a:cxn>
                  <a:cxn ang="0">
                    <a:pos x="22" y="33"/>
                  </a:cxn>
                  <a:cxn ang="0">
                    <a:pos x="27" y="31"/>
                  </a:cxn>
                  <a:cxn ang="0">
                    <a:pos x="37" y="25"/>
                  </a:cxn>
                  <a:cxn ang="0">
                    <a:pos x="45" y="17"/>
                  </a:cxn>
                  <a:cxn ang="0">
                    <a:pos x="46" y="15"/>
                  </a:cxn>
                  <a:cxn ang="0">
                    <a:pos x="46" y="13"/>
                  </a:cxn>
                  <a:cxn ang="0">
                    <a:pos x="47" y="9"/>
                  </a:cxn>
                  <a:cxn ang="0">
                    <a:pos x="47" y="7"/>
                  </a:cxn>
                  <a:cxn ang="0">
                    <a:pos x="46" y="5"/>
                  </a:cxn>
                  <a:cxn ang="0">
                    <a:pos x="46" y="5"/>
                  </a:cxn>
                  <a:cxn ang="0">
                    <a:pos x="45" y="5"/>
                  </a:cxn>
                  <a:cxn ang="0">
                    <a:pos x="46" y="5"/>
                  </a:cxn>
                  <a:cxn ang="0">
                    <a:pos x="45" y="5"/>
                  </a:cxn>
                  <a:cxn ang="0">
                    <a:pos x="46" y="5"/>
                  </a:cxn>
                  <a:cxn ang="0">
                    <a:pos x="46" y="5"/>
                  </a:cxn>
                </a:cxnLst>
                <a:rect l="0" t="0" r="r" b="b"/>
                <a:pathLst>
                  <a:path w="47" h="35">
                    <a:moveTo>
                      <a:pt x="46" y="5"/>
                    </a:moveTo>
                    <a:lnTo>
                      <a:pt x="42" y="4"/>
                    </a:lnTo>
                    <a:lnTo>
                      <a:pt x="37" y="2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5" y="2"/>
                    </a:lnTo>
                    <a:lnTo>
                      <a:pt x="17" y="3"/>
                    </a:lnTo>
                    <a:lnTo>
                      <a:pt x="10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14" y="35"/>
                    </a:lnTo>
                    <a:lnTo>
                      <a:pt x="22" y="33"/>
                    </a:lnTo>
                    <a:lnTo>
                      <a:pt x="27" y="31"/>
                    </a:lnTo>
                    <a:lnTo>
                      <a:pt x="37" y="25"/>
                    </a:lnTo>
                    <a:lnTo>
                      <a:pt x="45" y="17"/>
                    </a:lnTo>
                    <a:lnTo>
                      <a:pt x="46" y="15"/>
                    </a:lnTo>
                    <a:lnTo>
                      <a:pt x="46" y="13"/>
                    </a:lnTo>
                    <a:lnTo>
                      <a:pt x="47" y="9"/>
                    </a:lnTo>
                    <a:lnTo>
                      <a:pt x="47" y="7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6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5" name="Freeform 255"/>
              <p:cNvSpPr>
                <a:spLocks/>
              </p:cNvSpPr>
              <p:nvPr/>
            </p:nvSpPr>
            <p:spPr bwMode="auto">
              <a:xfrm>
                <a:off x="4628" y="2083"/>
                <a:ext cx="21" cy="20"/>
              </a:xfrm>
              <a:custGeom>
                <a:avLst/>
                <a:gdLst/>
                <a:ahLst/>
                <a:cxnLst>
                  <a:cxn ang="0">
                    <a:pos x="30" y="61"/>
                  </a:cxn>
                  <a:cxn ang="0">
                    <a:pos x="34" y="61"/>
                  </a:cxn>
                  <a:cxn ang="0">
                    <a:pos x="42" y="59"/>
                  </a:cxn>
                  <a:cxn ang="0">
                    <a:pos x="49" y="55"/>
                  </a:cxn>
                  <a:cxn ang="0">
                    <a:pos x="54" y="50"/>
                  </a:cxn>
                  <a:cxn ang="0">
                    <a:pos x="58" y="43"/>
                  </a:cxn>
                  <a:cxn ang="0">
                    <a:pos x="59" y="35"/>
                  </a:cxn>
                  <a:cxn ang="0">
                    <a:pos x="61" y="30"/>
                  </a:cxn>
                  <a:cxn ang="0">
                    <a:pos x="59" y="26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49" y="6"/>
                  </a:cxn>
                  <a:cxn ang="0">
                    <a:pos x="42" y="2"/>
                  </a:cxn>
                  <a:cxn ang="0">
                    <a:pos x="34" y="1"/>
                  </a:cxn>
                  <a:cxn ang="0">
                    <a:pos x="30" y="0"/>
                  </a:cxn>
                  <a:cxn ang="0">
                    <a:pos x="26" y="1"/>
                  </a:cxn>
                  <a:cxn ang="0">
                    <a:pos x="18" y="2"/>
                  </a:cxn>
                  <a:cxn ang="0">
                    <a:pos x="12" y="6"/>
                  </a:cxn>
                  <a:cxn ang="0">
                    <a:pos x="6" y="12"/>
                  </a:cxn>
                  <a:cxn ang="0">
                    <a:pos x="1" y="18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1" y="43"/>
                  </a:cxn>
                  <a:cxn ang="0">
                    <a:pos x="6" y="50"/>
                  </a:cxn>
                  <a:cxn ang="0">
                    <a:pos x="12" y="55"/>
                  </a:cxn>
                  <a:cxn ang="0">
                    <a:pos x="18" y="59"/>
                  </a:cxn>
                  <a:cxn ang="0">
                    <a:pos x="26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30" y="61"/>
                  </a:cxn>
                </a:cxnLst>
                <a:rect l="0" t="0" r="r" b="b"/>
                <a:pathLst>
                  <a:path w="61" h="61">
                    <a:moveTo>
                      <a:pt x="30" y="61"/>
                    </a:moveTo>
                    <a:lnTo>
                      <a:pt x="34" y="61"/>
                    </a:lnTo>
                    <a:lnTo>
                      <a:pt x="42" y="59"/>
                    </a:lnTo>
                    <a:lnTo>
                      <a:pt x="49" y="55"/>
                    </a:lnTo>
                    <a:lnTo>
                      <a:pt x="54" y="50"/>
                    </a:lnTo>
                    <a:lnTo>
                      <a:pt x="58" y="43"/>
                    </a:lnTo>
                    <a:lnTo>
                      <a:pt x="59" y="35"/>
                    </a:lnTo>
                    <a:lnTo>
                      <a:pt x="61" y="30"/>
                    </a:lnTo>
                    <a:lnTo>
                      <a:pt x="59" y="26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49" y="6"/>
                    </a:lnTo>
                    <a:lnTo>
                      <a:pt x="42" y="2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6" y="1"/>
                    </a:lnTo>
                    <a:lnTo>
                      <a:pt x="18" y="2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1" y="18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1" y="43"/>
                    </a:lnTo>
                    <a:lnTo>
                      <a:pt x="6" y="50"/>
                    </a:lnTo>
                    <a:lnTo>
                      <a:pt x="12" y="55"/>
                    </a:lnTo>
                    <a:lnTo>
                      <a:pt x="18" y="59"/>
                    </a:lnTo>
                    <a:lnTo>
                      <a:pt x="26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30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6" name="Freeform 256"/>
              <p:cNvSpPr>
                <a:spLocks/>
              </p:cNvSpPr>
              <p:nvPr/>
            </p:nvSpPr>
            <p:spPr bwMode="auto">
              <a:xfrm>
                <a:off x="4631" y="2089"/>
                <a:ext cx="18" cy="1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0" y="4"/>
                  </a:cxn>
                  <a:cxn ang="0">
                    <a:pos x="50" y="6"/>
                  </a:cxn>
                  <a:cxn ang="0">
                    <a:pos x="50" y="10"/>
                  </a:cxn>
                  <a:cxn ang="0">
                    <a:pos x="52" y="12"/>
                  </a:cxn>
                  <a:cxn ang="0">
                    <a:pos x="50" y="17"/>
                  </a:cxn>
                  <a:cxn ang="0">
                    <a:pos x="49" y="25"/>
                  </a:cxn>
                  <a:cxn ang="0">
                    <a:pos x="45" y="32"/>
                  </a:cxn>
                  <a:cxn ang="0">
                    <a:pos x="40" y="37"/>
                  </a:cxn>
                  <a:cxn ang="0">
                    <a:pos x="33" y="41"/>
                  </a:cxn>
                  <a:cxn ang="0">
                    <a:pos x="25" y="43"/>
                  </a:cxn>
                  <a:cxn ang="0">
                    <a:pos x="21" y="43"/>
                  </a:cxn>
                  <a:cxn ang="0">
                    <a:pos x="19" y="43"/>
                  </a:cxn>
                  <a:cxn ang="0">
                    <a:pos x="15" y="43"/>
                  </a:cxn>
                  <a:cxn ang="0">
                    <a:pos x="7" y="40"/>
                  </a:cxn>
                  <a:cxn ang="0">
                    <a:pos x="1" y="36"/>
                  </a:cxn>
                  <a:cxn ang="0">
                    <a:pos x="0" y="33"/>
                  </a:cxn>
                  <a:cxn ang="0">
                    <a:pos x="3" y="35"/>
                  </a:cxn>
                  <a:cxn ang="0">
                    <a:pos x="15" y="35"/>
                  </a:cxn>
                  <a:cxn ang="0">
                    <a:pos x="31" y="29"/>
                  </a:cxn>
                  <a:cxn ang="0">
                    <a:pos x="35" y="27"/>
                  </a:cxn>
                  <a:cxn ang="0">
                    <a:pos x="37" y="24"/>
                  </a:cxn>
                  <a:cxn ang="0">
                    <a:pos x="41" y="19"/>
                  </a:cxn>
                  <a:cxn ang="0">
                    <a:pos x="46" y="7"/>
                  </a:cxn>
                  <a:cxn ang="0">
                    <a:pos x="48" y="2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52" h="43">
                    <a:moveTo>
                      <a:pt x="49" y="0"/>
                    </a:moveTo>
                    <a:lnTo>
                      <a:pt x="50" y="4"/>
                    </a:lnTo>
                    <a:lnTo>
                      <a:pt x="50" y="6"/>
                    </a:lnTo>
                    <a:lnTo>
                      <a:pt x="50" y="10"/>
                    </a:lnTo>
                    <a:lnTo>
                      <a:pt x="52" y="12"/>
                    </a:lnTo>
                    <a:lnTo>
                      <a:pt x="50" y="17"/>
                    </a:lnTo>
                    <a:lnTo>
                      <a:pt x="49" y="25"/>
                    </a:lnTo>
                    <a:lnTo>
                      <a:pt x="45" y="32"/>
                    </a:lnTo>
                    <a:lnTo>
                      <a:pt x="40" y="37"/>
                    </a:lnTo>
                    <a:lnTo>
                      <a:pt x="33" y="41"/>
                    </a:lnTo>
                    <a:lnTo>
                      <a:pt x="25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5" y="43"/>
                    </a:lnTo>
                    <a:lnTo>
                      <a:pt x="7" y="40"/>
                    </a:lnTo>
                    <a:lnTo>
                      <a:pt x="1" y="36"/>
                    </a:lnTo>
                    <a:lnTo>
                      <a:pt x="0" y="33"/>
                    </a:lnTo>
                    <a:lnTo>
                      <a:pt x="3" y="35"/>
                    </a:lnTo>
                    <a:lnTo>
                      <a:pt x="15" y="35"/>
                    </a:lnTo>
                    <a:lnTo>
                      <a:pt x="31" y="29"/>
                    </a:lnTo>
                    <a:lnTo>
                      <a:pt x="35" y="27"/>
                    </a:lnTo>
                    <a:lnTo>
                      <a:pt x="37" y="24"/>
                    </a:lnTo>
                    <a:lnTo>
                      <a:pt x="41" y="19"/>
                    </a:lnTo>
                    <a:lnTo>
                      <a:pt x="46" y="7"/>
                    </a:lnTo>
                    <a:lnTo>
                      <a:pt x="48" y="2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7" name="Freeform 257"/>
              <p:cNvSpPr>
                <a:spLocks/>
              </p:cNvSpPr>
              <p:nvPr/>
            </p:nvSpPr>
            <p:spPr bwMode="auto">
              <a:xfrm>
                <a:off x="4628" y="2083"/>
                <a:ext cx="16" cy="11"/>
              </a:xfrm>
              <a:custGeom>
                <a:avLst/>
                <a:gdLst/>
                <a:ahLst/>
                <a:cxnLst>
                  <a:cxn ang="0">
                    <a:pos x="48" y="5"/>
                  </a:cxn>
                  <a:cxn ang="0">
                    <a:pos x="44" y="4"/>
                  </a:cxn>
                  <a:cxn ang="0">
                    <a:pos x="41" y="2"/>
                  </a:cxn>
                  <a:cxn ang="0">
                    <a:pos x="34" y="1"/>
                  </a:cxn>
                  <a:cxn ang="0">
                    <a:pos x="30" y="0"/>
                  </a:cxn>
                  <a:cxn ang="0">
                    <a:pos x="26" y="1"/>
                  </a:cxn>
                  <a:cxn ang="0">
                    <a:pos x="18" y="2"/>
                  </a:cxn>
                  <a:cxn ang="0">
                    <a:pos x="12" y="6"/>
                  </a:cxn>
                  <a:cxn ang="0">
                    <a:pos x="6" y="12"/>
                  </a:cxn>
                  <a:cxn ang="0">
                    <a:pos x="1" y="18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1" y="32"/>
                  </a:cxn>
                  <a:cxn ang="0">
                    <a:pos x="9" y="34"/>
                  </a:cxn>
                  <a:cxn ang="0">
                    <a:pos x="24" y="33"/>
                  </a:cxn>
                  <a:cxn ang="0">
                    <a:pos x="29" y="30"/>
                  </a:cxn>
                  <a:cxn ang="0">
                    <a:pos x="38" y="25"/>
                  </a:cxn>
                  <a:cxn ang="0">
                    <a:pos x="46" y="16"/>
                  </a:cxn>
                  <a:cxn ang="0">
                    <a:pos x="48" y="13"/>
                  </a:cxn>
                  <a:cxn ang="0">
                    <a:pos x="48" y="12"/>
                  </a:cxn>
                  <a:cxn ang="0">
                    <a:pos x="48" y="9"/>
                  </a:cxn>
                  <a:cxn ang="0">
                    <a:pos x="48" y="6"/>
                  </a:cxn>
                  <a:cxn ang="0">
                    <a:pos x="48" y="5"/>
                  </a:cxn>
                  <a:cxn ang="0">
                    <a:pos x="46" y="5"/>
                  </a:cxn>
                  <a:cxn ang="0">
                    <a:pos x="48" y="5"/>
                  </a:cxn>
                  <a:cxn ang="0">
                    <a:pos x="46" y="5"/>
                  </a:cxn>
                  <a:cxn ang="0">
                    <a:pos x="48" y="5"/>
                  </a:cxn>
                  <a:cxn ang="0">
                    <a:pos x="48" y="5"/>
                  </a:cxn>
                </a:cxnLst>
                <a:rect l="0" t="0" r="r" b="b"/>
                <a:pathLst>
                  <a:path w="48" h="34">
                    <a:moveTo>
                      <a:pt x="48" y="5"/>
                    </a:moveTo>
                    <a:lnTo>
                      <a:pt x="44" y="4"/>
                    </a:lnTo>
                    <a:lnTo>
                      <a:pt x="41" y="2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6" y="1"/>
                    </a:lnTo>
                    <a:lnTo>
                      <a:pt x="18" y="2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1" y="18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1" y="32"/>
                    </a:lnTo>
                    <a:lnTo>
                      <a:pt x="9" y="34"/>
                    </a:lnTo>
                    <a:lnTo>
                      <a:pt x="24" y="33"/>
                    </a:lnTo>
                    <a:lnTo>
                      <a:pt x="29" y="30"/>
                    </a:lnTo>
                    <a:lnTo>
                      <a:pt x="38" y="25"/>
                    </a:lnTo>
                    <a:lnTo>
                      <a:pt x="46" y="16"/>
                    </a:lnTo>
                    <a:lnTo>
                      <a:pt x="48" y="13"/>
                    </a:lnTo>
                    <a:lnTo>
                      <a:pt x="48" y="12"/>
                    </a:lnTo>
                    <a:lnTo>
                      <a:pt x="48" y="9"/>
                    </a:lnTo>
                    <a:lnTo>
                      <a:pt x="48" y="6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8" name="Freeform 258"/>
              <p:cNvSpPr>
                <a:spLocks/>
              </p:cNvSpPr>
              <p:nvPr/>
            </p:nvSpPr>
            <p:spPr bwMode="auto">
              <a:xfrm>
                <a:off x="4598" y="2101"/>
                <a:ext cx="18" cy="18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30" y="55"/>
                  </a:cxn>
                  <a:cxn ang="0">
                    <a:pos x="36" y="53"/>
                  </a:cxn>
                  <a:cxn ang="0">
                    <a:pos x="43" y="49"/>
                  </a:cxn>
                  <a:cxn ang="0">
                    <a:pos x="48" y="44"/>
                  </a:cxn>
                  <a:cxn ang="0">
                    <a:pos x="52" y="38"/>
                  </a:cxn>
                  <a:cxn ang="0">
                    <a:pos x="54" y="31"/>
                  </a:cxn>
                  <a:cxn ang="0">
                    <a:pos x="55" y="27"/>
                  </a:cxn>
                  <a:cxn ang="0">
                    <a:pos x="54" y="24"/>
                  </a:cxn>
                  <a:cxn ang="0">
                    <a:pos x="52" y="18"/>
                  </a:cxn>
                  <a:cxn ang="0">
                    <a:pos x="48" y="11"/>
                  </a:cxn>
                  <a:cxn ang="0">
                    <a:pos x="43" y="7"/>
                  </a:cxn>
                  <a:cxn ang="0">
                    <a:pos x="36" y="3"/>
                  </a:cxn>
                  <a:cxn ang="0">
                    <a:pos x="30" y="2"/>
                  </a:cxn>
                  <a:cxn ang="0">
                    <a:pos x="27" y="0"/>
                  </a:cxn>
                  <a:cxn ang="0">
                    <a:pos x="23" y="2"/>
                  </a:cxn>
                  <a:cxn ang="0">
                    <a:pos x="16" y="3"/>
                  </a:cxn>
                  <a:cxn ang="0">
                    <a:pos x="10" y="7"/>
                  </a:cxn>
                  <a:cxn ang="0">
                    <a:pos x="6" y="11"/>
                  </a:cxn>
                  <a:cxn ang="0">
                    <a:pos x="2" y="18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2" y="38"/>
                  </a:cxn>
                  <a:cxn ang="0">
                    <a:pos x="6" y="44"/>
                  </a:cxn>
                  <a:cxn ang="0">
                    <a:pos x="10" y="49"/>
                  </a:cxn>
                  <a:cxn ang="0">
                    <a:pos x="16" y="53"/>
                  </a:cxn>
                  <a:cxn ang="0">
                    <a:pos x="23" y="55"/>
                  </a:cxn>
                  <a:cxn ang="0">
                    <a:pos x="27" y="55"/>
                  </a:cxn>
                  <a:cxn ang="0">
                    <a:pos x="26" y="55"/>
                  </a:cxn>
                  <a:cxn ang="0">
                    <a:pos x="27" y="55"/>
                  </a:cxn>
                  <a:cxn ang="0">
                    <a:pos x="26" y="55"/>
                  </a:cxn>
                  <a:cxn ang="0">
                    <a:pos x="27" y="55"/>
                  </a:cxn>
                  <a:cxn ang="0">
                    <a:pos x="27" y="55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lnTo>
                      <a:pt x="30" y="55"/>
                    </a:lnTo>
                    <a:lnTo>
                      <a:pt x="36" y="53"/>
                    </a:lnTo>
                    <a:lnTo>
                      <a:pt x="43" y="49"/>
                    </a:lnTo>
                    <a:lnTo>
                      <a:pt x="48" y="44"/>
                    </a:lnTo>
                    <a:lnTo>
                      <a:pt x="52" y="38"/>
                    </a:lnTo>
                    <a:lnTo>
                      <a:pt x="54" y="31"/>
                    </a:lnTo>
                    <a:lnTo>
                      <a:pt x="55" y="27"/>
                    </a:lnTo>
                    <a:lnTo>
                      <a:pt x="54" y="24"/>
                    </a:lnTo>
                    <a:lnTo>
                      <a:pt x="52" y="18"/>
                    </a:lnTo>
                    <a:lnTo>
                      <a:pt x="48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30" y="2"/>
                    </a:lnTo>
                    <a:lnTo>
                      <a:pt x="27" y="0"/>
                    </a:lnTo>
                    <a:lnTo>
                      <a:pt x="23" y="2"/>
                    </a:lnTo>
                    <a:lnTo>
                      <a:pt x="16" y="3"/>
                    </a:lnTo>
                    <a:lnTo>
                      <a:pt x="10" y="7"/>
                    </a:lnTo>
                    <a:lnTo>
                      <a:pt x="6" y="11"/>
                    </a:lnTo>
                    <a:lnTo>
                      <a:pt x="2" y="18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8"/>
                    </a:lnTo>
                    <a:lnTo>
                      <a:pt x="6" y="44"/>
                    </a:lnTo>
                    <a:lnTo>
                      <a:pt x="10" y="49"/>
                    </a:lnTo>
                    <a:lnTo>
                      <a:pt x="16" y="53"/>
                    </a:lnTo>
                    <a:lnTo>
                      <a:pt x="23" y="55"/>
                    </a:lnTo>
                    <a:lnTo>
                      <a:pt x="27" y="55"/>
                    </a:lnTo>
                    <a:lnTo>
                      <a:pt x="26" y="55"/>
                    </a:lnTo>
                    <a:lnTo>
                      <a:pt x="27" y="55"/>
                    </a:lnTo>
                    <a:lnTo>
                      <a:pt x="26" y="55"/>
                    </a:lnTo>
                    <a:lnTo>
                      <a:pt x="27" y="55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9" name="Freeform 259"/>
              <p:cNvSpPr>
                <a:spLocks/>
              </p:cNvSpPr>
              <p:nvPr/>
            </p:nvSpPr>
            <p:spPr bwMode="auto">
              <a:xfrm>
                <a:off x="4601" y="2106"/>
                <a:ext cx="15" cy="13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2"/>
                  </a:cxn>
                  <a:cxn ang="0">
                    <a:pos x="44" y="4"/>
                  </a:cxn>
                  <a:cxn ang="0">
                    <a:pos x="46" y="7"/>
                  </a:cxn>
                  <a:cxn ang="0">
                    <a:pos x="46" y="11"/>
                  </a:cxn>
                  <a:cxn ang="0">
                    <a:pos x="47" y="11"/>
                  </a:cxn>
                  <a:cxn ang="0">
                    <a:pos x="46" y="15"/>
                  </a:cxn>
                  <a:cxn ang="0">
                    <a:pos x="44" y="22"/>
                  </a:cxn>
                  <a:cxn ang="0">
                    <a:pos x="40" y="28"/>
                  </a:cxn>
                  <a:cxn ang="0">
                    <a:pos x="35" y="33"/>
                  </a:cxn>
                  <a:cxn ang="0">
                    <a:pos x="28" y="37"/>
                  </a:cxn>
                  <a:cxn ang="0">
                    <a:pos x="22" y="39"/>
                  </a:cxn>
                  <a:cxn ang="0">
                    <a:pos x="19" y="39"/>
                  </a:cxn>
                  <a:cxn ang="0">
                    <a:pos x="16" y="39"/>
                  </a:cxn>
                  <a:cxn ang="0">
                    <a:pos x="14" y="39"/>
                  </a:cxn>
                  <a:cxn ang="0">
                    <a:pos x="10" y="37"/>
                  </a:cxn>
                  <a:cxn ang="0">
                    <a:pos x="4" y="33"/>
                  </a:cxn>
                  <a:cxn ang="0">
                    <a:pos x="0" y="30"/>
                  </a:cxn>
                  <a:cxn ang="0">
                    <a:pos x="3" y="31"/>
                  </a:cxn>
                  <a:cxn ang="0">
                    <a:pos x="14" y="31"/>
                  </a:cxn>
                  <a:cxn ang="0">
                    <a:pos x="27" y="27"/>
                  </a:cxn>
                  <a:cxn ang="0">
                    <a:pos x="31" y="24"/>
                  </a:cxn>
                  <a:cxn ang="0">
                    <a:pos x="34" y="22"/>
                  </a:cxn>
                  <a:cxn ang="0">
                    <a:pos x="38" y="16"/>
                  </a:cxn>
                  <a:cxn ang="0">
                    <a:pos x="42" y="7"/>
                  </a:cxn>
                  <a:cxn ang="0">
                    <a:pos x="43" y="2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47" h="39">
                    <a:moveTo>
                      <a:pt x="44" y="0"/>
                    </a:moveTo>
                    <a:lnTo>
                      <a:pt x="44" y="2"/>
                    </a:lnTo>
                    <a:lnTo>
                      <a:pt x="44" y="4"/>
                    </a:lnTo>
                    <a:lnTo>
                      <a:pt x="46" y="7"/>
                    </a:lnTo>
                    <a:lnTo>
                      <a:pt x="46" y="11"/>
                    </a:lnTo>
                    <a:lnTo>
                      <a:pt x="47" y="11"/>
                    </a:lnTo>
                    <a:lnTo>
                      <a:pt x="46" y="15"/>
                    </a:lnTo>
                    <a:lnTo>
                      <a:pt x="44" y="22"/>
                    </a:lnTo>
                    <a:lnTo>
                      <a:pt x="40" y="28"/>
                    </a:lnTo>
                    <a:lnTo>
                      <a:pt x="35" y="33"/>
                    </a:lnTo>
                    <a:lnTo>
                      <a:pt x="28" y="37"/>
                    </a:lnTo>
                    <a:lnTo>
                      <a:pt x="22" y="39"/>
                    </a:lnTo>
                    <a:lnTo>
                      <a:pt x="19" y="39"/>
                    </a:lnTo>
                    <a:lnTo>
                      <a:pt x="16" y="39"/>
                    </a:lnTo>
                    <a:lnTo>
                      <a:pt x="14" y="39"/>
                    </a:lnTo>
                    <a:lnTo>
                      <a:pt x="10" y="37"/>
                    </a:lnTo>
                    <a:lnTo>
                      <a:pt x="4" y="33"/>
                    </a:lnTo>
                    <a:lnTo>
                      <a:pt x="0" y="30"/>
                    </a:lnTo>
                    <a:lnTo>
                      <a:pt x="3" y="31"/>
                    </a:lnTo>
                    <a:lnTo>
                      <a:pt x="14" y="31"/>
                    </a:lnTo>
                    <a:lnTo>
                      <a:pt x="27" y="27"/>
                    </a:lnTo>
                    <a:lnTo>
                      <a:pt x="31" y="24"/>
                    </a:lnTo>
                    <a:lnTo>
                      <a:pt x="34" y="22"/>
                    </a:lnTo>
                    <a:lnTo>
                      <a:pt x="38" y="16"/>
                    </a:lnTo>
                    <a:lnTo>
                      <a:pt x="42" y="7"/>
                    </a:lnTo>
                    <a:lnTo>
                      <a:pt x="43" y="2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0" name="Freeform 260"/>
              <p:cNvSpPr>
                <a:spLocks/>
              </p:cNvSpPr>
              <p:nvPr/>
            </p:nvSpPr>
            <p:spPr bwMode="auto">
              <a:xfrm>
                <a:off x="4598" y="2101"/>
                <a:ext cx="14" cy="10"/>
              </a:xfrm>
              <a:custGeom>
                <a:avLst/>
                <a:gdLst/>
                <a:ahLst/>
                <a:cxnLst>
                  <a:cxn ang="0">
                    <a:pos x="42" y="4"/>
                  </a:cxn>
                  <a:cxn ang="0">
                    <a:pos x="38" y="3"/>
                  </a:cxn>
                  <a:cxn ang="0">
                    <a:pos x="35" y="3"/>
                  </a:cxn>
                  <a:cxn ang="0">
                    <a:pos x="30" y="2"/>
                  </a:cxn>
                  <a:cxn ang="0">
                    <a:pos x="27" y="0"/>
                  </a:cxn>
                  <a:cxn ang="0">
                    <a:pos x="23" y="2"/>
                  </a:cxn>
                  <a:cxn ang="0">
                    <a:pos x="16" y="3"/>
                  </a:cxn>
                  <a:cxn ang="0">
                    <a:pos x="10" y="7"/>
                  </a:cxn>
                  <a:cxn ang="0">
                    <a:pos x="6" y="11"/>
                  </a:cxn>
                  <a:cxn ang="0">
                    <a:pos x="2" y="18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2" y="28"/>
                  </a:cxn>
                  <a:cxn ang="0">
                    <a:pos x="8" y="31"/>
                  </a:cxn>
                  <a:cxn ang="0">
                    <a:pos x="20" y="30"/>
                  </a:cxn>
                  <a:cxn ang="0">
                    <a:pos x="26" y="27"/>
                  </a:cxn>
                  <a:cxn ang="0">
                    <a:pos x="34" y="23"/>
                  </a:cxn>
                  <a:cxn ang="0">
                    <a:pos x="40" y="15"/>
                  </a:cxn>
                  <a:cxn ang="0">
                    <a:pos x="42" y="12"/>
                  </a:cxn>
                  <a:cxn ang="0">
                    <a:pos x="42" y="11"/>
                  </a:cxn>
                  <a:cxn ang="0">
                    <a:pos x="42" y="8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0" y="4"/>
                  </a:cxn>
                  <a:cxn ang="0">
                    <a:pos x="42" y="4"/>
                  </a:cxn>
                  <a:cxn ang="0">
                    <a:pos x="40" y="4"/>
                  </a:cxn>
                  <a:cxn ang="0">
                    <a:pos x="42" y="4"/>
                  </a:cxn>
                  <a:cxn ang="0">
                    <a:pos x="42" y="4"/>
                  </a:cxn>
                </a:cxnLst>
                <a:rect l="0" t="0" r="r" b="b"/>
                <a:pathLst>
                  <a:path w="42" h="31">
                    <a:moveTo>
                      <a:pt x="42" y="4"/>
                    </a:moveTo>
                    <a:lnTo>
                      <a:pt x="38" y="3"/>
                    </a:lnTo>
                    <a:lnTo>
                      <a:pt x="35" y="3"/>
                    </a:lnTo>
                    <a:lnTo>
                      <a:pt x="30" y="2"/>
                    </a:lnTo>
                    <a:lnTo>
                      <a:pt x="27" y="0"/>
                    </a:lnTo>
                    <a:lnTo>
                      <a:pt x="23" y="2"/>
                    </a:lnTo>
                    <a:lnTo>
                      <a:pt x="16" y="3"/>
                    </a:lnTo>
                    <a:lnTo>
                      <a:pt x="10" y="7"/>
                    </a:lnTo>
                    <a:lnTo>
                      <a:pt x="6" y="11"/>
                    </a:lnTo>
                    <a:lnTo>
                      <a:pt x="2" y="18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2" y="28"/>
                    </a:lnTo>
                    <a:lnTo>
                      <a:pt x="8" y="31"/>
                    </a:lnTo>
                    <a:lnTo>
                      <a:pt x="20" y="30"/>
                    </a:lnTo>
                    <a:lnTo>
                      <a:pt x="26" y="27"/>
                    </a:lnTo>
                    <a:lnTo>
                      <a:pt x="34" y="23"/>
                    </a:lnTo>
                    <a:lnTo>
                      <a:pt x="40" y="15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1" name="Freeform 261"/>
              <p:cNvSpPr>
                <a:spLocks/>
              </p:cNvSpPr>
              <p:nvPr/>
            </p:nvSpPr>
            <p:spPr bwMode="auto">
              <a:xfrm>
                <a:off x="4613" y="2091"/>
                <a:ext cx="17" cy="18"/>
              </a:xfrm>
              <a:custGeom>
                <a:avLst/>
                <a:gdLst/>
                <a:ahLst/>
                <a:cxnLst>
                  <a:cxn ang="0">
                    <a:pos x="27" y="54"/>
                  </a:cxn>
                  <a:cxn ang="0">
                    <a:pos x="29" y="54"/>
                  </a:cxn>
                  <a:cxn ang="0">
                    <a:pos x="36" y="53"/>
                  </a:cxn>
                  <a:cxn ang="0">
                    <a:pos x="43" y="49"/>
                  </a:cxn>
                  <a:cxn ang="0">
                    <a:pos x="47" y="43"/>
                  </a:cxn>
                  <a:cxn ang="0">
                    <a:pos x="51" y="37"/>
                  </a:cxn>
                  <a:cxn ang="0">
                    <a:pos x="52" y="30"/>
                  </a:cxn>
                  <a:cxn ang="0">
                    <a:pos x="53" y="26"/>
                  </a:cxn>
                  <a:cxn ang="0">
                    <a:pos x="51" y="17"/>
                  </a:cxn>
                  <a:cxn ang="0">
                    <a:pos x="47" y="10"/>
                  </a:cxn>
                  <a:cxn ang="0">
                    <a:pos x="43" y="6"/>
                  </a:cxn>
                  <a:cxn ang="0">
                    <a:pos x="36" y="2"/>
                  </a:cxn>
                  <a:cxn ang="0">
                    <a:pos x="29" y="1"/>
                  </a:cxn>
                  <a:cxn ang="0">
                    <a:pos x="27" y="0"/>
                  </a:cxn>
                  <a:cxn ang="0">
                    <a:pos x="23" y="1"/>
                  </a:cxn>
                  <a:cxn ang="0">
                    <a:pos x="16" y="2"/>
                  </a:cxn>
                  <a:cxn ang="0">
                    <a:pos x="10" y="6"/>
                  </a:cxn>
                  <a:cxn ang="0">
                    <a:pos x="6" y="10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2" y="37"/>
                  </a:cxn>
                  <a:cxn ang="0">
                    <a:pos x="6" y="43"/>
                  </a:cxn>
                  <a:cxn ang="0">
                    <a:pos x="10" y="49"/>
                  </a:cxn>
                  <a:cxn ang="0">
                    <a:pos x="16" y="53"/>
                  </a:cxn>
                  <a:cxn ang="0">
                    <a:pos x="23" y="54"/>
                  </a:cxn>
                  <a:cxn ang="0">
                    <a:pos x="27" y="54"/>
                  </a:cxn>
                  <a:cxn ang="0">
                    <a:pos x="26" y="54"/>
                  </a:cxn>
                  <a:cxn ang="0">
                    <a:pos x="27" y="54"/>
                  </a:cxn>
                  <a:cxn ang="0">
                    <a:pos x="26" y="54"/>
                  </a:cxn>
                  <a:cxn ang="0">
                    <a:pos x="27" y="54"/>
                  </a:cxn>
                  <a:cxn ang="0">
                    <a:pos x="27" y="54"/>
                  </a:cxn>
                </a:cxnLst>
                <a:rect l="0" t="0" r="r" b="b"/>
                <a:pathLst>
                  <a:path w="53" h="54">
                    <a:moveTo>
                      <a:pt x="27" y="54"/>
                    </a:moveTo>
                    <a:lnTo>
                      <a:pt x="29" y="54"/>
                    </a:lnTo>
                    <a:lnTo>
                      <a:pt x="36" y="53"/>
                    </a:lnTo>
                    <a:lnTo>
                      <a:pt x="43" y="49"/>
                    </a:lnTo>
                    <a:lnTo>
                      <a:pt x="47" y="43"/>
                    </a:lnTo>
                    <a:lnTo>
                      <a:pt x="51" y="37"/>
                    </a:lnTo>
                    <a:lnTo>
                      <a:pt x="52" y="30"/>
                    </a:lnTo>
                    <a:lnTo>
                      <a:pt x="53" y="26"/>
                    </a:lnTo>
                    <a:lnTo>
                      <a:pt x="51" y="17"/>
                    </a:lnTo>
                    <a:lnTo>
                      <a:pt x="47" y="10"/>
                    </a:lnTo>
                    <a:lnTo>
                      <a:pt x="43" y="6"/>
                    </a:lnTo>
                    <a:lnTo>
                      <a:pt x="36" y="2"/>
                    </a:lnTo>
                    <a:lnTo>
                      <a:pt x="29" y="1"/>
                    </a:lnTo>
                    <a:lnTo>
                      <a:pt x="27" y="0"/>
                    </a:lnTo>
                    <a:lnTo>
                      <a:pt x="23" y="1"/>
                    </a:lnTo>
                    <a:lnTo>
                      <a:pt x="16" y="2"/>
                    </a:lnTo>
                    <a:lnTo>
                      <a:pt x="10" y="6"/>
                    </a:lnTo>
                    <a:lnTo>
                      <a:pt x="6" y="10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2" y="37"/>
                    </a:lnTo>
                    <a:lnTo>
                      <a:pt x="6" y="43"/>
                    </a:lnTo>
                    <a:lnTo>
                      <a:pt x="10" y="49"/>
                    </a:lnTo>
                    <a:lnTo>
                      <a:pt x="16" y="53"/>
                    </a:lnTo>
                    <a:lnTo>
                      <a:pt x="23" y="54"/>
                    </a:lnTo>
                    <a:lnTo>
                      <a:pt x="27" y="54"/>
                    </a:lnTo>
                    <a:lnTo>
                      <a:pt x="26" y="54"/>
                    </a:lnTo>
                    <a:lnTo>
                      <a:pt x="27" y="54"/>
                    </a:lnTo>
                    <a:lnTo>
                      <a:pt x="26" y="54"/>
                    </a:lnTo>
                    <a:lnTo>
                      <a:pt x="27" y="54"/>
                    </a:lnTo>
                    <a:lnTo>
                      <a:pt x="27" y="54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2" name="Freeform 262"/>
              <p:cNvSpPr>
                <a:spLocks/>
              </p:cNvSpPr>
              <p:nvPr/>
            </p:nvSpPr>
            <p:spPr bwMode="auto">
              <a:xfrm>
                <a:off x="4615" y="2096"/>
                <a:ext cx="15" cy="13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5" y="2"/>
                  </a:cxn>
                  <a:cxn ang="0">
                    <a:pos x="45" y="4"/>
                  </a:cxn>
                  <a:cxn ang="0">
                    <a:pos x="45" y="7"/>
                  </a:cxn>
                  <a:cxn ang="0">
                    <a:pos x="45" y="11"/>
                  </a:cxn>
                  <a:cxn ang="0">
                    <a:pos x="46" y="11"/>
                  </a:cxn>
                  <a:cxn ang="0">
                    <a:pos x="45" y="15"/>
                  </a:cxn>
                  <a:cxn ang="0">
                    <a:pos x="44" y="22"/>
                  </a:cxn>
                  <a:cxn ang="0">
                    <a:pos x="40" y="28"/>
                  </a:cxn>
                  <a:cxn ang="0">
                    <a:pos x="36" y="34"/>
                  </a:cxn>
                  <a:cxn ang="0">
                    <a:pos x="29" y="38"/>
                  </a:cxn>
                  <a:cxn ang="0">
                    <a:pos x="22" y="39"/>
                  </a:cxn>
                  <a:cxn ang="0">
                    <a:pos x="20" y="39"/>
                  </a:cxn>
                  <a:cxn ang="0">
                    <a:pos x="17" y="39"/>
                  </a:cxn>
                  <a:cxn ang="0">
                    <a:pos x="13" y="39"/>
                  </a:cxn>
                  <a:cxn ang="0">
                    <a:pos x="7" y="36"/>
                  </a:cxn>
                  <a:cxn ang="0">
                    <a:pos x="1" y="31"/>
                  </a:cxn>
                  <a:cxn ang="0">
                    <a:pos x="0" y="30"/>
                  </a:cxn>
                  <a:cxn ang="0">
                    <a:pos x="3" y="31"/>
                  </a:cxn>
                  <a:cxn ang="0">
                    <a:pos x="15" y="31"/>
                  </a:cxn>
                  <a:cxn ang="0">
                    <a:pos x="21" y="30"/>
                  </a:cxn>
                  <a:cxn ang="0">
                    <a:pos x="28" y="27"/>
                  </a:cxn>
                  <a:cxn ang="0">
                    <a:pos x="32" y="24"/>
                  </a:cxn>
                  <a:cxn ang="0">
                    <a:pos x="33" y="22"/>
                  </a:cxn>
                  <a:cxn ang="0">
                    <a:pos x="37" y="16"/>
                  </a:cxn>
                  <a:cxn ang="0">
                    <a:pos x="42" y="7"/>
                  </a:cxn>
                  <a:cxn ang="0">
                    <a:pos x="44" y="2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5" y="0"/>
                  </a:cxn>
                  <a:cxn ang="0">
                    <a:pos x="45" y="0"/>
                  </a:cxn>
                </a:cxnLst>
                <a:rect l="0" t="0" r="r" b="b"/>
                <a:pathLst>
                  <a:path w="46" h="39">
                    <a:moveTo>
                      <a:pt x="45" y="0"/>
                    </a:moveTo>
                    <a:lnTo>
                      <a:pt x="45" y="2"/>
                    </a:lnTo>
                    <a:lnTo>
                      <a:pt x="45" y="4"/>
                    </a:lnTo>
                    <a:lnTo>
                      <a:pt x="45" y="7"/>
                    </a:lnTo>
                    <a:lnTo>
                      <a:pt x="45" y="11"/>
                    </a:lnTo>
                    <a:lnTo>
                      <a:pt x="46" y="11"/>
                    </a:lnTo>
                    <a:lnTo>
                      <a:pt x="45" y="15"/>
                    </a:lnTo>
                    <a:lnTo>
                      <a:pt x="44" y="22"/>
                    </a:lnTo>
                    <a:lnTo>
                      <a:pt x="40" y="28"/>
                    </a:lnTo>
                    <a:lnTo>
                      <a:pt x="36" y="34"/>
                    </a:lnTo>
                    <a:lnTo>
                      <a:pt x="29" y="38"/>
                    </a:lnTo>
                    <a:lnTo>
                      <a:pt x="22" y="39"/>
                    </a:lnTo>
                    <a:lnTo>
                      <a:pt x="20" y="39"/>
                    </a:lnTo>
                    <a:lnTo>
                      <a:pt x="17" y="39"/>
                    </a:lnTo>
                    <a:lnTo>
                      <a:pt x="13" y="39"/>
                    </a:lnTo>
                    <a:lnTo>
                      <a:pt x="7" y="36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3" y="31"/>
                    </a:lnTo>
                    <a:lnTo>
                      <a:pt x="15" y="31"/>
                    </a:lnTo>
                    <a:lnTo>
                      <a:pt x="21" y="30"/>
                    </a:lnTo>
                    <a:lnTo>
                      <a:pt x="28" y="27"/>
                    </a:lnTo>
                    <a:lnTo>
                      <a:pt x="32" y="24"/>
                    </a:lnTo>
                    <a:lnTo>
                      <a:pt x="33" y="22"/>
                    </a:lnTo>
                    <a:lnTo>
                      <a:pt x="37" y="16"/>
                    </a:lnTo>
                    <a:lnTo>
                      <a:pt x="42" y="7"/>
                    </a:lnTo>
                    <a:lnTo>
                      <a:pt x="44" y="2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3" name="Freeform 263"/>
              <p:cNvSpPr>
                <a:spLocks/>
              </p:cNvSpPr>
              <p:nvPr/>
            </p:nvSpPr>
            <p:spPr bwMode="auto">
              <a:xfrm>
                <a:off x="4613" y="2091"/>
                <a:ext cx="13" cy="10"/>
              </a:xfrm>
              <a:custGeom>
                <a:avLst/>
                <a:gdLst/>
                <a:ahLst/>
                <a:cxnLst>
                  <a:cxn ang="0">
                    <a:pos x="41" y="5"/>
                  </a:cxn>
                  <a:cxn ang="0">
                    <a:pos x="37" y="4"/>
                  </a:cxn>
                  <a:cxn ang="0">
                    <a:pos x="35" y="2"/>
                  </a:cxn>
                  <a:cxn ang="0">
                    <a:pos x="29" y="1"/>
                  </a:cxn>
                  <a:cxn ang="0">
                    <a:pos x="27" y="0"/>
                  </a:cxn>
                  <a:cxn ang="0">
                    <a:pos x="23" y="1"/>
                  </a:cxn>
                  <a:cxn ang="0">
                    <a:pos x="16" y="2"/>
                  </a:cxn>
                  <a:cxn ang="0">
                    <a:pos x="10" y="6"/>
                  </a:cxn>
                  <a:cxn ang="0">
                    <a:pos x="6" y="10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2" y="27"/>
                  </a:cxn>
                  <a:cxn ang="0">
                    <a:pos x="3" y="29"/>
                  </a:cxn>
                  <a:cxn ang="0">
                    <a:pos x="7" y="30"/>
                  </a:cxn>
                  <a:cxn ang="0">
                    <a:pos x="14" y="30"/>
                  </a:cxn>
                  <a:cxn ang="0">
                    <a:pos x="20" y="29"/>
                  </a:cxn>
                  <a:cxn ang="0">
                    <a:pos x="26" y="26"/>
                  </a:cxn>
                  <a:cxn ang="0">
                    <a:pos x="33" y="22"/>
                  </a:cxn>
                  <a:cxn ang="0">
                    <a:pos x="40" y="14"/>
                  </a:cxn>
                  <a:cxn ang="0">
                    <a:pos x="41" y="11"/>
                  </a:cxn>
                  <a:cxn ang="0">
                    <a:pos x="41" y="10"/>
                  </a:cxn>
                  <a:cxn ang="0">
                    <a:pos x="41" y="8"/>
                  </a:cxn>
                  <a:cxn ang="0">
                    <a:pos x="41" y="6"/>
                  </a:cxn>
                  <a:cxn ang="0">
                    <a:pos x="41" y="5"/>
                  </a:cxn>
                  <a:cxn ang="0">
                    <a:pos x="40" y="5"/>
                  </a:cxn>
                  <a:cxn ang="0">
                    <a:pos x="41" y="5"/>
                  </a:cxn>
                  <a:cxn ang="0">
                    <a:pos x="40" y="5"/>
                  </a:cxn>
                  <a:cxn ang="0">
                    <a:pos x="41" y="5"/>
                  </a:cxn>
                  <a:cxn ang="0">
                    <a:pos x="41" y="5"/>
                  </a:cxn>
                </a:cxnLst>
                <a:rect l="0" t="0" r="r" b="b"/>
                <a:pathLst>
                  <a:path w="41" h="30">
                    <a:moveTo>
                      <a:pt x="41" y="5"/>
                    </a:moveTo>
                    <a:lnTo>
                      <a:pt x="37" y="4"/>
                    </a:lnTo>
                    <a:lnTo>
                      <a:pt x="35" y="2"/>
                    </a:lnTo>
                    <a:lnTo>
                      <a:pt x="29" y="1"/>
                    </a:lnTo>
                    <a:lnTo>
                      <a:pt x="27" y="0"/>
                    </a:lnTo>
                    <a:lnTo>
                      <a:pt x="23" y="1"/>
                    </a:lnTo>
                    <a:lnTo>
                      <a:pt x="16" y="2"/>
                    </a:lnTo>
                    <a:lnTo>
                      <a:pt x="10" y="6"/>
                    </a:lnTo>
                    <a:lnTo>
                      <a:pt x="6" y="10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2" y="27"/>
                    </a:lnTo>
                    <a:lnTo>
                      <a:pt x="3" y="29"/>
                    </a:lnTo>
                    <a:lnTo>
                      <a:pt x="7" y="30"/>
                    </a:lnTo>
                    <a:lnTo>
                      <a:pt x="14" y="30"/>
                    </a:lnTo>
                    <a:lnTo>
                      <a:pt x="20" y="29"/>
                    </a:lnTo>
                    <a:lnTo>
                      <a:pt x="26" y="26"/>
                    </a:lnTo>
                    <a:lnTo>
                      <a:pt x="33" y="22"/>
                    </a:lnTo>
                    <a:lnTo>
                      <a:pt x="40" y="14"/>
                    </a:lnTo>
                    <a:lnTo>
                      <a:pt x="41" y="11"/>
                    </a:lnTo>
                    <a:lnTo>
                      <a:pt x="41" y="10"/>
                    </a:lnTo>
                    <a:lnTo>
                      <a:pt x="41" y="8"/>
                    </a:lnTo>
                    <a:lnTo>
                      <a:pt x="41" y="6"/>
                    </a:lnTo>
                    <a:lnTo>
                      <a:pt x="41" y="5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1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4" name="Freeform 264"/>
              <p:cNvSpPr>
                <a:spLocks/>
              </p:cNvSpPr>
              <p:nvPr/>
            </p:nvSpPr>
            <p:spPr bwMode="auto">
              <a:xfrm>
                <a:off x="4590" y="2134"/>
                <a:ext cx="18" cy="18"/>
              </a:xfrm>
              <a:custGeom>
                <a:avLst/>
                <a:gdLst/>
                <a:ahLst/>
                <a:cxnLst>
                  <a:cxn ang="0">
                    <a:pos x="27" y="53"/>
                  </a:cxn>
                  <a:cxn ang="0">
                    <a:pos x="30" y="53"/>
                  </a:cxn>
                  <a:cxn ang="0">
                    <a:pos x="37" y="52"/>
                  </a:cxn>
                  <a:cxn ang="0">
                    <a:pos x="43" y="49"/>
                  </a:cxn>
                  <a:cxn ang="0">
                    <a:pos x="47" y="44"/>
                  </a:cxn>
                  <a:cxn ang="0">
                    <a:pos x="51" y="38"/>
                  </a:cxn>
                  <a:cxn ang="0">
                    <a:pos x="53" y="30"/>
                  </a:cxn>
                  <a:cxn ang="0">
                    <a:pos x="54" y="26"/>
                  </a:cxn>
                  <a:cxn ang="0">
                    <a:pos x="51" y="17"/>
                  </a:cxn>
                  <a:cxn ang="0">
                    <a:pos x="47" y="11"/>
                  </a:cxn>
                  <a:cxn ang="0">
                    <a:pos x="43" y="7"/>
                  </a:cxn>
                  <a:cxn ang="0">
                    <a:pos x="37" y="3"/>
                  </a:cxn>
                  <a:cxn ang="0">
                    <a:pos x="30" y="1"/>
                  </a:cxn>
                  <a:cxn ang="0">
                    <a:pos x="27" y="0"/>
                  </a:cxn>
                  <a:cxn ang="0">
                    <a:pos x="23" y="1"/>
                  </a:cxn>
                  <a:cxn ang="0">
                    <a:pos x="17" y="3"/>
                  </a:cxn>
                  <a:cxn ang="0">
                    <a:pos x="10" y="7"/>
                  </a:cxn>
                  <a:cxn ang="0">
                    <a:pos x="5" y="11"/>
                  </a:cxn>
                  <a:cxn ang="0">
                    <a:pos x="1" y="17"/>
                  </a:cxn>
                  <a:cxn ang="0">
                    <a:pos x="0" y="24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1" y="38"/>
                  </a:cxn>
                  <a:cxn ang="0">
                    <a:pos x="5" y="44"/>
                  </a:cxn>
                  <a:cxn ang="0">
                    <a:pos x="10" y="49"/>
                  </a:cxn>
                  <a:cxn ang="0">
                    <a:pos x="17" y="52"/>
                  </a:cxn>
                  <a:cxn ang="0">
                    <a:pos x="23" y="53"/>
                  </a:cxn>
                  <a:cxn ang="0">
                    <a:pos x="27" y="53"/>
                  </a:cxn>
                  <a:cxn ang="0">
                    <a:pos x="26" y="53"/>
                  </a:cxn>
                  <a:cxn ang="0">
                    <a:pos x="27" y="53"/>
                  </a:cxn>
                  <a:cxn ang="0">
                    <a:pos x="26" y="53"/>
                  </a:cxn>
                  <a:cxn ang="0">
                    <a:pos x="27" y="53"/>
                  </a:cxn>
                  <a:cxn ang="0">
                    <a:pos x="27" y="53"/>
                  </a:cxn>
                </a:cxnLst>
                <a:rect l="0" t="0" r="r" b="b"/>
                <a:pathLst>
                  <a:path w="54" h="53">
                    <a:moveTo>
                      <a:pt x="27" y="53"/>
                    </a:moveTo>
                    <a:lnTo>
                      <a:pt x="30" y="53"/>
                    </a:lnTo>
                    <a:lnTo>
                      <a:pt x="37" y="52"/>
                    </a:lnTo>
                    <a:lnTo>
                      <a:pt x="43" y="49"/>
                    </a:lnTo>
                    <a:lnTo>
                      <a:pt x="47" y="44"/>
                    </a:lnTo>
                    <a:lnTo>
                      <a:pt x="51" y="38"/>
                    </a:lnTo>
                    <a:lnTo>
                      <a:pt x="53" y="30"/>
                    </a:lnTo>
                    <a:lnTo>
                      <a:pt x="54" y="26"/>
                    </a:lnTo>
                    <a:lnTo>
                      <a:pt x="51" y="17"/>
                    </a:lnTo>
                    <a:lnTo>
                      <a:pt x="47" y="11"/>
                    </a:lnTo>
                    <a:lnTo>
                      <a:pt x="43" y="7"/>
                    </a:lnTo>
                    <a:lnTo>
                      <a:pt x="37" y="3"/>
                    </a:lnTo>
                    <a:lnTo>
                      <a:pt x="30" y="1"/>
                    </a:lnTo>
                    <a:lnTo>
                      <a:pt x="27" y="0"/>
                    </a:lnTo>
                    <a:lnTo>
                      <a:pt x="23" y="1"/>
                    </a:lnTo>
                    <a:lnTo>
                      <a:pt x="17" y="3"/>
                    </a:lnTo>
                    <a:lnTo>
                      <a:pt x="10" y="7"/>
                    </a:lnTo>
                    <a:lnTo>
                      <a:pt x="5" y="11"/>
                    </a:lnTo>
                    <a:lnTo>
                      <a:pt x="1" y="17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1" y="38"/>
                    </a:lnTo>
                    <a:lnTo>
                      <a:pt x="5" y="44"/>
                    </a:lnTo>
                    <a:lnTo>
                      <a:pt x="10" y="49"/>
                    </a:lnTo>
                    <a:lnTo>
                      <a:pt x="17" y="52"/>
                    </a:lnTo>
                    <a:lnTo>
                      <a:pt x="23" y="53"/>
                    </a:lnTo>
                    <a:lnTo>
                      <a:pt x="27" y="53"/>
                    </a:lnTo>
                    <a:lnTo>
                      <a:pt x="26" y="53"/>
                    </a:lnTo>
                    <a:lnTo>
                      <a:pt x="27" y="53"/>
                    </a:lnTo>
                    <a:lnTo>
                      <a:pt x="26" y="53"/>
                    </a:lnTo>
                    <a:lnTo>
                      <a:pt x="27" y="53"/>
                    </a:lnTo>
                    <a:lnTo>
                      <a:pt x="27" y="53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5" name="Freeform 265"/>
              <p:cNvSpPr>
                <a:spLocks/>
              </p:cNvSpPr>
              <p:nvPr/>
            </p:nvSpPr>
            <p:spPr bwMode="auto">
              <a:xfrm>
                <a:off x="4593" y="2140"/>
                <a:ext cx="15" cy="12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4" y="3"/>
                  </a:cxn>
                  <a:cxn ang="0">
                    <a:pos x="44" y="4"/>
                  </a:cxn>
                  <a:cxn ang="0">
                    <a:pos x="44" y="7"/>
                  </a:cxn>
                  <a:cxn ang="0">
                    <a:pos x="44" y="9"/>
                  </a:cxn>
                  <a:cxn ang="0">
                    <a:pos x="45" y="9"/>
                  </a:cxn>
                  <a:cxn ang="0">
                    <a:pos x="44" y="13"/>
                  </a:cxn>
                  <a:cxn ang="0">
                    <a:pos x="42" y="21"/>
                  </a:cxn>
                  <a:cxn ang="0">
                    <a:pos x="38" y="27"/>
                  </a:cxn>
                  <a:cxn ang="0">
                    <a:pos x="34" y="32"/>
                  </a:cxn>
                  <a:cxn ang="0">
                    <a:pos x="28" y="35"/>
                  </a:cxn>
                  <a:cxn ang="0">
                    <a:pos x="21" y="36"/>
                  </a:cxn>
                  <a:cxn ang="0">
                    <a:pos x="18" y="36"/>
                  </a:cxn>
                  <a:cxn ang="0">
                    <a:pos x="16" y="36"/>
                  </a:cxn>
                  <a:cxn ang="0">
                    <a:pos x="12" y="36"/>
                  </a:cxn>
                  <a:cxn ang="0">
                    <a:pos x="5" y="35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3" y="31"/>
                  </a:cxn>
                  <a:cxn ang="0">
                    <a:pos x="13" y="31"/>
                  </a:cxn>
                  <a:cxn ang="0">
                    <a:pos x="26" y="25"/>
                  </a:cxn>
                  <a:cxn ang="0">
                    <a:pos x="30" y="23"/>
                  </a:cxn>
                  <a:cxn ang="0">
                    <a:pos x="33" y="21"/>
                  </a:cxn>
                  <a:cxn ang="0">
                    <a:pos x="37" y="16"/>
                  </a:cxn>
                  <a:cxn ang="0">
                    <a:pos x="40" y="11"/>
                  </a:cxn>
                  <a:cxn ang="0">
                    <a:pos x="41" y="7"/>
                  </a:cxn>
                  <a:cxn ang="0">
                    <a:pos x="41" y="1"/>
                  </a:cxn>
                  <a:cxn ang="0">
                    <a:pos x="42" y="0"/>
                  </a:cxn>
                  <a:cxn ang="0">
                    <a:pos x="41" y="0"/>
                  </a:cxn>
                  <a:cxn ang="0">
                    <a:pos x="42" y="0"/>
                  </a:cxn>
                  <a:cxn ang="0">
                    <a:pos x="41" y="0"/>
                  </a:cxn>
                  <a:cxn ang="0">
                    <a:pos x="42" y="0"/>
                  </a:cxn>
                  <a:cxn ang="0">
                    <a:pos x="42" y="0"/>
                  </a:cxn>
                </a:cxnLst>
                <a:rect l="0" t="0" r="r" b="b"/>
                <a:pathLst>
                  <a:path w="45" h="36">
                    <a:moveTo>
                      <a:pt x="42" y="0"/>
                    </a:moveTo>
                    <a:lnTo>
                      <a:pt x="44" y="3"/>
                    </a:lnTo>
                    <a:lnTo>
                      <a:pt x="44" y="4"/>
                    </a:lnTo>
                    <a:lnTo>
                      <a:pt x="44" y="7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4" y="13"/>
                    </a:lnTo>
                    <a:lnTo>
                      <a:pt x="42" y="21"/>
                    </a:lnTo>
                    <a:lnTo>
                      <a:pt x="38" y="27"/>
                    </a:lnTo>
                    <a:lnTo>
                      <a:pt x="34" y="32"/>
                    </a:lnTo>
                    <a:lnTo>
                      <a:pt x="28" y="35"/>
                    </a:lnTo>
                    <a:lnTo>
                      <a:pt x="21" y="36"/>
                    </a:lnTo>
                    <a:lnTo>
                      <a:pt x="18" y="36"/>
                    </a:lnTo>
                    <a:lnTo>
                      <a:pt x="16" y="36"/>
                    </a:lnTo>
                    <a:lnTo>
                      <a:pt x="12" y="36"/>
                    </a:lnTo>
                    <a:lnTo>
                      <a:pt x="5" y="35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3" y="31"/>
                    </a:lnTo>
                    <a:lnTo>
                      <a:pt x="13" y="31"/>
                    </a:lnTo>
                    <a:lnTo>
                      <a:pt x="26" y="25"/>
                    </a:lnTo>
                    <a:lnTo>
                      <a:pt x="30" y="23"/>
                    </a:lnTo>
                    <a:lnTo>
                      <a:pt x="33" y="21"/>
                    </a:lnTo>
                    <a:lnTo>
                      <a:pt x="37" y="16"/>
                    </a:lnTo>
                    <a:lnTo>
                      <a:pt x="40" y="11"/>
                    </a:lnTo>
                    <a:lnTo>
                      <a:pt x="41" y="7"/>
                    </a:lnTo>
                    <a:lnTo>
                      <a:pt x="41" y="1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6" name="Freeform 266"/>
              <p:cNvSpPr>
                <a:spLocks/>
              </p:cNvSpPr>
              <p:nvPr/>
            </p:nvSpPr>
            <p:spPr bwMode="auto">
              <a:xfrm>
                <a:off x="4590" y="2134"/>
                <a:ext cx="14" cy="10"/>
              </a:xfrm>
              <a:custGeom>
                <a:avLst/>
                <a:gdLst/>
                <a:ahLst/>
                <a:cxnLst>
                  <a:cxn ang="0">
                    <a:pos x="42" y="4"/>
                  </a:cxn>
                  <a:cxn ang="0">
                    <a:pos x="38" y="3"/>
                  </a:cxn>
                  <a:cxn ang="0">
                    <a:pos x="35" y="3"/>
                  </a:cxn>
                  <a:cxn ang="0">
                    <a:pos x="30" y="1"/>
                  </a:cxn>
                  <a:cxn ang="0">
                    <a:pos x="27" y="0"/>
                  </a:cxn>
                  <a:cxn ang="0">
                    <a:pos x="23" y="1"/>
                  </a:cxn>
                  <a:cxn ang="0">
                    <a:pos x="17" y="3"/>
                  </a:cxn>
                  <a:cxn ang="0">
                    <a:pos x="10" y="7"/>
                  </a:cxn>
                  <a:cxn ang="0">
                    <a:pos x="5" y="11"/>
                  </a:cxn>
                  <a:cxn ang="0">
                    <a:pos x="1" y="17"/>
                  </a:cxn>
                  <a:cxn ang="0">
                    <a:pos x="0" y="24"/>
                  </a:cxn>
                  <a:cxn ang="0">
                    <a:pos x="0" y="26"/>
                  </a:cxn>
                  <a:cxn ang="0">
                    <a:pos x="1" y="28"/>
                  </a:cxn>
                  <a:cxn ang="0">
                    <a:pos x="8" y="30"/>
                  </a:cxn>
                  <a:cxn ang="0">
                    <a:pos x="21" y="29"/>
                  </a:cxn>
                  <a:cxn ang="0">
                    <a:pos x="26" y="26"/>
                  </a:cxn>
                  <a:cxn ang="0">
                    <a:pos x="34" y="22"/>
                  </a:cxn>
                  <a:cxn ang="0">
                    <a:pos x="41" y="15"/>
                  </a:cxn>
                  <a:cxn ang="0">
                    <a:pos x="42" y="12"/>
                  </a:cxn>
                  <a:cxn ang="0">
                    <a:pos x="42" y="11"/>
                  </a:cxn>
                  <a:cxn ang="0">
                    <a:pos x="42" y="8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4"/>
                  </a:cxn>
                  <a:cxn ang="0">
                    <a:pos x="41" y="4"/>
                  </a:cxn>
                  <a:cxn ang="0">
                    <a:pos x="42" y="4"/>
                  </a:cxn>
                  <a:cxn ang="0">
                    <a:pos x="41" y="4"/>
                  </a:cxn>
                  <a:cxn ang="0">
                    <a:pos x="42" y="4"/>
                  </a:cxn>
                  <a:cxn ang="0">
                    <a:pos x="42" y="4"/>
                  </a:cxn>
                </a:cxnLst>
                <a:rect l="0" t="0" r="r" b="b"/>
                <a:pathLst>
                  <a:path w="42" h="30">
                    <a:moveTo>
                      <a:pt x="42" y="4"/>
                    </a:moveTo>
                    <a:lnTo>
                      <a:pt x="38" y="3"/>
                    </a:lnTo>
                    <a:lnTo>
                      <a:pt x="35" y="3"/>
                    </a:lnTo>
                    <a:lnTo>
                      <a:pt x="30" y="1"/>
                    </a:lnTo>
                    <a:lnTo>
                      <a:pt x="27" y="0"/>
                    </a:lnTo>
                    <a:lnTo>
                      <a:pt x="23" y="1"/>
                    </a:lnTo>
                    <a:lnTo>
                      <a:pt x="17" y="3"/>
                    </a:lnTo>
                    <a:lnTo>
                      <a:pt x="10" y="7"/>
                    </a:lnTo>
                    <a:lnTo>
                      <a:pt x="5" y="11"/>
                    </a:lnTo>
                    <a:lnTo>
                      <a:pt x="1" y="17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8"/>
                    </a:lnTo>
                    <a:lnTo>
                      <a:pt x="8" y="30"/>
                    </a:lnTo>
                    <a:lnTo>
                      <a:pt x="21" y="29"/>
                    </a:lnTo>
                    <a:lnTo>
                      <a:pt x="26" y="26"/>
                    </a:lnTo>
                    <a:lnTo>
                      <a:pt x="34" y="22"/>
                    </a:lnTo>
                    <a:lnTo>
                      <a:pt x="41" y="15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42" y="8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7" name="Freeform 267"/>
              <p:cNvSpPr>
                <a:spLocks/>
              </p:cNvSpPr>
              <p:nvPr/>
            </p:nvSpPr>
            <p:spPr bwMode="auto">
              <a:xfrm>
                <a:off x="4591" y="2152"/>
                <a:ext cx="16" cy="16"/>
              </a:xfrm>
              <a:custGeom>
                <a:avLst/>
                <a:gdLst/>
                <a:ahLst/>
                <a:cxnLst>
                  <a:cxn ang="0">
                    <a:pos x="24" y="47"/>
                  </a:cxn>
                  <a:cxn ang="0">
                    <a:pos x="27" y="47"/>
                  </a:cxn>
                  <a:cxn ang="0">
                    <a:pos x="32" y="45"/>
                  </a:cxn>
                  <a:cxn ang="0">
                    <a:pos x="37" y="43"/>
                  </a:cxn>
                  <a:cxn ang="0">
                    <a:pos x="41" y="39"/>
                  </a:cxn>
                  <a:cxn ang="0">
                    <a:pos x="44" y="33"/>
                  </a:cxn>
                  <a:cxn ang="0">
                    <a:pos x="45" y="28"/>
                  </a:cxn>
                  <a:cxn ang="0">
                    <a:pos x="47" y="24"/>
                  </a:cxn>
                  <a:cxn ang="0">
                    <a:pos x="44" y="15"/>
                  </a:cxn>
                  <a:cxn ang="0">
                    <a:pos x="41" y="10"/>
                  </a:cxn>
                  <a:cxn ang="0">
                    <a:pos x="37" y="6"/>
                  </a:cxn>
                  <a:cxn ang="0">
                    <a:pos x="32" y="3"/>
                  </a:cxn>
                  <a:cxn ang="0">
                    <a:pos x="27" y="2"/>
                  </a:cxn>
                  <a:cxn ang="0">
                    <a:pos x="24" y="0"/>
                  </a:cxn>
                  <a:cxn ang="0">
                    <a:pos x="20" y="2"/>
                  </a:cxn>
                  <a:cxn ang="0">
                    <a:pos x="14" y="3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2" y="33"/>
                  </a:cxn>
                  <a:cxn ang="0">
                    <a:pos x="4" y="39"/>
                  </a:cxn>
                  <a:cxn ang="0">
                    <a:pos x="8" y="43"/>
                  </a:cxn>
                  <a:cxn ang="0">
                    <a:pos x="14" y="45"/>
                  </a:cxn>
                  <a:cxn ang="0">
                    <a:pos x="20" y="47"/>
                  </a:cxn>
                  <a:cxn ang="0">
                    <a:pos x="24" y="47"/>
                  </a:cxn>
                  <a:cxn ang="0">
                    <a:pos x="23" y="47"/>
                  </a:cxn>
                  <a:cxn ang="0">
                    <a:pos x="24" y="47"/>
                  </a:cxn>
                  <a:cxn ang="0">
                    <a:pos x="23" y="47"/>
                  </a:cxn>
                  <a:cxn ang="0">
                    <a:pos x="24" y="47"/>
                  </a:cxn>
                  <a:cxn ang="0">
                    <a:pos x="24" y="47"/>
                  </a:cxn>
                </a:cxnLst>
                <a:rect l="0" t="0" r="r" b="b"/>
                <a:pathLst>
                  <a:path w="47" h="47">
                    <a:moveTo>
                      <a:pt x="24" y="47"/>
                    </a:moveTo>
                    <a:lnTo>
                      <a:pt x="27" y="47"/>
                    </a:lnTo>
                    <a:lnTo>
                      <a:pt x="32" y="45"/>
                    </a:lnTo>
                    <a:lnTo>
                      <a:pt x="37" y="43"/>
                    </a:lnTo>
                    <a:lnTo>
                      <a:pt x="41" y="39"/>
                    </a:lnTo>
                    <a:lnTo>
                      <a:pt x="44" y="33"/>
                    </a:lnTo>
                    <a:lnTo>
                      <a:pt x="45" y="28"/>
                    </a:lnTo>
                    <a:lnTo>
                      <a:pt x="47" y="24"/>
                    </a:lnTo>
                    <a:lnTo>
                      <a:pt x="44" y="15"/>
                    </a:lnTo>
                    <a:lnTo>
                      <a:pt x="41" y="10"/>
                    </a:lnTo>
                    <a:lnTo>
                      <a:pt x="37" y="6"/>
                    </a:lnTo>
                    <a:lnTo>
                      <a:pt x="32" y="3"/>
                    </a:lnTo>
                    <a:lnTo>
                      <a:pt x="27" y="2"/>
                    </a:lnTo>
                    <a:lnTo>
                      <a:pt x="24" y="0"/>
                    </a:lnTo>
                    <a:lnTo>
                      <a:pt x="20" y="2"/>
                    </a:lnTo>
                    <a:lnTo>
                      <a:pt x="14" y="3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3"/>
                    </a:lnTo>
                    <a:lnTo>
                      <a:pt x="4" y="39"/>
                    </a:lnTo>
                    <a:lnTo>
                      <a:pt x="8" y="43"/>
                    </a:lnTo>
                    <a:lnTo>
                      <a:pt x="14" y="45"/>
                    </a:lnTo>
                    <a:lnTo>
                      <a:pt x="20" y="47"/>
                    </a:lnTo>
                    <a:lnTo>
                      <a:pt x="24" y="47"/>
                    </a:lnTo>
                    <a:lnTo>
                      <a:pt x="23" y="47"/>
                    </a:lnTo>
                    <a:lnTo>
                      <a:pt x="24" y="47"/>
                    </a:lnTo>
                    <a:lnTo>
                      <a:pt x="23" y="47"/>
                    </a:lnTo>
                    <a:lnTo>
                      <a:pt x="24" y="47"/>
                    </a:lnTo>
                    <a:lnTo>
                      <a:pt x="24" y="47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8" name="Freeform 268"/>
              <p:cNvSpPr>
                <a:spLocks/>
              </p:cNvSpPr>
              <p:nvPr/>
            </p:nvSpPr>
            <p:spPr bwMode="auto">
              <a:xfrm>
                <a:off x="4593" y="2157"/>
                <a:ext cx="14" cy="1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3"/>
                  </a:cxn>
                  <a:cxn ang="0">
                    <a:pos x="38" y="4"/>
                  </a:cxn>
                  <a:cxn ang="0">
                    <a:pos x="38" y="7"/>
                  </a:cxn>
                  <a:cxn ang="0">
                    <a:pos x="40" y="9"/>
                  </a:cxn>
                  <a:cxn ang="0">
                    <a:pos x="38" y="13"/>
                  </a:cxn>
                  <a:cxn ang="0">
                    <a:pos x="37" y="18"/>
                  </a:cxn>
                  <a:cxn ang="0">
                    <a:pos x="34" y="24"/>
                  </a:cxn>
                  <a:cxn ang="0">
                    <a:pos x="30" y="28"/>
                  </a:cxn>
                  <a:cxn ang="0">
                    <a:pos x="25" y="30"/>
                  </a:cxn>
                  <a:cxn ang="0">
                    <a:pos x="20" y="32"/>
                  </a:cxn>
                  <a:cxn ang="0">
                    <a:pos x="17" y="32"/>
                  </a:cxn>
                  <a:cxn ang="0">
                    <a:pos x="14" y="32"/>
                  </a:cxn>
                  <a:cxn ang="0">
                    <a:pos x="12" y="32"/>
                  </a:cxn>
                  <a:cxn ang="0">
                    <a:pos x="5" y="30"/>
                  </a:cxn>
                  <a:cxn ang="0">
                    <a:pos x="0" y="26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2" y="26"/>
                  </a:cxn>
                  <a:cxn ang="0">
                    <a:pos x="17" y="25"/>
                  </a:cxn>
                  <a:cxn ang="0">
                    <a:pos x="24" y="22"/>
                  </a:cxn>
                  <a:cxn ang="0">
                    <a:pos x="26" y="20"/>
                  </a:cxn>
                  <a:cxn ang="0">
                    <a:pos x="28" y="18"/>
                  </a:cxn>
                  <a:cxn ang="0">
                    <a:pos x="32" y="13"/>
                  </a:cxn>
                  <a:cxn ang="0">
                    <a:pos x="37" y="5"/>
                  </a:cxn>
                  <a:cxn ang="0">
                    <a:pos x="37" y="1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40" h="32">
                    <a:moveTo>
                      <a:pt x="38" y="0"/>
                    </a:moveTo>
                    <a:lnTo>
                      <a:pt x="38" y="3"/>
                    </a:lnTo>
                    <a:lnTo>
                      <a:pt x="38" y="4"/>
                    </a:lnTo>
                    <a:lnTo>
                      <a:pt x="38" y="7"/>
                    </a:lnTo>
                    <a:lnTo>
                      <a:pt x="40" y="9"/>
                    </a:lnTo>
                    <a:lnTo>
                      <a:pt x="38" y="13"/>
                    </a:lnTo>
                    <a:lnTo>
                      <a:pt x="37" y="18"/>
                    </a:lnTo>
                    <a:lnTo>
                      <a:pt x="34" y="24"/>
                    </a:lnTo>
                    <a:lnTo>
                      <a:pt x="30" y="28"/>
                    </a:lnTo>
                    <a:lnTo>
                      <a:pt x="25" y="30"/>
                    </a:lnTo>
                    <a:lnTo>
                      <a:pt x="20" y="32"/>
                    </a:lnTo>
                    <a:lnTo>
                      <a:pt x="17" y="32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5" y="30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3" y="26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4" y="22"/>
                    </a:lnTo>
                    <a:lnTo>
                      <a:pt x="26" y="20"/>
                    </a:lnTo>
                    <a:lnTo>
                      <a:pt x="28" y="18"/>
                    </a:lnTo>
                    <a:lnTo>
                      <a:pt x="32" y="13"/>
                    </a:lnTo>
                    <a:lnTo>
                      <a:pt x="37" y="5"/>
                    </a:lnTo>
                    <a:lnTo>
                      <a:pt x="37" y="1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9" name="Freeform 269"/>
              <p:cNvSpPr>
                <a:spLocks/>
              </p:cNvSpPr>
              <p:nvPr/>
            </p:nvSpPr>
            <p:spPr bwMode="auto">
              <a:xfrm>
                <a:off x="4591" y="2152"/>
                <a:ext cx="12" cy="9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3" y="3"/>
                  </a:cxn>
                  <a:cxn ang="0">
                    <a:pos x="27" y="2"/>
                  </a:cxn>
                  <a:cxn ang="0">
                    <a:pos x="24" y="0"/>
                  </a:cxn>
                  <a:cxn ang="0">
                    <a:pos x="20" y="2"/>
                  </a:cxn>
                  <a:cxn ang="0">
                    <a:pos x="14" y="3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7" y="27"/>
                  </a:cxn>
                  <a:cxn ang="0">
                    <a:pos x="19" y="26"/>
                  </a:cxn>
                  <a:cxn ang="0">
                    <a:pos x="23" y="24"/>
                  </a:cxn>
                  <a:cxn ang="0">
                    <a:pos x="29" y="20"/>
                  </a:cxn>
                  <a:cxn ang="0">
                    <a:pos x="35" y="14"/>
                  </a:cxn>
                  <a:cxn ang="0">
                    <a:pos x="36" y="11"/>
                  </a:cxn>
                  <a:cxn ang="0">
                    <a:pos x="36" y="10"/>
                  </a:cxn>
                  <a:cxn ang="0">
                    <a:pos x="36" y="7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5" y="4"/>
                  </a:cxn>
                  <a:cxn ang="0">
                    <a:pos x="36" y="4"/>
                  </a:cxn>
                  <a:cxn ang="0">
                    <a:pos x="35" y="4"/>
                  </a:cxn>
                  <a:cxn ang="0">
                    <a:pos x="36" y="4"/>
                  </a:cxn>
                  <a:cxn ang="0">
                    <a:pos x="36" y="4"/>
                  </a:cxn>
                </a:cxnLst>
                <a:rect l="0" t="0" r="r" b="b"/>
                <a:pathLst>
                  <a:path w="36" h="27">
                    <a:moveTo>
                      <a:pt x="36" y="4"/>
                    </a:moveTo>
                    <a:lnTo>
                      <a:pt x="33" y="3"/>
                    </a:lnTo>
                    <a:lnTo>
                      <a:pt x="27" y="2"/>
                    </a:lnTo>
                    <a:lnTo>
                      <a:pt x="24" y="0"/>
                    </a:lnTo>
                    <a:lnTo>
                      <a:pt x="20" y="2"/>
                    </a:lnTo>
                    <a:lnTo>
                      <a:pt x="14" y="3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7" y="27"/>
                    </a:lnTo>
                    <a:lnTo>
                      <a:pt x="19" y="26"/>
                    </a:lnTo>
                    <a:lnTo>
                      <a:pt x="23" y="24"/>
                    </a:lnTo>
                    <a:lnTo>
                      <a:pt x="29" y="20"/>
                    </a:lnTo>
                    <a:lnTo>
                      <a:pt x="35" y="14"/>
                    </a:lnTo>
                    <a:lnTo>
                      <a:pt x="36" y="11"/>
                    </a:lnTo>
                    <a:lnTo>
                      <a:pt x="36" y="10"/>
                    </a:lnTo>
                    <a:lnTo>
                      <a:pt x="36" y="7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0" name="Freeform 270"/>
              <p:cNvSpPr>
                <a:spLocks/>
              </p:cNvSpPr>
              <p:nvPr/>
            </p:nvSpPr>
            <p:spPr bwMode="auto">
              <a:xfrm>
                <a:off x="4595" y="2168"/>
                <a:ext cx="15" cy="16"/>
              </a:xfrm>
              <a:custGeom>
                <a:avLst/>
                <a:gdLst/>
                <a:ahLst/>
                <a:cxnLst>
                  <a:cxn ang="0">
                    <a:pos x="22" y="47"/>
                  </a:cxn>
                  <a:cxn ang="0">
                    <a:pos x="25" y="47"/>
                  </a:cxn>
                  <a:cxn ang="0">
                    <a:pos x="32" y="45"/>
                  </a:cxn>
                  <a:cxn ang="0">
                    <a:pos x="37" y="43"/>
                  </a:cxn>
                  <a:cxn ang="0">
                    <a:pos x="41" y="39"/>
                  </a:cxn>
                  <a:cxn ang="0">
                    <a:pos x="44" y="33"/>
                  </a:cxn>
                  <a:cxn ang="0">
                    <a:pos x="45" y="28"/>
                  </a:cxn>
                  <a:cxn ang="0">
                    <a:pos x="46" y="24"/>
                  </a:cxn>
                  <a:cxn ang="0">
                    <a:pos x="44" y="15"/>
                  </a:cxn>
                  <a:cxn ang="0">
                    <a:pos x="41" y="9"/>
                  </a:cxn>
                  <a:cxn ang="0">
                    <a:pos x="37" y="5"/>
                  </a:cxn>
                  <a:cxn ang="0">
                    <a:pos x="32" y="3"/>
                  </a:cxn>
                  <a:cxn ang="0">
                    <a:pos x="25" y="1"/>
                  </a:cxn>
                  <a:cxn ang="0">
                    <a:pos x="22" y="0"/>
                  </a:cxn>
                  <a:cxn ang="0">
                    <a:pos x="18" y="1"/>
                  </a:cxn>
                  <a:cxn ang="0">
                    <a:pos x="13" y="3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1" y="15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1" y="33"/>
                  </a:cxn>
                  <a:cxn ang="0">
                    <a:pos x="4" y="39"/>
                  </a:cxn>
                  <a:cxn ang="0">
                    <a:pos x="8" y="43"/>
                  </a:cxn>
                  <a:cxn ang="0">
                    <a:pos x="13" y="45"/>
                  </a:cxn>
                  <a:cxn ang="0">
                    <a:pos x="18" y="47"/>
                  </a:cxn>
                  <a:cxn ang="0">
                    <a:pos x="22" y="47"/>
                  </a:cxn>
                  <a:cxn ang="0">
                    <a:pos x="21" y="47"/>
                  </a:cxn>
                  <a:cxn ang="0">
                    <a:pos x="22" y="47"/>
                  </a:cxn>
                  <a:cxn ang="0">
                    <a:pos x="21" y="47"/>
                  </a:cxn>
                  <a:cxn ang="0">
                    <a:pos x="22" y="47"/>
                  </a:cxn>
                  <a:cxn ang="0">
                    <a:pos x="22" y="47"/>
                  </a:cxn>
                </a:cxnLst>
                <a:rect l="0" t="0" r="r" b="b"/>
                <a:pathLst>
                  <a:path w="46" h="47">
                    <a:moveTo>
                      <a:pt x="22" y="47"/>
                    </a:moveTo>
                    <a:lnTo>
                      <a:pt x="25" y="47"/>
                    </a:lnTo>
                    <a:lnTo>
                      <a:pt x="32" y="45"/>
                    </a:lnTo>
                    <a:lnTo>
                      <a:pt x="37" y="43"/>
                    </a:lnTo>
                    <a:lnTo>
                      <a:pt x="41" y="39"/>
                    </a:lnTo>
                    <a:lnTo>
                      <a:pt x="44" y="33"/>
                    </a:lnTo>
                    <a:lnTo>
                      <a:pt x="45" y="28"/>
                    </a:lnTo>
                    <a:lnTo>
                      <a:pt x="46" y="24"/>
                    </a:lnTo>
                    <a:lnTo>
                      <a:pt x="44" y="15"/>
                    </a:lnTo>
                    <a:lnTo>
                      <a:pt x="41" y="9"/>
                    </a:lnTo>
                    <a:lnTo>
                      <a:pt x="37" y="5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1" y="33"/>
                    </a:lnTo>
                    <a:lnTo>
                      <a:pt x="4" y="39"/>
                    </a:lnTo>
                    <a:lnTo>
                      <a:pt x="8" y="43"/>
                    </a:lnTo>
                    <a:lnTo>
                      <a:pt x="13" y="45"/>
                    </a:lnTo>
                    <a:lnTo>
                      <a:pt x="18" y="47"/>
                    </a:lnTo>
                    <a:lnTo>
                      <a:pt x="22" y="47"/>
                    </a:lnTo>
                    <a:lnTo>
                      <a:pt x="21" y="47"/>
                    </a:lnTo>
                    <a:lnTo>
                      <a:pt x="22" y="47"/>
                    </a:lnTo>
                    <a:lnTo>
                      <a:pt x="21" y="47"/>
                    </a:lnTo>
                    <a:lnTo>
                      <a:pt x="22" y="47"/>
                    </a:lnTo>
                    <a:lnTo>
                      <a:pt x="22" y="47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1" name="Freeform 271"/>
              <p:cNvSpPr>
                <a:spLocks/>
              </p:cNvSpPr>
              <p:nvPr/>
            </p:nvSpPr>
            <p:spPr bwMode="auto">
              <a:xfrm>
                <a:off x="4597" y="2173"/>
                <a:ext cx="13" cy="1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9" y="5"/>
                  </a:cxn>
                  <a:cxn ang="0">
                    <a:pos x="39" y="9"/>
                  </a:cxn>
                  <a:cxn ang="0">
                    <a:pos x="40" y="9"/>
                  </a:cxn>
                  <a:cxn ang="0">
                    <a:pos x="39" y="13"/>
                  </a:cxn>
                  <a:cxn ang="0">
                    <a:pos x="38" y="18"/>
                  </a:cxn>
                  <a:cxn ang="0">
                    <a:pos x="35" y="24"/>
                  </a:cxn>
                  <a:cxn ang="0">
                    <a:pos x="31" y="28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6" y="32"/>
                  </a:cxn>
                  <a:cxn ang="0">
                    <a:pos x="14" y="32"/>
                  </a:cxn>
                  <a:cxn ang="0">
                    <a:pos x="11" y="32"/>
                  </a:cxn>
                  <a:cxn ang="0">
                    <a:pos x="6" y="30"/>
                  </a:cxn>
                  <a:cxn ang="0">
                    <a:pos x="0" y="26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2" y="26"/>
                  </a:cxn>
                  <a:cxn ang="0">
                    <a:pos x="23" y="22"/>
                  </a:cxn>
                  <a:cxn ang="0">
                    <a:pos x="27" y="20"/>
                  </a:cxn>
                  <a:cxn ang="0">
                    <a:pos x="28" y="18"/>
                  </a:cxn>
                  <a:cxn ang="0">
                    <a:pos x="32" y="14"/>
                  </a:cxn>
                  <a:cxn ang="0">
                    <a:pos x="34" y="9"/>
                  </a:cxn>
                  <a:cxn ang="0">
                    <a:pos x="36" y="2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40" h="32">
                    <a:moveTo>
                      <a:pt x="38" y="0"/>
                    </a:moveTo>
                    <a:lnTo>
                      <a:pt x="39" y="5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39" y="13"/>
                    </a:lnTo>
                    <a:lnTo>
                      <a:pt x="38" y="18"/>
                    </a:lnTo>
                    <a:lnTo>
                      <a:pt x="35" y="24"/>
                    </a:lnTo>
                    <a:lnTo>
                      <a:pt x="31" y="28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6" y="32"/>
                    </a:lnTo>
                    <a:lnTo>
                      <a:pt x="14" y="32"/>
                    </a:lnTo>
                    <a:lnTo>
                      <a:pt x="11" y="32"/>
                    </a:lnTo>
                    <a:lnTo>
                      <a:pt x="6" y="30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3" y="26"/>
                    </a:lnTo>
                    <a:lnTo>
                      <a:pt x="12" y="26"/>
                    </a:lnTo>
                    <a:lnTo>
                      <a:pt x="23" y="22"/>
                    </a:lnTo>
                    <a:lnTo>
                      <a:pt x="27" y="20"/>
                    </a:lnTo>
                    <a:lnTo>
                      <a:pt x="28" y="18"/>
                    </a:lnTo>
                    <a:lnTo>
                      <a:pt x="32" y="14"/>
                    </a:lnTo>
                    <a:lnTo>
                      <a:pt x="34" y="9"/>
                    </a:lnTo>
                    <a:lnTo>
                      <a:pt x="36" y="2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2" name="Freeform 272"/>
              <p:cNvSpPr>
                <a:spLocks/>
              </p:cNvSpPr>
              <p:nvPr/>
            </p:nvSpPr>
            <p:spPr bwMode="auto">
              <a:xfrm>
                <a:off x="4595" y="2168"/>
                <a:ext cx="12" cy="9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2" y="3"/>
                  </a:cxn>
                  <a:cxn ang="0">
                    <a:pos x="28" y="1"/>
                  </a:cxn>
                  <a:cxn ang="0">
                    <a:pos x="22" y="1"/>
                  </a:cxn>
                  <a:cxn ang="0">
                    <a:pos x="22" y="0"/>
                  </a:cxn>
                  <a:cxn ang="0">
                    <a:pos x="18" y="1"/>
                  </a:cxn>
                  <a:cxn ang="0">
                    <a:pos x="13" y="3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1" y="15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6" y="27"/>
                  </a:cxn>
                  <a:cxn ang="0">
                    <a:pos x="17" y="25"/>
                  </a:cxn>
                  <a:cxn ang="0">
                    <a:pos x="21" y="24"/>
                  </a:cxn>
                  <a:cxn ang="0">
                    <a:pos x="29" y="20"/>
                  </a:cxn>
                  <a:cxn ang="0">
                    <a:pos x="34" y="13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6" y="7"/>
                  </a:cxn>
                  <a:cxn ang="0">
                    <a:pos x="36" y="5"/>
                  </a:cxn>
                  <a:cxn ang="0">
                    <a:pos x="36" y="4"/>
                  </a:cxn>
                  <a:cxn ang="0">
                    <a:pos x="34" y="4"/>
                  </a:cxn>
                  <a:cxn ang="0">
                    <a:pos x="36" y="4"/>
                  </a:cxn>
                  <a:cxn ang="0">
                    <a:pos x="34" y="4"/>
                  </a:cxn>
                  <a:cxn ang="0">
                    <a:pos x="36" y="4"/>
                  </a:cxn>
                  <a:cxn ang="0">
                    <a:pos x="36" y="4"/>
                  </a:cxn>
                </a:cxnLst>
                <a:rect l="0" t="0" r="r" b="b"/>
                <a:pathLst>
                  <a:path w="36" h="27">
                    <a:moveTo>
                      <a:pt x="36" y="4"/>
                    </a:moveTo>
                    <a:lnTo>
                      <a:pt x="32" y="3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6" y="27"/>
                    </a:lnTo>
                    <a:lnTo>
                      <a:pt x="17" y="25"/>
                    </a:lnTo>
                    <a:lnTo>
                      <a:pt x="21" y="24"/>
                    </a:lnTo>
                    <a:lnTo>
                      <a:pt x="29" y="20"/>
                    </a:lnTo>
                    <a:lnTo>
                      <a:pt x="34" y="13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6" y="7"/>
                    </a:lnTo>
                    <a:lnTo>
                      <a:pt x="36" y="5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3" name="Freeform 273"/>
              <p:cNvSpPr>
                <a:spLocks/>
              </p:cNvSpPr>
              <p:nvPr/>
            </p:nvSpPr>
            <p:spPr bwMode="auto">
              <a:xfrm>
                <a:off x="4596" y="2183"/>
                <a:ext cx="15" cy="15"/>
              </a:xfrm>
              <a:custGeom>
                <a:avLst/>
                <a:gdLst/>
                <a:ahLst/>
                <a:cxnLst>
                  <a:cxn ang="0">
                    <a:pos x="23" y="45"/>
                  </a:cxn>
                  <a:cxn ang="0">
                    <a:pos x="26" y="45"/>
                  </a:cxn>
                  <a:cxn ang="0">
                    <a:pos x="31" y="43"/>
                  </a:cxn>
                  <a:cxn ang="0">
                    <a:pos x="37" y="41"/>
                  </a:cxn>
                  <a:cxn ang="0">
                    <a:pos x="41" y="37"/>
                  </a:cxn>
                  <a:cxn ang="0">
                    <a:pos x="45" y="31"/>
                  </a:cxn>
                  <a:cxn ang="0">
                    <a:pos x="46" y="26"/>
                  </a:cxn>
                  <a:cxn ang="0">
                    <a:pos x="47" y="22"/>
                  </a:cxn>
                  <a:cxn ang="0">
                    <a:pos x="46" y="19"/>
                  </a:cxn>
                  <a:cxn ang="0">
                    <a:pos x="45" y="13"/>
                  </a:cxn>
                  <a:cxn ang="0">
                    <a:pos x="41" y="9"/>
                  </a:cxn>
                  <a:cxn ang="0">
                    <a:pos x="37" y="4"/>
                  </a:cxn>
                  <a:cxn ang="0">
                    <a:pos x="31" y="1"/>
                  </a:cxn>
                  <a:cxn ang="0">
                    <a:pos x="26" y="0"/>
                  </a:cxn>
                  <a:cxn ang="0">
                    <a:pos x="23" y="0"/>
                  </a:cxn>
                  <a:cxn ang="0">
                    <a:pos x="19" y="1"/>
                  </a:cxn>
                  <a:cxn ang="0">
                    <a:pos x="13" y="2"/>
                  </a:cxn>
                  <a:cxn ang="0">
                    <a:pos x="7" y="5"/>
                  </a:cxn>
                  <a:cxn ang="0">
                    <a:pos x="3" y="9"/>
                  </a:cxn>
                  <a:cxn ang="0">
                    <a:pos x="1" y="14"/>
                  </a:cxn>
                  <a:cxn ang="0">
                    <a:pos x="0" y="19"/>
                  </a:cxn>
                  <a:cxn ang="0">
                    <a:pos x="0" y="22"/>
                  </a:cxn>
                  <a:cxn ang="0">
                    <a:pos x="0" y="26"/>
                  </a:cxn>
                  <a:cxn ang="0">
                    <a:pos x="1" y="31"/>
                  </a:cxn>
                  <a:cxn ang="0">
                    <a:pos x="3" y="37"/>
                  </a:cxn>
                  <a:cxn ang="0">
                    <a:pos x="7" y="41"/>
                  </a:cxn>
                  <a:cxn ang="0">
                    <a:pos x="13" y="43"/>
                  </a:cxn>
                  <a:cxn ang="0">
                    <a:pos x="19" y="45"/>
                  </a:cxn>
                  <a:cxn ang="0">
                    <a:pos x="23" y="45"/>
                  </a:cxn>
                  <a:cxn ang="0">
                    <a:pos x="22" y="45"/>
                  </a:cxn>
                  <a:cxn ang="0">
                    <a:pos x="23" y="45"/>
                  </a:cxn>
                  <a:cxn ang="0">
                    <a:pos x="22" y="45"/>
                  </a:cxn>
                  <a:cxn ang="0">
                    <a:pos x="23" y="45"/>
                  </a:cxn>
                  <a:cxn ang="0">
                    <a:pos x="23" y="45"/>
                  </a:cxn>
                </a:cxnLst>
                <a:rect l="0" t="0" r="r" b="b"/>
                <a:pathLst>
                  <a:path w="47" h="45">
                    <a:moveTo>
                      <a:pt x="23" y="45"/>
                    </a:moveTo>
                    <a:lnTo>
                      <a:pt x="26" y="45"/>
                    </a:lnTo>
                    <a:lnTo>
                      <a:pt x="31" y="43"/>
                    </a:lnTo>
                    <a:lnTo>
                      <a:pt x="37" y="41"/>
                    </a:lnTo>
                    <a:lnTo>
                      <a:pt x="41" y="37"/>
                    </a:lnTo>
                    <a:lnTo>
                      <a:pt x="45" y="31"/>
                    </a:lnTo>
                    <a:lnTo>
                      <a:pt x="46" y="26"/>
                    </a:lnTo>
                    <a:lnTo>
                      <a:pt x="47" y="22"/>
                    </a:lnTo>
                    <a:lnTo>
                      <a:pt x="46" y="19"/>
                    </a:lnTo>
                    <a:lnTo>
                      <a:pt x="45" y="13"/>
                    </a:lnTo>
                    <a:lnTo>
                      <a:pt x="41" y="9"/>
                    </a:lnTo>
                    <a:lnTo>
                      <a:pt x="37" y="4"/>
                    </a:lnTo>
                    <a:lnTo>
                      <a:pt x="31" y="1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3" y="2"/>
                    </a:lnTo>
                    <a:lnTo>
                      <a:pt x="7" y="5"/>
                    </a:lnTo>
                    <a:lnTo>
                      <a:pt x="3" y="9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1" y="31"/>
                    </a:lnTo>
                    <a:lnTo>
                      <a:pt x="3" y="37"/>
                    </a:lnTo>
                    <a:lnTo>
                      <a:pt x="7" y="41"/>
                    </a:lnTo>
                    <a:lnTo>
                      <a:pt x="13" y="43"/>
                    </a:lnTo>
                    <a:lnTo>
                      <a:pt x="19" y="45"/>
                    </a:lnTo>
                    <a:lnTo>
                      <a:pt x="23" y="45"/>
                    </a:lnTo>
                    <a:lnTo>
                      <a:pt x="22" y="45"/>
                    </a:lnTo>
                    <a:lnTo>
                      <a:pt x="23" y="45"/>
                    </a:lnTo>
                    <a:lnTo>
                      <a:pt x="22" y="45"/>
                    </a:lnTo>
                    <a:lnTo>
                      <a:pt x="23" y="45"/>
                    </a:lnTo>
                    <a:lnTo>
                      <a:pt x="23" y="45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4" name="Freeform 274"/>
              <p:cNvSpPr>
                <a:spLocks/>
              </p:cNvSpPr>
              <p:nvPr/>
            </p:nvSpPr>
            <p:spPr bwMode="auto">
              <a:xfrm>
                <a:off x="4598" y="2187"/>
                <a:ext cx="13" cy="11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40" y="6"/>
                  </a:cxn>
                  <a:cxn ang="0">
                    <a:pos x="40" y="9"/>
                  </a:cxn>
                  <a:cxn ang="0">
                    <a:pos x="41" y="9"/>
                  </a:cxn>
                  <a:cxn ang="0">
                    <a:pos x="40" y="13"/>
                  </a:cxn>
                  <a:cxn ang="0">
                    <a:pos x="39" y="18"/>
                  </a:cxn>
                  <a:cxn ang="0">
                    <a:pos x="35" y="24"/>
                  </a:cxn>
                  <a:cxn ang="0">
                    <a:pos x="31" y="28"/>
                  </a:cxn>
                  <a:cxn ang="0">
                    <a:pos x="25" y="30"/>
                  </a:cxn>
                  <a:cxn ang="0">
                    <a:pos x="20" y="32"/>
                  </a:cxn>
                  <a:cxn ang="0">
                    <a:pos x="17" y="32"/>
                  </a:cxn>
                  <a:cxn ang="0">
                    <a:pos x="15" y="32"/>
                  </a:cxn>
                  <a:cxn ang="0">
                    <a:pos x="12" y="32"/>
                  </a:cxn>
                  <a:cxn ang="0">
                    <a:pos x="5" y="30"/>
                  </a:cxn>
                  <a:cxn ang="0">
                    <a:pos x="0" y="26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2" y="26"/>
                  </a:cxn>
                  <a:cxn ang="0">
                    <a:pos x="24" y="24"/>
                  </a:cxn>
                  <a:cxn ang="0">
                    <a:pos x="27" y="21"/>
                  </a:cxn>
                  <a:cxn ang="0">
                    <a:pos x="28" y="20"/>
                  </a:cxn>
                  <a:cxn ang="0">
                    <a:pos x="32" y="14"/>
                  </a:cxn>
                  <a:cxn ang="0">
                    <a:pos x="37" y="5"/>
                  </a:cxn>
                  <a:cxn ang="0">
                    <a:pos x="37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41" h="32">
                    <a:moveTo>
                      <a:pt x="39" y="0"/>
                    </a:moveTo>
                    <a:lnTo>
                      <a:pt x="40" y="6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18"/>
                    </a:lnTo>
                    <a:lnTo>
                      <a:pt x="35" y="24"/>
                    </a:lnTo>
                    <a:lnTo>
                      <a:pt x="31" y="28"/>
                    </a:lnTo>
                    <a:lnTo>
                      <a:pt x="25" y="30"/>
                    </a:lnTo>
                    <a:lnTo>
                      <a:pt x="20" y="32"/>
                    </a:lnTo>
                    <a:lnTo>
                      <a:pt x="17" y="32"/>
                    </a:lnTo>
                    <a:lnTo>
                      <a:pt x="15" y="32"/>
                    </a:lnTo>
                    <a:lnTo>
                      <a:pt x="12" y="32"/>
                    </a:lnTo>
                    <a:lnTo>
                      <a:pt x="5" y="30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3" y="26"/>
                    </a:lnTo>
                    <a:lnTo>
                      <a:pt x="12" y="26"/>
                    </a:lnTo>
                    <a:lnTo>
                      <a:pt x="24" y="24"/>
                    </a:lnTo>
                    <a:lnTo>
                      <a:pt x="27" y="21"/>
                    </a:lnTo>
                    <a:lnTo>
                      <a:pt x="28" y="20"/>
                    </a:lnTo>
                    <a:lnTo>
                      <a:pt x="32" y="14"/>
                    </a:lnTo>
                    <a:lnTo>
                      <a:pt x="37" y="5"/>
                    </a:lnTo>
                    <a:lnTo>
                      <a:pt x="37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5" name="Freeform 275"/>
              <p:cNvSpPr>
                <a:spLocks/>
              </p:cNvSpPr>
              <p:nvPr/>
            </p:nvSpPr>
            <p:spPr bwMode="auto">
              <a:xfrm>
                <a:off x="4596" y="2183"/>
                <a:ext cx="11" cy="8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29" y="1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19" y="1"/>
                  </a:cxn>
                  <a:cxn ang="0">
                    <a:pos x="13" y="2"/>
                  </a:cxn>
                  <a:cxn ang="0">
                    <a:pos x="7" y="5"/>
                  </a:cxn>
                  <a:cxn ang="0">
                    <a:pos x="3" y="9"/>
                  </a:cxn>
                  <a:cxn ang="0">
                    <a:pos x="1" y="14"/>
                  </a:cxn>
                  <a:cxn ang="0">
                    <a:pos x="0" y="19"/>
                  </a:cxn>
                  <a:cxn ang="0">
                    <a:pos x="0" y="22"/>
                  </a:cxn>
                  <a:cxn ang="0">
                    <a:pos x="2" y="25"/>
                  </a:cxn>
                  <a:cxn ang="0">
                    <a:pos x="6" y="26"/>
                  </a:cxn>
                  <a:cxn ang="0">
                    <a:pos x="11" y="26"/>
                  </a:cxn>
                  <a:cxn ang="0">
                    <a:pos x="18" y="25"/>
                  </a:cxn>
                  <a:cxn ang="0">
                    <a:pos x="22" y="22"/>
                  </a:cxn>
                  <a:cxn ang="0">
                    <a:pos x="29" y="18"/>
                  </a:cxn>
                  <a:cxn ang="0">
                    <a:pos x="34" y="11"/>
                  </a:cxn>
                  <a:cxn ang="0">
                    <a:pos x="35" y="9"/>
                  </a:cxn>
                  <a:cxn ang="0">
                    <a:pos x="35" y="8"/>
                  </a:cxn>
                  <a:cxn ang="0">
                    <a:pos x="35" y="6"/>
                  </a:cxn>
                  <a:cxn ang="0">
                    <a:pos x="35" y="4"/>
                  </a:cxn>
                  <a:cxn ang="0">
                    <a:pos x="35" y="2"/>
                  </a:cxn>
                  <a:cxn ang="0">
                    <a:pos x="34" y="2"/>
                  </a:cxn>
                  <a:cxn ang="0">
                    <a:pos x="35" y="2"/>
                  </a:cxn>
                  <a:cxn ang="0">
                    <a:pos x="34" y="2"/>
                  </a:cxn>
                  <a:cxn ang="0">
                    <a:pos x="35" y="2"/>
                  </a:cxn>
                  <a:cxn ang="0">
                    <a:pos x="35" y="2"/>
                  </a:cxn>
                </a:cxnLst>
                <a:rect l="0" t="0" r="r" b="b"/>
                <a:pathLst>
                  <a:path w="35" h="26">
                    <a:moveTo>
                      <a:pt x="35" y="2"/>
                    </a:moveTo>
                    <a:lnTo>
                      <a:pt x="29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3" y="2"/>
                    </a:lnTo>
                    <a:lnTo>
                      <a:pt x="7" y="5"/>
                    </a:lnTo>
                    <a:lnTo>
                      <a:pt x="3" y="9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2" y="25"/>
                    </a:lnTo>
                    <a:lnTo>
                      <a:pt x="6" y="26"/>
                    </a:lnTo>
                    <a:lnTo>
                      <a:pt x="11" y="26"/>
                    </a:lnTo>
                    <a:lnTo>
                      <a:pt x="18" y="25"/>
                    </a:lnTo>
                    <a:lnTo>
                      <a:pt x="22" y="22"/>
                    </a:lnTo>
                    <a:lnTo>
                      <a:pt x="29" y="18"/>
                    </a:lnTo>
                    <a:lnTo>
                      <a:pt x="34" y="11"/>
                    </a:lnTo>
                    <a:lnTo>
                      <a:pt x="35" y="9"/>
                    </a:lnTo>
                    <a:lnTo>
                      <a:pt x="35" y="8"/>
                    </a:lnTo>
                    <a:lnTo>
                      <a:pt x="35" y="6"/>
                    </a:lnTo>
                    <a:lnTo>
                      <a:pt x="35" y="4"/>
                    </a:lnTo>
                    <a:lnTo>
                      <a:pt x="35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6" name="Freeform 276"/>
              <p:cNvSpPr>
                <a:spLocks/>
              </p:cNvSpPr>
              <p:nvPr/>
            </p:nvSpPr>
            <p:spPr bwMode="auto">
              <a:xfrm>
                <a:off x="4599" y="2200"/>
                <a:ext cx="16" cy="16"/>
              </a:xfrm>
              <a:custGeom>
                <a:avLst/>
                <a:gdLst/>
                <a:ahLst/>
                <a:cxnLst>
                  <a:cxn ang="0">
                    <a:pos x="23" y="48"/>
                  </a:cxn>
                  <a:cxn ang="0">
                    <a:pos x="25" y="48"/>
                  </a:cxn>
                  <a:cxn ang="0">
                    <a:pos x="32" y="47"/>
                  </a:cxn>
                  <a:cxn ang="0">
                    <a:pos x="37" y="44"/>
                  </a:cxn>
                  <a:cxn ang="0">
                    <a:pos x="41" y="40"/>
                  </a:cxn>
                  <a:cxn ang="0">
                    <a:pos x="44" y="35"/>
                  </a:cxn>
                  <a:cxn ang="0">
                    <a:pos x="45" y="28"/>
                  </a:cxn>
                  <a:cxn ang="0">
                    <a:pos x="47" y="24"/>
                  </a:cxn>
                  <a:cxn ang="0">
                    <a:pos x="45" y="22"/>
                  </a:cxn>
                  <a:cxn ang="0">
                    <a:pos x="44" y="16"/>
                  </a:cxn>
                  <a:cxn ang="0">
                    <a:pos x="41" y="11"/>
                  </a:cxn>
                  <a:cxn ang="0">
                    <a:pos x="37" y="7"/>
                  </a:cxn>
                  <a:cxn ang="0">
                    <a:pos x="32" y="3"/>
                  </a:cxn>
                  <a:cxn ang="0">
                    <a:pos x="25" y="2"/>
                  </a:cxn>
                  <a:cxn ang="0">
                    <a:pos x="23" y="0"/>
                  </a:cxn>
                  <a:cxn ang="0">
                    <a:pos x="19" y="2"/>
                  </a:cxn>
                  <a:cxn ang="0">
                    <a:pos x="13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1" y="16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1" y="35"/>
                  </a:cxn>
                  <a:cxn ang="0">
                    <a:pos x="4" y="40"/>
                  </a:cxn>
                  <a:cxn ang="0">
                    <a:pos x="8" y="44"/>
                  </a:cxn>
                  <a:cxn ang="0">
                    <a:pos x="13" y="47"/>
                  </a:cxn>
                  <a:cxn ang="0">
                    <a:pos x="19" y="48"/>
                  </a:cxn>
                  <a:cxn ang="0">
                    <a:pos x="23" y="48"/>
                  </a:cxn>
                  <a:cxn ang="0">
                    <a:pos x="21" y="48"/>
                  </a:cxn>
                  <a:cxn ang="0">
                    <a:pos x="23" y="48"/>
                  </a:cxn>
                  <a:cxn ang="0">
                    <a:pos x="21" y="48"/>
                  </a:cxn>
                  <a:cxn ang="0">
                    <a:pos x="23" y="48"/>
                  </a:cxn>
                  <a:cxn ang="0">
                    <a:pos x="23" y="48"/>
                  </a:cxn>
                </a:cxnLst>
                <a:rect l="0" t="0" r="r" b="b"/>
                <a:pathLst>
                  <a:path w="47" h="48">
                    <a:moveTo>
                      <a:pt x="23" y="48"/>
                    </a:moveTo>
                    <a:lnTo>
                      <a:pt x="25" y="48"/>
                    </a:lnTo>
                    <a:lnTo>
                      <a:pt x="32" y="47"/>
                    </a:lnTo>
                    <a:lnTo>
                      <a:pt x="37" y="44"/>
                    </a:lnTo>
                    <a:lnTo>
                      <a:pt x="41" y="40"/>
                    </a:lnTo>
                    <a:lnTo>
                      <a:pt x="44" y="35"/>
                    </a:lnTo>
                    <a:lnTo>
                      <a:pt x="45" y="28"/>
                    </a:lnTo>
                    <a:lnTo>
                      <a:pt x="47" y="24"/>
                    </a:lnTo>
                    <a:lnTo>
                      <a:pt x="45" y="22"/>
                    </a:lnTo>
                    <a:lnTo>
                      <a:pt x="44" y="16"/>
                    </a:lnTo>
                    <a:lnTo>
                      <a:pt x="41" y="11"/>
                    </a:lnTo>
                    <a:lnTo>
                      <a:pt x="37" y="7"/>
                    </a:lnTo>
                    <a:lnTo>
                      <a:pt x="32" y="3"/>
                    </a:lnTo>
                    <a:lnTo>
                      <a:pt x="25" y="2"/>
                    </a:lnTo>
                    <a:lnTo>
                      <a:pt x="23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1" y="16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1" y="35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13" y="47"/>
                    </a:lnTo>
                    <a:lnTo>
                      <a:pt x="19" y="48"/>
                    </a:lnTo>
                    <a:lnTo>
                      <a:pt x="23" y="48"/>
                    </a:lnTo>
                    <a:lnTo>
                      <a:pt x="21" y="48"/>
                    </a:lnTo>
                    <a:lnTo>
                      <a:pt x="23" y="48"/>
                    </a:lnTo>
                    <a:lnTo>
                      <a:pt x="21" y="48"/>
                    </a:lnTo>
                    <a:lnTo>
                      <a:pt x="23" y="48"/>
                    </a:lnTo>
                    <a:lnTo>
                      <a:pt x="23" y="48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7" name="Freeform 277"/>
              <p:cNvSpPr>
                <a:spLocks/>
              </p:cNvSpPr>
              <p:nvPr/>
            </p:nvSpPr>
            <p:spPr bwMode="auto">
              <a:xfrm>
                <a:off x="4601" y="2205"/>
                <a:ext cx="14" cy="1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1"/>
                  </a:cxn>
                  <a:cxn ang="0">
                    <a:pos x="38" y="4"/>
                  </a:cxn>
                  <a:cxn ang="0">
                    <a:pos x="38" y="7"/>
                  </a:cxn>
                  <a:cxn ang="0">
                    <a:pos x="38" y="9"/>
                  </a:cxn>
                  <a:cxn ang="0">
                    <a:pos x="40" y="9"/>
                  </a:cxn>
                  <a:cxn ang="0">
                    <a:pos x="38" y="13"/>
                  </a:cxn>
                  <a:cxn ang="0">
                    <a:pos x="37" y="20"/>
                  </a:cxn>
                  <a:cxn ang="0">
                    <a:pos x="34" y="25"/>
                  </a:cxn>
                  <a:cxn ang="0">
                    <a:pos x="30" y="29"/>
                  </a:cxn>
                  <a:cxn ang="0">
                    <a:pos x="25" y="32"/>
                  </a:cxn>
                  <a:cxn ang="0">
                    <a:pos x="18" y="33"/>
                  </a:cxn>
                  <a:cxn ang="0">
                    <a:pos x="16" y="33"/>
                  </a:cxn>
                  <a:cxn ang="0">
                    <a:pos x="13" y="33"/>
                  </a:cxn>
                  <a:cxn ang="0">
                    <a:pos x="10" y="33"/>
                  </a:cxn>
                  <a:cxn ang="0">
                    <a:pos x="5" y="32"/>
                  </a:cxn>
                  <a:cxn ang="0">
                    <a:pos x="0" y="28"/>
                  </a:cxn>
                  <a:cxn ang="0">
                    <a:pos x="0" y="26"/>
                  </a:cxn>
                  <a:cxn ang="0">
                    <a:pos x="2" y="28"/>
                  </a:cxn>
                  <a:cxn ang="0">
                    <a:pos x="12" y="28"/>
                  </a:cxn>
                  <a:cxn ang="0">
                    <a:pos x="22" y="24"/>
                  </a:cxn>
                  <a:cxn ang="0">
                    <a:pos x="26" y="21"/>
                  </a:cxn>
                  <a:cxn ang="0">
                    <a:pos x="28" y="20"/>
                  </a:cxn>
                  <a:cxn ang="0">
                    <a:pos x="32" y="14"/>
                  </a:cxn>
                  <a:cxn ang="0">
                    <a:pos x="37" y="5"/>
                  </a:cxn>
                  <a:cxn ang="0">
                    <a:pos x="37" y="1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40" h="33">
                    <a:moveTo>
                      <a:pt x="38" y="0"/>
                    </a:moveTo>
                    <a:lnTo>
                      <a:pt x="38" y="1"/>
                    </a:lnTo>
                    <a:lnTo>
                      <a:pt x="38" y="4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38" y="13"/>
                    </a:lnTo>
                    <a:lnTo>
                      <a:pt x="37" y="20"/>
                    </a:lnTo>
                    <a:lnTo>
                      <a:pt x="34" y="25"/>
                    </a:lnTo>
                    <a:lnTo>
                      <a:pt x="30" y="29"/>
                    </a:lnTo>
                    <a:lnTo>
                      <a:pt x="25" y="32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3" y="33"/>
                    </a:lnTo>
                    <a:lnTo>
                      <a:pt x="10" y="33"/>
                    </a:lnTo>
                    <a:lnTo>
                      <a:pt x="5" y="32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2" y="28"/>
                    </a:lnTo>
                    <a:lnTo>
                      <a:pt x="12" y="28"/>
                    </a:lnTo>
                    <a:lnTo>
                      <a:pt x="22" y="24"/>
                    </a:lnTo>
                    <a:lnTo>
                      <a:pt x="26" y="21"/>
                    </a:lnTo>
                    <a:lnTo>
                      <a:pt x="28" y="20"/>
                    </a:lnTo>
                    <a:lnTo>
                      <a:pt x="32" y="14"/>
                    </a:lnTo>
                    <a:lnTo>
                      <a:pt x="37" y="5"/>
                    </a:lnTo>
                    <a:lnTo>
                      <a:pt x="37" y="1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8" name="Freeform 278"/>
              <p:cNvSpPr>
                <a:spLocks/>
              </p:cNvSpPr>
              <p:nvPr/>
            </p:nvSpPr>
            <p:spPr bwMode="auto">
              <a:xfrm>
                <a:off x="4599" y="2200"/>
                <a:ext cx="12" cy="9"/>
              </a:xfrm>
              <a:custGeom>
                <a:avLst/>
                <a:gdLst/>
                <a:ahLst/>
                <a:cxnLst>
                  <a:cxn ang="0">
                    <a:pos x="36" y="6"/>
                  </a:cxn>
                  <a:cxn ang="0">
                    <a:pos x="32" y="4"/>
                  </a:cxn>
                  <a:cxn ang="0">
                    <a:pos x="28" y="2"/>
                  </a:cxn>
                  <a:cxn ang="0">
                    <a:pos x="23" y="2"/>
                  </a:cxn>
                  <a:cxn ang="0">
                    <a:pos x="23" y="0"/>
                  </a:cxn>
                  <a:cxn ang="0">
                    <a:pos x="19" y="2"/>
                  </a:cxn>
                  <a:cxn ang="0">
                    <a:pos x="13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1" y="16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3" y="27"/>
                  </a:cxn>
                  <a:cxn ang="0">
                    <a:pos x="7" y="28"/>
                  </a:cxn>
                  <a:cxn ang="0">
                    <a:pos x="11" y="28"/>
                  </a:cxn>
                  <a:cxn ang="0">
                    <a:pos x="17" y="27"/>
                  </a:cxn>
                  <a:cxn ang="0">
                    <a:pos x="21" y="24"/>
                  </a:cxn>
                  <a:cxn ang="0">
                    <a:pos x="29" y="20"/>
                  </a:cxn>
                  <a:cxn ang="0">
                    <a:pos x="35" y="15"/>
                  </a:cxn>
                  <a:cxn ang="0">
                    <a:pos x="36" y="12"/>
                  </a:cxn>
                  <a:cxn ang="0">
                    <a:pos x="36" y="11"/>
                  </a:cxn>
                  <a:cxn ang="0">
                    <a:pos x="36" y="8"/>
                  </a:cxn>
                  <a:cxn ang="0">
                    <a:pos x="36" y="7"/>
                  </a:cxn>
                  <a:cxn ang="0">
                    <a:pos x="36" y="6"/>
                  </a:cxn>
                  <a:cxn ang="0">
                    <a:pos x="35" y="6"/>
                  </a:cxn>
                  <a:cxn ang="0">
                    <a:pos x="36" y="6"/>
                  </a:cxn>
                  <a:cxn ang="0">
                    <a:pos x="35" y="6"/>
                  </a:cxn>
                  <a:cxn ang="0">
                    <a:pos x="36" y="6"/>
                  </a:cxn>
                  <a:cxn ang="0">
                    <a:pos x="36" y="6"/>
                  </a:cxn>
                </a:cxnLst>
                <a:rect l="0" t="0" r="r" b="b"/>
                <a:pathLst>
                  <a:path w="36" h="28">
                    <a:moveTo>
                      <a:pt x="36" y="6"/>
                    </a:moveTo>
                    <a:lnTo>
                      <a:pt x="32" y="4"/>
                    </a:lnTo>
                    <a:lnTo>
                      <a:pt x="28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1" y="16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3" y="27"/>
                    </a:lnTo>
                    <a:lnTo>
                      <a:pt x="7" y="28"/>
                    </a:lnTo>
                    <a:lnTo>
                      <a:pt x="11" y="28"/>
                    </a:lnTo>
                    <a:lnTo>
                      <a:pt x="17" y="27"/>
                    </a:lnTo>
                    <a:lnTo>
                      <a:pt x="21" y="24"/>
                    </a:lnTo>
                    <a:lnTo>
                      <a:pt x="29" y="20"/>
                    </a:lnTo>
                    <a:lnTo>
                      <a:pt x="35" y="15"/>
                    </a:lnTo>
                    <a:lnTo>
                      <a:pt x="36" y="12"/>
                    </a:lnTo>
                    <a:lnTo>
                      <a:pt x="36" y="11"/>
                    </a:lnTo>
                    <a:lnTo>
                      <a:pt x="36" y="8"/>
                    </a:lnTo>
                    <a:lnTo>
                      <a:pt x="36" y="7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9" name="Freeform 279"/>
              <p:cNvSpPr>
                <a:spLocks/>
              </p:cNvSpPr>
              <p:nvPr/>
            </p:nvSpPr>
            <p:spPr bwMode="auto">
              <a:xfrm>
                <a:off x="4592" y="2115"/>
                <a:ext cx="18" cy="18"/>
              </a:xfrm>
              <a:custGeom>
                <a:avLst/>
                <a:gdLst/>
                <a:ahLst/>
                <a:cxnLst>
                  <a:cxn ang="0">
                    <a:pos x="26" y="54"/>
                  </a:cxn>
                  <a:cxn ang="0">
                    <a:pos x="29" y="54"/>
                  </a:cxn>
                  <a:cxn ang="0">
                    <a:pos x="35" y="53"/>
                  </a:cxn>
                  <a:cxn ang="0">
                    <a:pos x="42" y="49"/>
                  </a:cxn>
                  <a:cxn ang="0">
                    <a:pos x="47" y="45"/>
                  </a:cxn>
                  <a:cxn ang="0">
                    <a:pos x="51" y="38"/>
                  </a:cxn>
                  <a:cxn ang="0">
                    <a:pos x="53" y="30"/>
                  </a:cxn>
                  <a:cxn ang="0">
                    <a:pos x="54" y="26"/>
                  </a:cxn>
                  <a:cxn ang="0">
                    <a:pos x="53" y="23"/>
                  </a:cxn>
                  <a:cxn ang="0">
                    <a:pos x="51" y="17"/>
                  </a:cxn>
                  <a:cxn ang="0">
                    <a:pos x="47" y="10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9" y="1"/>
                  </a:cxn>
                  <a:cxn ang="0">
                    <a:pos x="26" y="0"/>
                  </a:cxn>
                  <a:cxn ang="0">
                    <a:pos x="22" y="1"/>
                  </a:cxn>
                  <a:cxn ang="0">
                    <a:pos x="15" y="2"/>
                  </a:cxn>
                  <a:cxn ang="0">
                    <a:pos x="9" y="6"/>
                  </a:cxn>
                  <a:cxn ang="0">
                    <a:pos x="5" y="10"/>
                  </a:cxn>
                  <a:cxn ang="0">
                    <a:pos x="1" y="17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1" y="38"/>
                  </a:cxn>
                  <a:cxn ang="0">
                    <a:pos x="5" y="45"/>
                  </a:cxn>
                  <a:cxn ang="0">
                    <a:pos x="9" y="49"/>
                  </a:cxn>
                  <a:cxn ang="0">
                    <a:pos x="15" y="53"/>
                  </a:cxn>
                  <a:cxn ang="0">
                    <a:pos x="22" y="54"/>
                  </a:cxn>
                  <a:cxn ang="0">
                    <a:pos x="26" y="54"/>
                  </a:cxn>
                  <a:cxn ang="0">
                    <a:pos x="25" y="54"/>
                  </a:cxn>
                  <a:cxn ang="0">
                    <a:pos x="26" y="54"/>
                  </a:cxn>
                  <a:cxn ang="0">
                    <a:pos x="25" y="54"/>
                  </a:cxn>
                  <a:cxn ang="0">
                    <a:pos x="26" y="54"/>
                  </a:cxn>
                  <a:cxn ang="0">
                    <a:pos x="26" y="54"/>
                  </a:cxn>
                </a:cxnLst>
                <a:rect l="0" t="0" r="r" b="b"/>
                <a:pathLst>
                  <a:path w="54" h="54">
                    <a:moveTo>
                      <a:pt x="26" y="54"/>
                    </a:moveTo>
                    <a:lnTo>
                      <a:pt x="29" y="54"/>
                    </a:lnTo>
                    <a:lnTo>
                      <a:pt x="35" y="53"/>
                    </a:lnTo>
                    <a:lnTo>
                      <a:pt x="42" y="49"/>
                    </a:lnTo>
                    <a:lnTo>
                      <a:pt x="47" y="45"/>
                    </a:lnTo>
                    <a:lnTo>
                      <a:pt x="51" y="38"/>
                    </a:lnTo>
                    <a:lnTo>
                      <a:pt x="53" y="30"/>
                    </a:lnTo>
                    <a:lnTo>
                      <a:pt x="54" y="26"/>
                    </a:lnTo>
                    <a:lnTo>
                      <a:pt x="53" y="23"/>
                    </a:lnTo>
                    <a:lnTo>
                      <a:pt x="51" y="17"/>
                    </a:lnTo>
                    <a:lnTo>
                      <a:pt x="47" y="10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9" y="1"/>
                    </a:lnTo>
                    <a:lnTo>
                      <a:pt x="26" y="0"/>
                    </a:lnTo>
                    <a:lnTo>
                      <a:pt x="22" y="1"/>
                    </a:lnTo>
                    <a:lnTo>
                      <a:pt x="15" y="2"/>
                    </a:lnTo>
                    <a:lnTo>
                      <a:pt x="9" y="6"/>
                    </a:lnTo>
                    <a:lnTo>
                      <a:pt x="5" y="10"/>
                    </a:lnTo>
                    <a:lnTo>
                      <a:pt x="1" y="17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1" y="38"/>
                    </a:lnTo>
                    <a:lnTo>
                      <a:pt x="5" y="45"/>
                    </a:lnTo>
                    <a:lnTo>
                      <a:pt x="9" y="49"/>
                    </a:lnTo>
                    <a:lnTo>
                      <a:pt x="15" y="53"/>
                    </a:lnTo>
                    <a:lnTo>
                      <a:pt x="22" y="54"/>
                    </a:lnTo>
                    <a:lnTo>
                      <a:pt x="26" y="54"/>
                    </a:lnTo>
                    <a:lnTo>
                      <a:pt x="25" y="54"/>
                    </a:lnTo>
                    <a:lnTo>
                      <a:pt x="26" y="54"/>
                    </a:lnTo>
                    <a:lnTo>
                      <a:pt x="25" y="54"/>
                    </a:lnTo>
                    <a:lnTo>
                      <a:pt x="26" y="54"/>
                    </a:lnTo>
                    <a:lnTo>
                      <a:pt x="26" y="54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0" name="Freeform 280"/>
              <p:cNvSpPr>
                <a:spLocks/>
              </p:cNvSpPr>
              <p:nvPr/>
            </p:nvSpPr>
            <p:spPr bwMode="auto">
              <a:xfrm>
                <a:off x="4594" y="2121"/>
                <a:ext cx="16" cy="12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5" y="6"/>
                  </a:cxn>
                  <a:cxn ang="0">
                    <a:pos x="45" y="9"/>
                  </a:cxn>
                  <a:cxn ang="0">
                    <a:pos x="46" y="9"/>
                  </a:cxn>
                  <a:cxn ang="0">
                    <a:pos x="45" y="13"/>
                  </a:cxn>
                  <a:cxn ang="0">
                    <a:pos x="43" y="21"/>
                  </a:cxn>
                  <a:cxn ang="0">
                    <a:pos x="39" y="28"/>
                  </a:cxn>
                  <a:cxn ang="0">
                    <a:pos x="34" y="32"/>
                  </a:cxn>
                  <a:cxn ang="0">
                    <a:pos x="27" y="36"/>
                  </a:cxn>
                  <a:cxn ang="0">
                    <a:pos x="21" y="37"/>
                  </a:cxn>
                  <a:cxn ang="0">
                    <a:pos x="18" y="37"/>
                  </a:cxn>
                  <a:cxn ang="0">
                    <a:pos x="15" y="37"/>
                  </a:cxn>
                  <a:cxn ang="0">
                    <a:pos x="13" y="37"/>
                  </a:cxn>
                  <a:cxn ang="0">
                    <a:pos x="6" y="34"/>
                  </a:cxn>
                  <a:cxn ang="0">
                    <a:pos x="1" y="30"/>
                  </a:cxn>
                  <a:cxn ang="0">
                    <a:pos x="0" y="29"/>
                  </a:cxn>
                  <a:cxn ang="0">
                    <a:pos x="2" y="30"/>
                  </a:cxn>
                  <a:cxn ang="0">
                    <a:pos x="13" y="30"/>
                  </a:cxn>
                  <a:cxn ang="0">
                    <a:pos x="26" y="25"/>
                  </a:cxn>
                  <a:cxn ang="0">
                    <a:pos x="30" y="22"/>
                  </a:cxn>
                  <a:cxn ang="0">
                    <a:pos x="33" y="21"/>
                  </a:cxn>
                  <a:cxn ang="0">
                    <a:pos x="37" y="16"/>
                  </a:cxn>
                  <a:cxn ang="0">
                    <a:pos x="39" y="10"/>
                  </a:cxn>
                  <a:cxn ang="0">
                    <a:pos x="42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43" y="0"/>
                  </a:cxn>
                  <a:cxn ang="0">
                    <a:pos x="43" y="0"/>
                  </a:cxn>
                </a:cxnLst>
                <a:rect l="0" t="0" r="r" b="b"/>
                <a:pathLst>
                  <a:path w="46" h="37">
                    <a:moveTo>
                      <a:pt x="43" y="0"/>
                    </a:moveTo>
                    <a:lnTo>
                      <a:pt x="45" y="6"/>
                    </a:lnTo>
                    <a:lnTo>
                      <a:pt x="45" y="9"/>
                    </a:lnTo>
                    <a:lnTo>
                      <a:pt x="46" y="9"/>
                    </a:lnTo>
                    <a:lnTo>
                      <a:pt x="45" y="13"/>
                    </a:lnTo>
                    <a:lnTo>
                      <a:pt x="43" y="21"/>
                    </a:lnTo>
                    <a:lnTo>
                      <a:pt x="39" y="28"/>
                    </a:lnTo>
                    <a:lnTo>
                      <a:pt x="34" y="32"/>
                    </a:lnTo>
                    <a:lnTo>
                      <a:pt x="27" y="36"/>
                    </a:lnTo>
                    <a:lnTo>
                      <a:pt x="21" y="37"/>
                    </a:lnTo>
                    <a:lnTo>
                      <a:pt x="18" y="37"/>
                    </a:lnTo>
                    <a:lnTo>
                      <a:pt x="15" y="37"/>
                    </a:lnTo>
                    <a:lnTo>
                      <a:pt x="13" y="37"/>
                    </a:lnTo>
                    <a:lnTo>
                      <a:pt x="6" y="34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2" y="30"/>
                    </a:lnTo>
                    <a:lnTo>
                      <a:pt x="13" y="30"/>
                    </a:lnTo>
                    <a:lnTo>
                      <a:pt x="26" y="25"/>
                    </a:lnTo>
                    <a:lnTo>
                      <a:pt x="30" y="22"/>
                    </a:lnTo>
                    <a:lnTo>
                      <a:pt x="33" y="21"/>
                    </a:lnTo>
                    <a:lnTo>
                      <a:pt x="37" y="16"/>
                    </a:lnTo>
                    <a:lnTo>
                      <a:pt x="39" y="10"/>
                    </a:lnTo>
                    <a:lnTo>
                      <a:pt x="42" y="2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1" name="Freeform 281"/>
              <p:cNvSpPr>
                <a:spLocks/>
              </p:cNvSpPr>
              <p:nvPr/>
            </p:nvSpPr>
            <p:spPr bwMode="auto">
              <a:xfrm>
                <a:off x="4592" y="2115"/>
                <a:ext cx="13" cy="10"/>
              </a:xfrm>
              <a:custGeom>
                <a:avLst/>
                <a:gdLst/>
                <a:ahLst/>
                <a:cxnLst>
                  <a:cxn ang="0">
                    <a:pos x="41" y="5"/>
                  </a:cxn>
                  <a:cxn ang="0">
                    <a:pos x="37" y="4"/>
                  </a:cxn>
                  <a:cxn ang="0">
                    <a:pos x="34" y="2"/>
                  </a:cxn>
                  <a:cxn ang="0">
                    <a:pos x="29" y="1"/>
                  </a:cxn>
                  <a:cxn ang="0">
                    <a:pos x="26" y="0"/>
                  </a:cxn>
                  <a:cxn ang="0">
                    <a:pos x="22" y="1"/>
                  </a:cxn>
                  <a:cxn ang="0">
                    <a:pos x="15" y="2"/>
                  </a:cxn>
                  <a:cxn ang="0">
                    <a:pos x="9" y="6"/>
                  </a:cxn>
                  <a:cxn ang="0">
                    <a:pos x="5" y="10"/>
                  </a:cxn>
                  <a:cxn ang="0">
                    <a:pos x="1" y="17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1" y="27"/>
                  </a:cxn>
                  <a:cxn ang="0">
                    <a:pos x="4" y="29"/>
                  </a:cxn>
                  <a:cxn ang="0">
                    <a:pos x="8" y="30"/>
                  </a:cxn>
                  <a:cxn ang="0">
                    <a:pos x="13" y="30"/>
                  </a:cxn>
                  <a:cxn ang="0">
                    <a:pos x="19" y="29"/>
                  </a:cxn>
                  <a:cxn ang="0">
                    <a:pos x="25" y="26"/>
                  </a:cxn>
                  <a:cxn ang="0">
                    <a:pos x="33" y="22"/>
                  </a:cxn>
                  <a:cxn ang="0">
                    <a:pos x="39" y="15"/>
                  </a:cxn>
                  <a:cxn ang="0">
                    <a:pos x="41" y="13"/>
                  </a:cxn>
                  <a:cxn ang="0">
                    <a:pos x="41" y="11"/>
                  </a:cxn>
                  <a:cxn ang="0">
                    <a:pos x="41" y="9"/>
                  </a:cxn>
                  <a:cxn ang="0">
                    <a:pos x="41" y="6"/>
                  </a:cxn>
                  <a:cxn ang="0">
                    <a:pos x="41" y="5"/>
                  </a:cxn>
                  <a:cxn ang="0">
                    <a:pos x="39" y="5"/>
                  </a:cxn>
                  <a:cxn ang="0">
                    <a:pos x="41" y="5"/>
                  </a:cxn>
                  <a:cxn ang="0">
                    <a:pos x="39" y="5"/>
                  </a:cxn>
                  <a:cxn ang="0">
                    <a:pos x="41" y="5"/>
                  </a:cxn>
                  <a:cxn ang="0">
                    <a:pos x="41" y="5"/>
                  </a:cxn>
                </a:cxnLst>
                <a:rect l="0" t="0" r="r" b="b"/>
                <a:pathLst>
                  <a:path w="41" h="30">
                    <a:moveTo>
                      <a:pt x="41" y="5"/>
                    </a:moveTo>
                    <a:lnTo>
                      <a:pt x="37" y="4"/>
                    </a:lnTo>
                    <a:lnTo>
                      <a:pt x="34" y="2"/>
                    </a:lnTo>
                    <a:lnTo>
                      <a:pt x="29" y="1"/>
                    </a:lnTo>
                    <a:lnTo>
                      <a:pt x="26" y="0"/>
                    </a:lnTo>
                    <a:lnTo>
                      <a:pt x="22" y="1"/>
                    </a:lnTo>
                    <a:lnTo>
                      <a:pt x="15" y="2"/>
                    </a:lnTo>
                    <a:lnTo>
                      <a:pt x="9" y="6"/>
                    </a:lnTo>
                    <a:lnTo>
                      <a:pt x="5" y="10"/>
                    </a:lnTo>
                    <a:lnTo>
                      <a:pt x="1" y="17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1" y="27"/>
                    </a:lnTo>
                    <a:lnTo>
                      <a:pt x="4" y="29"/>
                    </a:lnTo>
                    <a:lnTo>
                      <a:pt x="8" y="30"/>
                    </a:lnTo>
                    <a:lnTo>
                      <a:pt x="13" y="30"/>
                    </a:lnTo>
                    <a:lnTo>
                      <a:pt x="19" y="29"/>
                    </a:lnTo>
                    <a:lnTo>
                      <a:pt x="25" y="26"/>
                    </a:lnTo>
                    <a:lnTo>
                      <a:pt x="33" y="22"/>
                    </a:lnTo>
                    <a:lnTo>
                      <a:pt x="39" y="15"/>
                    </a:lnTo>
                    <a:lnTo>
                      <a:pt x="41" y="13"/>
                    </a:lnTo>
                    <a:lnTo>
                      <a:pt x="41" y="11"/>
                    </a:lnTo>
                    <a:lnTo>
                      <a:pt x="41" y="9"/>
                    </a:lnTo>
                    <a:lnTo>
                      <a:pt x="41" y="6"/>
                    </a:lnTo>
                    <a:lnTo>
                      <a:pt x="41" y="5"/>
                    </a:lnTo>
                    <a:lnTo>
                      <a:pt x="39" y="5"/>
                    </a:lnTo>
                    <a:lnTo>
                      <a:pt x="41" y="5"/>
                    </a:lnTo>
                    <a:lnTo>
                      <a:pt x="39" y="5"/>
                    </a:lnTo>
                    <a:lnTo>
                      <a:pt x="41" y="5"/>
                    </a:lnTo>
                    <a:lnTo>
                      <a:pt x="41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2" name="Freeform 282"/>
              <p:cNvSpPr>
                <a:spLocks/>
              </p:cNvSpPr>
              <p:nvPr/>
            </p:nvSpPr>
            <p:spPr bwMode="auto">
              <a:xfrm>
                <a:off x="4606" y="2134"/>
                <a:ext cx="15" cy="93"/>
              </a:xfrm>
              <a:custGeom>
                <a:avLst/>
                <a:gdLst/>
                <a:ahLst/>
                <a:cxnLst>
                  <a:cxn ang="0">
                    <a:pos x="19" y="280"/>
                  </a:cxn>
                  <a:cxn ang="0">
                    <a:pos x="17" y="274"/>
                  </a:cxn>
                  <a:cxn ang="0">
                    <a:pos x="15" y="261"/>
                  </a:cxn>
                  <a:cxn ang="0">
                    <a:pos x="12" y="234"/>
                  </a:cxn>
                  <a:cxn ang="0">
                    <a:pos x="9" y="209"/>
                  </a:cxn>
                  <a:cxn ang="0">
                    <a:pos x="9" y="203"/>
                  </a:cxn>
                  <a:cxn ang="0">
                    <a:pos x="7" y="184"/>
                  </a:cxn>
                  <a:cxn ang="0">
                    <a:pos x="4" y="144"/>
                  </a:cxn>
                  <a:cxn ang="0">
                    <a:pos x="0" y="70"/>
                  </a:cxn>
                  <a:cxn ang="0">
                    <a:pos x="0" y="12"/>
                  </a:cxn>
                  <a:cxn ang="0">
                    <a:pos x="1" y="0"/>
                  </a:cxn>
                  <a:cxn ang="0">
                    <a:pos x="5" y="4"/>
                  </a:cxn>
                  <a:cxn ang="0">
                    <a:pos x="19" y="22"/>
                  </a:cxn>
                  <a:cxn ang="0">
                    <a:pos x="31" y="59"/>
                  </a:cxn>
                  <a:cxn ang="0">
                    <a:pos x="32" y="73"/>
                  </a:cxn>
                  <a:cxn ang="0">
                    <a:pos x="32" y="88"/>
                  </a:cxn>
                  <a:cxn ang="0">
                    <a:pos x="35" y="126"/>
                  </a:cxn>
                  <a:cxn ang="0">
                    <a:pos x="41" y="205"/>
                  </a:cxn>
                  <a:cxn ang="0">
                    <a:pos x="45" y="256"/>
                  </a:cxn>
                  <a:cxn ang="0">
                    <a:pos x="47" y="257"/>
                  </a:cxn>
                  <a:cxn ang="0">
                    <a:pos x="45" y="258"/>
                  </a:cxn>
                  <a:cxn ang="0">
                    <a:pos x="41" y="261"/>
                  </a:cxn>
                  <a:cxn ang="0">
                    <a:pos x="28" y="272"/>
                  </a:cxn>
                  <a:cxn ang="0">
                    <a:pos x="19" y="280"/>
                  </a:cxn>
                  <a:cxn ang="0">
                    <a:pos x="19" y="280"/>
                  </a:cxn>
                  <a:cxn ang="0">
                    <a:pos x="17" y="280"/>
                  </a:cxn>
                  <a:cxn ang="0">
                    <a:pos x="19" y="280"/>
                  </a:cxn>
                  <a:cxn ang="0">
                    <a:pos x="17" y="280"/>
                  </a:cxn>
                  <a:cxn ang="0">
                    <a:pos x="19" y="280"/>
                  </a:cxn>
                  <a:cxn ang="0">
                    <a:pos x="19" y="280"/>
                  </a:cxn>
                </a:cxnLst>
                <a:rect l="0" t="0" r="r" b="b"/>
                <a:pathLst>
                  <a:path w="47" h="280">
                    <a:moveTo>
                      <a:pt x="19" y="280"/>
                    </a:moveTo>
                    <a:lnTo>
                      <a:pt x="17" y="274"/>
                    </a:lnTo>
                    <a:lnTo>
                      <a:pt x="15" y="261"/>
                    </a:lnTo>
                    <a:lnTo>
                      <a:pt x="12" y="234"/>
                    </a:lnTo>
                    <a:lnTo>
                      <a:pt x="9" y="209"/>
                    </a:lnTo>
                    <a:lnTo>
                      <a:pt x="9" y="203"/>
                    </a:lnTo>
                    <a:lnTo>
                      <a:pt x="7" y="184"/>
                    </a:lnTo>
                    <a:lnTo>
                      <a:pt x="4" y="144"/>
                    </a:lnTo>
                    <a:lnTo>
                      <a:pt x="0" y="70"/>
                    </a:lnTo>
                    <a:lnTo>
                      <a:pt x="0" y="12"/>
                    </a:lnTo>
                    <a:lnTo>
                      <a:pt x="1" y="0"/>
                    </a:lnTo>
                    <a:lnTo>
                      <a:pt x="5" y="4"/>
                    </a:lnTo>
                    <a:lnTo>
                      <a:pt x="19" y="22"/>
                    </a:lnTo>
                    <a:lnTo>
                      <a:pt x="31" y="59"/>
                    </a:lnTo>
                    <a:lnTo>
                      <a:pt x="32" y="73"/>
                    </a:lnTo>
                    <a:lnTo>
                      <a:pt x="32" y="88"/>
                    </a:lnTo>
                    <a:lnTo>
                      <a:pt x="35" y="126"/>
                    </a:lnTo>
                    <a:lnTo>
                      <a:pt x="41" y="205"/>
                    </a:lnTo>
                    <a:lnTo>
                      <a:pt x="45" y="256"/>
                    </a:lnTo>
                    <a:lnTo>
                      <a:pt x="47" y="257"/>
                    </a:lnTo>
                    <a:lnTo>
                      <a:pt x="45" y="258"/>
                    </a:lnTo>
                    <a:lnTo>
                      <a:pt x="41" y="261"/>
                    </a:lnTo>
                    <a:lnTo>
                      <a:pt x="28" y="272"/>
                    </a:lnTo>
                    <a:lnTo>
                      <a:pt x="19" y="280"/>
                    </a:lnTo>
                    <a:lnTo>
                      <a:pt x="19" y="280"/>
                    </a:lnTo>
                    <a:lnTo>
                      <a:pt x="17" y="280"/>
                    </a:lnTo>
                    <a:lnTo>
                      <a:pt x="19" y="280"/>
                    </a:lnTo>
                    <a:lnTo>
                      <a:pt x="17" y="280"/>
                    </a:lnTo>
                    <a:lnTo>
                      <a:pt x="19" y="280"/>
                    </a:lnTo>
                    <a:lnTo>
                      <a:pt x="19" y="280"/>
                    </a:lnTo>
                    <a:close/>
                  </a:path>
                </a:pathLst>
              </a:custGeom>
              <a:solidFill>
                <a:srgbClr val="8CF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3" name="Freeform 283"/>
              <p:cNvSpPr>
                <a:spLocks/>
              </p:cNvSpPr>
              <p:nvPr/>
            </p:nvSpPr>
            <p:spPr bwMode="auto">
              <a:xfrm>
                <a:off x="4704" y="2063"/>
                <a:ext cx="20" cy="20"/>
              </a:xfrm>
              <a:custGeom>
                <a:avLst/>
                <a:gdLst/>
                <a:ahLst/>
                <a:cxnLst>
                  <a:cxn ang="0">
                    <a:pos x="29" y="61"/>
                  </a:cxn>
                  <a:cxn ang="0">
                    <a:pos x="33" y="61"/>
                  </a:cxn>
                  <a:cxn ang="0">
                    <a:pos x="41" y="60"/>
                  </a:cxn>
                  <a:cxn ang="0">
                    <a:pos x="48" y="56"/>
                  </a:cxn>
                  <a:cxn ang="0">
                    <a:pos x="53" y="51"/>
                  </a:cxn>
                  <a:cxn ang="0">
                    <a:pos x="58" y="44"/>
                  </a:cxn>
                  <a:cxn ang="0">
                    <a:pos x="59" y="36"/>
                  </a:cxn>
                  <a:cxn ang="0">
                    <a:pos x="61" y="31"/>
                  </a:cxn>
                  <a:cxn ang="0">
                    <a:pos x="59" y="27"/>
                  </a:cxn>
                  <a:cxn ang="0">
                    <a:pos x="58" y="19"/>
                  </a:cxn>
                  <a:cxn ang="0">
                    <a:pos x="53" y="12"/>
                  </a:cxn>
                  <a:cxn ang="0">
                    <a:pos x="48" y="7"/>
                  </a:cxn>
                  <a:cxn ang="0">
                    <a:pos x="41" y="3"/>
                  </a:cxn>
                  <a:cxn ang="0">
                    <a:pos x="33" y="2"/>
                  </a:cxn>
                  <a:cxn ang="0">
                    <a:pos x="29" y="0"/>
                  </a:cxn>
                  <a:cxn ang="0">
                    <a:pos x="25" y="2"/>
                  </a:cxn>
                  <a:cxn ang="0">
                    <a:pos x="17" y="3"/>
                  </a:cxn>
                  <a:cxn ang="0">
                    <a:pos x="10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1" y="44"/>
                  </a:cxn>
                  <a:cxn ang="0">
                    <a:pos x="5" y="51"/>
                  </a:cxn>
                  <a:cxn ang="0">
                    <a:pos x="10" y="56"/>
                  </a:cxn>
                  <a:cxn ang="0">
                    <a:pos x="17" y="60"/>
                  </a:cxn>
                  <a:cxn ang="0">
                    <a:pos x="25" y="61"/>
                  </a:cxn>
                  <a:cxn ang="0">
                    <a:pos x="29" y="61"/>
                  </a:cxn>
                  <a:cxn ang="0">
                    <a:pos x="28" y="61"/>
                  </a:cxn>
                  <a:cxn ang="0">
                    <a:pos x="29" y="61"/>
                  </a:cxn>
                  <a:cxn ang="0">
                    <a:pos x="28" y="61"/>
                  </a:cxn>
                  <a:cxn ang="0">
                    <a:pos x="29" y="61"/>
                  </a:cxn>
                  <a:cxn ang="0">
                    <a:pos x="29" y="61"/>
                  </a:cxn>
                </a:cxnLst>
                <a:rect l="0" t="0" r="r" b="b"/>
                <a:pathLst>
                  <a:path w="61" h="61">
                    <a:moveTo>
                      <a:pt x="29" y="61"/>
                    </a:moveTo>
                    <a:lnTo>
                      <a:pt x="33" y="61"/>
                    </a:lnTo>
                    <a:lnTo>
                      <a:pt x="41" y="60"/>
                    </a:lnTo>
                    <a:lnTo>
                      <a:pt x="48" y="56"/>
                    </a:lnTo>
                    <a:lnTo>
                      <a:pt x="53" y="51"/>
                    </a:lnTo>
                    <a:lnTo>
                      <a:pt x="58" y="44"/>
                    </a:lnTo>
                    <a:lnTo>
                      <a:pt x="59" y="36"/>
                    </a:lnTo>
                    <a:lnTo>
                      <a:pt x="61" y="31"/>
                    </a:lnTo>
                    <a:lnTo>
                      <a:pt x="59" y="27"/>
                    </a:lnTo>
                    <a:lnTo>
                      <a:pt x="58" y="19"/>
                    </a:lnTo>
                    <a:lnTo>
                      <a:pt x="53" y="12"/>
                    </a:lnTo>
                    <a:lnTo>
                      <a:pt x="48" y="7"/>
                    </a:lnTo>
                    <a:lnTo>
                      <a:pt x="41" y="3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5" y="2"/>
                    </a:lnTo>
                    <a:lnTo>
                      <a:pt x="17" y="3"/>
                    </a:lnTo>
                    <a:lnTo>
                      <a:pt x="10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1" y="44"/>
                    </a:lnTo>
                    <a:lnTo>
                      <a:pt x="5" y="51"/>
                    </a:lnTo>
                    <a:lnTo>
                      <a:pt x="10" y="56"/>
                    </a:lnTo>
                    <a:lnTo>
                      <a:pt x="17" y="60"/>
                    </a:lnTo>
                    <a:lnTo>
                      <a:pt x="25" y="61"/>
                    </a:lnTo>
                    <a:lnTo>
                      <a:pt x="29" y="61"/>
                    </a:lnTo>
                    <a:lnTo>
                      <a:pt x="28" y="61"/>
                    </a:lnTo>
                    <a:lnTo>
                      <a:pt x="29" y="61"/>
                    </a:lnTo>
                    <a:lnTo>
                      <a:pt x="28" y="61"/>
                    </a:lnTo>
                    <a:lnTo>
                      <a:pt x="29" y="61"/>
                    </a:lnTo>
                    <a:lnTo>
                      <a:pt x="29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4" name="Freeform 284"/>
              <p:cNvSpPr>
                <a:spLocks/>
              </p:cNvSpPr>
              <p:nvPr/>
            </p:nvSpPr>
            <p:spPr bwMode="auto">
              <a:xfrm>
                <a:off x="4707" y="2069"/>
                <a:ext cx="17" cy="14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1"/>
                  </a:cxn>
                  <a:cxn ang="0">
                    <a:pos x="50" y="4"/>
                  </a:cxn>
                  <a:cxn ang="0">
                    <a:pos x="51" y="8"/>
                  </a:cxn>
                  <a:cxn ang="0">
                    <a:pos x="51" y="12"/>
                  </a:cxn>
                  <a:cxn ang="0">
                    <a:pos x="53" y="12"/>
                  </a:cxn>
                  <a:cxn ang="0">
                    <a:pos x="51" y="17"/>
                  </a:cxn>
                  <a:cxn ang="0">
                    <a:pos x="50" y="25"/>
                  </a:cxn>
                  <a:cxn ang="0">
                    <a:pos x="45" y="32"/>
                  </a:cxn>
                  <a:cxn ang="0">
                    <a:pos x="40" y="37"/>
                  </a:cxn>
                  <a:cxn ang="0">
                    <a:pos x="33" y="41"/>
                  </a:cxn>
                  <a:cxn ang="0">
                    <a:pos x="25" y="42"/>
                  </a:cxn>
                  <a:cxn ang="0">
                    <a:pos x="21" y="42"/>
                  </a:cxn>
                  <a:cxn ang="0">
                    <a:pos x="18" y="42"/>
                  </a:cxn>
                  <a:cxn ang="0">
                    <a:pos x="14" y="42"/>
                  </a:cxn>
                  <a:cxn ang="0">
                    <a:pos x="8" y="40"/>
                  </a:cxn>
                  <a:cxn ang="0">
                    <a:pos x="1" y="36"/>
                  </a:cxn>
                  <a:cxn ang="0">
                    <a:pos x="0" y="33"/>
                  </a:cxn>
                  <a:cxn ang="0">
                    <a:pos x="2" y="34"/>
                  </a:cxn>
                  <a:cxn ang="0">
                    <a:pos x="16" y="34"/>
                  </a:cxn>
                  <a:cxn ang="0">
                    <a:pos x="32" y="29"/>
                  </a:cxn>
                  <a:cxn ang="0">
                    <a:pos x="36" y="26"/>
                  </a:cxn>
                  <a:cxn ang="0">
                    <a:pos x="38" y="24"/>
                  </a:cxn>
                  <a:cxn ang="0">
                    <a:pos x="42" y="18"/>
                  </a:cxn>
                  <a:cxn ang="0">
                    <a:pos x="47" y="6"/>
                  </a:cxn>
                  <a:cxn ang="0">
                    <a:pos x="49" y="1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53" h="42">
                    <a:moveTo>
                      <a:pt x="50" y="0"/>
                    </a:moveTo>
                    <a:lnTo>
                      <a:pt x="50" y="1"/>
                    </a:lnTo>
                    <a:lnTo>
                      <a:pt x="50" y="4"/>
                    </a:lnTo>
                    <a:lnTo>
                      <a:pt x="51" y="8"/>
                    </a:lnTo>
                    <a:lnTo>
                      <a:pt x="51" y="12"/>
                    </a:lnTo>
                    <a:lnTo>
                      <a:pt x="53" y="12"/>
                    </a:lnTo>
                    <a:lnTo>
                      <a:pt x="51" y="17"/>
                    </a:lnTo>
                    <a:lnTo>
                      <a:pt x="50" y="25"/>
                    </a:lnTo>
                    <a:lnTo>
                      <a:pt x="45" y="32"/>
                    </a:lnTo>
                    <a:lnTo>
                      <a:pt x="40" y="37"/>
                    </a:lnTo>
                    <a:lnTo>
                      <a:pt x="33" y="41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4" y="42"/>
                    </a:lnTo>
                    <a:lnTo>
                      <a:pt x="8" y="40"/>
                    </a:lnTo>
                    <a:lnTo>
                      <a:pt x="1" y="36"/>
                    </a:lnTo>
                    <a:lnTo>
                      <a:pt x="0" y="33"/>
                    </a:lnTo>
                    <a:lnTo>
                      <a:pt x="2" y="34"/>
                    </a:lnTo>
                    <a:lnTo>
                      <a:pt x="16" y="34"/>
                    </a:lnTo>
                    <a:lnTo>
                      <a:pt x="32" y="29"/>
                    </a:lnTo>
                    <a:lnTo>
                      <a:pt x="36" y="26"/>
                    </a:lnTo>
                    <a:lnTo>
                      <a:pt x="38" y="24"/>
                    </a:lnTo>
                    <a:lnTo>
                      <a:pt x="42" y="18"/>
                    </a:lnTo>
                    <a:lnTo>
                      <a:pt x="47" y="6"/>
                    </a:lnTo>
                    <a:lnTo>
                      <a:pt x="49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5" name="Freeform 285"/>
              <p:cNvSpPr>
                <a:spLocks/>
              </p:cNvSpPr>
              <p:nvPr/>
            </p:nvSpPr>
            <p:spPr bwMode="auto">
              <a:xfrm>
                <a:off x="4704" y="2063"/>
                <a:ext cx="16" cy="12"/>
              </a:xfrm>
              <a:custGeom>
                <a:avLst/>
                <a:gdLst/>
                <a:ahLst/>
                <a:cxnLst>
                  <a:cxn ang="0">
                    <a:pos x="46" y="6"/>
                  </a:cxn>
                  <a:cxn ang="0">
                    <a:pos x="42" y="4"/>
                  </a:cxn>
                  <a:cxn ang="0">
                    <a:pos x="40" y="3"/>
                  </a:cxn>
                  <a:cxn ang="0">
                    <a:pos x="34" y="2"/>
                  </a:cxn>
                  <a:cxn ang="0">
                    <a:pos x="29" y="0"/>
                  </a:cxn>
                  <a:cxn ang="0">
                    <a:pos x="25" y="2"/>
                  </a:cxn>
                  <a:cxn ang="0">
                    <a:pos x="17" y="3"/>
                  </a:cxn>
                  <a:cxn ang="0">
                    <a:pos x="10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2"/>
                  </a:cxn>
                  <a:cxn ang="0">
                    <a:pos x="4" y="33"/>
                  </a:cxn>
                  <a:cxn ang="0">
                    <a:pos x="8" y="35"/>
                  </a:cxn>
                  <a:cxn ang="0">
                    <a:pos x="14" y="35"/>
                  </a:cxn>
                  <a:cxn ang="0">
                    <a:pos x="22" y="33"/>
                  </a:cxn>
                  <a:cxn ang="0">
                    <a:pos x="28" y="31"/>
                  </a:cxn>
                  <a:cxn ang="0">
                    <a:pos x="37" y="25"/>
                  </a:cxn>
                  <a:cxn ang="0">
                    <a:pos x="41" y="22"/>
                  </a:cxn>
                  <a:cxn ang="0">
                    <a:pos x="45" y="16"/>
                  </a:cxn>
                  <a:cxn ang="0">
                    <a:pos x="46" y="14"/>
                  </a:cxn>
                  <a:cxn ang="0">
                    <a:pos x="46" y="12"/>
                  </a:cxn>
                  <a:cxn ang="0">
                    <a:pos x="48" y="10"/>
                  </a:cxn>
                  <a:cxn ang="0">
                    <a:pos x="48" y="7"/>
                  </a:cxn>
                  <a:cxn ang="0">
                    <a:pos x="46" y="6"/>
                  </a:cxn>
                  <a:cxn ang="0">
                    <a:pos x="46" y="6"/>
                  </a:cxn>
                  <a:cxn ang="0">
                    <a:pos x="45" y="6"/>
                  </a:cxn>
                  <a:cxn ang="0">
                    <a:pos x="46" y="6"/>
                  </a:cxn>
                  <a:cxn ang="0">
                    <a:pos x="45" y="6"/>
                  </a:cxn>
                  <a:cxn ang="0">
                    <a:pos x="46" y="6"/>
                  </a:cxn>
                  <a:cxn ang="0">
                    <a:pos x="46" y="6"/>
                  </a:cxn>
                </a:cxnLst>
                <a:rect l="0" t="0" r="r" b="b"/>
                <a:pathLst>
                  <a:path w="48" h="35">
                    <a:moveTo>
                      <a:pt x="46" y="6"/>
                    </a:moveTo>
                    <a:lnTo>
                      <a:pt x="42" y="4"/>
                    </a:lnTo>
                    <a:lnTo>
                      <a:pt x="40" y="3"/>
                    </a:lnTo>
                    <a:lnTo>
                      <a:pt x="34" y="2"/>
                    </a:lnTo>
                    <a:lnTo>
                      <a:pt x="29" y="0"/>
                    </a:lnTo>
                    <a:lnTo>
                      <a:pt x="25" y="2"/>
                    </a:lnTo>
                    <a:lnTo>
                      <a:pt x="17" y="3"/>
                    </a:lnTo>
                    <a:lnTo>
                      <a:pt x="10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4" y="33"/>
                    </a:lnTo>
                    <a:lnTo>
                      <a:pt x="8" y="35"/>
                    </a:lnTo>
                    <a:lnTo>
                      <a:pt x="14" y="35"/>
                    </a:lnTo>
                    <a:lnTo>
                      <a:pt x="22" y="33"/>
                    </a:lnTo>
                    <a:lnTo>
                      <a:pt x="28" y="31"/>
                    </a:lnTo>
                    <a:lnTo>
                      <a:pt x="37" y="25"/>
                    </a:lnTo>
                    <a:lnTo>
                      <a:pt x="41" y="22"/>
                    </a:lnTo>
                    <a:lnTo>
                      <a:pt x="45" y="16"/>
                    </a:lnTo>
                    <a:lnTo>
                      <a:pt x="46" y="14"/>
                    </a:lnTo>
                    <a:lnTo>
                      <a:pt x="46" y="12"/>
                    </a:lnTo>
                    <a:lnTo>
                      <a:pt x="48" y="10"/>
                    </a:lnTo>
                    <a:lnTo>
                      <a:pt x="48" y="7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6" y="6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6" name="Freeform 286"/>
              <p:cNvSpPr>
                <a:spLocks/>
              </p:cNvSpPr>
              <p:nvPr/>
            </p:nvSpPr>
            <p:spPr bwMode="auto">
              <a:xfrm>
                <a:off x="4725" y="2063"/>
                <a:ext cx="20" cy="20"/>
              </a:xfrm>
              <a:custGeom>
                <a:avLst/>
                <a:gdLst/>
                <a:ahLst/>
                <a:cxnLst>
                  <a:cxn ang="0">
                    <a:pos x="31" y="61"/>
                  </a:cxn>
                  <a:cxn ang="0">
                    <a:pos x="35" y="61"/>
                  </a:cxn>
                  <a:cxn ang="0">
                    <a:pos x="43" y="60"/>
                  </a:cxn>
                  <a:cxn ang="0">
                    <a:pos x="49" y="56"/>
                  </a:cxn>
                  <a:cxn ang="0">
                    <a:pos x="55" y="51"/>
                  </a:cxn>
                  <a:cxn ang="0">
                    <a:pos x="59" y="44"/>
                  </a:cxn>
                  <a:cxn ang="0">
                    <a:pos x="60" y="36"/>
                  </a:cxn>
                  <a:cxn ang="0">
                    <a:pos x="61" y="31"/>
                  </a:cxn>
                  <a:cxn ang="0">
                    <a:pos x="60" y="27"/>
                  </a:cxn>
                  <a:cxn ang="0">
                    <a:pos x="59" y="19"/>
                  </a:cxn>
                  <a:cxn ang="0">
                    <a:pos x="55" y="12"/>
                  </a:cxn>
                  <a:cxn ang="0">
                    <a:pos x="49" y="7"/>
                  </a:cxn>
                  <a:cxn ang="0">
                    <a:pos x="43" y="3"/>
                  </a:cxn>
                  <a:cxn ang="0">
                    <a:pos x="35" y="2"/>
                  </a:cxn>
                  <a:cxn ang="0">
                    <a:pos x="31" y="0"/>
                  </a:cxn>
                  <a:cxn ang="0">
                    <a:pos x="27" y="2"/>
                  </a:cxn>
                  <a:cxn ang="0">
                    <a:pos x="19" y="3"/>
                  </a:cxn>
                  <a:cxn ang="0">
                    <a:pos x="12" y="7"/>
                  </a:cxn>
                  <a:cxn ang="0">
                    <a:pos x="7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1" y="44"/>
                  </a:cxn>
                  <a:cxn ang="0">
                    <a:pos x="7" y="51"/>
                  </a:cxn>
                  <a:cxn ang="0">
                    <a:pos x="12" y="56"/>
                  </a:cxn>
                  <a:cxn ang="0">
                    <a:pos x="19" y="60"/>
                  </a:cxn>
                  <a:cxn ang="0">
                    <a:pos x="27" y="61"/>
                  </a:cxn>
                  <a:cxn ang="0">
                    <a:pos x="31" y="61"/>
                  </a:cxn>
                  <a:cxn ang="0">
                    <a:pos x="29" y="61"/>
                  </a:cxn>
                  <a:cxn ang="0">
                    <a:pos x="31" y="61"/>
                  </a:cxn>
                  <a:cxn ang="0">
                    <a:pos x="29" y="61"/>
                  </a:cxn>
                  <a:cxn ang="0">
                    <a:pos x="31" y="61"/>
                  </a:cxn>
                  <a:cxn ang="0">
                    <a:pos x="31" y="61"/>
                  </a:cxn>
                </a:cxnLst>
                <a:rect l="0" t="0" r="r" b="b"/>
                <a:pathLst>
                  <a:path w="61" h="61">
                    <a:moveTo>
                      <a:pt x="31" y="61"/>
                    </a:moveTo>
                    <a:lnTo>
                      <a:pt x="35" y="61"/>
                    </a:lnTo>
                    <a:lnTo>
                      <a:pt x="43" y="60"/>
                    </a:lnTo>
                    <a:lnTo>
                      <a:pt x="49" y="56"/>
                    </a:lnTo>
                    <a:lnTo>
                      <a:pt x="55" y="51"/>
                    </a:lnTo>
                    <a:lnTo>
                      <a:pt x="59" y="44"/>
                    </a:lnTo>
                    <a:lnTo>
                      <a:pt x="60" y="36"/>
                    </a:lnTo>
                    <a:lnTo>
                      <a:pt x="61" y="31"/>
                    </a:lnTo>
                    <a:lnTo>
                      <a:pt x="60" y="27"/>
                    </a:lnTo>
                    <a:lnTo>
                      <a:pt x="59" y="19"/>
                    </a:lnTo>
                    <a:lnTo>
                      <a:pt x="55" y="12"/>
                    </a:lnTo>
                    <a:lnTo>
                      <a:pt x="49" y="7"/>
                    </a:lnTo>
                    <a:lnTo>
                      <a:pt x="43" y="3"/>
                    </a:lnTo>
                    <a:lnTo>
                      <a:pt x="35" y="2"/>
                    </a:lnTo>
                    <a:lnTo>
                      <a:pt x="31" y="0"/>
                    </a:lnTo>
                    <a:lnTo>
                      <a:pt x="27" y="2"/>
                    </a:lnTo>
                    <a:lnTo>
                      <a:pt x="19" y="3"/>
                    </a:lnTo>
                    <a:lnTo>
                      <a:pt x="12" y="7"/>
                    </a:lnTo>
                    <a:lnTo>
                      <a:pt x="7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1" y="44"/>
                    </a:lnTo>
                    <a:lnTo>
                      <a:pt x="7" y="51"/>
                    </a:lnTo>
                    <a:lnTo>
                      <a:pt x="12" y="56"/>
                    </a:lnTo>
                    <a:lnTo>
                      <a:pt x="19" y="60"/>
                    </a:lnTo>
                    <a:lnTo>
                      <a:pt x="27" y="61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31" y="61"/>
                    </a:lnTo>
                    <a:lnTo>
                      <a:pt x="31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7" name="Freeform 287"/>
              <p:cNvSpPr>
                <a:spLocks/>
              </p:cNvSpPr>
              <p:nvPr/>
            </p:nvSpPr>
            <p:spPr bwMode="auto">
              <a:xfrm>
                <a:off x="4728" y="2069"/>
                <a:ext cx="17" cy="14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51" y="1"/>
                  </a:cxn>
                  <a:cxn ang="0">
                    <a:pos x="51" y="4"/>
                  </a:cxn>
                  <a:cxn ang="0">
                    <a:pos x="51" y="8"/>
                  </a:cxn>
                  <a:cxn ang="0">
                    <a:pos x="51" y="12"/>
                  </a:cxn>
                  <a:cxn ang="0">
                    <a:pos x="52" y="12"/>
                  </a:cxn>
                  <a:cxn ang="0">
                    <a:pos x="51" y="17"/>
                  </a:cxn>
                  <a:cxn ang="0">
                    <a:pos x="50" y="25"/>
                  </a:cxn>
                  <a:cxn ang="0">
                    <a:pos x="46" y="32"/>
                  </a:cxn>
                  <a:cxn ang="0">
                    <a:pos x="40" y="37"/>
                  </a:cxn>
                  <a:cxn ang="0">
                    <a:pos x="34" y="41"/>
                  </a:cxn>
                  <a:cxn ang="0">
                    <a:pos x="26" y="42"/>
                  </a:cxn>
                  <a:cxn ang="0">
                    <a:pos x="22" y="42"/>
                  </a:cxn>
                  <a:cxn ang="0">
                    <a:pos x="19" y="42"/>
                  </a:cxn>
                  <a:cxn ang="0">
                    <a:pos x="15" y="42"/>
                  </a:cxn>
                  <a:cxn ang="0">
                    <a:pos x="7" y="40"/>
                  </a:cxn>
                  <a:cxn ang="0">
                    <a:pos x="2" y="36"/>
                  </a:cxn>
                  <a:cxn ang="0">
                    <a:pos x="0" y="33"/>
                  </a:cxn>
                  <a:cxn ang="0">
                    <a:pos x="3" y="34"/>
                  </a:cxn>
                  <a:cxn ang="0">
                    <a:pos x="15" y="34"/>
                  </a:cxn>
                  <a:cxn ang="0">
                    <a:pos x="31" y="29"/>
                  </a:cxn>
                  <a:cxn ang="0">
                    <a:pos x="35" y="26"/>
                  </a:cxn>
                  <a:cxn ang="0">
                    <a:pos x="38" y="24"/>
                  </a:cxn>
                  <a:cxn ang="0">
                    <a:pos x="43" y="18"/>
                  </a:cxn>
                  <a:cxn ang="0">
                    <a:pos x="48" y="6"/>
                  </a:cxn>
                  <a:cxn ang="0">
                    <a:pos x="50" y="1"/>
                  </a:cxn>
                  <a:cxn ang="0">
                    <a:pos x="51" y="0"/>
                  </a:cxn>
                  <a:cxn ang="0">
                    <a:pos x="50" y="0"/>
                  </a:cxn>
                  <a:cxn ang="0">
                    <a:pos x="51" y="0"/>
                  </a:cxn>
                  <a:cxn ang="0">
                    <a:pos x="50" y="0"/>
                  </a:cxn>
                  <a:cxn ang="0">
                    <a:pos x="51" y="0"/>
                  </a:cxn>
                  <a:cxn ang="0">
                    <a:pos x="51" y="0"/>
                  </a:cxn>
                </a:cxnLst>
                <a:rect l="0" t="0" r="r" b="b"/>
                <a:pathLst>
                  <a:path w="52" h="42">
                    <a:moveTo>
                      <a:pt x="51" y="0"/>
                    </a:moveTo>
                    <a:lnTo>
                      <a:pt x="51" y="1"/>
                    </a:lnTo>
                    <a:lnTo>
                      <a:pt x="51" y="4"/>
                    </a:lnTo>
                    <a:lnTo>
                      <a:pt x="51" y="8"/>
                    </a:lnTo>
                    <a:lnTo>
                      <a:pt x="51" y="12"/>
                    </a:lnTo>
                    <a:lnTo>
                      <a:pt x="52" y="12"/>
                    </a:lnTo>
                    <a:lnTo>
                      <a:pt x="51" y="17"/>
                    </a:lnTo>
                    <a:lnTo>
                      <a:pt x="50" y="25"/>
                    </a:lnTo>
                    <a:lnTo>
                      <a:pt x="46" y="32"/>
                    </a:lnTo>
                    <a:lnTo>
                      <a:pt x="40" y="37"/>
                    </a:lnTo>
                    <a:lnTo>
                      <a:pt x="34" y="41"/>
                    </a:lnTo>
                    <a:lnTo>
                      <a:pt x="26" y="42"/>
                    </a:lnTo>
                    <a:lnTo>
                      <a:pt x="22" y="42"/>
                    </a:lnTo>
                    <a:lnTo>
                      <a:pt x="19" y="42"/>
                    </a:lnTo>
                    <a:lnTo>
                      <a:pt x="15" y="42"/>
                    </a:lnTo>
                    <a:lnTo>
                      <a:pt x="7" y="40"/>
                    </a:lnTo>
                    <a:lnTo>
                      <a:pt x="2" y="36"/>
                    </a:lnTo>
                    <a:lnTo>
                      <a:pt x="0" y="33"/>
                    </a:lnTo>
                    <a:lnTo>
                      <a:pt x="3" y="34"/>
                    </a:lnTo>
                    <a:lnTo>
                      <a:pt x="15" y="34"/>
                    </a:lnTo>
                    <a:lnTo>
                      <a:pt x="31" y="29"/>
                    </a:lnTo>
                    <a:lnTo>
                      <a:pt x="35" y="26"/>
                    </a:lnTo>
                    <a:lnTo>
                      <a:pt x="38" y="24"/>
                    </a:lnTo>
                    <a:lnTo>
                      <a:pt x="43" y="18"/>
                    </a:lnTo>
                    <a:lnTo>
                      <a:pt x="48" y="6"/>
                    </a:lnTo>
                    <a:lnTo>
                      <a:pt x="50" y="1"/>
                    </a:lnTo>
                    <a:lnTo>
                      <a:pt x="51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8" name="Freeform 288"/>
              <p:cNvSpPr>
                <a:spLocks/>
              </p:cNvSpPr>
              <p:nvPr/>
            </p:nvSpPr>
            <p:spPr bwMode="auto">
              <a:xfrm>
                <a:off x="4725" y="2063"/>
                <a:ext cx="16" cy="1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3" y="4"/>
                  </a:cxn>
                  <a:cxn ang="0">
                    <a:pos x="40" y="3"/>
                  </a:cxn>
                  <a:cxn ang="0">
                    <a:pos x="35" y="2"/>
                  </a:cxn>
                  <a:cxn ang="0">
                    <a:pos x="31" y="0"/>
                  </a:cxn>
                  <a:cxn ang="0">
                    <a:pos x="27" y="2"/>
                  </a:cxn>
                  <a:cxn ang="0">
                    <a:pos x="19" y="3"/>
                  </a:cxn>
                  <a:cxn ang="0">
                    <a:pos x="12" y="7"/>
                  </a:cxn>
                  <a:cxn ang="0">
                    <a:pos x="7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2"/>
                  </a:cxn>
                  <a:cxn ang="0">
                    <a:pos x="9" y="35"/>
                  </a:cxn>
                  <a:cxn ang="0">
                    <a:pos x="24" y="33"/>
                  </a:cxn>
                  <a:cxn ang="0">
                    <a:pos x="29" y="31"/>
                  </a:cxn>
                  <a:cxn ang="0">
                    <a:pos x="39" y="25"/>
                  </a:cxn>
                  <a:cxn ang="0">
                    <a:pos x="47" y="16"/>
                  </a:cxn>
                  <a:cxn ang="0">
                    <a:pos x="48" y="14"/>
                  </a:cxn>
                  <a:cxn ang="0">
                    <a:pos x="48" y="12"/>
                  </a:cxn>
                  <a:cxn ang="0">
                    <a:pos x="48" y="10"/>
                  </a:cxn>
                  <a:cxn ang="0">
                    <a:pos x="48" y="7"/>
                  </a:cxn>
                  <a:cxn ang="0">
                    <a:pos x="48" y="6"/>
                  </a:cxn>
                  <a:cxn ang="0">
                    <a:pos x="47" y="6"/>
                  </a:cxn>
                  <a:cxn ang="0">
                    <a:pos x="48" y="6"/>
                  </a:cxn>
                  <a:cxn ang="0">
                    <a:pos x="47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35">
                    <a:moveTo>
                      <a:pt x="48" y="6"/>
                    </a:moveTo>
                    <a:lnTo>
                      <a:pt x="43" y="4"/>
                    </a:lnTo>
                    <a:lnTo>
                      <a:pt x="40" y="3"/>
                    </a:lnTo>
                    <a:lnTo>
                      <a:pt x="35" y="2"/>
                    </a:lnTo>
                    <a:lnTo>
                      <a:pt x="31" y="0"/>
                    </a:lnTo>
                    <a:lnTo>
                      <a:pt x="27" y="2"/>
                    </a:lnTo>
                    <a:lnTo>
                      <a:pt x="19" y="3"/>
                    </a:lnTo>
                    <a:lnTo>
                      <a:pt x="12" y="7"/>
                    </a:lnTo>
                    <a:lnTo>
                      <a:pt x="7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9" y="35"/>
                    </a:lnTo>
                    <a:lnTo>
                      <a:pt x="24" y="33"/>
                    </a:lnTo>
                    <a:lnTo>
                      <a:pt x="29" y="31"/>
                    </a:lnTo>
                    <a:lnTo>
                      <a:pt x="39" y="25"/>
                    </a:lnTo>
                    <a:lnTo>
                      <a:pt x="47" y="16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8" y="7"/>
                    </a:lnTo>
                    <a:lnTo>
                      <a:pt x="48" y="6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9" name="Freeform 289"/>
              <p:cNvSpPr>
                <a:spLocks/>
              </p:cNvSpPr>
              <p:nvPr/>
            </p:nvSpPr>
            <p:spPr bwMode="auto">
              <a:xfrm>
                <a:off x="4746" y="2061"/>
                <a:ext cx="19" cy="21"/>
              </a:xfrm>
              <a:custGeom>
                <a:avLst/>
                <a:gdLst/>
                <a:ahLst/>
                <a:cxnLst>
                  <a:cxn ang="0">
                    <a:pos x="27" y="61"/>
                  </a:cxn>
                  <a:cxn ang="0">
                    <a:pos x="31" y="61"/>
                  </a:cxn>
                  <a:cxn ang="0">
                    <a:pos x="39" y="60"/>
                  </a:cxn>
                  <a:cxn ang="0">
                    <a:pos x="46" y="56"/>
                  </a:cxn>
                  <a:cxn ang="0">
                    <a:pos x="51" y="50"/>
                  </a:cxn>
                  <a:cxn ang="0">
                    <a:pos x="55" y="44"/>
                  </a:cxn>
                  <a:cxn ang="0">
                    <a:pos x="57" y="36"/>
                  </a:cxn>
                  <a:cxn ang="0">
                    <a:pos x="58" y="30"/>
                  </a:cxn>
                  <a:cxn ang="0">
                    <a:pos x="57" y="27"/>
                  </a:cxn>
                  <a:cxn ang="0">
                    <a:pos x="55" y="19"/>
                  </a:cxn>
                  <a:cxn ang="0">
                    <a:pos x="51" y="12"/>
                  </a:cxn>
                  <a:cxn ang="0">
                    <a:pos x="46" y="7"/>
                  </a:cxn>
                  <a:cxn ang="0">
                    <a:pos x="39" y="3"/>
                  </a:cxn>
                  <a:cxn ang="0">
                    <a:pos x="31" y="1"/>
                  </a:cxn>
                  <a:cxn ang="0">
                    <a:pos x="27" y="0"/>
                  </a:cxn>
                  <a:cxn ang="0">
                    <a:pos x="23" y="1"/>
                  </a:cxn>
                  <a:cxn ang="0">
                    <a:pos x="15" y="3"/>
                  </a:cxn>
                  <a:cxn ang="0">
                    <a:pos x="9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4"/>
                  </a:cxn>
                  <a:cxn ang="0">
                    <a:pos x="5" y="50"/>
                  </a:cxn>
                  <a:cxn ang="0">
                    <a:pos x="9" y="56"/>
                  </a:cxn>
                  <a:cxn ang="0">
                    <a:pos x="15" y="60"/>
                  </a:cxn>
                  <a:cxn ang="0">
                    <a:pos x="23" y="61"/>
                  </a:cxn>
                  <a:cxn ang="0">
                    <a:pos x="27" y="61"/>
                  </a:cxn>
                  <a:cxn ang="0">
                    <a:pos x="26" y="61"/>
                  </a:cxn>
                  <a:cxn ang="0">
                    <a:pos x="27" y="61"/>
                  </a:cxn>
                  <a:cxn ang="0">
                    <a:pos x="26" y="61"/>
                  </a:cxn>
                  <a:cxn ang="0">
                    <a:pos x="27" y="61"/>
                  </a:cxn>
                  <a:cxn ang="0">
                    <a:pos x="27" y="61"/>
                  </a:cxn>
                </a:cxnLst>
                <a:rect l="0" t="0" r="r" b="b"/>
                <a:pathLst>
                  <a:path w="58" h="61">
                    <a:moveTo>
                      <a:pt x="27" y="61"/>
                    </a:moveTo>
                    <a:lnTo>
                      <a:pt x="31" y="61"/>
                    </a:lnTo>
                    <a:lnTo>
                      <a:pt x="39" y="60"/>
                    </a:lnTo>
                    <a:lnTo>
                      <a:pt x="46" y="56"/>
                    </a:lnTo>
                    <a:lnTo>
                      <a:pt x="51" y="50"/>
                    </a:lnTo>
                    <a:lnTo>
                      <a:pt x="55" y="44"/>
                    </a:lnTo>
                    <a:lnTo>
                      <a:pt x="57" y="36"/>
                    </a:lnTo>
                    <a:lnTo>
                      <a:pt x="58" y="30"/>
                    </a:lnTo>
                    <a:lnTo>
                      <a:pt x="57" y="27"/>
                    </a:lnTo>
                    <a:lnTo>
                      <a:pt x="55" y="19"/>
                    </a:lnTo>
                    <a:lnTo>
                      <a:pt x="51" y="12"/>
                    </a:lnTo>
                    <a:lnTo>
                      <a:pt x="46" y="7"/>
                    </a:lnTo>
                    <a:lnTo>
                      <a:pt x="39" y="3"/>
                    </a:lnTo>
                    <a:lnTo>
                      <a:pt x="31" y="1"/>
                    </a:lnTo>
                    <a:lnTo>
                      <a:pt x="27" y="0"/>
                    </a:lnTo>
                    <a:lnTo>
                      <a:pt x="23" y="1"/>
                    </a:lnTo>
                    <a:lnTo>
                      <a:pt x="15" y="3"/>
                    </a:lnTo>
                    <a:lnTo>
                      <a:pt x="9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4"/>
                    </a:lnTo>
                    <a:lnTo>
                      <a:pt x="5" y="50"/>
                    </a:lnTo>
                    <a:lnTo>
                      <a:pt x="9" y="56"/>
                    </a:lnTo>
                    <a:lnTo>
                      <a:pt x="15" y="60"/>
                    </a:lnTo>
                    <a:lnTo>
                      <a:pt x="23" y="61"/>
                    </a:lnTo>
                    <a:lnTo>
                      <a:pt x="27" y="61"/>
                    </a:lnTo>
                    <a:lnTo>
                      <a:pt x="26" y="61"/>
                    </a:lnTo>
                    <a:lnTo>
                      <a:pt x="27" y="61"/>
                    </a:lnTo>
                    <a:lnTo>
                      <a:pt x="26" y="61"/>
                    </a:lnTo>
                    <a:lnTo>
                      <a:pt x="27" y="61"/>
                    </a:lnTo>
                    <a:lnTo>
                      <a:pt x="27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0" name="Freeform 290"/>
              <p:cNvSpPr>
                <a:spLocks/>
              </p:cNvSpPr>
              <p:nvPr/>
            </p:nvSpPr>
            <p:spPr bwMode="auto">
              <a:xfrm>
                <a:off x="4748" y="2068"/>
                <a:ext cx="17" cy="14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51" y="1"/>
                  </a:cxn>
                  <a:cxn ang="0">
                    <a:pos x="51" y="4"/>
                  </a:cxn>
                  <a:cxn ang="0">
                    <a:pos x="51" y="8"/>
                  </a:cxn>
                  <a:cxn ang="0">
                    <a:pos x="51" y="11"/>
                  </a:cxn>
                  <a:cxn ang="0">
                    <a:pos x="52" y="11"/>
                  </a:cxn>
                  <a:cxn ang="0">
                    <a:pos x="51" y="17"/>
                  </a:cxn>
                  <a:cxn ang="0">
                    <a:pos x="49" y="25"/>
                  </a:cxn>
                  <a:cxn ang="0">
                    <a:pos x="45" y="31"/>
                  </a:cxn>
                  <a:cxn ang="0">
                    <a:pos x="40" y="37"/>
                  </a:cxn>
                  <a:cxn ang="0">
                    <a:pos x="33" y="41"/>
                  </a:cxn>
                  <a:cxn ang="0">
                    <a:pos x="25" y="42"/>
                  </a:cxn>
                  <a:cxn ang="0">
                    <a:pos x="21" y="42"/>
                  </a:cxn>
                  <a:cxn ang="0">
                    <a:pos x="19" y="42"/>
                  </a:cxn>
                  <a:cxn ang="0">
                    <a:pos x="15" y="42"/>
                  </a:cxn>
                  <a:cxn ang="0">
                    <a:pos x="7" y="39"/>
                  </a:cxn>
                  <a:cxn ang="0">
                    <a:pos x="1" y="35"/>
                  </a:cxn>
                  <a:cxn ang="0">
                    <a:pos x="0" y="33"/>
                  </a:cxn>
                  <a:cxn ang="0">
                    <a:pos x="3" y="34"/>
                  </a:cxn>
                  <a:cxn ang="0">
                    <a:pos x="15" y="34"/>
                  </a:cxn>
                  <a:cxn ang="0">
                    <a:pos x="31" y="29"/>
                  </a:cxn>
                  <a:cxn ang="0">
                    <a:pos x="35" y="26"/>
                  </a:cxn>
                  <a:cxn ang="0">
                    <a:pos x="37" y="23"/>
                  </a:cxn>
                  <a:cxn ang="0">
                    <a:pos x="43" y="18"/>
                  </a:cxn>
                  <a:cxn ang="0">
                    <a:pos x="45" y="13"/>
                  </a:cxn>
                  <a:cxn ang="0">
                    <a:pos x="49" y="2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51" y="0"/>
                  </a:cxn>
                  <a:cxn ang="0">
                    <a:pos x="51" y="0"/>
                  </a:cxn>
                </a:cxnLst>
                <a:rect l="0" t="0" r="r" b="b"/>
                <a:pathLst>
                  <a:path w="52" h="42">
                    <a:moveTo>
                      <a:pt x="51" y="0"/>
                    </a:moveTo>
                    <a:lnTo>
                      <a:pt x="51" y="1"/>
                    </a:lnTo>
                    <a:lnTo>
                      <a:pt x="51" y="4"/>
                    </a:lnTo>
                    <a:lnTo>
                      <a:pt x="51" y="8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1" y="17"/>
                    </a:lnTo>
                    <a:lnTo>
                      <a:pt x="49" y="25"/>
                    </a:lnTo>
                    <a:lnTo>
                      <a:pt x="45" y="31"/>
                    </a:lnTo>
                    <a:lnTo>
                      <a:pt x="40" y="37"/>
                    </a:lnTo>
                    <a:lnTo>
                      <a:pt x="33" y="41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9" y="42"/>
                    </a:lnTo>
                    <a:lnTo>
                      <a:pt x="15" y="42"/>
                    </a:lnTo>
                    <a:lnTo>
                      <a:pt x="7" y="39"/>
                    </a:lnTo>
                    <a:lnTo>
                      <a:pt x="1" y="35"/>
                    </a:lnTo>
                    <a:lnTo>
                      <a:pt x="0" y="33"/>
                    </a:lnTo>
                    <a:lnTo>
                      <a:pt x="3" y="34"/>
                    </a:lnTo>
                    <a:lnTo>
                      <a:pt x="15" y="34"/>
                    </a:lnTo>
                    <a:lnTo>
                      <a:pt x="31" y="29"/>
                    </a:lnTo>
                    <a:lnTo>
                      <a:pt x="35" y="26"/>
                    </a:lnTo>
                    <a:lnTo>
                      <a:pt x="37" y="23"/>
                    </a:lnTo>
                    <a:lnTo>
                      <a:pt x="43" y="18"/>
                    </a:lnTo>
                    <a:lnTo>
                      <a:pt x="45" y="13"/>
                    </a:lnTo>
                    <a:lnTo>
                      <a:pt x="49" y="2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1" name="Freeform 291"/>
              <p:cNvSpPr>
                <a:spLocks/>
              </p:cNvSpPr>
              <p:nvPr/>
            </p:nvSpPr>
            <p:spPr bwMode="auto">
              <a:xfrm>
                <a:off x="4746" y="2061"/>
                <a:ext cx="15" cy="12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9" y="4"/>
                  </a:cxn>
                  <a:cxn ang="0">
                    <a:pos x="34" y="1"/>
                  </a:cxn>
                  <a:cxn ang="0">
                    <a:pos x="29" y="1"/>
                  </a:cxn>
                  <a:cxn ang="0">
                    <a:pos x="27" y="0"/>
                  </a:cxn>
                  <a:cxn ang="0">
                    <a:pos x="23" y="1"/>
                  </a:cxn>
                  <a:cxn ang="0">
                    <a:pos x="15" y="3"/>
                  </a:cxn>
                  <a:cxn ang="0">
                    <a:pos x="9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0"/>
                  </a:cxn>
                  <a:cxn ang="0">
                    <a:pos x="1" y="32"/>
                  </a:cxn>
                  <a:cxn ang="0">
                    <a:pos x="2" y="33"/>
                  </a:cxn>
                  <a:cxn ang="0">
                    <a:pos x="7" y="34"/>
                  </a:cxn>
                  <a:cxn ang="0">
                    <a:pos x="13" y="34"/>
                  </a:cxn>
                  <a:cxn ang="0">
                    <a:pos x="21" y="33"/>
                  </a:cxn>
                  <a:cxn ang="0">
                    <a:pos x="26" y="30"/>
                  </a:cxn>
                  <a:cxn ang="0">
                    <a:pos x="35" y="25"/>
                  </a:cxn>
                  <a:cxn ang="0">
                    <a:pos x="43" y="16"/>
                  </a:cxn>
                  <a:cxn ang="0">
                    <a:pos x="45" y="13"/>
                  </a:cxn>
                  <a:cxn ang="0">
                    <a:pos x="45" y="12"/>
                  </a:cxn>
                  <a:cxn ang="0">
                    <a:pos x="45" y="9"/>
                  </a:cxn>
                  <a:cxn ang="0">
                    <a:pos x="45" y="7"/>
                  </a:cxn>
                  <a:cxn ang="0">
                    <a:pos x="45" y="5"/>
                  </a:cxn>
                  <a:cxn ang="0">
                    <a:pos x="43" y="5"/>
                  </a:cxn>
                  <a:cxn ang="0">
                    <a:pos x="45" y="5"/>
                  </a:cxn>
                  <a:cxn ang="0">
                    <a:pos x="43" y="5"/>
                  </a:cxn>
                  <a:cxn ang="0">
                    <a:pos x="45" y="5"/>
                  </a:cxn>
                  <a:cxn ang="0">
                    <a:pos x="45" y="5"/>
                  </a:cxn>
                </a:cxnLst>
                <a:rect l="0" t="0" r="r" b="b"/>
                <a:pathLst>
                  <a:path w="45" h="34">
                    <a:moveTo>
                      <a:pt x="45" y="5"/>
                    </a:moveTo>
                    <a:lnTo>
                      <a:pt x="39" y="4"/>
                    </a:lnTo>
                    <a:lnTo>
                      <a:pt x="34" y="1"/>
                    </a:lnTo>
                    <a:lnTo>
                      <a:pt x="29" y="1"/>
                    </a:lnTo>
                    <a:lnTo>
                      <a:pt x="27" y="0"/>
                    </a:lnTo>
                    <a:lnTo>
                      <a:pt x="23" y="1"/>
                    </a:lnTo>
                    <a:lnTo>
                      <a:pt x="15" y="3"/>
                    </a:lnTo>
                    <a:lnTo>
                      <a:pt x="9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1" y="32"/>
                    </a:lnTo>
                    <a:lnTo>
                      <a:pt x="2" y="33"/>
                    </a:lnTo>
                    <a:lnTo>
                      <a:pt x="7" y="34"/>
                    </a:lnTo>
                    <a:lnTo>
                      <a:pt x="13" y="34"/>
                    </a:lnTo>
                    <a:lnTo>
                      <a:pt x="21" y="33"/>
                    </a:lnTo>
                    <a:lnTo>
                      <a:pt x="26" y="30"/>
                    </a:lnTo>
                    <a:lnTo>
                      <a:pt x="35" y="25"/>
                    </a:lnTo>
                    <a:lnTo>
                      <a:pt x="43" y="16"/>
                    </a:lnTo>
                    <a:lnTo>
                      <a:pt x="45" y="13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5" y="7"/>
                    </a:lnTo>
                    <a:lnTo>
                      <a:pt x="45" y="5"/>
                    </a:lnTo>
                    <a:lnTo>
                      <a:pt x="43" y="5"/>
                    </a:lnTo>
                    <a:lnTo>
                      <a:pt x="45" y="5"/>
                    </a:lnTo>
                    <a:lnTo>
                      <a:pt x="43" y="5"/>
                    </a:lnTo>
                    <a:lnTo>
                      <a:pt x="45" y="5"/>
                    </a:lnTo>
                    <a:lnTo>
                      <a:pt x="45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2" name="Freeform 292"/>
              <p:cNvSpPr>
                <a:spLocks/>
              </p:cNvSpPr>
              <p:nvPr/>
            </p:nvSpPr>
            <p:spPr bwMode="auto">
              <a:xfrm>
                <a:off x="4683" y="2064"/>
                <a:ext cx="20" cy="20"/>
              </a:xfrm>
              <a:custGeom>
                <a:avLst/>
                <a:gdLst/>
                <a:ahLst/>
                <a:cxnLst>
                  <a:cxn ang="0">
                    <a:pos x="31" y="61"/>
                  </a:cxn>
                  <a:cxn ang="0">
                    <a:pos x="35" y="61"/>
                  </a:cxn>
                  <a:cxn ang="0">
                    <a:pos x="43" y="59"/>
                  </a:cxn>
                  <a:cxn ang="0">
                    <a:pos x="49" y="55"/>
                  </a:cxn>
                  <a:cxn ang="0">
                    <a:pos x="54" y="50"/>
                  </a:cxn>
                  <a:cxn ang="0">
                    <a:pos x="58" y="43"/>
                  </a:cxn>
                  <a:cxn ang="0">
                    <a:pos x="60" y="35"/>
                  </a:cxn>
                  <a:cxn ang="0">
                    <a:pos x="61" y="30"/>
                  </a:cxn>
                  <a:cxn ang="0">
                    <a:pos x="60" y="26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49" y="6"/>
                  </a:cxn>
                  <a:cxn ang="0">
                    <a:pos x="43" y="2"/>
                  </a:cxn>
                  <a:cxn ang="0">
                    <a:pos x="35" y="1"/>
                  </a:cxn>
                  <a:cxn ang="0">
                    <a:pos x="31" y="0"/>
                  </a:cxn>
                  <a:cxn ang="0">
                    <a:pos x="25" y="1"/>
                  </a:cxn>
                  <a:cxn ang="0">
                    <a:pos x="17" y="2"/>
                  </a:cxn>
                  <a:cxn ang="0">
                    <a:pos x="11" y="6"/>
                  </a:cxn>
                  <a:cxn ang="0">
                    <a:pos x="5" y="12"/>
                  </a:cxn>
                  <a:cxn ang="0">
                    <a:pos x="1" y="18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1" y="43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59"/>
                  </a:cxn>
                  <a:cxn ang="0">
                    <a:pos x="25" y="61"/>
                  </a:cxn>
                  <a:cxn ang="0">
                    <a:pos x="31" y="61"/>
                  </a:cxn>
                  <a:cxn ang="0">
                    <a:pos x="29" y="61"/>
                  </a:cxn>
                  <a:cxn ang="0">
                    <a:pos x="31" y="61"/>
                  </a:cxn>
                  <a:cxn ang="0">
                    <a:pos x="29" y="61"/>
                  </a:cxn>
                  <a:cxn ang="0">
                    <a:pos x="31" y="61"/>
                  </a:cxn>
                  <a:cxn ang="0">
                    <a:pos x="31" y="61"/>
                  </a:cxn>
                </a:cxnLst>
                <a:rect l="0" t="0" r="r" b="b"/>
                <a:pathLst>
                  <a:path w="61" h="61">
                    <a:moveTo>
                      <a:pt x="31" y="61"/>
                    </a:moveTo>
                    <a:lnTo>
                      <a:pt x="35" y="61"/>
                    </a:lnTo>
                    <a:lnTo>
                      <a:pt x="43" y="59"/>
                    </a:lnTo>
                    <a:lnTo>
                      <a:pt x="49" y="55"/>
                    </a:lnTo>
                    <a:lnTo>
                      <a:pt x="54" y="50"/>
                    </a:lnTo>
                    <a:lnTo>
                      <a:pt x="58" y="43"/>
                    </a:lnTo>
                    <a:lnTo>
                      <a:pt x="60" y="35"/>
                    </a:lnTo>
                    <a:lnTo>
                      <a:pt x="61" y="30"/>
                    </a:lnTo>
                    <a:lnTo>
                      <a:pt x="60" y="26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49" y="6"/>
                    </a:lnTo>
                    <a:lnTo>
                      <a:pt x="43" y="2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17" y="2"/>
                    </a:lnTo>
                    <a:lnTo>
                      <a:pt x="11" y="6"/>
                    </a:lnTo>
                    <a:lnTo>
                      <a:pt x="5" y="12"/>
                    </a:lnTo>
                    <a:lnTo>
                      <a:pt x="1" y="18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1" y="43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59"/>
                    </a:lnTo>
                    <a:lnTo>
                      <a:pt x="25" y="61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31" y="61"/>
                    </a:lnTo>
                    <a:lnTo>
                      <a:pt x="31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3" name="Freeform 293"/>
              <p:cNvSpPr>
                <a:spLocks/>
              </p:cNvSpPr>
              <p:nvPr/>
            </p:nvSpPr>
            <p:spPr bwMode="auto">
              <a:xfrm>
                <a:off x="4686" y="2070"/>
                <a:ext cx="17" cy="1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2"/>
                  </a:cxn>
                  <a:cxn ang="0">
                    <a:pos x="49" y="4"/>
                  </a:cxn>
                  <a:cxn ang="0">
                    <a:pos x="51" y="8"/>
                  </a:cxn>
                  <a:cxn ang="0">
                    <a:pos x="51" y="12"/>
                  </a:cxn>
                  <a:cxn ang="0">
                    <a:pos x="52" y="12"/>
                  </a:cxn>
                  <a:cxn ang="0">
                    <a:pos x="51" y="17"/>
                  </a:cxn>
                  <a:cxn ang="0">
                    <a:pos x="49" y="25"/>
                  </a:cxn>
                  <a:cxn ang="0">
                    <a:pos x="45" y="32"/>
                  </a:cxn>
                  <a:cxn ang="0">
                    <a:pos x="40" y="37"/>
                  </a:cxn>
                  <a:cxn ang="0">
                    <a:pos x="34" y="41"/>
                  </a:cxn>
                  <a:cxn ang="0">
                    <a:pos x="26" y="43"/>
                  </a:cxn>
                  <a:cxn ang="0">
                    <a:pos x="22" y="43"/>
                  </a:cxn>
                  <a:cxn ang="0">
                    <a:pos x="19" y="43"/>
                  </a:cxn>
                  <a:cxn ang="0">
                    <a:pos x="15" y="43"/>
                  </a:cxn>
                  <a:cxn ang="0">
                    <a:pos x="7" y="40"/>
                  </a:cxn>
                  <a:cxn ang="0">
                    <a:pos x="2" y="36"/>
                  </a:cxn>
                  <a:cxn ang="0">
                    <a:pos x="0" y="35"/>
                  </a:cxn>
                  <a:cxn ang="0">
                    <a:pos x="3" y="36"/>
                  </a:cxn>
                  <a:cxn ang="0">
                    <a:pos x="15" y="36"/>
                  </a:cxn>
                  <a:cxn ang="0">
                    <a:pos x="31" y="31"/>
                  </a:cxn>
                  <a:cxn ang="0">
                    <a:pos x="35" y="27"/>
                  </a:cxn>
                  <a:cxn ang="0">
                    <a:pos x="37" y="24"/>
                  </a:cxn>
                  <a:cxn ang="0">
                    <a:pos x="41" y="19"/>
                  </a:cxn>
                  <a:cxn ang="0">
                    <a:pos x="45" y="13"/>
                  </a:cxn>
                  <a:cxn ang="0">
                    <a:pos x="48" y="3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52" h="43">
                    <a:moveTo>
                      <a:pt x="49" y="0"/>
                    </a:moveTo>
                    <a:lnTo>
                      <a:pt x="49" y="2"/>
                    </a:lnTo>
                    <a:lnTo>
                      <a:pt x="49" y="4"/>
                    </a:lnTo>
                    <a:lnTo>
                      <a:pt x="51" y="8"/>
                    </a:lnTo>
                    <a:lnTo>
                      <a:pt x="51" y="12"/>
                    </a:lnTo>
                    <a:lnTo>
                      <a:pt x="52" y="12"/>
                    </a:lnTo>
                    <a:lnTo>
                      <a:pt x="51" y="17"/>
                    </a:lnTo>
                    <a:lnTo>
                      <a:pt x="49" y="25"/>
                    </a:lnTo>
                    <a:lnTo>
                      <a:pt x="45" y="32"/>
                    </a:lnTo>
                    <a:lnTo>
                      <a:pt x="40" y="37"/>
                    </a:lnTo>
                    <a:lnTo>
                      <a:pt x="34" y="41"/>
                    </a:lnTo>
                    <a:lnTo>
                      <a:pt x="26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5" y="43"/>
                    </a:lnTo>
                    <a:lnTo>
                      <a:pt x="7" y="40"/>
                    </a:lnTo>
                    <a:lnTo>
                      <a:pt x="2" y="36"/>
                    </a:lnTo>
                    <a:lnTo>
                      <a:pt x="0" y="35"/>
                    </a:lnTo>
                    <a:lnTo>
                      <a:pt x="3" y="36"/>
                    </a:lnTo>
                    <a:lnTo>
                      <a:pt x="15" y="36"/>
                    </a:lnTo>
                    <a:lnTo>
                      <a:pt x="31" y="31"/>
                    </a:lnTo>
                    <a:lnTo>
                      <a:pt x="35" y="27"/>
                    </a:lnTo>
                    <a:lnTo>
                      <a:pt x="37" y="24"/>
                    </a:lnTo>
                    <a:lnTo>
                      <a:pt x="41" y="19"/>
                    </a:lnTo>
                    <a:lnTo>
                      <a:pt x="45" y="13"/>
                    </a:lnTo>
                    <a:lnTo>
                      <a:pt x="48" y="3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4" name="Freeform 294"/>
              <p:cNvSpPr>
                <a:spLocks/>
              </p:cNvSpPr>
              <p:nvPr/>
            </p:nvSpPr>
            <p:spPr bwMode="auto">
              <a:xfrm>
                <a:off x="4683" y="2064"/>
                <a:ext cx="16" cy="11"/>
              </a:xfrm>
              <a:custGeom>
                <a:avLst/>
                <a:gdLst/>
                <a:ahLst/>
                <a:cxnLst>
                  <a:cxn ang="0">
                    <a:pos x="48" y="5"/>
                  </a:cxn>
                  <a:cxn ang="0">
                    <a:pos x="43" y="4"/>
                  </a:cxn>
                  <a:cxn ang="0">
                    <a:pos x="37" y="1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5" y="1"/>
                  </a:cxn>
                  <a:cxn ang="0">
                    <a:pos x="17" y="2"/>
                  </a:cxn>
                  <a:cxn ang="0">
                    <a:pos x="11" y="6"/>
                  </a:cxn>
                  <a:cxn ang="0">
                    <a:pos x="5" y="12"/>
                  </a:cxn>
                  <a:cxn ang="0">
                    <a:pos x="1" y="18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1" y="31"/>
                  </a:cxn>
                  <a:cxn ang="0">
                    <a:pos x="9" y="34"/>
                  </a:cxn>
                  <a:cxn ang="0">
                    <a:pos x="24" y="33"/>
                  </a:cxn>
                  <a:cxn ang="0">
                    <a:pos x="29" y="30"/>
                  </a:cxn>
                  <a:cxn ang="0">
                    <a:pos x="39" y="25"/>
                  </a:cxn>
                  <a:cxn ang="0">
                    <a:pos x="45" y="17"/>
                  </a:cxn>
                  <a:cxn ang="0">
                    <a:pos x="46" y="14"/>
                  </a:cxn>
                  <a:cxn ang="0">
                    <a:pos x="46" y="13"/>
                  </a:cxn>
                  <a:cxn ang="0">
                    <a:pos x="48" y="9"/>
                  </a:cxn>
                  <a:cxn ang="0">
                    <a:pos x="48" y="6"/>
                  </a:cxn>
                  <a:cxn ang="0">
                    <a:pos x="48" y="5"/>
                  </a:cxn>
                  <a:cxn ang="0">
                    <a:pos x="46" y="5"/>
                  </a:cxn>
                  <a:cxn ang="0">
                    <a:pos x="48" y="5"/>
                  </a:cxn>
                  <a:cxn ang="0">
                    <a:pos x="46" y="5"/>
                  </a:cxn>
                  <a:cxn ang="0">
                    <a:pos x="48" y="5"/>
                  </a:cxn>
                  <a:cxn ang="0">
                    <a:pos x="48" y="5"/>
                  </a:cxn>
                </a:cxnLst>
                <a:rect l="0" t="0" r="r" b="b"/>
                <a:pathLst>
                  <a:path w="48" h="34">
                    <a:moveTo>
                      <a:pt x="48" y="5"/>
                    </a:moveTo>
                    <a:lnTo>
                      <a:pt x="43" y="4"/>
                    </a:lnTo>
                    <a:lnTo>
                      <a:pt x="37" y="1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17" y="2"/>
                    </a:lnTo>
                    <a:lnTo>
                      <a:pt x="11" y="6"/>
                    </a:lnTo>
                    <a:lnTo>
                      <a:pt x="5" y="12"/>
                    </a:lnTo>
                    <a:lnTo>
                      <a:pt x="1" y="18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1" y="31"/>
                    </a:lnTo>
                    <a:lnTo>
                      <a:pt x="9" y="34"/>
                    </a:lnTo>
                    <a:lnTo>
                      <a:pt x="24" y="33"/>
                    </a:lnTo>
                    <a:lnTo>
                      <a:pt x="29" y="30"/>
                    </a:lnTo>
                    <a:lnTo>
                      <a:pt x="39" y="25"/>
                    </a:lnTo>
                    <a:lnTo>
                      <a:pt x="45" y="17"/>
                    </a:lnTo>
                    <a:lnTo>
                      <a:pt x="46" y="14"/>
                    </a:lnTo>
                    <a:lnTo>
                      <a:pt x="46" y="13"/>
                    </a:lnTo>
                    <a:lnTo>
                      <a:pt x="48" y="9"/>
                    </a:lnTo>
                    <a:lnTo>
                      <a:pt x="48" y="6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5" name="Freeform 295"/>
              <p:cNvSpPr>
                <a:spLocks/>
              </p:cNvSpPr>
              <p:nvPr/>
            </p:nvSpPr>
            <p:spPr bwMode="auto">
              <a:xfrm>
                <a:off x="4661" y="2064"/>
                <a:ext cx="20" cy="20"/>
              </a:xfrm>
              <a:custGeom>
                <a:avLst/>
                <a:gdLst/>
                <a:ahLst/>
                <a:cxnLst>
                  <a:cxn ang="0">
                    <a:pos x="30" y="61"/>
                  </a:cxn>
                  <a:cxn ang="0">
                    <a:pos x="34" y="61"/>
                  </a:cxn>
                  <a:cxn ang="0">
                    <a:pos x="42" y="59"/>
                  </a:cxn>
                  <a:cxn ang="0">
                    <a:pos x="49" y="55"/>
                  </a:cxn>
                  <a:cxn ang="0">
                    <a:pos x="54" y="50"/>
                  </a:cxn>
                  <a:cxn ang="0">
                    <a:pos x="58" y="43"/>
                  </a:cxn>
                  <a:cxn ang="0">
                    <a:pos x="59" y="35"/>
                  </a:cxn>
                  <a:cxn ang="0">
                    <a:pos x="61" y="30"/>
                  </a:cxn>
                  <a:cxn ang="0">
                    <a:pos x="59" y="26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49" y="6"/>
                  </a:cxn>
                  <a:cxn ang="0">
                    <a:pos x="42" y="2"/>
                  </a:cxn>
                  <a:cxn ang="0">
                    <a:pos x="34" y="1"/>
                  </a:cxn>
                  <a:cxn ang="0">
                    <a:pos x="30" y="0"/>
                  </a:cxn>
                  <a:cxn ang="0">
                    <a:pos x="25" y="1"/>
                  </a:cxn>
                  <a:cxn ang="0">
                    <a:pos x="17" y="2"/>
                  </a:cxn>
                  <a:cxn ang="0">
                    <a:pos x="10" y="6"/>
                  </a:cxn>
                  <a:cxn ang="0">
                    <a:pos x="5" y="12"/>
                  </a:cxn>
                  <a:cxn ang="0">
                    <a:pos x="1" y="18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1" y="43"/>
                  </a:cxn>
                  <a:cxn ang="0">
                    <a:pos x="5" y="50"/>
                  </a:cxn>
                  <a:cxn ang="0">
                    <a:pos x="10" y="55"/>
                  </a:cxn>
                  <a:cxn ang="0">
                    <a:pos x="17" y="59"/>
                  </a:cxn>
                  <a:cxn ang="0">
                    <a:pos x="25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30" y="61"/>
                  </a:cxn>
                </a:cxnLst>
                <a:rect l="0" t="0" r="r" b="b"/>
                <a:pathLst>
                  <a:path w="61" h="61">
                    <a:moveTo>
                      <a:pt x="30" y="61"/>
                    </a:moveTo>
                    <a:lnTo>
                      <a:pt x="34" y="61"/>
                    </a:lnTo>
                    <a:lnTo>
                      <a:pt x="42" y="59"/>
                    </a:lnTo>
                    <a:lnTo>
                      <a:pt x="49" y="55"/>
                    </a:lnTo>
                    <a:lnTo>
                      <a:pt x="54" y="50"/>
                    </a:lnTo>
                    <a:lnTo>
                      <a:pt x="58" y="43"/>
                    </a:lnTo>
                    <a:lnTo>
                      <a:pt x="59" y="35"/>
                    </a:lnTo>
                    <a:lnTo>
                      <a:pt x="61" y="30"/>
                    </a:lnTo>
                    <a:lnTo>
                      <a:pt x="59" y="26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49" y="6"/>
                    </a:lnTo>
                    <a:lnTo>
                      <a:pt x="42" y="2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17" y="2"/>
                    </a:lnTo>
                    <a:lnTo>
                      <a:pt x="10" y="6"/>
                    </a:lnTo>
                    <a:lnTo>
                      <a:pt x="5" y="12"/>
                    </a:lnTo>
                    <a:lnTo>
                      <a:pt x="1" y="18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1" y="43"/>
                    </a:lnTo>
                    <a:lnTo>
                      <a:pt x="5" y="50"/>
                    </a:lnTo>
                    <a:lnTo>
                      <a:pt x="10" y="55"/>
                    </a:lnTo>
                    <a:lnTo>
                      <a:pt x="17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30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6" name="Freeform 296"/>
              <p:cNvSpPr>
                <a:spLocks/>
              </p:cNvSpPr>
              <p:nvPr/>
            </p:nvSpPr>
            <p:spPr bwMode="auto">
              <a:xfrm>
                <a:off x="4664" y="2070"/>
                <a:ext cx="17" cy="1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2"/>
                  </a:cxn>
                  <a:cxn ang="0">
                    <a:pos x="49" y="4"/>
                  </a:cxn>
                  <a:cxn ang="0">
                    <a:pos x="50" y="8"/>
                  </a:cxn>
                  <a:cxn ang="0">
                    <a:pos x="50" y="12"/>
                  </a:cxn>
                  <a:cxn ang="0">
                    <a:pos x="52" y="12"/>
                  </a:cxn>
                  <a:cxn ang="0">
                    <a:pos x="50" y="17"/>
                  </a:cxn>
                  <a:cxn ang="0">
                    <a:pos x="49" y="25"/>
                  </a:cxn>
                  <a:cxn ang="0">
                    <a:pos x="45" y="32"/>
                  </a:cxn>
                  <a:cxn ang="0">
                    <a:pos x="40" y="37"/>
                  </a:cxn>
                  <a:cxn ang="0">
                    <a:pos x="33" y="41"/>
                  </a:cxn>
                  <a:cxn ang="0">
                    <a:pos x="25" y="43"/>
                  </a:cxn>
                  <a:cxn ang="0">
                    <a:pos x="21" y="43"/>
                  </a:cxn>
                  <a:cxn ang="0">
                    <a:pos x="19" y="43"/>
                  </a:cxn>
                  <a:cxn ang="0">
                    <a:pos x="15" y="43"/>
                  </a:cxn>
                  <a:cxn ang="0">
                    <a:pos x="7" y="40"/>
                  </a:cxn>
                  <a:cxn ang="0">
                    <a:pos x="1" y="36"/>
                  </a:cxn>
                  <a:cxn ang="0">
                    <a:pos x="0" y="35"/>
                  </a:cxn>
                  <a:cxn ang="0">
                    <a:pos x="3" y="36"/>
                  </a:cxn>
                  <a:cxn ang="0">
                    <a:pos x="15" y="36"/>
                  </a:cxn>
                  <a:cxn ang="0">
                    <a:pos x="30" y="31"/>
                  </a:cxn>
                  <a:cxn ang="0">
                    <a:pos x="34" y="28"/>
                  </a:cxn>
                  <a:cxn ang="0">
                    <a:pos x="37" y="25"/>
                  </a:cxn>
                  <a:cxn ang="0">
                    <a:pos x="41" y="19"/>
                  </a:cxn>
                  <a:cxn ang="0">
                    <a:pos x="45" y="13"/>
                  </a:cxn>
                  <a:cxn ang="0">
                    <a:pos x="48" y="4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52" h="43">
                    <a:moveTo>
                      <a:pt x="49" y="0"/>
                    </a:moveTo>
                    <a:lnTo>
                      <a:pt x="49" y="2"/>
                    </a:lnTo>
                    <a:lnTo>
                      <a:pt x="49" y="4"/>
                    </a:lnTo>
                    <a:lnTo>
                      <a:pt x="50" y="8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0" y="17"/>
                    </a:lnTo>
                    <a:lnTo>
                      <a:pt x="49" y="25"/>
                    </a:lnTo>
                    <a:lnTo>
                      <a:pt x="45" y="32"/>
                    </a:lnTo>
                    <a:lnTo>
                      <a:pt x="40" y="37"/>
                    </a:lnTo>
                    <a:lnTo>
                      <a:pt x="33" y="41"/>
                    </a:lnTo>
                    <a:lnTo>
                      <a:pt x="25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5" y="43"/>
                    </a:lnTo>
                    <a:lnTo>
                      <a:pt x="7" y="40"/>
                    </a:lnTo>
                    <a:lnTo>
                      <a:pt x="1" y="36"/>
                    </a:lnTo>
                    <a:lnTo>
                      <a:pt x="0" y="35"/>
                    </a:lnTo>
                    <a:lnTo>
                      <a:pt x="3" y="36"/>
                    </a:lnTo>
                    <a:lnTo>
                      <a:pt x="15" y="36"/>
                    </a:lnTo>
                    <a:lnTo>
                      <a:pt x="30" y="31"/>
                    </a:lnTo>
                    <a:lnTo>
                      <a:pt x="34" y="28"/>
                    </a:lnTo>
                    <a:lnTo>
                      <a:pt x="37" y="25"/>
                    </a:lnTo>
                    <a:lnTo>
                      <a:pt x="41" y="19"/>
                    </a:lnTo>
                    <a:lnTo>
                      <a:pt x="45" y="13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7" name="Freeform 297"/>
              <p:cNvSpPr>
                <a:spLocks/>
              </p:cNvSpPr>
              <p:nvPr/>
            </p:nvSpPr>
            <p:spPr bwMode="auto">
              <a:xfrm>
                <a:off x="4661" y="2064"/>
                <a:ext cx="15" cy="11"/>
              </a:xfrm>
              <a:custGeom>
                <a:avLst/>
                <a:gdLst/>
                <a:ahLst/>
                <a:cxnLst>
                  <a:cxn ang="0">
                    <a:pos x="47" y="5"/>
                  </a:cxn>
                  <a:cxn ang="0">
                    <a:pos x="42" y="4"/>
                  </a:cxn>
                  <a:cxn ang="0">
                    <a:pos x="37" y="1"/>
                  </a:cxn>
                  <a:cxn ang="0">
                    <a:pos x="32" y="1"/>
                  </a:cxn>
                  <a:cxn ang="0">
                    <a:pos x="30" y="0"/>
                  </a:cxn>
                  <a:cxn ang="0">
                    <a:pos x="25" y="1"/>
                  </a:cxn>
                  <a:cxn ang="0">
                    <a:pos x="17" y="2"/>
                  </a:cxn>
                  <a:cxn ang="0">
                    <a:pos x="10" y="6"/>
                  </a:cxn>
                  <a:cxn ang="0">
                    <a:pos x="5" y="12"/>
                  </a:cxn>
                  <a:cxn ang="0">
                    <a:pos x="1" y="18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1" y="31"/>
                  </a:cxn>
                  <a:cxn ang="0">
                    <a:pos x="9" y="34"/>
                  </a:cxn>
                  <a:cxn ang="0">
                    <a:pos x="24" y="33"/>
                  </a:cxn>
                  <a:cxn ang="0">
                    <a:pos x="29" y="30"/>
                  </a:cxn>
                  <a:cxn ang="0">
                    <a:pos x="38" y="25"/>
                  </a:cxn>
                  <a:cxn ang="0">
                    <a:pos x="46" y="17"/>
                  </a:cxn>
                  <a:cxn ang="0">
                    <a:pos x="47" y="14"/>
                  </a:cxn>
                  <a:cxn ang="0">
                    <a:pos x="47" y="13"/>
                  </a:cxn>
                  <a:cxn ang="0">
                    <a:pos x="47" y="9"/>
                  </a:cxn>
                  <a:cxn ang="0">
                    <a:pos x="47" y="6"/>
                  </a:cxn>
                  <a:cxn ang="0">
                    <a:pos x="47" y="5"/>
                  </a:cxn>
                  <a:cxn ang="0">
                    <a:pos x="46" y="5"/>
                  </a:cxn>
                  <a:cxn ang="0">
                    <a:pos x="47" y="5"/>
                  </a:cxn>
                  <a:cxn ang="0">
                    <a:pos x="46" y="5"/>
                  </a:cxn>
                  <a:cxn ang="0">
                    <a:pos x="47" y="5"/>
                  </a:cxn>
                  <a:cxn ang="0">
                    <a:pos x="47" y="5"/>
                  </a:cxn>
                </a:cxnLst>
                <a:rect l="0" t="0" r="r" b="b"/>
                <a:pathLst>
                  <a:path w="47" h="34">
                    <a:moveTo>
                      <a:pt x="47" y="5"/>
                    </a:moveTo>
                    <a:lnTo>
                      <a:pt x="42" y="4"/>
                    </a:lnTo>
                    <a:lnTo>
                      <a:pt x="37" y="1"/>
                    </a:lnTo>
                    <a:lnTo>
                      <a:pt x="32" y="1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17" y="2"/>
                    </a:lnTo>
                    <a:lnTo>
                      <a:pt x="10" y="6"/>
                    </a:lnTo>
                    <a:lnTo>
                      <a:pt x="5" y="12"/>
                    </a:lnTo>
                    <a:lnTo>
                      <a:pt x="1" y="18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1" y="31"/>
                    </a:lnTo>
                    <a:lnTo>
                      <a:pt x="9" y="34"/>
                    </a:lnTo>
                    <a:lnTo>
                      <a:pt x="24" y="33"/>
                    </a:lnTo>
                    <a:lnTo>
                      <a:pt x="29" y="30"/>
                    </a:lnTo>
                    <a:lnTo>
                      <a:pt x="38" y="25"/>
                    </a:lnTo>
                    <a:lnTo>
                      <a:pt x="46" y="17"/>
                    </a:lnTo>
                    <a:lnTo>
                      <a:pt x="47" y="14"/>
                    </a:lnTo>
                    <a:lnTo>
                      <a:pt x="47" y="13"/>
                    </a:lnTo>
                    <a:lnTo>
                      <a:pt x="47" y="9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7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8" name="Freeform 298"/>
              <p:cNvSpPr>
                <a:spLocks/>
              </p:cNvSpPr>
              <p:nvPr/>
            </p:nvSpPr>
            <p:spPr bwMode="auto">
              <a:xfrm>
                <a:off x="4638" y="2064"/>
                <a:ext cx="21" cy="21"/>
              </a:xfrm>
              <a:custGeom>
                <a:avLst/>
                <a:gdLst/>
                <a:ahLst/>
                <a:cxnLst>
                  <a:cxn ang="0">
                    <a:pos x="31" y="61"/>
                  </a:cxn>
                  <a:cxn ang="0">
                    <a:pos x="33" y="61"/>
                  </a:cxn>
                  <a:cxn ang="0">
                    <a:pos x="41" y="60"/>
                  </a:cxn>
                  <a:cxn ang="0">
                    <a:pos x="48" y="56"/>
                  </a:cxn>
                  <a:cxn ang="0">
                    <a:pos x="53" y="51"/>
                  </a:cxn>
                  <a:cxn ang="0">
                    <a:pos x="59" y="44"/>
                  </a:cxn>
                  <a:cxn ang="0">
                    <a:pos x="60" y="36"/>
                  </a:cxn>
                  <a:cxn ang="0">
                    <a:pos x="61" y="31"/>
                  </a:cxn>
                  <a:cxn ang="0">
                    <a:pos x="60" y="27"/>
                  </a:cxn>
                  <a:cxn ang="0">
                    <a:pos x="59" y="19"/>
                  </a:cxn>
                  <a:cxn ang="0">
                    <a:pos x="53" y="12"/>
                  </a:cxn>
                  <a:cxn ang="0">
                    <a:pos x="48" y="7"/>
                  </a:cxn>
                  <a:cxn ang="0">
                    <a:pos x="41" y="3"/>
                  </a:cxn>
                  <a:cxn ang="0">
                    <a:pos x="33" y="2"/>
                  </a:cxn>
                  <a:cxn ang="0">
                    <a:pos x="31" y="0"/>
                  </a:cxn>
                  <a:cxn ang="0">
                    <a:pos x="25" y="2"/>
                  </a:cxn>
                  <a:cxn ang="0">
                    <a:pos x="18" y="3"/>
                  </a:cxn>
                  <a:cxn ang="0">
                    <a:pos x="11" y="7"/>
                  </a:cxn>
                  <a:cxn ang="0">
                    <a:pos x="6" y="12"/>
                  </a:cxn>
                  <a:cxn ang="0">
                    <a:pos x="2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2" y="44"/>
                  </a:cxn>
                  <a:cxn ang="0">
                    <a:pos x="6" y="51"/>
                  </a:cxn>
                  <a:cxn ang="0">
                    <a:pos x="11" y="56"/>
                  </a:cxn>
                  <a:cxn ang="0">
                    <a:pos x="18" y="60"/>
                  </a:cxn>
                  <a:cxn ang="0">
                    <a:pos x="25" y="61"/>
                  </a:cxn>
                  <a:cxn ang="0">
                    <a:pos x="31" y="61"/>
                  </a:cxn>
                  <a:cxn ang="0">
                    <a:pos x="29" y="61"/>
                  </a:cxn>
                  <a:cxn ang="0">
                    <a:pos x="31" y="61"/>
                  </a:cxn>
                  <a:cxn ang="0">
                    <a:pos x="29" y="61"/>
                  </a:cxn>
                  <a:cxn ang="0">
                    <a:pos x="31" y="61"/>
                  </a:cxn>
                  <a:cxn ang="0">
                    <a:pos x="31" y="61"/>
                  </a:cxn>
                </a:cxnLst>
                <a:rect l="0" t="0" r="r" b="b"/>
                <a:pathLst>
                  <a:path w="61" h="61">
                    <a:moveTo>
                      <a:pt x="31" y="61"/>
                    </a:moveTo>
                    <a:lnTo>
                      <a:pt x="33" y="61"/>
                    </a:lnTo>
                    <a:lnTo>
                      <a:pt x="41" y="60"/>
                    </a:lnTo>
                    <a:lnTo>
                      <a:pt x="48" y="56"/>
                    </a:lnTo>
                    <a:lnTo>
                      <a:pt x="53" y="51"/>
                    </a:lnTo>
                    <a:lnTo>
                      <a:pt x="59" y="44"/>
                    </a:lnTo>
                    <a:lnTo>
                      <a:pt x="60" y="36"/>
                    </a:lnTo>
                    <a:lnTo>
                      <a:pt x="61" y="31"/>
                    </a:lnTo>
                    <a:lnTo>
                      <a:pt x="60" y="27"/>
                    </a:lnTo>
                    <a:lnTo>
                      <a:pt x="59" y="19"/>
                    </a:lnTo>
                    <a:lnTo>
                      <a:pt x="53" y="12"/>
                    </a:lnTo>
                    <a:lnTo>
                      <a:pt x="48" y="7"/>
                    </a:lnTo>
                    <a:lnTo>
                      <a:pt x="41" y="3"/>
                    </a:lnTo>
                    <a:lnTo>
                      <a:pt x="33" y="2"/>
                    </a:lnTo>
                    <a:lnTo>
                      <a:pt x="31" y="0"/>
                    </a:lnTo>
                    <a:lnTo>
                      <a:pt x="25" y="2"/>
                    </a:lnTo>
                    <a:lnTo>
                      <a:pt x="18" y="3"/>
                    </a:lnTo>
                    <a:lnTo>
                      <a:pt x="11" y="7"/>
                    </a:lnTo>
                    <a:lnTo>
                      <a:pt x="6" y="12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6" y="51"/>
                    </a:lnTo>
                    <a:lnTo>
                      <a:pt x="11" y="56"/>
                    </a:lnTo>
                    <a:lnTo>
                      <a:pt x="18" y="60"/>
                    </a:lnTo>
                    <a:lnTo>
                      <a:pt x="25" y="61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31" y="61"/>
                    </a:lnTo>
                    <a:lnTo>
                      <a:pt x="31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9" name="Freeform 299"/>
              <p:cNvSpPr>
                <a:spLocks/>
              </p:cNvSpPr>
              <p:nvPr/>
            </p:nvSpPr>
            <p:spPr bwMode="auto">
              <a:xfrm>
                <a:off x="4641" y="2071"/>
                <a:ext cx="18" cy="14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51" y="1"/>
                  </a:cxn>
                  <a:cxn ang="0">
                    <a:pos x="51" y="4"/>
                  </a:cxn>
                  <a:cxn ang="0">
                    <a:pos x="52" y="6"/>
                  </a:cxn>
                  <a:cxn ang="0">
                    <a:pos x="52" y="12"/>
                  </a:cxn>
                  <a:cxn ang="0">
                    <a:pos x="53" y="12"/>
                  </a:cxn>
                  <a:cxn ang="0">
                    <a:pos x="52" y="17"/>
                  </a:cxn>
                  <a:cxn ang="0">
                    <a:pos x="51" y="25"/>
                  </a:cxn>
                  <a:cxn ang="0">
                    <a:pos x="45" y="32"/>
                  </a:cxn>
                  <a:cxn ang="0">
                    <a:pos x="40" y="37"/>
                  </a:cxn>
                  <a:cxn ang="0">
                    <a:pos x="33" y="41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0" y="42"/>
                  </a:cxn>
                  <a:cxn ang="0">
                    <a:pos x="16" y="42"/>
                  </a:cxn>
                  <a:cxn ang="0">
                    <a:pos x="8" y="40"/>
                  </a:cxn>
                  <a:cxn ang="0">
                    <a:pos x="2" y="34"/>
                  </a:cxn>
                  <a:cxn ang="0">
                    <a:pos x="0" y="33"/>
                  </a:cxn>
                  <a:cxn ang="0">
                    <a:pos x="3" y="34"/>
                  </a:cxn>
                  <a:cxn ang="0">
                    <a:pos x="16" y="34"/>
                  </a:cxn>
                  <a:cxn ang="0">
                    <a:pos x="32" y="29"/>
                  </a:cxn>
                  <a:cxn ang="0">
                    <a:pos x="36" y="26"/>
                  </a:cxn>
                  <a:cxn ang="0">
                    <a:pos x="39" y="24"/>
                  </a:cxn>
                  <a:cxn ang="0">
                    <a:pos x="43" y="18"/>
                  </a:cxn>
                  <a:cxn ang="0">
                    <a:pos x="48" y="6"/>
                  </a:cxn>
                  <a:cxn ang="0">
                    <a:pos x="49" y="1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51" y="0"/>
                  </a:cxn>
                  <a:cxn ang="0">
                    <a:pos x="51" y="0"/>
                  </a:cxn>
                </a:cxnLst>
                <a:rect l="0" t="0" r="r" b="b"/>
                <a:pathLst>
                  <a:path w="53" h="42">
                    <a:moveTo>
                      <a:pt x="51" y="0"/>
                    </a:moveTo>
                    <a:lnTo>
                      <a:pt x="51" y="1"/>
                    </a:lnTo>
                    <a:lnTo>
                      <a:pt x="51" y="4"/>
                    </a:lnTo>
                    <a:lnTo>
                      <a:pt x="52" y="6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2" y="17"/>
                    </a:lnTo>
                    <a:lnTo>
                      <a:pt x="51" y="25"/>
                    </a:lnTo>
                    <a:lnTo>
                      <a:pt x="45" y="32"/>
                    </a:lnTo>
                    <a:lnTo>
                      <a:pt x="40" y="37"/>
                    </a:lnTo>
                    <a:lnTo>
                      <a:pt x="33" y="41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0" y="42"/>
                    </a:lnTo>
                    <a:lnTo>
                      <a:pt x="16" y="42"/>
                    </a:lnTo>
                    <a:lnTo>
                      <a:pt x="8" y="40"/>
                    </a:lnTo>
                    <a:lnTo>
                      <a:pt x="2" y="34"/>
                    </a:lnTo>
                    <a:lnTo>
                      <a:pt x="0" y="33"/>
                    </a:lnTo>
                    <a:lnTo>
                      <a:pt x="3" y="34"/>
                    </a:lnTo>
                    <a:lnTo>
                      <a:pt x="16" y="34"/>
                    </a:lnTo>
                    <a:lnTo>
                      <a:pt x="32" y="29"/>
                    </a:lnTo>
                    <a:lnTo>
                      <a:pt x="36" y="26"/>
                    </a:lnTo>
                    <a:lnTo>
                      <a:pt x="39" y="24"/>
                    </a:lnTo>
                    <a:lnTo>
                      <a:pt x="43" y="18"/>
                    </a:lnTo>
                    <a:lnTo>
                      <a:pt x="48" y="6"/>
                    </a:lnTo>
                    <a:lnTo>
                      <a:pt x="49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0" name="Freeform 300"/>
              <p:cNvSpPr>
                <a:spLocks/>
              </p:cNvSpPr>
              <p:nvPr/>
            </p:nvSpPr>
            <p:spPr bwMode="auto">
              <a:xfrm>
                <a:off x="4638" y="2064"/>
                <a:ext cx="16" cy="12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3" y="3"/>
                  </a:cxn>
                  <a:cxn ang="0">
                    <a:pos x="40" y="3"/>
                  </a:cxn>
                  <a:cxn ang="0">
                    <a:pos x="35" y="2"/>
                  </a:cxn>
                  <a:cxn ang="0">
                    <a:pos x="31" y="0"/>
                  </a:cxn>
                  <a:cxn ang="0">
                    <a:pos x="25" y="2"/>
                  </a:cxn>
                  <a:cxn ang="0">
                    <a:pos x="18" y="3"/>
                  </a:cxn>
                  <a:cxn ang="0">
                    <a:pos x="11" y="7"/>
                  </a:cxn>
                  <a:cxn ang="0">
                    <a:pos x="6" y="12"/>
                  </a:cxn>
                  <a:cxn ang="0">
                    <a:pos x="2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2" y="32"/>
                  </a:cxn>
                  <a:cxn ang="0">
                    <a:pos x="4" y="33"/>
                  </a:cxn>
                  <a:cxn ang="0">
                    <a:pos x="8" y="35"/>
                  </a:cxn>
                  <a:cxn ang="0">
                    <a:pos x="15" y="35"/>
                  </a:cxn>
                  <a:cxn ang="0">
                    <a:pos x="23" y="33"/>
                  </a:cxn>
                  <a:cxn ang="0">
                    <a:pos x="28" y="31"/>
                  </a:cxn>
                  <a:cxn ang="0">
                    <a:pos x="37" y="25"/>
                  </a:cxn>
                  <a:cxn ang="0">
                    <a:pos x="41" y="21"/>
                  </a:cxn>
                  <a:cxn ang="0">
                    <a:pos x="45" y="16"/>
                  </a:cxn>
                  <a:cxn ang="0">
                    <a:pos x="47" y="14"/>
                  </a:cxn>
                  <a:cxn ang="0">
                    <a:pos x="47" y="12"/>
                  </a:cxn>
                  <a:cxn ang="0">
                    <a:pos x="48" y="8"/>
                  </a:cxn>
                  <a:cxn ang="0">
                    <a:pos x="48" y="7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</a:cxnLst>
                <a:rect l="0" t="0" r="r" b="b"/>
                <a:pathLst>
                  <a:path w="48" h="35">
                    <a:moveTo>
                      <a:pt x="47" y="4"/>
                    </a:moveTo>
                    <a:lnTo>
                      <a:pt x="43" y="3"/>
                    </a:lnTo>
                    <a:lnTo>
                      <a:pt x="40" y="3"/>
                    </a:lnTo>
                    <a:lnTo>
                      <a:pt x="35" y="2"/>
                    </a:lnTo>
                    <a:lnTo>
                      <a:pt x="31" y="0"/>
                    </a:lnTo>
                    <a:lnTo>
                      <a:pt x="25" y="2"/>
                    </a:lnTo>
                    <a:lnTo>
                      <a:pt x="18" y="3"/>
                    </a:lnTo>
                    <a:lnTo>
                      <a:pt x="11" y="7"/>
                    </a:lnTo>
                    <a:lnTo>
                      <a:pt x="6" y="12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2"/>
                    </a:lnTo>
                    <a:lnTo>
                      <a:pt x="4" y="33"/>
                    </a:lnTo>
                    <a:lnTo>
                      <a:pt x="8" y="35"/>
                    </a:lnTo>
                    <a:lnTo>
                      <a:pt x="15" y="35"/>
                    </a:lnTo>
                    <a:lnTo>
                      <a:pt x="23" y="33"/>
                    </a:lnTo>
                    <a:lnTo>
                      <a:pt x="28" y="31"/>
                    </a:lnTo>
                    <a:lnTo>
                      <a:pt x="37" y="25"/>
                    </a:lnTo>
                    <a:lnTo>
                      <a:pt x="41" y="21"/>
                    </a:lnTo>
                    <a:lnTo>
                      <a:pt x="45" y="16"/>
                    </a:lnTo>
                    <a:lnTo>
                      <a:pt x="47" y="14"/>
                    </a:lnTo>
                    <a:lnTo>
                      <a:pt x="47" y="12"/>
                    </a:lnTo>
                    <a:lnTo>
                      <a:pt x="48" y="8"/>
                    </a:lnTo>
                    <a:lnTo>
                      <a:pt x="48" y="7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1" name="Freeform 301"/>
              <p:cNvSpPr>
                <a:spLocks/>
              </p:cNvSpPr>
              <p:nvPr/>
            </p:nvSpPr>
            <p:spPr bwMode="auto">
              <a:xfrm>
                <a:off x="4766" y="2059"/>
                <a:ext cx="21" cy="20"/>
              </a:xfrm>
              <a:custGeom>
                <a:avLst/>
                <a:gdLst/>
                <a:ahLst/>
                <a:cxnLst>
                  <a:cxn ang="0">
                    <a:pos x="30" y="61"/>
                  </a:cxn>
                  <a:cxn ang="0">
                    <a:pos x="34" y="61"/>
                  </a:cxn>
                  <a:cxn ang="0">
                    <a:pos x="42" y="60"/>
                  </a:cxn>
                  <a:cxn ang="0">
                    <a:pos x="49" y="56"/>
                  </a:cxn>
                  <a:cxn ang="0">
                    <a:pos x="54" y="51"/>
                  </a:cxn>
                  <a:cxn ang="0">
                    <a:pos x="58" y="44"/>
                  </a:cxn>
                  <a:cxn ang="0">
                    <a:pos x="60" y="36"/>
                  </a:cxn>
                  <a:cxn ang="0">
                    <a:pos x="61" y="31"/>
                  </a:cxn>
                  <a:cxn ang="0">
                    <a:pos x="60" y="27"/>
                  </a:cxn>
                  <a:cxn ang="0">
                    <a:pos x="58" y="19"/>
                  </a:cxn>
                  <a:cxn ang="0">
                    <a:pos x="54" y="12"/>
                  </a:cxn>
                  <a:cxn ang="0">
                    <a:pos x="49" y="7"/>
                  </a:cxn>
                  <a:cxn ang="0">
                    <a:pos x="42" y="3"/>
                  </a:cxn>
                  <a:cxn ang="0">
                    <a:pos x="34" y="2"/>
                  </a:cxn>
                  <a:cxn ang="0">
                    <a:pos x="30" y="0"/>
                  </a:cxn>
                  <a:cxn ang="0">
                    <a:pos x="25" y="2"/>
                  </a:cxn>
                  <a:cxn ang="0">
                    <a:pos x="17" y="3"/>
                  </a:cxn>
                  <a:cxn ang="0">
                    <a:pos x="11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1" y="44"/>
                  </a:cxn>
                  <a:cxn ang="0">
                    <a:pos x="7" y="51"/>
                  </a:cxn>
                  <a:cxn ang="0">
                    <a:pos x="12" y="56"/>
                  </a:cxn>
                  <a:cxn ang="0">
                    <a:pos x="19" y="60"/>
                  </a:cxn>
                  <a:cxn ang="0">
                    <a:pos x="26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30" y="61"/>
                  </a:cxn>
                </a:cxnLst>
                <a:rect l="0" t="0" r="r" b="b"/>
                <a:pathLst>
                  <a:path w="61" h="61">
                    <a:moveTo>
                      <a:pt x="30" y="61"/>
                    </a:moveTo>
                    <a:lnTo>
                      <a:pt x="34" y="61"/>
                    </a:lnTo>
                    <a:lnTo>
                      <a:pt x="42" y="60"/>
                    </a:lnTo>
                    <a:lnTo>
                      <a:pt x="49" y="56"/>
                    </a:lnTo>
                    <a:lnTo>
                      <a:pt x="54" y="51"/>
                    </a:lnTo>
                    <a:lnTo>
                      <a:pt x="58" y="44"/>
                    </a:lnTo>
                    <a:lnTo>
                      <a:pt x="60" y="36"/>
                    </a:lnTo>
                    <a:lnTo>
                      <a:pt x="61" y="31"/>
                    </a:lnTo>
                    <a:lnTo>
                      <a:pt x="60" y="27"/>
                    </a:lnTo>
                    <a:lnTo>
                      <a:pt x="58" y="19"/>
                    </a:lnTo>
                    <a:lnTo>
                      <a:pt x="54" y="12"/>
                    </a:lnTo>
                    <a:lnTo>
                      <a:pt x="49" y="7"/>
                    </a:lnTo>
                    <a:lnTo>
                      <a:pt x="42" y="3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7" y="3"/>
                    </a:lnTo>
                    <a:lnTo>
                      <a:pt x="11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1" y="44"/>
                    </a:lnTo>
                    <a:lnTo>
                      <a:pt x="7" y="51"/>
                    </a:lnTo>
                    <a:lnTo>
                      <a:pt x="12" y="56"/>
                    </a:lnTo>
                    <a:lnTo>
                      <a:pt x="19" y="60"/>
                    </a:lnTo>
                    <a:lnTo>
                      <a:pt x="26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30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2" name="Freeform 302"/>
              <p:cNvSpPr>
                <a:spLocks/>
              </p:cNvSpPr>
              <p:nvPr/>
            </p:nvSpPr>
            <p:spPr bwMode="auto">
              <a:xfrm>
                <a:off x="4769" y="2065"/>
                <a:ext cx="18" cy="1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1"/>
                  </a:cxn>
                  <a:cxn ang="0">
                    <a:pos x="49" y="4"/>
                  </a:cxn>
                  <a:cxn ang="0">
                    <a:pos x="51" y="8"/>
                  </a:cxn>
                  <a:cxn ang="0">
                    <a:pos x="51" y="12"/>
                  </a:cxn>
                  <a:cxn ang="0">
                    <a:pos x="52" y="12"/>
                  </a:cxn>
                  <a:cxn ang="0">
                    <a:pos x="51" y="17"/>
                  </a:cxn>
                  <a:cxn ang="0">
                    <a:pos x="49" y="25"/>
                  </a:cxn>
                  <a:cxn ang="0">
                    <a:pos x="45" y="32"/>
                  </a:cxn>
                  <a:cxn ang="0">
                    <a:pos x="40" y="37"/>
                  </a:cxn>
                  <a:cxn ang="0">
                    <a:pos x="33" y="41"/>
                  </a:cxn>
                  <a:cxn ang="0">
                    <a:pos x="25" y="42"/>
                  </a:cxn>
                  <a:cxn ang="0">
                    <a:pos x="21" y="42"/>
                  </a:cxn>
                  <a:cxn ang="0">
                    <a:pos x="19" y="42"/>
                  </a:cxn>
                  <a:cxn ang="0">
                    <a:pos x="15" y="42"/>
                  </a:cxn>
                  <a:cxn ang="0">
                    <a:pos x="7" y="40"/>
                  </a:cxn>
                  <a:cxn ang="0">
                    <a:pos x="2" y="36"/>
                  </a:cxn>
                  <a:cxn ang="0">
                    <a:pos x="0" y="33"/>
                  </a:cxn>
                  <a:cxn ang="0">
                    <a:pos x="3" y="34"/>
                  </a:cxn>
                  <a:cxn ang="0">
                    <a:pos x="15" y="34"/>
                  </a:cxn>
                  <a:cxn ang="0">
                    <a:pos x="31" y="29"/>
                  </a:cxn>
                  <a:cxn ang="0">
                    <a:pos x="35" y="26"/>
                  </a:cxn>
                  <a:cxn ang="0">
                    <a:pos x="37" y="24"/>
                  </a:cxn>
                  <a:cxn ang="0">
                    <a:pos x="41" y="18"/>
                  </a:cxn>
                  <a:cxn ang="0">
                    <a:pos x="45" y="13"/>
                  </a:cxn>
                  <a:cxn ang="0">
                    <a:pos x="48" y="3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52" h="42">
                    <a:moveTo>
                      <a:pt x="49" y="0"/>
                    </a:moveTo>
                    <a:lnTo>
                      <a:pt x="49" y="1"/>
                    </a:lnTo>
                    <a:lnTo>
                      <a:pt x="49" y="4"/>
                    </a:lnTo>
                    <a:lnTo>
                      <a:pt x="51" y="8"/>
                    </a:lnTo>
                    <a:lnTo>
                      <a:pt x="51" y="12"/>
                    </a:lnTo>
                    <a:lnTo>
                      <a:pt x="52" y="12"/>
                    </a:lnTo>
                    <a:lnTo>
                      <a:pt x="51" y="17"/>
                    </a:lnTo>
                    <a:lnTo>
                      <a:pt x="49" y="25"/>
                    </a:lnTo>
                    <a:lnTo>
                      <a:pt x="45" y="32"/>
                    </a:lnTo>
                    <a:lnTo>
                      <a:pt x="40" y="37"/>
                    </a:lnTo>
                    <a:lnTo>
                      <a:pt x="33" y="41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9" y="42"/>
                    </a:lnTo>
                    <a:lnTo>
                      <a:pt x="15" y="42"/>
                    </a:lnTo>
                    <a:lnTo>
                      <a:pt x="7" y="40"/>
                    </a:lnTo>
                    <a:lnTo>
                      <a:pt x="2" y="36"/>
                    </a:lnTo>
                    <a:lnTo>
                      <a:pt x="0" y="33"/>
                    </a:lnTo>
                    <a:lnTo>
                      <a:pt x="3" y="34"/>
                    </a:lnTo>
                    <a:lnTo>
                      <a:pt x="15" y="34"/>
                    </a:lnTo>
                    <a:lnTo>
                      <a:pt x="31" y="29"/>
                    </a:lnTo>
                    <a:lnTo>
                      <a:pt x="35" y="26"/>
                    </a:lnTo>
                    <a:lnTo>
                      <a:pt x="37" y="24"/>
                    </a:lnTo>
                    <a:lnTo>
                      <a:pt x="41" y="18"/>
                    </a:lnTo>
                    <a:lnTo>
                      <a:pt x="45" y="13"/>
                    </a:lnTo>
                    <a:lnTo>
                      <a:pt x="48" y="3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3" name="Freeform 303"/>
              <p:cNvSpPr>
                <a:spLocks/>
              </p:cNvSpPr>
              <p:nvPr/>
            </p:nvSpPr>
            <p:spPr bwMode="auto">
              <a:xfrm>
                <a:off x="4766" y="2059"/>
                <a:ext cx="16" cy="1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2" y="4"/>
                  </a:cxn>
                  <a:cxn ang="0">
                    <a:pos x="37" y="2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5" y="2"/>
                  </a:cxn>
                  <a:cxn ang="0">
                    <a:pos x="17" y="3"/>
                  </a:cxn>
                  <a:cxn ang="0">
                    <a:pos x="11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2"/>
                  </a:cxn>
                  <a:cxn ang="0">
                    <a:pos x="9" y="35"/>
                  </a:cxn>
                  <a:cxn ang="0">
                    <a:pos x="24" y="34"/>
                  </a:cxn>
                  <a:cxn ang="0">
                    <a:pos x="29" y="31"/>
                  </a:cxn>
                  <a:cxn ang="0">
                    <a:pos x="38" y="26"/>
                  </a:cxn>
                  <a:cxn ang="0">
                    <a:pos x="46" y="16"/>
                  </a:cxn>
                  <a:cxn ang="0">
                    <a:pos x="48" y="14"/>
                  </a:cxn>
                  <a:cxn ang="0">
                    <a:pos x="48" y="12"/>
                  </a:cxn>
                  <a:cxn ang="0">
                    <a:pos x="48" y="10"/>
                  </a:cxn>
                  <a:cxn ang="0">
                    <a:pos x="48" y="7"/>
                  </a:cxn>
                  <a:cxn ang="0">
                    <a:pos x="48" y="6"/>
                  </a:cxn>
                  <a:cxn ang="0">
                    <a:pos x="46" y="6"/>
                  </a:cxn>
                  <a:cxn ang="0">
                    <a:pos x="48" y="6"/>
                  </a:cxn>
                  <a:cxn ang="0">
                    <a:pos x="46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35">
                    <a:moveTo>
                      <a:pt x="48" y="6"/>
                    </a:moveTo>
                    <a:lnTo>
                      <a:pt x="42" y="4"/>
                    </a:lnTo>
                    <a:lnTo>
                      <a:pt x="37" y="2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7" y="3"/>
                    </a:lnTo>
                    <a:lnTo>
                      <a:pt x="11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9" y="35"/>
                    </a:lnTo>
                    <a:lnTo>
                      <a:pt x="24" y="34"/>
                    </a:lnTo>
                    <a:lnTo>
                      <a:pt x="29" y="31"/>
                    </a:lnTo>
                    <a:lnTo>
                      <a:pt x="38" y="26"/>
                    </a:lnTo>
                    <a:lnTo>
                      <a:pt x="46" y="16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8" y="7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4" name="Freeform 304"/>
              <p:cNvSpPr>
                <a:spLocks/>
              </p:cNvSpPr>
              <p:nvPr/>
            </p:nvSpPr>
            <p:spPr bwMode="auto">
              <a:xfrm>
                <a:off x="4789" y="2059"/>
                <a:ext cx="20" cy="20"/>
              </a:xfrm>
              <a:custGeom>
                <a:avLst/>
                <a:gdLst/>
                <a:ahLst/>
                <a:cxnLst>
                  <a:cxn ang="0">
                    <a:pos x="31" y="61"/>
                  </a:cxn>
                  <a:cxn ang="0">
                    <a:pos x="34" y="61"/>
                  </a:cxn>
                  <a:cxn ang="0">
                    <a:pos x="42" y="60"/>
                  </a:cxn>
                  <a:cxn ang="0">
                    <a:pos x="49" y="54"/>
                  </a:cxn>
                  <a:cxn ang="0">
                    <a:pos x="54" y="49"/>
                  </a:cxn>
                  <a:cxn ang="0">
                    <a:pos x="58" y="42"/>
                  </a:cxn>
                  <a:cxn ang="0">
                    <a:pos x="59" y="35"/>
                  </a:cxn>
                  <a:cxn ang="0">
                    <a:pos x="61" y="31"/>
                  </a:cxn>
                  <a:cxn ang="0">
                    <a:pos x="59" y="27"/>
                  </a:cxn>
                  <a:cxn ang="0">
                    <a:pos x="58" y="19"/>
                  </a:cxn>
                  <a:cxn ang="0">
                    <a:pos x="54" y="12"/>
                  </a:cxn>
                  <a:cxn ang="0">
                    <a:pos x="49" y="7"/>
                  </a:cxn>
                  <a:cxn ang="0">
                    <a:pos x="42" y="3"/>
                  </a:cxn>
                  <a:cxn ang="0">
                    <a:pos x="34" y="1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18" y="3"/>
                  </a:cxn>
                  <a:cxn ang="0">
                    <a:pos x="12" y="7"/>
                  </a:cxn>
                  <a:cxn ang="0">
                    <a:pos x="6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1" y="44"/>
                  </a:cxn>
                  <a:cxn ang="0">
                    <a:pos x="6" y="50"/>
                  </a:cxn>
                  <a:cxn ang="0">
                    <a:pos x="12" y="56"/>
                  </a:cxn>
                  <a:cxn ang="0">
                    <a:pos x="18" y="60"/>
                  </a:cxn>
                  <a:cxn ang="0">
                    <a:pos x="26" y="61"/>
                  </a:cxn>
                  <a:cxn ang="0">
                    <a:pos x="31" y="61"/>
                  </a:cxn>
                  <a:cxn ang="0">
                    <a:pos x="30" y="61"/>
                  </a:cxn>
                  <a:cxn ang="0">
                    <a:pos x="31" y="61"/>
                  </a:cxn>
                  <a:cxn ang="0">
                    <a:pos x="30" y="61"/>
                  </a:cxn>
                  <a:cxn ang="0">
                    <a:pos x="31" y="61"/>
                  </a:cxn>
                  <a:cxn ang="0">
                    <a:pos x="31" y="61"/>
                  </a:cxn>
                </a:cxnLst>
                <a:rect l="0" t="0" r="r" b="b"/>
                <a:pathLst>
                  <a:path w="61" h="61">
                    <a:moveTo>
                      <a:pt x="31" y="61"/>
                    </a:moveTo>
                    <a:lnTo>
                      <a:pt x="34" y="61"/>
                    </a:lnTo>
                    <a:lnTo>
                      <a:pt x="42" y="60"/>
                    </a:lnTo>
                    <a:lnTo>
                      <a:pt x="49" y="54"/>
                    </a:lnTo>
                    <a:lnTo>
                      <a:pt x="54" y="49"/>
                    </a:lnTo>
                    <a:lnTo>
                      <a:pt x="58" y="42"/>
                    </a:lnTo>
                    <a:lnTo>
                      <a:pt x="59" y="35"/>
                    </a:lnTo>
                    <a:lnTo>
                      <a:pt x="61" y="31"/>
                    </a:lnTo>
                    <a:lnTo>
                      <a:pt x="59" y="27"/>
                    </a:lnTo>
                    <a:lnTo>
                      <a:pt x="58" y="19"/>
                    </a:lnTo>
                    <a:lnTo>
                      <a:pt x="54" y="12"/>
                    </a:lnTo>
                    <a:lnTo>
                      <a:pt x="49" y="7"/>
                    </a:lnTo>
                    <a:lnTo>
                      <a:pt x="42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6" y="1"/>
                    </a:lnTo>
                    <a:lnTo>
                      <a:pt x="18" y="3"/>
                    </a:lnTo>
                    <a:lnTo>
                      <a:pt x="12" y="7"/>
                    </a:lnTo>
                    <a:lnTo>
                      <a:pt x="6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1" y="44"/>
                    </a:lnTo>
                    <a:lnTo>
                      <a:pt x="6" y="50"/>
                    </a:lnTo>
                    <a:lnTo>
                      <a:pt x="12" y="56"/>
                    </a:lnTo>
                    <a:lnTo>
                      <a:pt x="18" y="60"/>
                    </a:lnTo>
                    <a:lnTo>
                      <a:pt x="26" y="61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31" y="61"/>
                    </a:lnTo>
                    <a:lnTo>
                      <a:pt x="31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5" name="Freeform 305"/>
              <p:cNvSpPr>
                <a:spLocks/>
              </p:cNvSpPr>
              <p:nvPr/>
            </p:nvSpPr>
            <p:spPr bwMode="auto">
              <a:xfrm>
                <a:off x="4792" y="2065"/>
                <a:ext cx="17" cy="14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2"/>
                  </a:cxn>
                  <a:cxn ang="0">
                    <a:pos x="50" y="5"/>
                  </a:cxn>
                  <a:cxn ang="0">
                    <a:pos x="50" y="9"/>
                  </a:cxn>
                  <a:cxn ang="0">
                    <a:pos x="52" y="12"/>
                  </a:cxn>
                  <a:cxn ang="0">
                    <a:pos x="50" y="16"/>
                  </a:cxn>
                  <a:cxn ang="0">
                    <a:pos x="49" y="23"/>
                  </a:cxn>
                  <a:cxn ang="0">
                    <a:pos x="45" y="30"/>
                  </a:cxn>
                  <a:cxn ang="0">
                    <a:pos x="40" y="35"/>
                  </a:cxn>
                  <a:cxn ang="0">
                    <a:pos x="33" y="41"/>
                  </a:cxn>
                  <a:cxn ang="0">
                    <a:pos x="25" y="42"/>
                  </a:cxn>
                  <a:cxn ang="0">
                    <a:pos x="22" y="42"/>
                  </a:cxn>
                  <a:cxn ang="0">
                    <a:pos x="20" y="42"/>
                  </a:cxn>
                  <a:cxn ang="0">
                    <a:pos x="15" y="42"/>
                  </a:cxn>
                  <a:cxn ang="0">
                    <a:pos x="7" y="39"/>
                  </a:cxn>
                  <a:cxn ang="0">
                    <a:pos x="1" y="34"/>
                  </a:cxn>
                  <a:cxn ang="0">
                    <a:pos x="0" y="33"/>
                  </a:cxn>
                  <a:cxn ang="0">
                    <a:pos x="3" y="34"/>
                  </a:cxn>
                  <a:cxn ang="0">
                    <a:pos x="16" y="34"/>
                  </a:cxn>
                  <a:cxn ang="0">
                    <a:pos x="32" y="29"/>
                  </a:cxn>
                  <a:cxn ang="0">
                    <a:pos x="36" y="26"/>
                  </a:cxn>
                  <a:cxn ang="0">
                    <a:pos x="38" y="23"/>
                  </a:cxn>
                  <a:cxn ang="0">
                    <a:pos x="42" y="18"/>
                  </a:cxn>
                  <a:cxn ang="0">
                    <a:pos x="48" y="6"/>
                  </a:cxn>
                  <a:cxn ang="0">
                    <a:pos x="49" y="1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52" h="42">
                    <a:moveTo>
                      <a:pt x="50" y="0"/>
                    </a:moveTo>
                    <a:lnTo>
                      <a:pt x="50" y="2"/>
                    </a:lnTo>
                    <a:lnTo>
                      <a:pt x="50" y="5"/>
                    </a:lnTo>
                    <a:lnTo>
                      <a:pt x="50" y="9"/>
                    </a:lnTo>
                    <a:lnTo>
                      <a:pt x="52" y="12"/>
                    </a:lnTo>
                    <a:lnTo>
                      <a:pt x="50" y="16"/>
                    </a:lnTo>
                    <a:lnTo>
                      <a:pt x="49" y="23"/>
                    </a:lnTo>
                    <a:lnTo>
                      <a:pt x="45" y="30"/>
                    </a:lnTo>
                    <a:lnTo>
                      <a:pt x="40" y="35"/>
                    </a:lnTo>
                    <a:lnTo>
                      <a:pt x="33" y="41"/>
                    </a:lnTo>
                    <a:lnTo>
                      <a:pt x="25" y="42"/>
                    </a:lnTo>
                    <a:lnTo>
                      <a:pt x="22" y="42"/>
                    </a:lnTo>
                    <a:lnTo>
                      <a:pt x="20" y="42"/>
                    </a:lnTo>
                    <a:lnTo>
                      <a:pt x="15" y="42"/>
                    </a:lnTo>
                    <a:lnTo>
                      <a:pt x="7" y="39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3" y="34"/>
                    </a:lnTo>
                    <a:lnTo>
                      <a:pt x="16" y="34"/>
                    </a:lnTo>
                    <a:lnTo>
                      <a:pt x="32" y="29"/>
                    </a:lnTo>
                    <a:lnTo>
                      <a:pt x="36" y="26"/>
                    </a:lnTo>
                    <a:lnTo>
                      <a:pt x="38" y="23"/>
                    </a:lnTo>
                    <a:lnTo>
                      <a:pt x="42" y="18"/>
                    </a:lnTo>
                    <a:lnTo>
                      <a:pt x="48" y="6"/>
                    </a:lnTo>
                    <a:lnTo>
                      <a:pt x="49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6" name="Freeform 306"/>
              <p:cNvSpPr>
                <a:spLocks/>
              </p:cNvSpPr>
              <p:nvPr/>
            </p:nvSpPr>
            <p:spPr bwMode="auto">
              <a:xfrm>
                <a:off x="4789" y="2059"/>
                <a:ext cx="16" cy="11"/>
              </a:xfrm>
              <a:custGeom>
                <a:avLst/>
                <a:gdLst/>
                <a:ahLst/>
                <a:cxnLst>
                  <a:cxn ang="0">
                    <a:pos x="47" y="5"/>
                  </a:cxn>
                  <a:cxn ang="0">
                    <a:pos x="43" y="4"/>
                  </a:cxn>
                  <a:cxn ang="0">
                    <a:pos x="41" y="3"/>
                  </a:cxn>
                  <a:cxn ang="0">
                    <a:pos x="35" y="1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18" y="3"/>
                  </a:cxn>
                  <a:cxn ang="0">
                    <a:pos x="12" y="7"/>
                  </a:cxn>
                  <a:cxn ang="0">
                    <a:pos x="6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2"/>
                  </a:cxn>
                  <a:cxn ang="0">
                    <a:pos x="9" y="35"/>
                  </a:cxn>
                  <a:cxn ang="0">
                    <a:pos x="24" y="33"/>
                  </a:cxn>
                  <a:cxn ang="0">
                    <a:pos x="29" y="31"/>
                  </a:cxn>
                  <a:cxn ang="0">
                    <a:pos x="38" y="25"/>
                  </a:cxn>
                  <a:cxn ang="0">
                    <a:pos x="42" y="21"/>
                  </a:cxn>
                  <a:cxn ang="0">
                    <a:pos x="46" y="16"/>
                  </a:cxn>
                  <a:cxn ang="0">
                    <a:pos x="47" y="13"/>
                  </a:cxn>
                  <a:cxn ang="0">
                    <a:pos x="47" y="12"/>
                  </a:cxn>
                  <a:cxn ang="0">
                    <a:pos x="47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6" y="5"/>
                  </a:cxn>
                  <a:cxn ang="0">
                    <a:pos x="47" y="5"/>
                  </a:cxn>
                  <a:cxn ang="0">
                    <a:pos x="46" y="5"/>
                  </a:cxn>
                  <a:cxn ang="0">
                    <a:pos x="47" y="5"/>
                  </a:cxn>
                  <a:cxn ang="0">
                    <a:pos x="47" y="5"/>
                  </a:cxn>
                </a:cxnLst>
                <a:rect l="0" t="0" r="r" b="b"/>
                <a:pathLst>
                  <a:path w="47" h="35">
                    <a:moveTo>
                      <a:pt x="47" y="5"/>
                    </a:moveTo>
                    <a:lnTo>
                      <a:pt x="43" y="4"/>
                    </a:lnTo>
                    <a:lnTo>
                      <a:pt x="41" y="3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6" y="1"/>
                    </a:lnTo>
                    <a:lnTo>
                      <a:pt x="18" y="3"/>
                    </a:lnTo>
                    <a:lnTo>
                      <a:pt x="12" y="7"/>
                    </a:lnTo>
                    <a:lnTo>
                      <a:pt x="6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9" y="35"/>
                    </a:lnTo>
                    <a:lnTo>
                      <a:pt x="24" y="33"/>
                    </a:lnTo>
                    <a:lnTo>
                      <a:pt x="29" y="31"/>
                    </a:lnTo>
                    <a:lnTo>
                      <a:pt x="38" y="25"/>
                    </a:lnTo>
                    <a:lnTo>
                      <a:pt x="42" y="21"/>
                    </a:lnTo>
                    <a:lnTo>
                      <a:pt x="46" y="16"/>
                    </a:lnTo>
                    <a:lnTo>
                      <a:pt x="47" y="13"/>
                    </a:lnTo>
                    <a:lnTo>
                      <a:pt x="47" y="12"/>
                    </a:lnTo>
                    <a:lnTo>
                      <a:pt x="47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7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7" name="Freeform 307"/>
              <p:cNvSpPr>
                <a:spLocks/>
              </p:cNvSpPr>
              <p:nvPr/>
            </p:nvSpPr>
            <p:spPr bwMode="auto">
              <a:xfrm>
                <a:off x="4684" y="2041"/>
                <a:ext cx="15" cy="11"/>
              </a:xfrm>
              <a:custGeom>
                <a:avLst/>
                <a:gdLst/>
                <a:ahLst/>
                <a:cxnLst>
                  <a:cxn ang="0">
                    <a:pos x="46" y="5"/>
                  </a:cxn>
                  <a:cxn ang="0">
                    <a:pos x="42" y="4"/>
                  </a:cxn>
                  <a:cxn ang="0">
                    <a:pos x="40" y="3"/>
                  </a:cxn>
                  <a:cxn ang="0">
                    <a:pos x="33" y="1"/>
                  </a:cxn>
                  <a:cxn ang="0">
                    <a:pos x="29" y="0"/>
                  </a:cxn>
                  <a:cxn ang="0">
                    <a:pos x="25" y="1"/>
                  </a:cxn>
                  <a:cxn ang="0">
                    <a:pos x="17" y="3"/>
                  </a:cxn>
                  <a:cxn ang="0">
                    <a:pos x="11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1" y="32"/>
                  </a:cxn>
                  <a:cxn ang="0">
                    <a:pos x="4" y="33"/>
                  </a:cxn>
                  <a:cxn ang="0">
                    <a:pos x="8" y="34"/>
                  </a:cxn>
                  <a:cxn ang="0">
                    <a:pos x="15" y="34"/>
                  </a:cxn>
                  <a:cxn ang="0">
                    <a:pos x="23" y="33"/>
                  </a:cxn>
                  <a:cxn ang="0">
                    <a:pos x="28" y="30"/>
                  </a:cxn>
                  <a:cxn ang="0">
                    <a:pos x="37" y="25"/>
                  </a:cxn>
                  <a:cxn ang="0">
                    <a:pos x="45" y="17"/>
                  </a:cxn>
                  <a:cxn ang="0">
                    <a:pos x="46" y="15"/>
                  </a:cxn>
                  <a:cxn ang="0">
                    <a:pos x="46" y="13"/>
                  </a:cxn>
                  <a:cxn ang="0">
                    <a:pos x="46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5" y="5"/>
                  </a:cxn>
                  <a:cxn ang="0">
                    <a:pos x="46" y="5"/>
                  </a:cxn>
                  <a:cxn ang="0">
                    <a:pos x="45" y="5"/>
                  </a:cxn>
                  <a:cxn ang="0">
                    <a:pos x="46" y="5"/>
                  </a:cxn>
                  <a:cxn ang="0">
                    <a:pos x="46" y="5"/>
                  </a:cxn>
                </a:cxnLst>
                <a:rect l="0" t="0" r="r" b="b"/>
                <a:pathLst>
                  <a:path w="46" h="34">
                    <a:moveTo>
                      <a:pt x="46" y="5"/>
                    </a:moveTo>
                    <a:lnTo>
                      <a:pt x="42" y="4"/>
                    </a:lnTo>
                    <a:lnTo>
                      <a:pt x="40" y="3"/>
                    </a:lnTo>
                    <a:lnTo>
                      <a:pt x="33" y="1"/>
                    </a:lnTo>
                    <a:lnTo>
                      <a:pt x="29" y="0"/>
                    </a:lnTo>
                    <a:lnTo>
                      <a:pt x="25" y="1"/>
                    </a:lnTo>
                    <a:lnTo>
                      <a:pt x="17" y="3"/>
                    </a:lnTo>
                    <a:lnTo>
                      <a:pt x="11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1" y="32"/>
                    </a:lnTo>
                    <a:lnTo>
                      <a:pt x="4" y="33"/>
                    </a:lnTo>
                    <a:lnTo>
                      <a:pt x="8" y="34"/>
                    </a:lnTo>
                    <a:lnTo>
                      <a:pt x="15" y="34"/>
                    </a:lnTo>
                    <a:lnTo>
                      <a:pt x="23" y="33"/>
                    </a:lnTo>
                    <a:lnTo>
                      <a:pt x="28" y="30"/>
                    </a:lnTo>
                    <a:lnTo>
                      <a:pt x="37" y="25"/>
                    </a:lnTo>
                    <a:lnTo>
                      <a:pt x="45" y="17"/>
                    </a:lnTo>
                    <a:lnTo>
                      <a:pt x="46" y="15"/>
                    </a:lnTo>
                    <a:lnTo>
                      <a:pt x="46" y="13"/>
                    </a:lnTo>
                    <a:lnTo>
                      <a:pt x="46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6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8" name="Freeform 308"/>
              <p:cNvSpPr>
                <a:spLocks/>
              </p:cNvSpPr>
              <p:nvPr/>
            </p:nvSpPr>
            <p:spPr bwMode="auto">
              <a:xfrm>
                <a:off x="4665" y="2042"/>
                <a:ext cx="16" cy="12"/>
              </a:xfrm>
              <a:custGeom>
                <a:avLst/>
                <a:gdLst/>
                <a:ahLst/>
                <a:cxnLst>
                  <a:cxn ang="0">
                    <a:pos x="48" y="5"/>
                  </a:cxn>
                  <a:cxn ang="0">
                    <a:pos x="42" y="4"/>
                  </a:cxn>
                  <a:cxn ang="0">
                    <a:pos x="37" y="1"/>
                  </a:cxn>
                  <a:cxn ang="0">
                    <a:pos x="32" y="1"/>
                  </a:cxn>
                  <a:cxn ang="0">
                    <a:pos x="30" y="0"/>
                  </a:cxn>
                  <a:cxn ang="0">
                    <a:pos x="25" y="1"/>
                  </a:cxn>
                  <a:cxn ang="0">
                    <a:pos x="17" y="2"/>
                  </a:cxn>
                  <a:cxn ang="0">
                    <a:pos x="11" y="8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3"/>
                  </a:cxn>
                  <a:cxn ang="0">
                    <a:pos x="9" y="35"/>
                  </a:cxn>
                  <a:cxn ang="0">
                    <a:pos x="24" y="34"/>
                  </a:cxn>
                  <a:cxn ang="0">
                    <a:pos x="29" y="31"/>
                  </a:cxn>
                  <a:cxn ang="0">
                    <a:pos x="38" y="26"/>
                  </a:cxn>
                  <a:cxn ang="0">
                    <a:pos x="45" y="17"/>
                  </a:cxn>
                  <a:cxn ang="0">
                    <a:pos x="46" y="14"/>
                  </a:cxn>
                  <a:cxn ang="0">
                    <a:pos x="46" y="13"/>
                  </a:cxn>
                  <a:cxn ang="0">
                    <a:pos x="48" y="9"/>
                  </a:cxn>
                  <a:cxn ang="0">
                    <a:pos x="48" y="6"/>
                  </a:cxn>
                  <a:cxn ang="0">
                    <a:pos x="48" y="5"/>
                  </a:cxn>
                  <a:cxn ang="0">
                    <a:pos x="46" y="5"/>
                  </a:cxn>
                  <a:cxn ang="0">
                    <a:pos x="48" y="5"/>
                  </a:cxn>
                  <a:cxn ang="0">
                    <a:pos x="46" y="5"/>
                  </a:cxn>
                  <a:cxn ang="0">
                    <a:pos x="48" y="5"/>
                  </a:cxn>
                  <a:cxn ang="0">
                    <a:pos x="48" y="5"/>
                  </a:cxn>
                </a:cxnLst>
                <a:rect l="0" t="0" r="r" b="b"/>
                <a:pathLst>
                  <a:path w="48" h="35">
                    <a:moveTo>
                      <a:pt x="48" y="5"/>
                    </a:moveTo>
                    <a:lnTo>
                      <a:pt x="42" y="4"/>
                    </a:lnTo>
                    <a:lnTo>
                      <a:pt x="37" y="1"/>
                    </a:lnTo>
                    <a:lnTo>
                      <a:pt x="32" y="1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17" y="2"/>
                    </a:lnTo>
                    <a:lnTo>
                      <a:pt x="11" y="8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9" y="35"/>
                    </a:lnTo>
                    <a:lnTo>
                      <a:pt x="24" y="34"/>
                    </a:lnTo>
                    <a:lnTo>
                      <a:pt x="29" y="31"/>
                    </a:lnTo>
                    <a:lnTo>
                      <a:pt x="38" y="26"/>
                    </a:lnTo>
                    <a:lnTo>
                      <a:pt x="45" y="17"/>
                    </a:lnTo>
                    <a:lnTo>
                      <a:pt x="46" y="14"/>
                    </a:lnTo>
                    <a:lnTo>
                      <a:pt x="46" y="13"/>
                    </a:lnTo>
                    <a:lnTo>
                      <a:pt x="48" y="9"/>
                    </a:lnTo>
                    <a:lnTo>
                      <a:pt x="48" y="6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9" name="Freeform 309"/>
              <p:cNvSpPr>
                <a:spLocks/>
              </p:cNvSpPr>
              <p:nvPr/>
            </p:nvSpPr>
            <p:spPr bwMode="auto">
              <a:xfrm>
                <a:off x="4644" y="2044"/>
                <a:ext cx="16" cy="11"/>
              </a:xfrm>
              <a:custGeom>
                <a:avLst/>
                <a:gdLst/>
                <a:ahLst/>
                <a:cxnLst>
                  <a:cxn ang="0">
                    <a:pos x="48" y="5"/>
                  </a:cxn>
                  <a:cxn ang="0">
                    <a:pos x="43" y="4"/>
                  </a:cxn>
                  <a:cxn ang="0">
                    <a:pos x="37" y="1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7" y="1"/>
                  </a:cxn>
                  <a:cxn ang="0">
                    <a:pos x="19" y="3"/>
                  </a:cxn>
                  <a:cxn ang="0">
                    <a:pos x="12" y="8"/>
                  </a:cxn>
                  <a:cxn ang="0">
                    <a:pos x="7" y="13"/>
                  </a:cxn>
                  <a:cxn ang="0">
                    <a:pos x="2" y="20"/>
                  </a:cxn>
                  <a:cxn ang="0">
                    <a:pos x="0" y="28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9" y="34"/>
                  </a:cxn>
                  <a:cxn ang="0">
                    <a:pos x="24" y="33"/>
                  </a:cxn>
                  <a:cxn ang="0">
                    <a:pos x="29" y="30"/>
                  </a:cxn>
                  <a:cxn ang="0">
                    <a:pos x="39" y="25"/>
                  </a:cxn>
                  <a:cxn ang="0">
                    <a:pos x="47" y="17"/>
                  </a:cxn>
                  <a:cxn ang="0">
                    <a:pos x="48" y="14"/>
                  </a:cxn>
                  <a:cxn ang="0">
                    <a:pos x="48" y="13"/>
                  </a:cxn>
                  <a:cxn ang="0">
                    <a:pos x="48" y="9"/>
                  </a:cxn>
                  <a:cxn ang="0">
                    <a:pos x="48" y="7"/>
                  </a:cxn>
                  <a:cxn ang="0">
                    <a:pos x="48" y="5"/>
                  </a:cxn>
                  <a:cxn ang="0">
                    <a:pos x="47" y="5"/>
                  </a:cxn>
                  <a:cxn ang="0">
                    <a:pos x="48" y="5"/>
                  </a:cxn>
                  <a:cxn ang="0">
                    <a:pos x="47" y="5"/>
                  </a:cxn>
                  <a:cxn ang="0">
                    <a:pos x="48" y="5"/>
                  </a:cxn>
                  <a:cxn ang="0">
                    <a:pos x="48" y="5"/>
                  </a:cxn>
                </a:cxnLst>
                <a:rect l="0" t="0" r="r" b="b"/>
                <a:pathLst>
                  <a:path w="48" h="34">
                    <a:moveTo>
                      <a:pt x="48" y="5"/>
                    </a:moveTo>
                    <a:lnTo>
                      <a:pt x="43" y="4"/>
                    </a:lnTo>
                    <a:lnTo>
                      <a:pt x="37" y="1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7" y="1"/>
                    </a:lnTo>
                    <a:lnTo>
                      <a:pt x="19" y="3"/>
                    </a:lnTo>
                    <a:lnTo>
                      <a:pt x="12" y="8"/>
                    </a:lnTo>
                    <a:lnTo>
                      <a:pt x="7" y="13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9" y="34"/>
                    </a:lnTo>
                    <a:lnTo>
                      <a:pt x="24" y="33"/>
                    </a:lnTo>
                    <a:lnTo>
                      <a:pt x="29" y="30"/>
                    </a:lnTo>
                    <a:lnTo>
                      <a:pt x="39" y="25"/>
                    </a:lnTo>
                    <a:lnTo>
                      <a:pt x="47" y="17"/>
                    </a:lnTo>
                    <a:lnTo>
                      <a:pt x="48" y="14"/>
                    </a:lnTo>
                    <a:lnTo>
                      <a:pt x="48" y="13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0" name="Freeform 310"/>
              <p:cNvSpPr>
                <a:spLocks/>
              </p:cNvSpPr>
              <p:nvPr/>
            </p:nvSpPr>
            <p:spPr bwMode="auto">
              <a:xfrm>
                <a:off x="4622" y="2053"/>
                <a:ext cx="12" cy="9"/>
              </a:xfrm>
              <a:custGeom>
                <a:avLst/>
                <a:gdLst/>
                <a:ahLst/>
                <a:cxnLst>
                  <a:cxn ang="0">
                    <a:pos x="36" y="3"/>
                  </a:cxn>
                  <a:cxn ang="0">
                    <a:pos x="34" y="3"/>
                  </a:cxn>
                  <a:cxn ang="0">
                    <a:pos x="32" y="3"/>
                  </a:cxn>
                  <a:cxn ang="0">
                    <a:pos x="28" y="1"/>
                  </a:cxn>
                  <a:cxn ang="0">
                    <a:pos x="22" y="1"/>
                  </a:cxn>
                  <a:cxn ang="0">
                    <a:pos x="22" y="0"/>
                  </a:cxn>
                  <a:cxn ang="0">
                    <a:pos x="18" y="1"/>
                  </a:cxn>
                  <a:cxn ang="0">
                    <a:pos x="13" y="3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1" y="15"/>
                  </a:cxn>
                  <a:cxn ang="0">
                    <a:pos x="0" y="20"/>
                  </a:cxn>
                  <a:cxn ang="0">
                    <a:pos x="0" y="23"/>
                  </a:cxn>
                  <a:cxn ang="0">
                    <a:pos x="2" y="25"/>
                  </a:cxn>
                  <a:cxn ang="0">
                    <a:pos x="6" y="27"/>
                  </a:cxn>
                  <a:cxn ang="0">
                    <a:pos x="10" y="27"/>
                  </a:cxn>
                  <a:cxn ang="0">
                    <a:pos x="17" y="25"/>
                  </a:cxn>
                  <a:cxn ang="0">
                    <a:pos x="21" y="23"/>
                  </a:cxn>
                  <a:cxn ang="0">
                    <a:pos x="29" y="19"/>
                  </a:cxn>
                  <a:cxn ang="0">
                    <a:pos x="34" y="12"/>
                  </a:cxn>
                  <a:cxn ang="0">
                    <a:pos x="36" y="9"/>
                  </a:cxn>
                  <a:cxn ang="0">
                    <a:pos x="36" y="8"/>
                  </a:cxn>
                  <a:cxn ang="0">
                    <a:pos x="36" y="7"/>
                  </a:cxn>
                  <a:cxn ang="0">
                    <a:pos x="36" y="4"/>
                  </a:cxn>
                  <a:cxn ang="0">
                    <a:pos x="36" y="3"/>
                  </a:cxn>
                  <a:cxn ang="0">
                    <a:pos x="34" y="3"/>
                  </a:cxn>
                  <a:cxn ang="0">
                    <a:pos x="36" y="3"/>
                  </a:cxn>
                  <a:cxn ang="0">
                    <a:pos x="34" y="3"/>
                  </a:cxn>
                  <a:cxn ang="0">
                    <a:pos x="36" y="3"/>
                  </a:cxn>
                  <a:cxn ang="0">
                    <a:pos x="36" y="3"/>
                  </a:cxn>
                </a:cxnLst>
                <a:rect l="0" t="0" r="r" b="b"/>
                <a:pathLst>
                  <a:path w="36" h="27">
                    <a:moveTo>
                      <a:pt x="36" y="3"/>
                    </a:moveTo>
                    <a:lnTo>
                      <a:pt x="34" y="3"/>
                    </a:lnTo>
                    <a:lnTo>
                      <a:pt x="32" y="3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6" y="27"/>
                    </a:lnTo>
                    <a:lnTo>
                      <a:pt x="10" y="27"/>
                    </a:lnTo>
                    <a:lnTo>
                      <a:pt x="17" y="25"/>
                    </a:lnTo>
                    <a:lnTo>
                      <a:pt x="21" y="23"/>
                    </a:lnTo>
                    <a:lnTo>
                      <a:pt x="29" y="19"/>
                    </a:lnTo>
                    <a:lnTo>
                      <a:pt x="34" y="12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6" y="7"/>
                    </a:lnTo>
                    <a:lnTo>
                      <a:pt x="36" y="4"/>
                    </a:lnTo>
                    <a:lnTo>
                      <a:pt x="36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1" name="Freeform 311"/>
              <p:cNvSpPr>
                <a:spLocks/>
              </p:cNvSpPr>
              <p:nvPr/>
            </p:nvSpPr>
            <p:spPr bwMode="auto">
              <a:xfrm>
                <a:off x="4766" y="2028"/>
                <a:ext cx="13" cy="7"/>
              </a:xfrm>
              <a:custGeom>
                <a:avLst/>
                <a:gdLst/>
                <a:ahLst/>
                <a:cxnLst>
                  <a:cxn ang="0">
                    <a:pos x="39" y="11"/>
                  </a:cxn>
                  <a:cxn ang="0">
                    <a:pos x="37" y="8"/>
                  </a:cxn>
                  <a:cxn ang="0">
                    <a:pos x="35" y="7"/>
                  </a:cxn>
                  <a:cxn ang="0">
                    <a:pos x="33" y="4"/>
                  </a:cxn>
                  <a:cxn ang="0">
                    <a:pos x="30" y="2"/>
                  </a:cxn>
                  <a:cxn ang="0">
                    <a:pos x="26" y="2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9" y="3"/>
                  </a:cxn>
                  <a:cxn ang="0">
                    <a:pos x="5" y="6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5" y="19"/>
                  </a:cxn>
                  <a:cxn ang="0">
                    <a:pos x="16" y="22"/>
                  </a:cxn>
                  <a:cxn ang="0">
                    <a:pos x="20" y="22"/>
                  </a:cxn>
                  <a:cxn ang="0">
                    <a:pos x="21" y="22"/>
                  </a:cxn>
                  <a:cxn ang="0">
                    <a:pos x="27" y="22"/>
                  </a:cxn>
                  <a:cxn ang="0">
                    <a:pos x="34" y="18"/>
                  </a:cxn>
                  <a:cxn ang="0">
                    <a:pos x="37" y="16"/>
                  </a:cxn>
                  <a:cxn ang="0">
                    <a:pos x="39" y="14"/>
                  </a:cxn>
                  <a:cxn ang="0">
                    <a:pos x="39" y="12"/>
                  </a:cxn>
                  <a:cxn ang="0">
                    <a:pos x="39" y="11"/>
                  </a:cxn>
                  <a:cxn ang="0">
                    <a:pos x="38" y="11"/>
                  </a:cxn>
                  <a:cxn ang="0">
                    <a:pos x="39" y="11"/>
                  </a:cxn>
                  <a:cxn ang="0">
                    <a:pos x="38" y="11"/>
                  </a:cxn>
                  <a:cxn ang="0">
                    <a:pos x="39" y="11"/>
                  </a:cxn>
                  <a:cxn ang="0">
                    <a:pos x="39" y="11"/>
                  </a:cxn>
                </a:cxnLst>
                <a:rect l="0" t="0" r="r" b="b"/>
                <a:pathLst>
                  <a:path w="39" h="22">
                    <a:moveTo>
                      <a:pt x="39" y="11"/>
                    </a:moveTo>
                    <a:lnTo>
                      <a:pt x="37" y="8"/>
                    </a:lnTo>
                    <a:lnTo>
                      <a:pt x="35" y="7"/>
                    </a:lnTo>
                    <a:lnTo>
                      <a:pt x="33" y="4"/>
                    </a:lnTo>
                    <a:lnTo>
                      <a:pt x="30" y="2"/>
                    </a:lnTo>
                    <a:lnTo>
                      <a:pt x="26" y="2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3"/>
                    </a:lnTo>
                    <a:lnTo>
                      <a:pt x="5" y="6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5" y="19"/>
                    </a:lnTo>
                    <a:lnTo>
                      <a:pt x="16" y="22"/>
                    </a:lnTo>
                    <a:lnTo>
                      <a:pt x="20" y="22"/>
                    </a:lnTo>
                    <a:lnTo>
                      <a:pt x="21" y="22"/>
                    </a:lnTo>
                    <a:lnTo>
                      <a:pt x="27" y="22"/>
                    </a:lnTo>
                    <a:lnTo>
                      <a:pt x="34" y="18"/>
                    </a:lnTo>
                    <a:lnTo>
                      <a:pt x="37" y="16"/>
                    </a:lnTo>
                    <a:lnTo>
                      <a:pt x="39" y="14"/>
                    </a:lnTo>
                    <a:lnTo>
                      <a:pt x="39" y="12"/>
                    </a:lnTo>
                    <a:lnTo>
                      <a:pt x="39" y="11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9" y="11"/>
                    </a:lnTo>
                    <a:close/>
                  </a:path>
                </a:pathLst>
              </a:custGeom>
              <a:solidFill>
                <a:srgbClr val="7AE3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2" name="Freeform 312"/>
              <p:cNvSpPr>
                <a:spLocks/>
              </p:cNvSpPr>
              <p:nvPr/>
            </p:nvSpPr>
            <p:spPr bwMode="auto">
              <a:xfrm>
                <a:off x="4706" y="2010"/>
                <a:ext cx="58" cy="37"/>
              </a:xfrm>
              <a:custGeom>
                <a:avLst/>
                <a:gdLst/>
                <a:ahLst/>
                <a:cxnLst>
                  <a:cxn ang="0">
                    <a:pos x="15" y="97"/>
                  </a:cxn>
                  <a:cxn ang="0">
                    <a:pos x="11" y="96"/>
                  </a:cxn>
                  <a:cxn ang="0">
                    <a:pos x="3" y="87"/>
                  </a:cxn>
                  <a:cxn ang="0">
                    <a:pos x="0" y="79"/>
                  </a:cxn>
                  <a:cxn ang="0">
                    <a:pos x="0" y="68"/>
                  </a:cxn>
                  <a:cxn ang="0">
                    <a:pos x="1" y="61"/>
                  </a:cxn>
                  <a:cxn ang="0">
                    <a:pos x="3" y="56"/>
                  </a:cxn>
                  <a:cxn ang="0">
                    <a:pos x="7" y="43"/>
                  </a:cxn>
                  <a:cxn ang="0">
                    <a:pos x="15" y="23"/>
                  </a:cxn>
                  <a:cxn ang="0">
                    <a:pos x="21" y="15"/>
                  </a:cxn>
                  <a:cxn ang="0">
                    <a:pos x="28" y="10"/>
                  </a:cxn>
                  <a:cxn ang="0">
                    <a:pos x="32" y="7"/>
                  </a:cxn>
                  <a:cxn ang="0">
                    <a:pos x="39" y="6"/>
                  </a:cxn>
                  <a:cxn ang="0">
                    <a:pos x="56" y="2"/>
                  </a:cxn>
                  <a:cxn ang="0">
                    <a:pos x="96" y="0"/>
                  </a:cxn>
                  <a:cxn ang="0">
                    <a:pos x="137" y="3"/>
                  </a:cxn>
                  <a:cxn ang="0">
                    <a:pos x="146" y="4"/>
                  </a:cxn>
                  <a:cxn ang="0">
                    <a:pos x="147" y="7"/>
                  </a:cxn>
                  <a:cxn ang="0">
                    <a:pos x="154" y="15"/>
                  </a:cxn>
                  <a:cxn ang="0">
                    <a:pos x="163" y="31"/>
                  </a:cxn>
                  <a:cxn ang="0">
                    <a:pos x="166" y="35"/>
                  </a:cxn>
                  <a:cxn ang="0">
                    <a:pos x="167" y="42"/>
                  </a:cxn>
                  <a:cxn ang="0">
                    <a:pos x="171" y="53"/>
                  </a:cxn>
                  <a:cxn ang="0">
                    <a:pos x="174" y="79"/>
                  </a:cxn>
                  <a:cxn ang="0">
                    <a:pos x="170" y="91"/>
                  </a:cxn>
                  <a:cxn ang="0">
                    <a:pos x="165" y="99"/>
                  </a:cxn>
                  <a:cxn ang="0">
                    <a:pos x="161" y="101"/>
                  </a:cxn>
                  <a:cxn ang="0">
                    <a:pos x="153" y="104"/>
                  </a:cxn>
                  <a:cxn ang="0">
                    <a:pos x="143" y="107"/>
                  </a:cxn>
                  <a:cxn ang="0">
                    <a:pos x="117" y="109"/>
                  </a:cxn>
                  <a:cxn ang="0">
                    <a:pos x="53" y="109"/>
                  </a:cxn>
                  <a:cxn ang="0">
                    <a:pos x="15" y="97"/>
                  </a:cxn>
                  <a:cxn ang="0">
                    <a:pos x="13" y="97"/>
                  </a:cxn>
                  <a:cxn ang="0">
                    <a:pos x="15" y="97"/>
                  </a:cxn>
                  <a:cxn ang="0">
                    <a:pos x="13" y="97"/>
                  </a:cxn>
                  <a:cxn ang="0">
                    <a:pos x="15" y="97"/>
                  </a:cxn>
                  <a:cxn ang="0">
                    <a:pos x="15" y="97"/>
                  </a:cxn>
                </a:cxnLst>
                <a:rect l="0" t="0" r="r" b="b"/>
                <a:pathLst>
                  <a:path w="174" h="109">
                    <a:moveTo>
                      <a:pt x="15" y="97"/>
                    </a:moveTo>
                    <a:lnTo>
                      <a:pt x="11" y="96"/>
                    </a:lnTo>
                    <a:lnTo>
                      <a:pt x="3" y="87"/>
                    </a:lnTo>
                    <a:lnTo>
                      <a:pt x="0" y="79"/>
                    </a:lnTo>
                    <a:lnTo>
                      <a:pt x="0" y="68"/>
                    </a:lnTo>
                    <a:lnTo>
                      <a:pt x="1" y="61"/>
                    </a:lnTo>
                    <a:lnTo>
                      <a:pt x="3" y="56"/>
                    </a:lnTo>
                    <a:lnTo>
                      <a:pt x="7" y="43"/>
                    </a:lnTo>
                    <a:lnTo>
                      <a:pt x="15" y="23"/>
                    </a:lnTo>
                    <a:lnTo>
                      <a:pt x="21" y="15"/>
                    </a:lnTo>
                    <a:lnTo>
                      <a:pt x="28" y="10"/>
                    </a:lnTo>
                    <a:lnTo>
                      <a:pt x="32" y="7"/>
                    </a:lnTo>
                    <a:lnTo>
                      <a:pt x="39" y="6"/>
                    </a:lnTo>
                    <a:lnTo>
                      <a:pt x="56" y="2"/>
                    </a:lnTo>
                    <a:lnTo>
                      <a:pt x="96" y="0"/>
                    </a:lnTo>
                    <a:lnTo>
                      <a:pt x="137" y="3"/>
                    </a:lnTo>
                    <a:lnTo>
                      <a:pt x="146" y="4"/>
                    </a:lnTo>
                    <a:lnTo>
                      <a:pt x="147" y="7"/>
                    </a:lnTo>
                    <a:lnTo>
                      <a:pt x="154" y="15"/>
                    </a:lnTo>
                    <a:lnTo>
                      <a:pt x="163" y="31"/>
                    </a:lnTo>
                    <a:lnTo>
                      <a:pt x="166" y="35"/>
                    </a:lnTo>
                    <a:lnTo>
                      <a:pt x="167" y="42"/>
                    </a:lnTo>
                    <a:lnTo>
                      <a:pt x="171" y="53"/>
                    </a:lnTo>
                    <a:lnTo>
                      <a:pt x="174" y="79"/>
                    </a:lnTo>
                    <a:lnTo>
                      <a:pt x="170" y="91"/>
                    </a:lnTo>
                    <a:lnTo>
                      <a:pt x="165" y="99"/>
                    </a:lnTo>
                    <a:lnTo>
                      <a:pt x="161" y="101"/>
                    </a:lnTo>
                    <a:lnTo>
                      <a:pt x="153" y="104"/>
                    </a:lnTo>
                    <a:lnTo>
                      <a:pt x="143" y="107"/>
                    </a:lnTo>
                    <a:lnTo>
                      <a:pt x="117" y="109"/>
                    </a:lnTo>
                    <a:lnTo>
                      <a:pt x="53" y="109"/>
                    </a:lnTo>
                    <a:lnTo>
                      <a:pt x="15" y="97"/>
                    </a:lnTo>
                    <a:lnTo>
                      <a:pt x="13" y="97"/>
                    </a:lnTo>
                    <a:lnTo>
                      <a:pt x="15" y="97"/>
                    </a:lnTo>
                    <a:lnTo>
                      <a:pt x="13" y="97"/>
                    </a:lnTo>
                    <a:lnTo>
                      <a:pt x="15" y="97"/>
                    </a:lnTo>
                    <a:lnTo>
                      <a:pt x="15" y="97"/>
                    </a:lnTo>
                    <a:close/>
                  </a:path>
                </a:pathLst>
              </a:custGeom>
              <a:solidFill>
                <a:srgbClr val="80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3" name="Freeform 313"/>
              <p:cNvSpPr>
                <a:spLocks/>
              </p:cNvSpPr>
              <p:nvPr/>
            </p:nvSpPr>
            <p:spPr bwMode="auto">
              <a:xfrm>
                <a:off x="4734" y="2010"/>
                <a:ext cx="30" cy="3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1" y="2"/>
                  </a:cxn>
                  <a:cxn ang="0">
                    <a:pos x="21" y="2"/>
                  </a:cxn>
                  <a:cxn ang="0">
                    <a:pos x="40" y="3"/>
                  </a:cxn>
                  <a:cxn ang="0">
                    <a:pos x="56" y="4"/>
                  </a:cxn>
                  <a:cxn ang="0">
                    <a:pos x="61" y="4"/>
                  </a:cxn>
                  <a:cxn ang="0">
                    <a:pos x="62" y="7"/>
                  </a:cxn>
                  <a:cxn ang="0">
                    <a:pos x="69" y="15"/>
                  </a:cxn>
                  <a:cxn ang="0">
                    <a:pos x="78" y="31"/>
                  </a:cxn>
                  <a:cxn ang="0">
                    <a:pos x="81" y="35"/>
                  </a:cxn>
                  <a:cxn ang="0">
                    <a:pos x="82" y="42"/>
                  </a:cxn>
                  <a:cxn ang="0">
                    <a:pos x="86" y="53"/>
                  </a:cxn>
                  <a:cxn ang="0">
                    <a:pos x="89" y="79"/>
                  </a:cxn>
                  <a:cxn ang="0">
                    <a:pos x="85" y="91"/>
                  </a:cxn>
                  <a:cxn ang="0">
                    <a:pos x="80" y="99"/>
                  </a:cxn>
                  <a:cxn ang="0">
                    <a:pos x="76" y="101"/>
                  </a:cxn>
                  <a:cxn ang="0">
                    <a:pos x="72" y="103"/>
                  </a:cxn>
                  <a:cxn ang="0">
                    <a:pos x="65" y="105"/>
                  </a:cxn>
                  <a:cxn ang="0">
                    <a:pos x="44" y="108"/>
                  </a:cxn>
                  <a:cxn ang="0">
                    <a:pos x="16" y="111"/>
                  </a:cxn>
                  <a:cxn ang="0">
                    <a:pos x="9" y="111"/>
                  </a:cxn>
                  <a:cxn ang="0">
                    <a:pos x="11" y="103"/>
                  </a:cxn>
                  <a:cxn ang="0">
                    <a:pos x="13" y="76"/>
                  </a:cxn>
                  <a:cxn ang="0">
                    <a:pos x="15" y="63"/>
                  </a:cxn>
                  <a:cxn ang="0">
                    <a:pos x="13" y="53"/>
                  </a:cxn>
                  <a:cxn ang="0">
                    <a:pos x="13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3" y="40"/>
                  </a:cxn>
                  <a:cxn ang="0">
                    <a:pos x="0" y="32"/>
                  </a:cxn>
                  <a:cxn ang="0">
                    <a:pos x="0" y="22"/>
                  </a:cxn>
                  <a:cxn ang="0">
                    <a:pos x="3" y="8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89" h="111">
                    <a:moveTo>
                      <a:pt x="7" y="0"/>
                    </a:moveTo>
                    <a:lnTo>
                      <a:pt x="11" y="2"/>
                    </a:lnTo>
                    <a:lnTo>
                      <a:pt x="21" y="2"/>
                    </a:lnTo>
                    <a:lnTo>
                      <a:pt x="40" y="3"/>
                    </a:lnTo>
                    <a:lnTo>
                      <a:pt x="56" y="4"/>
                    </a:lnTo>
                    <a:lnTo>
                      <a:pt x="61" y="4"/>
                    </a:lnTo>
                    <a:lnTo>
                      <a:pt x="62" y="7"/>
                    </a:lnTo>
                    <a:lnTo>
                      <a:pt x="69" y="15"/>
                    </a:lnTo>
                    <a:lnTo>
                      <a:pt x="78" y="31"/>
                    </a:lnTo>
                    <a:lnTo>
                      <a:pt x="81" y="35"/>
                    </a:lnTo>
                    <a:lnTo>
                      <a:pt x="82" y="42"/>
                    </a:lnTo>
                    <a:lnTo>
                      <a:pt x="86" y="53"/>
                    </a:lnTo>
                    <a:lnTo>
                      <a:pt x="89" y="79"/>
                    </a:lnTo>
                    <a:lnTo>
                      <a:pt x="85" y="91"/>
                    </a:lnTo>
                    <a:lnTo>
                      <a:pt x="80" y="99"/>
                    </a:lnTo>
                    <a:lnTo>
                      <a:pt x="76" y="101"/>
                    </a:lnTo>
                    <a:lnTo>
                      <a:pt x="72" y="103"/>
                    </a:lnTo>
                    <a:lnTo>
                      <a:pt x="65" y="105"/>
                    </a:lnTo>
                    <a:lnTo>
                      <a:pt x="44" y="108"/>
                    </a:lnTo>
                    <a:lnTo>
                      <a:pt x="16" y="111"/>
                    </a:lnTo>
                    <a:lnTo>
                      <a:pt x="9" y="111"/>
                    </a:lnTo>
                    <a:lnTo>
                      <a:pt x="11" y="103"/>
                    </a:lnTo>
                    <a:lnTo>
                      <a:pt x="13" y="76"/>
                    </a:lnTo>
                    <a:lnTo>
                      <a:pt x="15" y="63"/>
                    </a:lnTo>
                    <a:lnTo>
                      <a:pt x="13" y="53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3" y="40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3" y="8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4" name="Freeform 314"/>
              <p:cNvSpPr>
                <a:spLocks/>
              </p:cNvSpPr>
              <p:nvPr/>
            </p:nvSpPr>
            <p:spPr bwMode="auto">
              <a:xfrm>
                <a:off x="4734" y="2010"/>
                <a:ext cx="30" cy="37"/>
              </a:xfrm>
              <a:custGeom>
                <a:avLst/>
                <a:gdLst/>
                <a:ahLst/>
                <a:cxnLst>
                  <a:cxn ang="0">
                    <a:pos x="22" y="48"/>
                  </a:cxn>
                  <a:cxn ang="0">
                    <a:pos x="14" y="44"/>
                  </a:cxn>
                  <a:cxn ang="0">
                    <a:pos x="7" y="39"/>
                  </a:cxn>
                  <a:cxn ang="0">
                    <a:pos x="2" y="31"/>
                  </a:cxn>
                  <a:cxn ang="0">
                    <a:pos x="0" y="22"/>
                  </a:cxn>
                  <a:cxn ang="0">
                    <a:pos x="2" y="8"/>
                  </a:cxn>
                  <a:cxn ang="0">
                    <a:pos x="6" y="0"/>
                  </a:cxn>
                  <a:cxn ang="0">
                    <a:pos x="10" y="2"/>
                  </a:cxn>
                  <a:cxn ang="0">
                    <a:pos x="20" y="2"/>
                  </a:cxn>
                  <a:cxn ang="0">
                    <a:pos x="39" y="3"/>
                  </a:cxn>
                  <a:cxn ang="0">
                    <a:pos x="55" y="4"/>
                  </a:cxn>
                  <a:cxn ang="0">
                    <a:pos x="60" y="4"/>
                  </a:cxn>
                  <a:cxn ang="0">
                    <a:pos x="61" y="7"/>
                  </a:cxn>
                  <a:cxn ang="0">
                    <a:pos x="68" y="15"/>
                  </a:cxn>
                  <a:cxn ang="0">
                    <a:pos x="77" y="31"/>
                  </a:cxn>
                  <a:cxn ang="0">
                    <a:pos x="80" y="35"/>
                  </a:cxn>
                  <a:cxn ang="0">
                    <a:pos x="81" y="42"/>
                  </a:cxn>
                  <a:cxn ang="0">
                    <a:pos x="85" y="53"/>
                  </a:cxn>
                  <a:cxn ang="0">
                    <a:pos x="88" y="79"/>
                  </a:cxn>
                  <a:cxn ang="0">
                    <a:pos x="84" y="91"/>
                  </a:cxn>
                  <a:cxn ang="0">
                    <a:pos x="79" y="99"/>
                  </a:cxn>
                  <a:cxn ang="0">
                    <a:pos x="75" y="101"/>
                  </a:cxn>
                  <a:cxn ang="0">
                    <a:pos x="72" y="103"/>
                  </a:cxn>
                  <a:cxn ang="0">
                    <a:pos x="65" y="105"/>
                  </a:cxn>
                  <a:cxn ang="0">
                    <a:pos x="47" y="108"/>
                  </a:cxn>
                  <a:cxn ang="0">
                    <a:pos x="24" y="109"/>
                  </a:cxn>
                  <a:cxn ang="0">
                    <a:pos x="19" y="109"/>
                  </a:cxn>
                  <a:cxn ang="0">
                    <a:pos x="20" y="101"/>
                  </a:cxn>
                  <a:cxn ang="0">
                    <a:pos x="23" y="75"/>
                  </a:cxn>
                  <a:cxn ang="0">
                    <a:pos x="23" y="60"/>
                  </a:cxn>
                  <a:cxn ang="0">
                    <a:pos x="23" y="51"/>
                  </a:cxn>
                  <a:cxn ang="0">
                    <a:pos x="22" y="48"/>
                  </a:cxn>
                  <a:cxn ang="0">
                    <a:pos x="20" y="48"/>
                  </a:cxn>
                  <a:cxn ang="0">
                    <a:pos x="22" y="48"/>
                  </a:cxn>
                  <a:cxn ang="0">
                    <a:pos x="20" y="48"/>
                  </a:cxn>
                  <a:cxn ang="0">
                    <a:pos x="22" y="48"/>
                  </a:cxn>
                  <a:cxn ang="0">
                    <a:pos x="22" y="48"/>
                  </a:cxn>
                </a:cxnLst>
                <a:rect l="0" t="0" r="r" b="b"/>
                <a:pathLst>
                  <a:path w="88" h="109">
                    <a:moveTo>
                      <a:pt x="22" y="48"/>
                    </a:moveTo>
                    <a:lnTo>
                      <a:pt x="14" y="44"/>
                    </a:lnTo>
                    <a:lnTo>
                      <a:pt x="7" y="39"/>
                    </a:lnTo>
                    <a:lnTo>
                      <a:pt x="2" y="31"/>
                    </a:lnTo>
                    <a:lnTo>
                      <a:pt x="0" y="22"/>
                    </a:lnTo>
                    <a:lnTo>
                      <a:pt x="2" y="8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20" y="2"/>
                    </a:lnTo>
                    <a:lnTo>
                      <a:pt x="39" y="3"/>
                    </a:lnTo>
                    <a:lnTo>
                      <a:pt x="55" y="4"/>
                    </a:lnTo>
                    <a:lnTo>
                      <a:pt x="60" y="4"/>
                    </a:lnTo>
                    <a:lnTo>
                      <a:pt x="61" y="7"/>
                    </a:lnTo>
                    <a:lnTo>
                      <a:pt x="68" y="15"/>
                    </a:lnTo>
                    <a:lnTo>
                      <a:pt x="77" y="31"/>
                    </a:lnTo>
                    <a:lnTo>
                      <a:pt x="80" y="35"/>
                    </a:lnTo>
                    <a:lnTo>
                      <a:pt x="81" y="42"/>
                    </a:lnTo>
                    <a:lnTo>
                      <a:pt x="85" y="53"/>
                    </a:lnTo>
                    <a:lnTo>
                      <a:pt x="88" y="79"/>
                    </a:lnTo>
                    <a:lnTo>
                      <a:pt x="84" y="91"/>
                    </a:lnTo>
                    <a:lnTo>
                      <a:pt x="79" y="99"/>
                    </a:lnTo>
                    <a:lnTo>
                      <a:pt x="75" y="101"/>
                    </a:lnTo>
                    <a:lnTo>
                      <a:pt x="72" y="103"/>
                    </a:lnTo>
                    <a:lnTo>
                      <a:pt x="65" y="105"/>
                    </a:lnTo>
                    <a:lnTo>
                      <a:pt x="47" y="108"/>
                    </a:lnTo>
                    <a:lnTo>
                      <a:pt x="24" y="109"/>
                    </a:lnTo>
                    <a:lnTo>
                      <a:pt x="19" y="109"/>
                    </a:lnTo>
                    <a:lnTo>
                      <a:pt x="20" y="101"/>
                    </a:lnTo>
                    <a:lnTo>
                      <a:pt x="23" y="75"/>
                    </a:lnTo>
                    <a:lnTo>
                      <a:pt x="23" y="60"/>
                    </a:lnTo>
                    <a:lnTo>
                      <a:pt x="23" y="51"/>
                    </a:lnTo>
                    <a:lnTo>
                      <a:pt x="22" y="48"/>
                    </a:lnTo>
                    <a:lnTo>
                      <a:pt x="20" y="48"/>
                    </a:lnTo>
                    <a:lnTo>
                      <a:pt x="22" y="48"/>
                    </a:lnTo>
                    <a:lnTo>
                      <a:pt x="20" y="48"/>
                    </a:lnTo>
                    <a:lnTo>
                      <a:pt x="22" y="48"/>
                    </a:lnTo>
                    <a:lnTo>
                      <a:pt x="22" y="48"/>
                    </a:lnTo>
                    <a:close/>
                  </a:path>
                </a:pathLst>
              </a:custGeom>
              <a:solidFill>
                <a:srgbClr val="75E3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" name="Freeform 315"/>
              <p:cNvSpPr>
                <a:spLocks/>
              </p:cNvSpPr>
              <p:nvPr/>
            </p:nvSpPr>
            <p:spPr bwMode="auto">
              <a:xfrm>
                <a:off x="4734" y="2010"/>
                <a:ext cx="30" cy="36"/>
              </a:xfrm>
              <a:custGeom>
                <a:avLst/>
                <a:gdLst/>
                <a:ahLst/>
                <a:cxnLst>
                  <a:cxn ang="0">
                    <a:pos x="31" y="47"/>
                  </a:cxn>
                  <a:cxn ang="0">
                    <a:pos x="28" y="45"/>
                  </a:cxn>
                  <a:cxn ang="0">
                    <a:pos x="26" y="44"/>
                  </a:cxn>
                  <a:cxn ang="0">
                    <a:pos x="18" y="40"/>
                  </a:cxn>
                  <a:cxn ang="0">
                    <a:pos x="10" y="34"/>
                  </a:cxn>
                  <a:cxn ang="0">
                    <a:pos x="3" y="26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10" y="2"/>
                  </a:cxn>
                  <a:cxn ang="0">
                    <a:pos x="20" y="2"/>
                  </a:cxn>
                  <a:cxn ang="0">
                    <a:pos x="39" y="3"/>
                  </a:cxn>
                  <a:cxn ang="0">
                    <a:pos x="55" y="4"/>
                  </a:cxn>
                  <a:cxn ang="0">
                    <a:pos x="60" y="4"/>
                  </a:cxn>
                  <a:cxn ang="0">
                    <a:pos x="61" y="7"/>
                  </a:cxn>
                  <a:cxn ang="0">
                    <a:pos x="68" y="15"/>
                  </a:cxn>
                  <a:cxn ang="0">
                    <a:pos x="77" y="31"/>
                  </a:cxn>
                  <a:cxn ang="0">
                    <a:pos x="80" y="35"/>
                  </a:cxn>
                  <a:cxn ang="0">
                    <a:pos x="81" y="42"/>
                  </a:cxn>
                  <a:cxn ang="0">
                    <a:pos x="85" y="53"/>
                  </a:cxn>
                  <a:cxn ang="0">
                    <a:pos x="88" y="79"/>
                  </a:cxn>
                  <a:cxn ang="0">
                    <a:pos x="84" y="91"/>
                  </a:cxn>
                  <a:cxn ang="0">
                    <a:pos x="79" y="99"/>
                  </a:cxn>
                  <a:cxn ang="0">
                    <a:pos x="75" y="101"/>
                  </a:cxn>
                  <a:cxn ang="0">
                    <a:pos x="72" y="103"/>
                  </a:cxn>
                  <a:cxn ang="0">
                    <a:pos x="65" y="104"/>
                  </a:cxn>
                  <a:cxn ang="0">
                    <a:pos x="52" y="107"/>
                  </a:cxn>
                  <a:cxn ang="0">
                    <a:pos x="34" y="108"/>
                  </a:cxn>
                  <a:cxn ang="0">
                    <a:pos x="30" y="108"/>
                  </a:cxn>
                  <a:cxn ang="0">
                    <a:pos x="30" y="100"/>
                  </a:cxn>
                  <a:cxn ang="0">
                    <a:pos x="32" y="73"/>
                  </a:cxn>
                  <a:cxn ang="0">
                    <a:pos x="32" y="59"/>
                  </a:cxn>
                  <a:cxn ang="0">
                    <a:pos x="32" y="49"/>
                  </a:cxn>
                  <a:cxn ang="0">
                    <a:pos x="31" y="47"/>
                  </a:cxn>
                  <a:cxn ang="0">
                    <a:pos x="30" y="47"/>
                  </a:cxn>
                  <a:cxn ang="0">
                    <a:pos x="31" y="47"/>
                  </a:cxn>
                  <a:cxn ang="0">
                    <a:pos x="30" y="47"/>
                  </a:cxn>
                  <a:cxn ang="0">
                    <a:pos x="31" y="47"/>
                  </a:cxn>
                  <a:cxn ang="0">
                    <a:pos x="31" y="47"/>
                  </a:cxn>
                </a:cxnLst>
                <a:rect l="0" t="0" r="r" b="b"/>
                <a:pathLst>
                  <a:path w="88" h="108">
                    <a:moveTo>
                      <a:pt x="31" y="47"/>
                    </a:moveTo>
                    <a:lnTo>
                      <a:pt x="28" y="45"/>
                    </a:lnTo>
                    <a:lnTo>
                      <a:pt x="26" y="44"/>
                    </a:lnTo>
                    <a:lnTo>
                      <a:pt x="18" y="40"/>
                    </a:lnTo>
                    <a:lnTo>
                      <a:pt x="10" y="34"/>
                    </a:lnTo>
                    <a:lnTo>
                      <a:pt x="3" y="26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20" y="2"/>
                    </a:lnTo>
                    <a:lnTo>
                      <a:pt x="39" y="3"/>
                    </a:lnTo>
                    <a:lnTo>
                      <a:pt x="55" y="4"/>
                    </a:lnTo>
                    <a:lnTo>
                      <a:pt x="60" y="4"/>
                    </a:lnTo>
                    <a:lnTo>
                      <a:pt x="61" y="7"/>
                    </a:lnTo>
                    <a:lnTo>
                      <a:pt x="68" y="15"/>
                    </a:lnTo>
                    <a:lnTo>
                      <a:pt x="77" y="31"/>
                    </a:lnTo>
                    <a:lnTo>
                      <a:pt x="80" y="35"/>
                    </a:lnTo>
                    <a:lnTo>
                      <a:pt x="81" y="42"/>
                    </a:lnTo>
                    <a:lnTo>
                      <a:pt x="85" y="53"/>
                    </a:lnTo>
                    <a:lnTo>
                      <a:pt x="88" y="79"/>
                    </a:lnTo>
                    <a:lnTo>
                      <a:pt x="84" y="91"/>
                    </a:lnTo>
                    <a:lnTo>
                      <a:pt x="79" y="99"/>
                    </a:lnTo>
                    <a:lnTo>
                      <a:pt x="75" y="101"/>
                    </a:lnTo>
                    <a:lnTo>
                      <a:pt x="72" y="103"/>
                    </a:lnTo>
                    <a:lnTo>
                      <a:pt x="65" y="104"/>
                    </a:lnTo>
                    <a:lnTo>
                      <a:pt x="52" y="107"/>
                    </a:lnTo>
                    <a:lnTo>
                      <a:pt x="34" y="108"/>
                    </a:lnTo>
                    <a:lnTo>
                      <a:pt x="30" y="108"/>
                    </a:lnTo>
                    <a:lnTo>
                      <a:pt x="30" y="100"/>
                    </a:lnTo>
                    <a:lnTo>
                      <a:pt x="32" y="73"/>
                    </a:lnTo>
                    <a:lnTo>
                      <a:pt x="32" y="59"/>
                    </a:lnTo>
                    <a:lnTo>
                      <a:pt x="32" y="49"/>
                    </a:lnTo>
                    <a:lnTo>
                      <a:pt x="31" y="47"/>
                    </a:lnTo>
                    <a:lnTo>
                      <a:pt x="30" y="47"/>
                    </a:lnTo>
                    <a:lnTo>
                      <a:pt x="31" y="47"/>
                    </a:lnTo>
                    <a:lnTo>
                      <a:pt x="30" y="47"/>
                    </a:lnTo>
                    <a:lnTo>
                      <a:pt x="31" y="47"/>
                    </a:lnTo>
                    <a:lnTo>
                      <a:pt x="31" y="47"/>
                    </a:lnTo>
                    <a:close/>
                  </a:path>
                </a:pathLst>
              </a:custGeom>
              <a:solidFill>
                <a:srgbClr val="6BDB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" name="Freeform 316"/>
              <p:cNvSpPr>
                <a:spLocks/>
              </p:cNvSpPr>
              <p:nvPr/>
            </p:nvSpPr>
            <p:spPr bwMode="auto">
              <a:xfrm>
                <a:off x="4735" y="2010"/>
                <a:ext cx="29" cy="36"/>
              </a:xfrm>
              <a:custGeom>
                <a:avLst/>
                <a:gdLst/>
                <a:ahLst/>
                <a:cxnLst>
                  <a:cxn ang="0">
                    <a:pos x="38" y="45"/>
                  </a:cxn>
                  <a:cxn ang="0">
                    <a:pos x="36" y="44"/>
                  </a:cxn>
                  <a:cxn ang="0">
                    <a:pos x="32" y="43"/>
                  </a:cxn>
                  <a:cxn ang="0">
                    <a:pos x="22" y="39"/>
                  </a:cxn>
                  <a:cxn ang="0">
                    <a:pos x="12" y="34"/>
                  </a:cxn>
                  <a:cxn ang="0">
                    <a:pos x="4" y="26"/>
                  </a:cxn>
                  <a:cxn ang="0">
                    <a:pos x="1" y="20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8" y="2"/>
                  </a:cxn>
                  <a:cxn ang="0">
                    <a:pos x="18" y="2"/>
                  </a:cxn>
                  <a:cxn ang="0">
                    <a:pos x="37" y="3"/>
                  </a:cxn>
                  <a:cxn ang="0">
                    <a:pos x="53" y="4"/>
                  </a:cxn>
                  <a:cxn ang="0">
                    <a:pos x="58" y="4"/>
                  </a:cxn>
                  <a:cxn ang="0">
                    <a:pos x="59" y="7"/>
                  </a:cxn>
                  <a:cxn ang="0">
                    <a:pos x="66" y="15"/>
                  </a:cxn>
                  <a:cxn ang="0">
                    <a:pos x="75" y="31"/>
                  </a:cxn>
                  <a:cxn ang="0">
                    <a:pos x="78" y="35"/>
                  </a:cxn>
                  <a:cxn ang="0">
                    <a:pos x="79" y="42"/>
                  </a:cxn>
                  <a:cxn ang="0">
                    <a:pos x="83" y="53"/>
                  </a:cxn>
                  <a:cxn ang="0">
                    <a:pos x="86" y="79"/>
                  </a:cxn>
                  <a:cxn ang="0">
                    <a:pos x="82" y="91"/>
                  </a:cxn>
                  <a:cxn ang="0">
                    <a:pos x="77" y="99"/>
                  </a:cxn>
                  <a:cxn ang="0">
                    <a:pos x="73" y="101"/>
                  </a:cxn>
                  <a:cxn ang="0">
                    <a:pos x="70" y="103"/>
                  </a:cxn>
                  <a:cxn ang="0">
                    <a:pos x="65" y="104"/>
                  </a:cxn>
                  <a:cxn ang="0">
                    <a:pos x="54" y="107"/>
                  </a:cxn>
                  <a:cxn ang="0">
                    <a:pos x="41" y="107"/>
                  </a:cxn>
                  <a:cxn ang="0">
                    <a:pos x="38" y="107"/>
                  </a:cxn>
                  <a:cxn ang="0">
                    <a:pos x="38" y="99"/>
                  </a:cxn>
                  <a:cxn ang="0">
                    <a:pos x="39" y="71"/>
                  </a:cxn>
                  <a:cxn ang="0">
                    <a:pos x="38" y="48"/>
                  </a:cxn>
                  <a:cxn ang="0">
                    <a:pos x="38" y="45"/>
                  </a:cxn>
                  <a:cxn ang="0">
                    <a:pos x="37" y="45"/>
                  </a:cxn>
                  <a:cxn ang="0">
                    <a:pos x="38" y="45"/>
                  </a:cxn>
                  <a:cxn ang="0">
                    <a:pos x="37" y="45"/>
                  </a:cxn>
                  <a:cxn ang="0">
                    <a:pos x="38" y="45"/>
                  </a:cxn>
                  <a:cxn ang="0">
                    <a:pos x="38" y="45"/>
                  </a:cxn>
                </a:cxnLst>
                <a:rect l="0" t="0" r="r" b="b"/>
                <a:pathLst>
                  <a:path w="86" h="107">
                    <a:moveTo>
                      <a:pt x="38" y="45"/>
                    </a:moveTo>
                    <a:lnTo>
                      <a:pt x="36" y="44"/>
                    </a:lnTo>
                    <a:lnTo>
                      <a:pt x="32" y="43"/>
                    </a:lnTo>
                    <a:lnTo>
                      <a:pt x="22" y="39"/>
                    </a:lnTo>
                    <a:lnTo>
                      <a:pt x="12" y="34"/>
                    </a:lnTo>
                    <a:lnTo>
                      <a:pt x="4" y="26"/>
                    </a:lnTo>
                    <a:lnTo>
                      <a:pt x="1" y="20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8" y="2"/>
                    </a:lnTo>
                    <a:lnTo>
                      <a:pt x="37" y="3"/>
                    </a:lnTo>
                    <a:lnTo>
                      <a:pt x="53" y="4"/>
                    </a:lnTo>
                    <a:lnTo>
                      <a:pt x="58" y="4"/>
                    </a:lnTo>
                    <a:lnTo>
                      <a:pt x="59" y="7"/>
                    </a:lnTo>
                    <a:lnTo>
                      <a:pt x="66" y="15"/>
                    </a:lnTo>
                    <a:lnTo>
                      <a:pt x="75" y="31"/>
                    </a:lnTo>
                    <a:lnTo>
                      <a:pt x="78" y="35"/>
                    </a:lnTo>
                    <a:lnTo>
                      <a:pt x="79" y="42"/>
                    </a:lnTo>
                    <a:lnTo>
                      <a:pt x="83" y="53"/>
                    </a:lnTo>
                    <a:lnTo>
                      <a:pt x="86" y="79"/>
                    </a:lnTo>
                    <a:lnTo>
                      <a:pt x="82" y="91"/>
                    </a:lnTo>
                    <a:lnTo>
                      <a:pt x="77" y="99"/>
                    </a:lnTo>
                    <a:lnTo>
                      <a:pt x="73" y="101"/>
                    </a:lnTo>
                    <a:lnTo>
                      <a:pt x="70" y="103"/>
                    </a:lnTo>
                    <a:lnTo>
                      <a:pt x="65" y="104"/>
                    </a:lnTo>
                    <a:lnTo>
                      <a:pt x="54" y="107"/>
                    </a:lnTo>
                    <a:lnTo>
                      <a:pt x="41" y="107"/>
                    </a:lnTo>
                    <a:lnTo>
                      <a:pt x="38" y="107"/>
                    </a:lnTo>
                    <a:lnTo>
                      <a:pt x="38" y="99"/>
                    </a:lnTo>
                    <a:lnTo>
                      <a:pt x="39" y="71"/>
                    </a:lnTo>
                    <a:lnTo>
                      <a:pt x="38" y="48"/>
                    </a:lnTo>
                    <a:lnTo>
                      <a:pt x="38" y="45"/>
                    </a:lnTo>
                    <a:lnTo>
                      <a:pt x="37" y="45"/>
                    </a:lnTo>
                    <a:lnTo>
                      <a:pt x="38" y="45"/>
                    </a:lnTo>
                    <a:lnTo>
                      <a:pt x="37" y="45"/>
                    </a:lnTo>
                    <a:lnTo>
                      <a:pt x="38" y="45"/>
                    </a:lnTo>
                    <a:lnTo>
                      <a:pt x="38" y="45"/>
                    </a:lnTo>
                    <a:close/>
                  </a:path>
                </a:pathLst>
              </a:custGeom>
              <a:solidFill>
                <a:srgbClr val="61D4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" name="Freeform 317"/>
              <p:cNvSpPr>
                <a:spLocks/>
              </p:cNvSpPr>
              <p:nvPr/>
            </p:nvSpPr>
            <p:spPr bwMode="auto">
              <a:xfrm>
                <a:off x="4735" y="2010"/>
                <a:ext cx="29" cy="36"/>
              </a:xfrm>
              <a:custGeom>
                <a:avLst/>
                <a:gdLst/>
                <a:ahLst/>
                <a:cxnLst>
                  <a:cxn ang="0">
                    <a:pos x="45" y="43"/>
                  </a:cxn>
                  <a:cxn ang="0">
                    <a:pos x="42" y="42"/>
                  </a:cxn>
                  <a:cxn ang="0">
                    <a:pos x="38" y="40"/>
                  </a:cxn>
                  <a:cxn ang="0">
                    <a:pos x="28" y="38"/>
                  </a:cxn>
                  <a:cxn ang="0">
                    <a:pos x="16" y="32"/>
                  </a:cxn>
                  <a:cxn ang="0">
                    <a:pos x="5" y="26"/>
                  </a:cxn>
                  <a:cxn ang="0">
                    <a:pos x="2" y="20"/>
                  </a:cxn>
                  <a:cxn ang="0">
                    <a:pos x="0" y="15"/>
                  </a:cxn>
                  <a:cxn ang="0">
                    <a:pos x="1" y="8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8" y="2"/>
                  </a:cxn>
                  <a:cxn ang="0">
                    <a:pos x="18" y="2"/>
                  </a:cxn>
                  <a:cxn ang="0">
                    <a:pos x="37" y="3"/>
                  </a:cxn>
                  <a:cxn ang="0">
                    <a:pos x="53" y="4"/>
                  </a:cxn>
                  <a:cxn ang="0">
                    <a:pos x="58" y="4"/>
                  </a:cxn>
                  <a:cxn ang="0">
                    <a:pos x="59" y="7"/>
                  </a:cxn>
                  <a:cxn ang="0">
                    <a:pos x="66" y="15"/>
                  </a:cxn>
                  <a:cxn ang="0">
                    <a:pos x="75" y="31"/>
                  </a:cxn>
                  <a:cxn ang="0">
                    <a:pos x="78" y="35"/>
                  </a:cxn>
                  <a:cxn ang="0">
                    <a:pos x="79" y="42"/>
                  </a:cxn>
                  <a:cxn ang="0">
                    <a:pos x="83" y="53"/>
                  </a:cxn>
                  <a:cxn ang="0">
                    <a:pos x="86" y="79"/>
                  </a:cxn>
                  <a:cxn ang="0">
                    <a:pos x="82" y="91"/>
                  </a:cxn>
                  <a:cxn ang="0">
                    <a:pos x="77" y="99"/>
                  </a:cxn>
                  <a:cxn ang="0">
                    <a:pos x="73" y="101"/>
                  </a:cxn>
                  <a:cxn ang="0">
                    <a:pos x="70" y="103"/>
                  </a:cxn>
                  <a:cxn ang="0">
                    <a:pos x="66" y="104"/>
                  </a:cxn>
                  <a:cxn ang="0">
                    <a:pos x="59" y="105"/>
                  </a:cxn>
                  <a:cxn ang="0">
                    <a:pos x="49" y="107"/>
                  </a:cxn>
                  <a:cxn ang="0">
                    <a:pos x="46" y="107"/>
                  </a:cxn>
                  <a:cxn ang="0">
                    <a:pos x="46" y="99"/>
                  </a:cxn>
                  <a:cxn ang="0">
                    <a:pos x="47" y="69"/>
                  </a:cxn>
                  <a:cxn ang="0">
                    <a:pos x="47" y="56"/>
                  </a:cxn>
                  <a:cxn ang="0">
                    <a:pos x="46" y="45"/>
                  </a:cxn>
                  <a:cxn ang="0">
                    <a:pos x="45" y="43"/>
                  </a:cxn>
                  <a:cxn ang="0">
                    <a:pos x="43" y="43"/>
                  </a:cxn>
                  <a:cxn ang="0">
                    <a:pos x="45" y="43"/>
                  </a:cxn>
                  <a:cxn ang="0">
                    <a:pos x="43" y="43"/>
                  </a:cxn>
                  <a:cxn ang="0">
                    <a:pos x="45" y="43"/>
                  </a:cxn>
                  <a:cxn ang="0">
                    <a:pos x="45" y="43"/>
                  </a:cxn>
                </a:cxnLst>
                <a:rect l="0" t="0" r="r" b="b"/>
                <a:pathLst>
                  <a:path w="86" h="107">
                    <a:moveTo>
                      <a:pt x="45" y="43"/>
                    </a:moveTo>
                    <a:lnTo>
                      <a:pt x="42" y="42"/>
                    </a:lnTo>
                    <a:lnTo>
                      <a:pt x="38" y="40"/>
                    </a:lnTo>
                    <a:lnTo>
                      <a:pt x="28" y="38"/>
                    </a:lnTo>
                    <a:lnTo>
                      <a:pt x="16" y="32"/>
                    </a:lnTo>
                    <a:lnTo>
                      <a:pt x="5" y="26"/>
                    </a:lnTo>
                    <a:lnTo>
                      <a:pt x="2" y="20"/>
                    </a:lnTo>
                    <a:lnTo>
                      <a:pt x="0" y="15"/>
                    </a:lnTo>
                    <a:lnTo>
                      <a:pt x="1" y="8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8" y="2"/>
                    </a:lnTo>
                    <a:lnTo>
                      <a:pt x="37" y="3"/>
                    </a:lnTo>
                    <a:lnTo>
                      <a:pt x="53" y="4"/>
                    </a:lnTo>
                    <a:lnTo>
                      <a:pt x="58" y="4"/>
                    </a:lnTo>
                    <a:lnTo>
                      <a:pt x="59" y="7"/>
                    </a:lnTo>
                    <a:lnTo>
                      <a:pt x="66" y="15"/>
                    </a:lnTo>
                    <a:lnTo>
                      <a:pt x="75" y="31"/>
                    </a:lnTo>
                    <a:lnTo>
                      <a:pt x="78" y="35"/>
                    </a:lnTo>
                    <a:lnTo>
                      <a:pt x="79" y="42"/>
                    </a:lnTo>
                    <a:lnTo>
                      <a:pt x="83" y="53"/>
                    </a:lnTo>
                    <a:lnTo>
                      <a:pt x="86" y="79"/>
                    </a:lnTo>
                    <a:lnTo>
                      <a:pt x="82" y="91"/>
                    </a:lnTo>
                    <a:lnTo>
                      <a:pt x="77" y="99"/>
                    </a:lnTo>
                    <a:lnTo>
                      <a:pt x="73" y="101"/>
                    </a:lnTo>
                    <a:lnTo>
                      <a:pt x="70" y="103"/>
                    </a:lnTo>
                    <a:lnTo>
                      <a:pt x="66" y="104"/>
                    </a:lnTo>
                    <a:lnTo>
                      <a:pt x="59" y="105"/>
                    </a:lnTo>
                    <a:lnTo>
                      <a:pt x="49" y="107"/>
                    </a:lnTo>
                    <a:lnTo>
                      <a:pt x="46" y="107"/>
                    </a:lnTo>
                    <a:lnTo>
                      <a:pt x="46" y="99"/>
                    </a:lnTo>
                    <a:lnTo>
                      <a:pt x="47" y="69"/>
                    </a:lnTo>
                    <a:lnTo>
                      <a:pt x="47" y="56"/>
                    </a:lnTo>
                    <a:lnTo>
                      <a:pt x="46" y="45"/>
                    </a:lnTo>
                    <a:lnTo>
                      <a:pt x="45" y="43"/>
                    </a:lnTo>
                    <a:lnTo>
                      <a:pt x="43" y="43"/>
                    </a:lnTo>
                    <a:lnTo>
                      <a:pt x="45" y="43"/>
                    </a:lnTo>
                    <a:lnTo>
                      <a:pt x="43" y="43"/>
                    </a:lnTo>
                    <a:lnTo>
                      <a:pt x="45" y="43"/>
                    </a:lnTo>
                    <a:lnTo>
                      <a:pt x="45" y="43"/>
                    </a:lnTo>
                    <a:close/>
                  </a:path>
                </a:pathLst>
              </a:custGeom>
              <a:solidFill>
                <a:srgbClr val="54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" name="Freeform 318"/>
              <p:cNvSpPr>
                <a:spLocks/>
              </p:cNvSpPr>
              <p:nvPr/>
            </p:nvSpPr>
            <p:spPr bwMode="auto">
              <a:xfrm>
                <a:off x="4735" y="2010"/>
                <a:ext cx="29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7" y="2"/>
                  </a:cxn>
                  <a:cxn ang="0">
                    <a:pos x="17" y="2"/>
                  </a:cxn>
                  <a:cxn ang="0">
                    <a:pos x="36" y="3"/>
                  </a:cxn>
                  <a:cxn ang="0">
                    <a:pos x="52" y="4"/>
                  </a:cxn>
                  <a:cxn ang="0">
                    <a:pos x="57" y="4"/>
                  </a:cxn>
                  <a:cxn ang="0">
                    <a:pos x="58" y="7"/>
                  </a:cxn>
                  <a:cxn ang="0">
                    <a:pos x="65" y="15"/>
                  </a:cxn>
                  <a:cxn ang="0">
                    <a:pos x="74" y="31"/>
                  </a:cxn>
                  <a:cxn ang="0">
                    <a:pos x="77" y="35"/>
                  </a:cxn>
                  <a:cxn ang="0">
                    <a:pos x="78" y="42"/>
                  </a:cxn>
                  <a:cxn ang="0">
                    <a:pos x="82" y="53"/>
                  </a:cxn>
                  <a:cxn ang="0">
                    <a:pos x="85" y="79"/>
                  </a:cxn>
                  <a:cxn ang="0">
                    <a:pos x="81" y="91"/>
                  </a:cxn>
                  <a:cxn ang="0">
                    <a:pos x="76" y="99"/>
                  </a:cxn>
                  <a:cxn ang="0">
                    <a:pos x="72" y="101"/>
                  </a:cxn>
                  <a:cxn ang="0">
                    <a:pos x="69" y="103"/>
                  </a:cxn>
                  <a:cxn ang="0">
                    <a:pos x="66" y="104"/>
                  </a:cxn>
                  <a:cxn ang="0">
                    <a:pos x="62" y="105"/>
                  </a:cxn>
                  <a:cxn ang="0">
                    <a:pos x="57" y="105"/>
                  </a:cxn>
                  <a:cxn ang="0">
                    <a:pos x="56" y="105"/>
                  </a:cxn>
                  <a:cxn ang="0">
                    <a:pos x="56" y="96"/>
                  </a:cxn>
                  <a:cxn ang="0">
                    <a:pos x="56" y="68"/>
                  </a:cxn>
                  <a:cxn ang="0">
                    <a:pos x="56" y="53"/>
                  </a:cxn>
                  <a:cxn ang="0">
                    <a:pos x="54" y="44"/>
                  </a:cxn>
                  <a:cxn ang="0">
                    <a:pos x="53" y="42"/>
                  </a:cxn>
                  <a:cxn ang="0">
                    <a:pos x="45" y="39"/>
                  </a:cxn>
                  <a:cxn ang="0">
                    <a:pos x="40" y="38"/>
                  </a:cxn>
                  <a:cxn ang="0">
                    <a:pos x="25" y="34"/>
                  </a:cxn>
                  <a:cxn ang="0">
                    <a:pos x="12" y="28"/>
                  </a:cxn>
                  <a:cxn ang="0">
                    <a:pos x="7" y="24"/>
                  </a:cxn>
                  <a:cxn ang="0">
                    <a:pos x="3" y="20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85" h="105">
                    <a:moveTo>
                      <a:pt x="3" y="0"/>
                    </a:moveTo>
                    <a:lnTo>
                      <a:pt x="7" y="2"/>
                    </a:lnTo>
                    <a:lnTo>
                      <a:pt x="17" y="2"/>
                    </a:lnTo>
                    <a:lnTo>
                      <a:pt x="36" y="3"/>
                    </a:lnTo>
                    <a:lnTo>
                      <a:pt x="52" y="4"/>
                    </a:lnTo>
                    <a:lnTo>
                      <a:pt x="57" y="4"/>
                    </a:lnTo>
                    <a:lnTo>
                      <a:pt x="58" y="7"/>
                    </a:lnTo>
                    <a:lnTo>
                      <a:pt x="65" y="15"/>
                    </a:lnTo>
                    <a:lnTo>
                      <a:pt x="74" y="31"/>
                    </a:lnTo>
                    <a:lnTo>
                      <a:pt x="77" y="35"/>
                    </a:lnTo>
                    <a:lnTo>
                      <a:pt x="78" y="42"/>
                    </a:lnTo>
                    <a:lnTo>
                      <a:pt x="82" y="53"/>
                    </a:lnTo>
                    <a:lnTo>
                      <a:pt x="85" y="79"/>
                    </a:lnTo>
                    <a:lnTo>
                      <a:pt x="81" y="91"/>
                    </a:lnTo>
                    <a:lnTo>
                      <a:pt x="76" y="99"/>
                    </a:lnTo>
                    <a:lnTo>
                      <a:pt x="72" y="101"/>
                    </a:lnTo>
                    <a:lnTo>
                      <a:pt x="69" y="103"/>
                    </a:lnTo>
                    <a:lnTo>
                      <a:pt x="66" y="104"/>
                    </a:lnTo>
                    <a:lnTo>
                      <a:pt x="62" y="105"/>
                    </a:lnTo>
                    <a:lnTo>
                      <a:pt x="57" y="105"/>
                    </a:lnTo>
                    <a:lnTo>
                      <a:pt x="56" y="105"/>
                    </a:lnTo>
                    <a:lnTo>
                      <a:pt x="56" y="96"/>
                    </a:lnTo>
                    <a:lnTo>
                      <a:pt x="56" y="68"/>
                    </a:lnTo>
                    <a:lnTo>
                      <a:pt x="56" y="53"/>
                    </a:lnTo>
                    <a:lnTo>
                      <a:pt x="54" y="44"/>
                    </a:lnTo>
                    <a:lnTo>
                      <a:pt x="53" y="42"/>
                    </a:lnTo>
                    <a:lnTo>
                      <a:pt x="45" y="39"/>
                    </a:lnTo>
                    <a:lnTo>
                      <a:pt x="40" y="38"/>
                    </a:lnTo>
                    <a:lnTo>
                      <a:pt x="25" y="34"/>
                    </a:lnTo>
                    <a:lnTo>
                      <a:pt x="12" y="28"/>
                    </a:lnTo>
                    <a:lnTo>
                      <a:pt x="7" y="24"/>
                    </a:lnTo>
                    <a:lnTo>
                      <a:pt x="3" y="20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DC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" name="Freeform 319"/>
              <p:cNvSpPr>
                <a:spLocks/>
              </p:cNvSpPr>
              <p:nvPr/>
            </p:nvSpPr>
            <p:spPr bwMode="auto">
              <a:xfrm>
                <a:off x="4713" y="2011"/>
                <a:ext cx="45" cy="13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8" y="11"/>
                  </a:cxn>
                  <a:cxn ang="0">
                    <a:pos x="16" y="5"/>
                  </a:cxn>
                  <a:cxn ang="0">
                    <a:pos x="31" y="1"/>
                  </a:cxn>
                  <a:cxn ang="0">
                    <a:pos x="56" y="0"/>
                  </a:cxn>
                  <a:cxn ang="0">
                    <a:pos x="96" y="1"/>
                  </a:cxn>
                  <a:cxn ang="0">
                    <a:pos x="121" y="3"/>
                  </a:cxn>
                  <a:cxn ang="0">
                    <a:pos x="122" y="5"/>
                  </a:cxn>
                  <a:cxn ang="0">
                    <a:pos x="130" y="13"/>
                  </a:cxn>
                  <a:cxn ang="0">
                    <a:pos x="134" y="23"/>
                  </a:cxn>
                  <a:cxn ang="0">
                    <a:pos x="136" y="24"/>
                  </a:cxn>
                  <a:cxn ang="0">
                    <a:pos x="134" y="27"/>
                  </a:cxn>
                  <a:cxn ang="0">
                    <a:pos x="132" y="28"/>
                  </a:cxn>
                  <a:cxn ang="0">
                    <a:pos x="126" y="31"/>
                  </a:cxn>
                  <a:cxn ang="0">
                    <a:pos x="114" y="33"/>
                  </a:cxn>
                  <a:cxn ang="0">
                    <a:pos x="81" y="37"/>
                  </a:cxn>
                  <a:cxn ang="0">
                    <a:pos x="53" y="37"/>
                  </a:cxn>
                  <a:cxn ang="0">
                    <a:pos x="44" y="37"/>
                  </a:cxn>
                  <a:cxn ang="0">
                    <a:pos x="27" y="36"/>
                  </a:cxn>
                  <a:cxn ang="0">
                    <a:pos x="14" y="32"/>
                  </a:cxn>
                  <a:cxn ang="0">
                    <a:pos x="4" y="28"/>
                  </a:cxn>
                  <a:cxn ang="0">
                    <a:pos x="2" y="25"/>
                  </a:cxn>
                  <a:cxn ang="0">
                    <a:pos x="0" y="23"/>
                  </a:cxn>
                  <a:cxn ang="0">
                    <a:pos x="0" y="21"/>
                  </a:cxn>
                  <a:cxn ang="0">
                    <a:pos x="0" y="20"/>
                  </a:cxn>
                  <a:cxn ang="0">
                    <a:pos x="2" y="19"/>
                  </a:cxn>
                  <a:cxn ang="0">
                    <a:pos x="3" y="17"/>
                  </a:cxn>
                  <a:cxn ang="0">
                    <a:pos x="4" y="16"/>
                  </a:cxn>
                  <a:cxn ang="0">
                    <a:pos x="7" y="13"/>
                  </a:cxn>
                  <a:cxn ang="0">
                    <a:pos x="6" y="13"/>
                  </a:cxn>
                  <a:cxn ang="0">
                    <a:pos x="7" y="13"/>
                  </a:cxn>
                  <a:cxn ang="0">
                    <a:pos x="6" y="13"/>
                  </a:cxn>
                  <a:cxn ang="0">
                    <a:pos x="7" y="13"/>
                  </a:cxn>
                  <a:cxn ang="0">
                    <a:pos x="7" y="13"/>
                  </a:cxn>
                </a:cxnLst>
                <a:rect l="0" t="0" r="r" b="b"/>
                <a:pathLst>
                  <a:path w="136" h="37">
                    <a:moveTo>
                      <a:pt x="7" y="13"/>
                    </a:moveTo>
                    <a:lnTo>
                      <a:pt x="8" y="11"/>
                    </a:lnTo>
                    <a:lnTo>
                      <a:pt x="16" y="5"/>
                    </a:lnTo>
                    <a:lnTo>
                      <a:pt x="31" y="1"/>
                    </a:lnTo>
                    <a:lnTo>
                      <a:pt x="56" y="0"/>
                    </a:lnTo>
                    <a:lnTo>
                      <a:pt x="96" y="1"/>
                    </a:lnTo>
                    <a:lnTo>
                      <a:pt x="121" y="3"/>
                    </a:lnTo>
                    <a:lnTo>
                      <a:pt x="122" y="5"/>
                    </a:lnTo>
                    <a:lnTo>
                      <a:pt x="130" y="13"/>
                    </a:lnTo>
                    <a:lnTo>
                      <a:pt x="134" y="23"/>
                    </a:lnTo>
                    <a:lnTo>
                      <a:pt x="136" y="24"/>
                    </a:lnTo>
                    <a:lnTo>
                      <a:pt x="134" y="27"/>
                    </a:lnTo>
                    <a:lnTo>
                      <a:pt x="132" y="28"/>
                    </a:lnTo>
                    <a:lnTo>
                      <a:pt x="126" y="31"/>
                    </a:lnTo>
                    <a:lnTo>
                      <a:pt x="114" y="33"/>
                    </a:lnTo>
                    <a:lnTo>
                      <a:pt x="81" y="37"/>
                    </a:lnTo>
                    <a:lnTo>
                      <a:pt x="53" y="37"/>
                    </a:lnTo>
                    <a:lnTo>
                      <a:pt x="44" y="37"/>
                    </a:lnTo>
                    <a:lnTo>
                      <a:pt x="27" y="36"/>
                    </a:lnTo>
                    <a:lnTo>
                      <a:pt x="14" y="32"/>
                    </a:lnTo>
                    <a:lnTo>
                      <a:pt x="4" y="28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2" y="19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B0FA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" name="Freeform 320"/>
              <p:cNvSpPr>
                <a:spLocks/>
              </p:cNvSpPr>
              <p:nvPr/>
            </p:nvSpPr>
            <p:spPr bwMode="auto">
              <a:xfrm>
                <a:off x="4697" y="2032"/>
                <a:ext cx="12" cy="8"/>
              </a:xfrm>
              <a:custGeom>
                <a:avLst/>
                <a:gdLst/>
                <a:ahLst/>
                <a:cxnLst>
                  <a:cxn ang="0">
                    <a:pos x="36" y="3"/>
                  </a:cxn>
                  <a:cxn ang="0">
                    <a:pos x="33" y="3"/>
                  </a:cxn>
                  <a:cxn ang="0">
                    <a:pos x="29" y="1"/>
                  </a:cxn>
                  <a:cxn ang="0">
                    <a:pos x="24" y="1"/>
                  </a:cxn>
                  <a:cxn ang="0">
                    <a:pos x="24" y="0"/>
                  </a:cxn>
                  <a:cxn ang="0">
                    <a:pos x="20" y="1"/>
                  </a:cxn>
                  <a:cxn ang="0">
                    <a:pos x="13" y="3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1" y="13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1" y="23"/>
                  </a:cxn>
                  <a:cxn ang="0">
                    <a:pos x="6" y="25"/>
                  </a:cxn>
                  <a:cxn ang="0">
                    <a:pos x="12" y="25"/>
                  </a:cxn>
                  <a:cxn ang="0">
                    <a:pos x="18" y="24"/>
                  </a:cxn>
                  <a:cxn ang="0">
                    <a:pos x="22" y="21"/>
                  </a:cxn>
                  <a:cxn ang="0">
                    <a:pos x="29" y="17"/>
                  </a:cxn>
                  <a:cxn ang="0">
                    <a:pos x="34" y="12"/>
                  </a:cxn>
                  <a:cxn ang="0">
                    <a:pos x="36" y="9"/>
                  </a:cxn>
                  <a:cxn ang="0">
                    <a:pos x="36" y="8"/>
                  </a:cxn>
                  <a:cxn ang="0">
                    <a:pos x="36" y="7"/>
                  </a:cxn>
                  <a:cxn ang="0">
                    <a:pos x="36" y="4"/>
                  </a:cxn>
                  <a:cxn ang="0">
                    <a:pos x="36" y="3"/>
                  </a:cxn>
                  <a:cxn ang="0">
                    <a:pos x="34" y="3"/>
                  </a:cxn>
                  <a:cxn ang="0">
                    <a:pos x="36" y="3"/>
                  </a:cxn>
                  <a:cxn ang="0">
                    <a:pos x="34" y="3"/>
                  </a:cxn>
                  <a:cxn ang="0">
                    <a:pos x="36" y="3"/>
                  </a:cxn>
                  <a:cxn ang="0">
                    <a:pos x="36" y="3"/>
                  </a:cxn>
                </a:cxnLst>
                <a:rect l="0" t="0" r="r" b="b"/>
                <a:pathLst>
                  <a:path w="36" h="25">
                    <a:moveTo>
                      <a:pt x="36" y="3"/>
                    </a:moveTo>
                    <a:lnTo>
                      <a:pt x="33" y="3"/>
                    </a:lnTo>
                    <a:lnTo>
                      <a:pt x="29" y="1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3" y="3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1" y="23"/>
                    </a:lnTo>
                    <a:lnTo>
                      <a:pt x="6" y="25"/>
                    </a:lnTo>
                    <a:lnTo>
                      <a:pt x="12" y="25"/>
                    </a:lnTo>
                    <a:lnTo>
                      <a:pt x="18" y="24"/>
                    </a:lnTo>
                    <a:lnTo>
                      <a:pt x="22" y="21"/>
                    </a:lnTo>
                    <a:lnTo>
                      <a:pt x="29" y="17"/>
                    </a:lnTo>
                    <a:lnTo>
                      <a:pt x="34" y="12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6" y="7"/>
                    </a:lnTo>
                    <a:lnTo>
                      <a:pt x="36" y="4"/>
                    </a:lnTo>
                    <a:lnTo>
                      <a:pt x="36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1" name="Freeform 321"/>
              <p:cNvSpPr>
                <a:spLocks/>
              </p:cNvSpPr>
              <p:nvPr/>
            </p:nvSpPr>
            <p:spPr bwMode="auto">
              <a:xfrm>
                <a:off x="4706" y="2021"/>
                <a:ext cx="58" cy="26"/>
              </a:xfrm>
              <a:custGeom>
                <a:avLst/>
                <a:gdLst/>
                <a:ahLst/>
                <a:cxnLst>
                  <a:cxn ang="0">
                    <a:pos x="94" y="68"/>
                  </a:cxn>
                  <a:cxn ang="0">
                    <a:pos x="101" y="67"/>
                  </a:cxn>
                  <a:cxn ang="0">
                    <a:pos x="114" y="64"/>
                  </a:cxn>
                  <a:cxn ang="0">
                    <a:pos x="133" y="60"/>
                  </a:cxn>
                  <a:cxn ang="0">
                    <a:pos x="149" y="55"/>
                  </a:cxn>
                  <a:cxn ang="0">
                    <a:pos x="154" y="52"/>
                  </a:cxn>
                  <a:cxn ang="0">
                    <a:pos x="158" y="49"/>
                  </a:cxn>
                  <a:cxn ang="0">
                    <a:pos x="163" y="43"/>
                  </a:cxn>
                  <a:cxn ang="0">
                    <a:pos x="167" y="35"/>
                  </a:cxn>
                  <a:cxn ang="0">
                    <a:pos x="169" y="32"/>
                  </a:cxn>
                  <a:cxn ang="0">
                    <a:pos x="169" y="29"/>
                  </a:cxn>
                  <a:cxn ang="0">
                    <a:pos x="167" y="23"/>
                  </a:cxn>
                  <a:cxn ang="0">
                    <a:pos x="166" y="11"/>
                  </a:cxn>
                  <a:cxn ang="0">
                    <a:pos x="165" y="4"/>
                  </a:cxn>
                  <a:cxn ang="0">
                    <a:pos x="166" y="3"/>
                  </a:cxn>
                  <a:cxn ang="0">
                    <a:pos x="167" y="7"/>
                  </a:cxn>
                  <a:cxn ang="0">
                    <a:pos x="167" y="11"/>
                  </a:cxn>
                  <a:cxn ang="0">
                    <a:pos x="170" y="20"/>
                  </a:cxn>
                  <a:cxn ang="0">
                    <a:pos x="173" y="37"/>
                  </a:cxn>
                  <a:cxn ang="0">
                    <a:pos x="174" y="40"/>
                  </a:cxn>
                  <a:cxn ang="0">
                    <a:pos x="173" y="44"/>
                  </a:cxn>
                  <a:cxn ang="0">
                    <a:pos x="173" y="51"/>
                  </a:cxn>
                  <a:cxn ang="0">
                    <a:pos x="169" y="61"/>
                  </a:cxn>
                  <a:cxn ang="0">
                    <a:pos x="162" y="68"/>
                  </a:cxn>
                  <a:cxn ang="0">
                    <a:pos x="161" y="69"/>
                  </a:cxn>
                  <a:cxn ang="0">
                    <a:pos x="153" y="72"/>
                  </a:cxn>
                  <a:cxn ang="0">
                    <a:pos x="143" y="75"/>
                  </a:cxn>
                  <a:cxn ang="0">
                    <a:pos x="117" y="77"/>
                  </a:cxn>
                  <a:cxn ang="0">
                    <a:pos x="53" y="77"/>
                  </a:cxn>
                  <a:cxn ang="0">
                    <a:pos x="15" y="65"/>
                  </a:cxn>
                  <a:cxn ang="0">
                    <a:pos x="7" y="60"/>
                  </a:cxn>
                  <a:cxn ang="0">
                    <a:pos x="0" y="49"/>
                  </a:cxn>
                  <a:cxn ang="0">
                    <a:pos x="0" y="45"/>
                  </a:cxn>
                  <a:cxn ang="0">
                    <a:pos x="0" y="28"/>
                  </a:cxn>
                  <a:cxn ang="0">
                    <a:pos x="7" y="7"/>
                  </a:cxn>
                  <a:cxn ang="0">
                    <a:pos x="11" y="0"/>
                  </a:cxn>
                  <a:cxn ang="0">
                    <a:pos x="8" y="7"/>
                  </a:cxn>
                  <a:cxn ang="0">
                    <a:pos x="4" y="28"/>
                  </a:cxn>
                  <a:cxn ang="0">
                    <a:pos x="4" y="40"/>
                  </a:cxn>
                  <a:cxn ang="0">
                    <a:pos x="7" y="51"/>
                  </a:cxn>
                  <a:cxn ang="0">
                    <a:pos x="11" y="53"/>
                  </a:cxn>
                  <a:cxn ang="0">
                    <a:pos x="13" y="57"/>
                  </a:cxn>
                  <a:cxn ang="0">
                    <a:pos x="19" y="60"/>
                  </a:cxn>
                  <a:cxn ang="0">
                    <a:pos x="29" y="64"/>
                  </a:cxn>
                  <a:cxn ang="0">
                    <a:pos x="43" y="67"/>
                  </a:cxn>
                  <a:cxn ang="0">
                    <a:pos x="70" y="69"/>
                  </a:cxn>
                  <a:cxn ang="0">
                    <a:pos x="85" y="68"/>
                  </a:cxn>
                  <a:cxn ang="0">
                    <a:pos x="86" y="68"/>
                  </a:cxn>
                  <a:cxn ang="0">
                    <a:pos x="90" y="68"/>
                  </a:cxn>
                  <a:cxn ang="0">
                    <a:pos x="93" y="68"/>
                  </a:cxn>
                  <a:cxn ang="0">
                    <a:pos x="94" y="68"/>
                  </a:cxn>
                  <a:cxn ang="0">
                    <a:pos x="93" y="68"/>
                  </a:cxn>
                  <a:cxn ang="0">
                    <a:pos x="94" y="68"/>
                  </a:cxn>
                  <a:cxn ang="0">
                    <a:pos x="93" y="68"/>
                  </a:cxn>
                  <a:cxn ang="0">
                    <a:pos x="94" y="68"/>
                  </a:cxn>
                  <a:cxn ang="0">
                    <a:pos x="94" y="68"/>
                  </a:cxn>
                </a:cxnLst>
                <a:rect l="0" t="0" r="r" b="b"/>
                <a:pathLst>
                  <a:path w="174" h="77">
                    <a:moveTo>
                      <a:pt x="94" y="68"/>
                    </a:moveTo>
                    <a:lnTo>
                      <a:pt x="101" y="67"/>
                    </a:lnTo>
                    <a:lnTo>
                      <a:pt x="114" y="64"/>
                    </a:lnTo>
                    <a:lnTo>
                      <a:pt x="133" y="60"/>
                    </a:lnTo>
                    <a:lnTo>
                      <a:pt x="149" y="55"/>
                    </a:lnTo>
                    <a:lnTo>
                      <a:pt x="154" y="52"/>
                    </a:lnTo>
                    <a:lnTo>
                      <a:pt x="158" y="49"/>
                    </a:lnTo>
                    <a:lnTo>
                      <a:pt x="163" y="43"/>
                    </a:lnTo>
                    <a:lnTo>
                      <a:pt x="167" y="35"/>
                    </a:lnTo>
                    <a:lnTo>
                      <a:pt x="169" y="32"/>
                    </a:lnTo>
                    <a:lnTo>
                      <a:pt x="169" y="29"/>
                    </a:lnTo>
                    <a:lnTo>
                      <a:pt x="167" y="23"/>
                    </a:lnTo>
                    <a:lnTo>
                      <a:pt x="166" y="11"/>
                    </a:lnTo>
                    <a:lnTo>
                      <a:pt x="165" y="4"/>
                    </a:lnTo>
                    <a:lnTo>
                      <a:pt x="166" y="3"/>
                    </a:lnTo>
                    <a:lnTo>
                      <a:pt x="167" y="7"/>
                    </a:lnTo>
                    <a:lnTo>
                      <a:pt x="167" y="11"/>
                    </a:lnTo>
                    <a:lnTo>
                      <a:pt x="170" y="20"/>
                    </a:lnTo>
                    <a:lnTo>
                      <a:pt x="173" y="37"/>
                    </a:lnTo>
                    <a:lnTo>
                      <a:pt x="174" y="40"/>
                    </a:lnTo>
                    <a:lnTo>
                      <a:pt x="173" y="44"/>
                    </a:lnTo>
                    <a:lnTo>
                      <a:pt x="173" y="51"/>
                    </a:lnTo>
                    <a:lnTo>
                      <a:pt x="169" y="61"/>
                    </a:lnTo>
                    <a:lnTo>
                      <a:pt x="162" y="68"/>
                    </a:lnTo>
                    <a:lnTo>
                      <a:pt x="161" y="69"/>
                    </a:lnTo>
                    <a:lnTo>
                      <a:pt x="153" y="72"/>
                    </a:lnTo>
                    <a:lnTo>
                      <a:pt x="143" y="75"/>
                    </a:lnTo>
                    <a:lnTo>
                      <a:pt x="117" y="77"/>
                    </a:lnTo>
                    <a:lnTo>
                      <a:pt x="53" y="77"/>
                    </a:lnTo>
                    <a:lnTo>
                      <a:pt x="15" y="65"/>
                    </a:lnTo>
                    <a:lnTo>
                      <a:pt x="7" y="60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0" y="28"/>
                    </a:lnTo>
                    <a:lnTo>
                      <a:pt x="7" y="7"/>
                    </a:lnTo>
                    <a:lnTo>
                      <a:pt x="11" y="0"/>
                    </a:lnTo>
                    <a:lnTo>
                      <a:pt x="8" y="7"/>
                    </a:lnTo>
                    <a:lnTo>
                      <a:pt x="4" y="28"/>
                    </a:lnTo>
                    <a:lnTo>
                      <a:pt x="4" y="40"/>
                    </a:lnTo>
                    <a:lnTo>
                      <a:pt x="7" y="51"/>
                    </a:lnTo>
                    <a:lnTo>
                      <a:pt x="11" y="53"/>
                    </a:lnTo>
                    <a:lnTo>
                      <a:pt x="13" y="57"/>
                    </a:lnTo>
                    <a:lnTo>
                      <a:pt x="19" y="60"/>
                    </a:lnTo>
                    <a:lnTo>
                      <a:pt x="29" y="64"/>
                    </a:lnTo>
                    <a:lnTo>
                      <a:pt x="43" y="67"/>
                    </a:lnTo>
                    <a:lnTo>
                      <a:pt x="70" y="69"/>
                    </a:lnTo>
                    <a:lnTo>
                      <a:pt x="85" y="68"/>
                    </a:lnTo>
                    <a:lnTo>
                      <a:pt x="86" y="68"/>
                    </a:lnTo>
                    <a:lnTo>
                      <a:pt x="90" y="68"/>
                    </a:lnTo>
                    <a:lnTo>
                      <a:pt x="93" y="68"/>
                    </a:lnTo>
                    <a:lnTo>
                      <a:pt x="94" y="68"/>
                    </a:lnTo>
                    <a:lnTo>
                      <a:pt x="93" y="68"/>
                    </a:lnTo>
                    <a:lnTo>
                      <a:pt x="94" y="68"/>
                    </a:lnTo>
                    <a:lnTo>
                      <a:pt x="93" y="68"/>
                    </a:lnTo>
                    <a:lnTo>
                      <a:pt x="94" y="68"/>
                    </a:lnTo>
                    <a:lnTo>
                      <a:pt x="94" y="68"/>
                    </a:lnTo>
                    <a:close/>
                  </a:path>
                </a:pathLst>
              </a:custGeom>
              <a:solidFill>
                <a:srgbClr val="008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2" name="Freeform 322"/>
              <p:cNvSpPr>
                <a:spLocks/>
              </p:cNvSpPr>
              <p:nvPr/>
            </p:nvSpPr>
            <p:spPr bwMode="auto">
              <a:xfrm>
                <a:off x="4717" y="2044"/>
                <a:ext cx="5" cy="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1"/>
                  </a:cxn>
                  <a:cxn ang="0">
                    <a:pos x="14" y="5"/>
                  </a:cxn>
                  <a:cxn ang="0">
                    <a:pos x="16" y="11"/>
                  </a:cxn>
                  <a:cxn ang="0">
                    <a:pos x="16" y="12"/>
                  </a:cxn>
                  <a:cxn ang="0">
                    <a:pos x="15" y="14"/>
                  </a:cxn>
                  <a:cxn ang="0">
                    <a:pos x="14" y="16"/>
                  </a:cxn>
                  <a:cxn ang="0">
                    <a:pos x="10" y="16"/>
                  </a:cxn>
                  <a:cxn ang="0">
                    <a:pos x="8" y="16"/>
                  </a:cxn>
                  <a:cxn ang="0">
                    <a:pos x="4" y="16"/>
                  </a:cxn>
                  <a:cxn ang="0">
                    <a:pos x="2" y="14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7" y="1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10" y="1"/>
                    </a:lnTo>
                    <a:lnTo>
                      <a:pt x="14" y="5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5" y="14"/>
                    </a:lnTo>
                    <a:lnTo>
                      <a:pt x="14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3" name="Freeform 323"/>
              <p:cNvSpPr>
                <a:spLocks/>
              </p:cNvSpPr>
              <p:nvPr/>
            </p:nvSpPr>
            <p:spPr bwMode="auto">
              <a:xfrm>
                <a:off x="4734" y="2043"/>
                <a:ext cx="10" cy="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7" y="2"/>
                  </a:cxn>
                  <a:cxn ang="0">
                    <a:pos x="23" y="7"/>
                  </a:cxn>
                  <a:cxn ang="0">
                    <a:pos x="28" y="15"/>
                  </a:cxn>
                  <a:cxn ang="0">
                    <a:pos x="29" y="16"/>
                  </a:cxn>
                  <a:cxn ang="0">
                    <a:pos x="28" y="19"/>
                  </a:cxn>
                  <a:cxn ang="0">
                    <a:pos x="27" y="20"/>
                  </a:cxn>
                  <a:cxn ang="0">
                    <a:pos x="24" y="21"/>
                  </a:cxn>
                  <a:cxn ang="0">
                    <a:pos x="21" y="21"/>
                  </a:cxn>
                  <a:cxn ang="0">
                    <a:pos x="19" y="21"/>
                  </a:cxn>
                  <a:cxn ang="0">
                    <a:pos x="11" y="19"/>
                  </a:cxn>
                  <a:cxn ang="0">
                    <a:pos x="0" y="16"/>
                  </a:cxn>
                  <a:cxn ang="0">
                    <a:pos x="0" y="15"/>
                  </a:cxn>
                  <a:cxn ang="0">
                    <a:pos x="1" y="14"/>
                  </a:cxn>
                  <a:cxn ang="0">
                    <a:pos x="9" y="7"/>
                  </a:cxn>
                  <a:cxn ang="0">
                    <a:pos x="15" y="2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29" h="21">
                    <a:moveTo>
                      <a:pt x="16" y="0"/>
                    </a:moveTo>
                    <a:lnTo>
                      <a:pt x="17" y="2"/>
                    </a:lnTo>
                    <a:lnTo>
                      <a:pt x="23" y="7"/>
                    </a:lnTo>
                    <a:lnTo>
                      <a:pt x="28" y="15"/>
                    </a:lnTo>
                    <a:lnTo>
                      <a:pt x="29" y="16"/>
                    </a:lnTo>
                    <a:lnTo>
                      <a:pt x="28" y="19"/>
                    </a:lnTo>
                    <a:lnTo>
                      <a:pt x="27" y="20"/>
                    </a:lnTo>
                    <a:lnTo>
                      <a:pt x="24" y="21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1" y="19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9" y="7"/>
                    </a:lnTo>
                    <a:lnTo>
                      <a:pt x="15" y="2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4" name="Freeform 324"/>
              <p:cNvSpPr>
                <a:spLocks/>
              </p:cNvSpPr>
              <p:nvPr/>
            </p:nvSpPr>
            <p:spPr bwMode="auto">
              <a:xfrm>
                <a:off x="4758" y="2042"/>
                <a:ext cx="7" cy="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1"/>
                  </a:cxn>
                  <a:cxn ang="0">
                    <a:pos x="13" y="5"/>
                  </a:cxn>
                  <a:cxn ang="0">
                    <a:pos x="17" y="10"/>
                  </a:cxn>
                  <a:cxn ang="0">
                    <a:pos x="19" y="12"/>
                  </a:cxn>
                  <a:cxn ang="0">
                    <a:pos x="17" y="14"/>
                  </a:cxn>
                  <a:cxn ang="0">
                    <a:pos x="16" y="16"/>
                  </a:cxn>
                  <a:cxn ang="0">
                    <a:pos x="13" y="17"/>
                  </a:cxn>
                  <a:cxn ang="0">
                    <a:pos x="11" y="17"/>
                  </a:cxn>
                  <a:cxn ang="0">
                    <a:pos x="7" y="18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4" y="6"/>
                  </a:cxn>
                  <a:cxn ang="0">
                    <a:pos x="5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9" h="18">
                    <a:moveTo>
                      <a:pt x="7" y="0"/>
                    </a:moveTo>
                    <a:lnTo>
                      <a:pt x="8" y="1"/>
                    </a:lnTo>
                    <a:lnTo>
                      <a:pt x="13" y="5"/>
                    </a:lnTo>
                    <a:lnTo>
                      <a:pt x="17" y="10"/>
                    </a:lnTo>
                    <a:lnTo>
                      <a:pt x="19" y="12"/>
                    </a:lnTo>
                    <a:lnTo>
                      <a:pt x="17" y="14"/>
                    </a:lnTo>
                    <a:lnTo>
                      <a:pt x="16" y="16"/>
                    </a:lnTo>
                    <a:lnTo>
                      <a:pt x="13" y="17"/>
                    </a:lnTo>
                    <a:lnTo>
                      <a:pt x="11" y="17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4" y="6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5" name="Freeform 325"/>
              <p:cNvSpPr>
                <a:spLocks/>
              </p:cNvSpPr>
              <p:nvPr/>
            </p:nvSpPr>
            <p:spPr bwMode="auto">
              <a:xfrm>
                <a:off x="4703" y="2041"/>
                <a:ext cx="16" cy="1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4" y="4"/>
                  </a:cxn>
                  <a:cxn ang="0">
                    <a:pos x="41" y="3"/>
                  </a:cxn>
                  <a:cxn ang="0">
                    <a:pos x="35" y="2"/>
                  </a:cxn>
                  <a:cxn ang="0">
                    <a:pos x="31" y="0"/>
                  </a:cxn>
                  <a:cxn ang="0">
                    <a:pos x="27" y="2"/>
                  </a:cxn>
                  <a:cxn ang="0">
                    <a:pos x="19" y="3"/>
                  </a:cxn>
                  <a:cxn ang="0">
                    <a:pos x="12" y="7"/>
                  </a:cxn>
                  <a:cxn ang="0">
                    <a:pos x="7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2"/>
                  </a:cxn>
                  <a:cxn ang="0">
                    <a:pos x="9" y="35"/>
                  </a:cxn>
                  <a:cxn ang="0">
                    <a:pos x="24" y="33"/>
                  </a:cxn>
                  <a:cxn ang="0">
                    <a:pos x="29" y="31"/>
                  </a:cxn>
                  <a:cxn ang="0">
                    <a:pos x="31" y="31"/>
                  </a:cxn>
                  <a:cxn ang="0">
                    <a:pos x="39" y="27"/>
                  </a:cxn>
                  <a:cxn ang="0">
                    <a:pos x="47" y="19"/>
                  </a:cxn>
                  <a:cxn ang="0">
                    <a:pos x="48" y="15"/>
                  </a:cxn>
                  <a:cxn ang="0">
                    <a:pos x="48" y="14"/>
                  </a:cxn>
                  <a:cxn ang="0">
                    <a:pos x="48" y="10"/>
                  </a:cxn>
                  <a:cxn ang="0">
                    <a:pos x="48" y="7"/>
                  </a:cxn>
                  <a:cxn ang="0">
                    <a:pos x="48" y="6"/>
                  </a:cxn>
                  <a:cxn ang="0">
                    <a:pos x="47" y="6"/>
                  </a:cxn>
                  <a:cxn ang="0">
                    <a:pos x="48" y="6"/>
                  </a:cxn>
                  <a:cxn ang="0">
                    <a:pos x="47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35">
                    <a:moveTo>
                      <a:pt x="48" y="6"/>
                    </a:moveTo>
                    <a:lnTo>
                      <a:pt x="44" y="4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1" y="0"/>
                    </a:lnTo>
                    <a:lnTo>
                      <a:pt x="27" y="2"/>
                    </a:lnTo>
                    <a:lnTo>
                      <a:pt x="19" y="3"/>
                    </a:lnTo>
                    <a:lnTo>
                      <a:pt x="12" y="7"/>
                    </a:lnTo>
                    <a:lnTo>
                      <a:pt x="7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9" y="35"/>
                    </a:lnTo>
                    <a:lnTo>
                      <a:pt x="24" y="33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9" y="27"/>
                    </a:lnTo>
                    <a:lnTo>
                      <a:pt x="47" y="19"/>
                    </a:lnTo>
                    <a:lnTo>
                      <a:pt x="48" y="15"/>
                    </a:lnTo>
                    <a:lnTo>
                      <a:pt x="48" y="14"/>
                    </a:lnTo>
                    <a:lnTo>
                      <a:pt x="48" y="10"/>
                    </a:lnTo>
                    <a:lnTo>
                      <a:pt x="48" y="7"/>
                    </a:lnTo>
                    <a:lnTo>
                      <a:pt x="48" y="6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6" name="Freeform 326"/>
              <p:cNvSpPr>
                <a:spLocks/>
              </p:cNvSpPr>
              <p:nvPr/>
            </p:nvSpPr>
            <p:spPr bwMode="auto">
              <a:xfrm>
                <a:off x="4723" y="2041"/>
                <a:ext cx="17" cy="11"/>
              </a:xfrm>
              <a:custGeom>
                <a:avLst/>
                <a:gdLst/>
                <a:ahLst/>
                <a:cxnLst>
                  <a:cxn ang="0">
                    <a:pos x="48" y="5"/>
                  </a:cxn>
                  <a:cxn ang="0">
                    <a:pos x="44" y="4"/>
                  </a:cxn>
                  <a:cxn ang="0">
                    <a:pos x="41" y="3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27" y="1"/>
                  </a:cxn>
                  <a:cxn ang="0">
                    <a:pos x="19" y="3"/>
                  </a:cxn>
                  <a:cxn ang="0">
                    <a:pos x="12" y="7"/>
                  </a:cxn>
                  <a:cxn ang="0">
                    <a:pos x="7" y="12"/>
                  </a:cxn>
                  <a:cxn ang="0">
                    <a:pos x="1" y="19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1" y="32"/>
                  </a:cxn>
                  <a:cxn ang="0">
                    <a:pos x="9" y="34"/>
                  </a:cxn>
                  <a:cxn ang="0">
                    <a:pos x="24" y="33"/>
                  </a:cxn>
                  <a:cxn ang="0">
                    <a:pos x="29" y="30"/>
                  </a:cxn>
                  <a:cxn ang="0">
                    <a:pos x="39" y="25"/>
                  </a:cxn>
                  <a:cxn ang="0">
                    <a:pos x="43" y="21"/>
                  </a:cxn>
                  <a:cxn ang="0">
                    <a:pos x="47" y="16"/>
                  </a:cxn>
                  <a:cxn ang="0">
                    <a:pos x="48" y="13"/>
                  </a:cxn>
                  <a:cxn ang="0">
                    <a:pos x="48" y="12"/>
                  </a:cxn>
                  <a:cxn ang="0">
                    <a:pos x="49" y="9"/>
                  </a:cxn>
                  <a:cxn ang="0">
                    <a:pos x="49" y="7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47" y="5"/>
                  </a:cxn>
                  <a:cxn ang="0">
                    <a:pos x="48" y="5"/>
                  </a:cxn>
                  <a:cxn ang="0">
                    <a:pos x="47" y="5"/>
                  </a:cxn>
                  <a:cxn ang="0">
                    <a:pos x="48" y="5"/>
                  </a:cxn>
                  <a:cxn ang="0">
                    <a:pos x="48" y="5"/>
                  </a:cxn>
                </a:cxnLst>
                <a:rect l="0" t="0" r="r" b="b"/>
                <a:pathLst>
                  <a:path w="49" h="34">
                    <a:moveTo>
                      <a:pt x="48" y="5"/>
                    </a:moveTo>
                    <a:lnTo>
                      <a:pt x="44" y="4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27" y="1"/>
                    </a:lnTo>
                    <a:lnTo>
                      <a:pt x="19" y="3"/>
                    </a:lnTo>
                    <a:lnTo>
                      <a:pt x="12" y="7"/>
                    </a:lnTo>
                    <a:lnTo>
                      <a:pt x="7" y="12"/>
                    </a:lnTo>
                    <a:lnTo>
                      <a:pt x="1" y="19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1" y="32"/>
                    </a:lnTo>
                    <a:lnTo>
                      <a:pt x="9" y="34"/>
                    </a:lnTo>
                    <a:lnTo>
                      <a:pt x="24" y="33"/>
                    </a:lnTo>
                    <a:lnTo>
                      <a:pt x="29" y="30"/>
                    </a:lnTo>
                    <a:lnTo>
                      <a:pt x="39" y="25"/>
                    </a:lnTo>
                    <a:lnTo>
                      <a:pt x="43" y="21"/>
                    </a:lnTo>
                    <a:lnTo>
                      <a:pt x="47" y="16"/>
                    </a:lnTo>
                    <a:lnTo>
                      <a:pt x="48" y="13"/>
                    </a:lnTo>
                    <a:lnTo>
                      <a:pt x="48" y="12"/>
                    </a:lnTo>
                    <a:lnTo>
                      <a:pt x="49" y="9"/>
                    </a:lnTo>
                    <a:lnTo>
                      <a:pt x="49" y="7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7" name="Freeform 327"/>
              <p:cNvSpPr>
                <a:spLocks/>
              </p:cNvSpPr>
              <p:nvPr/>
            </p:nvSpPr>
            <p:spPr bwMode="auto">
              <a:xfrm>
                <a:off x="4746" y="2041"/>
                <a:ext cx="15" cy="11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41" y="2"/>
                  </a:cxn>
                  <a:cxn ang="0">
                    <a:pos x="38" y="2"/>
                  </a:cxn>
                  <a:cxn ang="0">
                    <a:pos x="32" y="1"/>
                  </a:cxn>
                  <a:cxn ang="0">
                    <a:pos x="28" y="0"/>
                  </a:cxn>
                  <a:cxn ang="0">
                    <a:pos x="24" y="1"/>
                  </a:cxn>
                  <a:cxn ang="0">
                    <a:pos x="16" y="2"/>
                  </a:cxn>
                  <a:cxn ang="0">
                    <a:pos x="9" y="6"/>
                  </a:cxn>
                  <a:cxn ang="0">
                    <a:pos x="5" y="12"/>
                  </a:cxn>
                  <a:cxn ang="0">
                    <a:pos x="1" y="18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1" y="31"/>
                  </a:cxn>
                  <a:cxn ang="0">
                    <a:pos x="4" y="33"/>
                  </a:cxn>
                  <a:cxn ang="0">
                    <a:pos x="8" y="34"/>
                  </a:cxn>
                  <a:cxn ang="0">
                    <a:pos x="13" y="34"/>
                  </a:cxn>
                  <a:cxn ang="0">
                    <a:pos x="21" y="33"/>
                  </a:cxn>
                  <a:cxn ang="0">
                    <a:pos x="26" y="30"/>
                  </a:cxn>
                  <a:cxn ang="0">
                    <a:pos x="36" y="25"/>
                  </a:cxn>
                  <a:cxn ang="0">
                    <a:pos x="44" y="16"/>
                  </a:cxn>
                  <a:cxn ang="0">
                    <a:pos x="45" y="13"/>
                  </a:cxn>
                  <a:cxn ang="0">
                    <a:pos x="45" y="12"/>
                  </a:cxn>
                  <a:cxn ang="0">
                    <a:pos x="46" y="8"/>
                  </a:cxn>
                  <a:cxn ang="0">
                    <a:pos x="46" y="6"/>
                  </a:cxn>
                  <a:cxn ang="0">
                    <a:pos x="45" y="5"/>
                  </a:cxn>
                  <a:cxn ang="0">
                    <a:pos x="45" y="4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5" y="4"/>
                  </a:cxn>
                </a:cxnLst>
                <a:rect l="0" t="0" r="r" b="b"/>
                <a:pathLst>
                  <a:path w="46" h="34">
                    <a:moveTo>
                      <a:pt x="45" y="4"/>
                    </a:moveTo>
                    <a:lnTo>
                      <a:pt x="41" y="2"/>
                    </a:lnTo>
                    <a:lnTo>
                      <a:pt x="38" y="2"/>
                    </a:lnTo>
                    <a:lnTo>
                      <a:pt x="32" y="1"/>
                    </a:lnTo>
                    <a:lnTo>
                      <a:pt x="28" y="0"/>
                    </a:lnTo>
                    <a:lnTo>
                      <a:pt x="24" y="1"/>
                    </a:lnTo>
                    <a:lnTo>
                      <a:pt x="16" y="2"/>
                    </a:lnTo>
                    <a:lnTo>
                      <a:pt x="9" y="6"/>
                    </a:lnTo>
                    <a:lnTo>
                      <a:pt x="5" y="12"/>
                    </a:lnTo>
                    <a:lnTo>
                      <a:pt x="1" y="18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1" y="31"/>
                    </a:lnTo>
                    <a:lnTo>
                      <a:pt x="4" y="33"/>
                    </a:lnTo>
                    <a:lnTo>
                      <a:pt x="8" y="34"/>
                    </a:lnTo>
                    <a:lnTo>
                      <a:pt x="13" y="34"/>
                    </a:lnTo>
                    <a:lnTo>
                      <a:pt x="21" y="33"/>
                    </a:lnTo>
                    <a:lnTo>
                      <a:pt x="26" y="30"/>
                    </a:lnTo>
                    <a:lnTo>
                      <a:pt x="36" y="25"/>
                    </a:lnTo>
                    <a:lnTo>
                      <a:pt x="44" y="16"/>
                    </a:lnTo>
                    <a:lnTo>
                      <a:pt x="45" y="13"/>
                    </a:lnTo>
                    <a:lnTo>
                      <a:pt x="45" y="12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45" y="5"/>
                    </a:lnTo>
                    <a:lnTo>
                      <a:pt x="45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8" name="Freeform 328"/>
              <p:cNvSpPr>
                <a:spLocks/>
              </p:cNvSpPr>
              <p:nvPr/>
            </p:nvSpPr>
            <p:spPr bwMode="auto">
              <a:xfrm>
                <a:off x="4769" y="2038"/>
                <a:ext cx="15" cy="12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2" y="3"/>
                  </a:cxn>
                  <a:cxn ang="0">
                    <a:pos x="37" y="1"/>
                  </a:cxn>
                  <a:cxn ang="0">
                    <a:pos x="31" y="1"/>
                  </a:cxn>
                  <a:cxn ang="0">
                    <a:pos x="30" y="0"/>
                  </a:cxn>
                  <a:cxn ang="0">
                    <a:pos x="25" y="1"/>
                  </a:cxn>
                  <a:cxn ang="0">
                    <a:pos x="17" y="3"/>
                  </a:cxn>
                  <a:cxn ang="0">
                    <a:pos x="10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0"/>
                  </a:cxn>
                  <a:cxn ang="0">
                    <a:pos x="1" y="32"/>
                  </a:cxn>
                  <a:cxn ang="0">
                    <a:pos x="9" y="34"/>
                  </a:cxn>
                  <a:cxn ang="0">
                    <a:pos x="23" y="33"/>
                  </a:cxn>
                  <a:cxn ang="0">
                    <a:pos x="29" y="30"/>
                  </a:cxn>
                  <a:cxn ang="0">
                    <a:pos x="38" y="25"/>
                  </a:cxn>
                  <a:cxn ang="0">
                    <a:pos x="46" y="16"/>
                  </a:cxn>
                  <a:cxn ang="0">
                    <a:pos x="47" y="13"/>
                  </a:cxn>
                  <a:cxn ang="0">
                    <a:pos x="47" y="12"/>
                  </a:cxn>
                  <a:cxn ang="0">
                    <a:pos x="47" y="8"/>
                  </a:cxn>
                  <a:cxn ang="0">
                    <a:pos x="47" y="5"/>
                  </a:cxn>
                  <a:cxn ang="0">
                    <a:pos x="47" y="4"/>
                  </a:cxn>
                  <a:cxn ang="0">
                    <a:pos x="46" y="4"/>
                  </a:cxn>
                  <a:cxn ang="0">
                    <a:pos x="47" y="4"/>
                  </a:cxn>
                  <a:cxn ang="0">
                    <a:pos x="46" y="4"/>
                  </a:cxn>
                  <a:cxn ang="0">
                    <a:pos x="47" y="4"/>
                  </a:cxn>
                  <a:cxn ang="0">
                    <a:pos x="47" y="4"/>
                  </a:cxn>
                </a:cxnLst>
                <a:rect l="0" t="0" r="r" b="b"/>
                <a:pathLst>
                  <a:path w="47" h="34">
                    <a:moveTo>
                      <a:pt x="47" y="4"/>
                    </a:moveTo>
                    <a:lnTo>
                      <a:pt x="42" y="3"/>
                    </a:lnTo>
                    <a:lnTo>
                      <a:pt x="37" y="1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17" y="3"/>
                    </a:lnTo>
                    <a:lnTo>
                      <a:pt x="10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1" y="32"/>
                    </a:lnTo>
                    <a:lnTo>
                      <a:pt x="9" y="34"/>
                    </a:lnTo>
                    <a:lnTo>
                      <a:pt x="23" y="33"/>
                    </a:lnTo>
                    <a:lnTo>
                      <a:pt x="29" y="30"/>
                    </a:lnTo>
                    <a:lnTo>
                      <a:pt x="38" y="25"/>
                    </a:lnTo>
                    <a:lnTo>
                      <a:pt x="46" y="16"/>
                    </a:lnTo>
                    <a:lnTo>
                      <a:pt x="47" y="13"/>
                    </a:lnTo>
                    <a:lnTo>
                      <a:pt x="47" y="12"/>
                    </a:lnTo>
                    <a:lnTo>
                      <a:pt x="47" y="8"/>
                    </a:lnTo>
                    <a:lnTo>
                      <a:pt x="47" y="5"/>
                    </a:lnTo>
                    <a:lnTo>
                      <a:pt x="47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9" name="Freeform 329"/>
              <p:cNvSpPr>
                <a:spLocks/>
              </p:cNvSpPr>
              <p:nvPr/>
            </p:nvSpPr>
            <p:spPr bwMode="auto">
              <a:xfrm>
                <a:off x="4790" y="2038"/>
                <a:ext cx="17" cy="10"/>
              </a:xfrm>
              <a:custGeom>
                <a:avLst/>
                <a:gdLst/>
                <a:ahLst/>
                <a:cxnLst>
                  <a:cxn ang="0">
                    <a:pos x="52" y="8"/>
                  </a:cxn>
                  <a:cxn ang="0">
                    <a:pos x="48" y="5"/>
                  </a:cxn>
                  <a:cxn ang="0">
                    <a:pos x="45" y="4"/>
                  </a:cxn>
                  <a:cxn ang="0">
                    <a:pos x="40" y="1"/>
                  </a:cxn>
                  <a:cxn ang="0">
                    <a:pos x="36" y="0"/>
                  </a:cxn>
                  <a:cxn ang="0">
                    <a:pos x="31" y="0"/>
                  </a:cxn>
                  <a:cxn ang="0">
                    <a:pos x="23" y="1"/>
                  </a:cxn>
                  <a:cxn ang="0">
                    <a:pos x="15" y="4"/>
                  </a:cxn>
                  <a:cxn ang="0">
                    <a:pos x="10" y="8"/>
                  </a:cxn>
                  <a:cxn ang="0">
                    <a:pos x="4" y="15"/>
                  </a:cxn>
                  <a:cxn ang="0">
                    <a:pos x="0" y="21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8" y="30"/>
                  </a:cxn>
                  <a:cxn ang="0">
                    <a:pos x="24" y="30"/>
                  </a:cxn>
                  <a:cxn ang="0">
                    <a:pos x="29" y="29"/>
                  </a:cxn>
                  <a:cxn ang="0">
                    <a:pos x="31" y="29"/>
                  </a:cxn>
                  <a:cxn ang="0">
                    <a:pos x="40" y="25"/>
                  </a:cxn>
                  <a:cxn ang="0">
                    <a:pos x="44" y="23"/>
                  </a:cxn>
                  <a:cxn ang="0">
                    <a:pos x="48" y="19"/>
                  </a:cxn>
                  <a:cxn ang="0">
                    <a:pos x="49" y="16"/>
                  </a:cxn>
                  <a:cxn ang="0">
                    <a:pos x="52" y="12"/>
                  </a:cxn>
                  <a:cxn ang="0">
                    <a:pos x="52" y="9"/>
                  </a:cxn>
                  <a:cxn ang="0">
                    <a:pos x="52" y="8"/>
                  </a:cxn>
                  <a:cxn ang="0">
                    <a:pos x="51" y="8"/>
                  </a:cxn>
                  <a:cxn ang="0">
                    <a:pos x="52" y="8"/>
                  </a:cxn>
                  <a:cxn ang="0">
                    <a:pos x="51" y="8"/>
                  </a:cxn>
                  <a:cxn ang="0">
                    <a:pos x="52" y="8"/>
                  </a:cxn>
                  <a:cxn ang="0">
                    <a:pos x="52" y="8"/>
                  </a:cxn>
                </a:cxnLst>
                <a:rect l="0" t="0" r="r" b="b"/>
                <a:pathLst>
                  <a:path w="52" h="30">
                    <a:moveTo>
                      <a:pt x="52" y="8"/>
                    </a:moveTo>
                    <a:lnTo>
                      <a:pt x="48" y="5"/>
                    </a:lnTo>
                    <a:lnTo>
                      <a:pt x="45" y="4"/>
                    </a:lnTo>
                    <a:lnTo>
                      <a:pt x="40" y="1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5" y="4"/>
                    </a:lnTo>
                    <a:lnTo>
                      <a:pt x="10" y="8"/>
                    </a:lnTo>
                    <a:lnTo>
                      <a:pt x="4" y="15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8" y="30"/>
                    </a:lnTo>
                    <a:lnTo>
                      <a:pt x="24" y="30"/>
                    </a:lnTo>
                    <a:lnTo>
                      <a:pt x="29" y="29"/>
                    </a:lnTo>
                    <a:lnTo>
                      <a:pt x="31" y="29"/>
                    </a:lnTo>
                    <a:lnTo>
                      <a:pt x="40" y="25"/>
                    </a:lnTo>
                    <a:lnTo>
                      <a:pt x="44" y="23"/>
                    </a:lnTo>
                    <a:lnTo>
                      <a:pt x="48" y="19"/>
                    </a:lnTo>
                    <a:lnTo>
                      <a:pt x="49" y="16"/>
                    </a:lnTo>
                    <a:lnTo>
                      <a:pt x="52" y="12"/>
                    </a:lnTo>
                    <a:lnTo>
                      <a:pt x="52" y="9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2" y="8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0" name="Freeform 330"/>
              <p:cNvSpPr>
                <a:spLocks/>
              </p:cNvSpPr>
              <p:nvPr/>
            </p:nvSpPr>
            <p:spPr bwMode="auto">
              <a:xfrm>
                <a:off x="4680" y="2033"/>
                <a:ext cx="12" cy="9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32" y="3"/>
                  </a:cxn>
                  <a:cxn ang="0">
                    <a:pos x="25" y="1"/>
                  </a:cxn>
                  <a:cxn ang="0">
                    <a:pos x="23" y="0"/>
                  </a:cxn>
                  <a:cxn ang="0">
                    <a:pos x="19" y="1"/>
                  </a:cxn>
                  <a:cxn ang="0">
                    <a:pos x="13" y="3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1" y="15"/>
                  </a:cxn>
                  <a:cxn ang="0">
                    <a:pos x="0" y="20"/>
                  </a:cxn>
                  <a:cxn ang="0">
                    <a:pos x="0" y="23"/>
                  </a:cxn>
                  <a:cxn ang="0">
                    <a:pos x="3" y="25"/>
                  </a:cxn>
                  <a:cxn ang="0">
                    <a:pos x="7" y="27"/>
                  </a:cxn>
                  <a:cxn ang="0">
                    <a:pos x="11" y="27"/>
                  </a:cxn>
                  <a:cxn ang="0">
                    <a:pos x="17" y="25"/>
                  </a:cxn>
                  <a:cxn ang="0">
                    <a:pos x="21" y="23"/>
                  </a:cxn>
                  <a:cxn ang="0">
                    <a:pos x="28" y="19"/>
                  </a:cxn>
                  <a:cxn ang="0">
                    <a:pos x="33" y="13"/>
                  </a:cxn>
                  <a:cxn ang="0">
                    <a:pos x="35" y="11"/>
                  </a:cxn>
                  <a:cxn ang="0">
                    <a:pos x="35" y="9"/>
                  </a:cxn>
                  <a:cxn ang="0">
                    <a:pos x="35" y="7"/>
                  </a:cxn>
                  <a:cxn ang="0">
                    <a:pos x="35" y="5"/>
                  </a:cxn>
                  <a:cxn ang="0">
                    <a:pos x="35" y="4"/>
                  </a:cxn>
                  <a:cxn ang="0">
                    <a:pos x="33" y="4"/>
                  </a:cxn>
                  <a:cxn ang="0">
                    <a:pos x="35" y="4"/>
                  </a:cxn>
                  <a:cxn ang="0">
                    <a:pos x="33" y="4"/>
                  </a:cxn>
                  <a:cxn ang="0">
                    <a:pos x="35" y="4"/>
                  </a:cxn>
                  <a:cxn ang="0">
                    <a:pos x="35" y="4"/>
                  </a:cxn>
                </a:cxnLst>
                <a:rect l="0" t="0" r="r" b="b"/>
                <a:pathLst>
                  <a:path w="35" h="27">
                    <a:moveTo>
                      <a:pt x="35" y="4"/>
                    </a:moveTo>
                    <a:lnTo>
                      <a:pt x="32" y="3"/>
                    </a:lnTo>
                    <a:lnTo>
                      <a:pt x="25" y="1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3" y="3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3" y="25"/>
                    </a:lnTo>
                    <a:lnTo>
                      <a:pt x="7" y="27"/>
                    </a:lnTo>
                    <a:lnTo>
                      <a:pt x="11" y="27"/>
                    </a:lnTo>
                    <a:lnTo>
                      <a:pt x="17" y="25"/>
                    </a:lnTo>
                    <a:lnTo>
                      <a:pt x="21" y="23"/>
                    </a:lnTo>
                    <a:lnTo>
                      <a:pt x="28" y="19"/>
                    </a:lnTo>
                    <a:lnTo>
                      <a:pt x="33" y="13"/>
                    </a:lnTo>
                    <a:lnTo>
                      <a:pt x="35" y="11"/>
                    </a:lnTo>
                    <a:lnTo>
                      <a:pt x="35" y="9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1" name="Freeform 331"/>
              <p:cNvSpPr>
                <a:spLocks/>
              </p:cNvSpPr>
              <p:nvPr/>
            </p:nvSpPr>
            <p:spPr bwMode="auto">
              <a:xfrm>
                <a:off x="4661" y="2035"/>
                <a:ext cx="11" cy="9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32" y="3"/>
                  </a:cxn>
                  <a:cxn ang="0">
                    <a:pos x="25" y="2"/>
                  </a:cxn>
                  <a:cxn ang="0">
                    <a:pos x="23" y="0"/>
                  </a:cxn>
                  <a:cxn ang="0">
                    <a:pos x="19" y="2"/>
                  </a:cxn>
                  <a:cxn ang="0">
                    <a:pos x="13" y="3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1" y="15"/>
                  </a:cxn>
                  <a:cxn ang="0">
                    <a:pos x="0" y="20"/>
                  </a:cxn>
                  <a:cxn ang="0">
                    <a:pos x="0" y="23"/>
                  </a:cxn>
                  <a:cxn ang="0">
                    <a:pos x="3" y="26"/>
                  </a:cxn>
                  <a:cxn ang="0">
                    <a:pos x="7" y="27"/>
                  </a:cxn>
                  <a:cxn ang="0">
                    <a:pos x="11" y="27"/>
                  </a:cxn>
                  <a:cxn ang="0">
                    <a:pos x="17" y="26"/>
                  </a:cxn>
                  <a:cxn ang="0">
                    <a:pos x="21" y="23"/>
                  </a:cxn>
                  <a:cxn ang="0">
                    <a:pos x="28" y="19"/>
                  </a:cxn>
                  <a:cxn ang="0">
                    <a:pos x="33" y="14"/>
                  </a:cxn>
                  <a:cxn ang="0">
                    <a:pos x="34" y="11"/>
                  </a:cxn>
                  <a:cxn ang="0">
                    <a:pos x="34" y="10"/>
                  </a:cxn>
                  <a:cxn ang="0">
                    <a:pos x="34" y="7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3" y="4"/>
                  </a:cxn>
                  <a:cxn ang="0">
                    <a:pos x="34" y="4"/>
                  </a:cxn>
                  <a:cxn ang="0">
                    <a:pos x="33" y="4"/>
                  </a:cxn>
                  <a:cxn ang="0">
                    <a:pos x="34" y="4"/>
                  </a:cxn>
                  <a:cxn ang="0">
                    <a:pos x="34" y="4"/>
                  </a:cxn>
                </a:cxnLst>
                <a:rect l="0" t="0" r="r" b="b"/>
                <a:pathLst>
                  <a:path w="34" h="27">
                    <a:moveTo>
                      <a:pt x="34" y="4"/>
                    </a:moveTo>
                    <a:lnTo>
                      <a:pt x="32" y="3"/>
                    </a:lnTo>
                    <a:lnTo>
                      <a:pt x="25" y="2"/>
                    </a:lnTo>
                    <a:lnTo>
                      <a:pt x="23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3" y="26"/>
                    </a:lnTo>
                    <a:lnTo>
                      <a:pt x="7" y="27"/>
                    </a:lnTo>
                    <a:lnTo>
                      <a:pt x="11" y="27"/>
                    </a:lnTo>
                    <a:lnTo>
                      <a:pt x="17" y="26"/>
                    </a:lnTo>
                    <a:lnTo>
                      <a:pt x="21" y="23"/>
                    </a:lnTo>
                    <a:lnTo>
                      <a:pt x="28" y="19"/>
                    </a:lnTo>
                    <a:lnTo>
                      <a:pt x="33" y="14"/>
                    </a:lnTo>
                    <a:lnTo>
                      <a:pt x="34" y="11"/>
                    </a:lnTo>
                    <a:lnTo>
                      <a:pt x="34" y="10"/>
                    </a:lnTo>
                    <a:lnTo>
                      <a:pt x="34" y="7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2" name="Freeform 332"/>
              <p:cNvSpPr>
                <a:spLocks/>
              </p:cNvSpPr>
              <p:nvPr/>
            </p:nvSpPr>
            <p:spPr bwMode="auto">
              <a:xfrm>
                <a:off x="4639" y="2038"/>
                <a:ext cx="12" cy="9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2" y="3"/>
                  </a:cxn>
                  <a:cxn ang="0">
                    <a:pos x="28" y="1"/>
                  </a:cxn>
                  <a:cxn ang="0">
                    <a:pos x="22" y="1"/>
                  </a:cxn>
                  <a:cxn ang="0">
                    <a:pos x="22" y="0"/>
                  </a:cxn>
                  <a:cxn ang="0">
                    <a:pos x="19" y="1"/>
                  </a:cxn>
                  <a:cxn ang="0">
                    <a:pos x="13" y="3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1" y="15"/>
                  </a:cxn>
                  <a:cxn ang="0">
                    <a:pos x="0" y="20"/>
                  </a:cxn>
                  <a:cxn ang="0">
                    <a:pos x="0" y="23"/>
                  </a:cxn>
                  <a:cxn ang="0">
                    <a:pos x="3" y="25"/>
                  </a:cxn>
                  <a:cxn ang="0">
                    <a:pos x="7" y="27"/>
                  </a:cxn>
                  <a:cxn ang="0">
                    <a:pos x="11" y="27"/>
                  </a:cxn>
                  <a:cxn ang="0">
                    <a:pos x="17" y="25"/>
                  </a:cxn>
                  <a:cxn ang="0">
                    <a:pos x="21" y="23"/>
                  </a:cxn>
                  <a:cxn ang="0">
                    <a:pos x="28" y="19"/>
                  </a:cxn>
                  <a:cxn ang="0">
                    <a:pos x="33" y="12"/>
                  </a:cxn>
                  <a:cxn ang="0">
                    <a:pos x="34" y="9"/>
                  </a:cxn>
                  <a:cxn ang="0">
                    <a:pos x="34" y="8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4" y="4"/>
                  </a:cxn>
                  <a:cxn ang="0">
                    <a:pos x="36" y="4"/>
                  </a:cxn>
                  <a:cxn ang="0">
                    <a:pos x="34" y="4"/>
                  </a:cxn>
                  <a:cxn ang="0">
                    <a:pos x="36" y="4"/>
                  </a:cxn>
                  <a:cxn ang="0">
                    <a:pos x="36" y="4"/>
                  </a:cxn>
                </a:cxnLst>
                <a:rect l="0" t="0" r="r" b="b"/>
                <a:pathLst>
                  <a:path w="36" h="27">
                    <a:moveTo>
                      <a:pt x="36" y="4"/>
                    </a:moveTo>
                    <a:lnTo>
                      <a:pt x="32" y="3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19" y="1"/>
                    </a:lnTo>
                    <a:lnTo>
                      <a:pt x="13" y="3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3" y="25"/>
                    </a:lnTo>
                    <a:lnTo>
                      <a:pt x="7" y="27"/>
                    </a:lnTo>
                    <a:lnTo>
                      <a:pt x="11" y="27"/>
                    </a:lnTo>
                    <a:lnTo>
                      <a:pt x="17" y="25"/>
                    </a:lnTo>
                    <a:lnTo>
                      <a:pt x="21" y="23"/>
                    </a:lnTo>
                    <a:lnTo>
                      <a:pt x="28" y="19"/>
                    </a:lnTo>
                    <a:lnTo>
                      <a:pt x="33" y="12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3" name="Freeform 333"/>
              <p:cNvSpPr>
                <a:spLocks/>
              </p:cNvSpPr>
              <p:nvPr/>
            </p:nvSpPr>
            <p:spPr bwMode="auto">
              <a:xfrm>
                <a:off x="4652" y="2028"/>
                <a:ext cx="12" cy="9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2" y="3"/>
                  </a:cxn>
                  <a:cxn ang="0">
                    <a:pos x="28" y="2"/>
                  </a:cxn>
                  <a:cxn ang="0">
                    <a:pos x="23" y="2"/>
                  </a:cxn>
                  <a:cxn ang="0">
                    <a:pos x="23" y="0"/>
                  </a:cxn>
                  <a:cxn ang="0">
                    <a:pos x="19" y="2"/>
                  </a:cxn>
                  <a:cxn ang="0">
                    <a:pos x="14" y="3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3"/>
                  </a:cxn>
                  <a:cxn ang="0">
                    <a:pos x="3" y="26"/>
                  </a:cxn>
                  <a:cxn ang="0">
                    <a:pos x="7" y="27"/>
                  </a:cxn>
                  <a:cxn ang="0">
                    <a:pos x="11" y="27"/>
                  </a:cxn>
                  <a:cxn ang="0">
                    <a:pos x="18" y="26"/>
                  </a:cxn>
                  <a:cxn ang="0">
                    <a:pos x="22" y="23"/>
                  </a:cxn>
                  <a:cxn ang="0">
                    <a:pos x="28" y="19"/>
                  </a:cxn>
                  <a:cxn ang="0">
                    <a:pos x="34" y="14"/>
                  </a:cxn>
                  <a:cxn ang="0">
                    <a:pos x="35" y="11"/>
                  </a:cxn>
                  <a:cxn ang="0">
                    <a:pos x="35" y="10"/>
                  </a:cxn>
                  <a:cxn ang="0">
                    <a:pos x="36" y="7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5" y="4"/>
                  </a:cxn>
                  <a:cxn ang="0">
                    <a:pos x="36" y="4"/>
                  </a:cxn>
                  <a:cxn ang="0">
                    <a:pos x="35" y="4"/>
                  </a:cxn>
                  <a:cxn ang="0">
                    <a:pos x="36" y="4"/>
                  </a:cxn>
                  <a:cxn ang="0">
                    <a:pos x="36" y="4"/>
                  </a:cxn>
                </a:cxnLst>
                <a:rect l="0" t="0" r="r" b="b"/>
                <a:pathLst>
                  <a:path w="36" h="27">
                    <a:moveTo>
                      <a:pt x="36" y="4"/>
                    </a:moveTo>
                    <a:lnTo>
                      <a:pt x="32" y="3"/>
                    </a:lnTo>
                    <a:lnTo>
                      <a:pt x="28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19" y="2"/>
                    </a:lnTo>
                    <a:lnTo>
                      <a:pt x="14" y="3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3" y="26"/>
                    </a:lnTo>
                    <a:lnTo>
                      <a:pt x="7" y="27"/>
                    </a:lnTo>
                    <a:lnTo>
                      <a:pt x="11" y="27"/>
                    </a:lnTo>
                    <a:lnTo>
                      <a:pt x="18" y="26"/>
                    </a:lnTo>
                    <a:lnTo>
                      <a:pt x="22" y="23"/>
                    </a:lnTo>
                    <a:lnTo>
                      <a:pt x="28" y="19"/>
                    </a:lnTo>
                    <a:lnTo>
                      <a:pt x="34" y="14"/>
                    </a:lnTo>
                    <a:lnTo>
                      <a:pt x="35" y="11"/>
                    </a:lnTo>
                    <a:lnTo>
                      <a:pt x="35" y="10"/>
                    </a:lnTo>
                    <a:lnTo>
                      <a:pt x="36" y="7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4" name="Freeform 334"/>
              <p:cNvSpPr>
                <a:spLocks/>
              </p:cNvSpPr>
              <p:nvPr/>
            </p:nvSpPr>
            <p:spPr bwMode="auto">
              <a:xfrm>
                <a:off x="4672" y="2025"/>
                <a:ext cx="12" cy="8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5" y="4"/>
                  </a:cxn>
                  <a:cxn ang="0">
                    <a:pos x="32" y="4"/>
                  </a:cxn>
                  <a:cxn ang="0">
                    <a:pos x="28" y="1"/>
                  </a:cxn>
                  <a:cxn ang="0">
                    <a:pos x="23" y="1"/>
                  </a:cxn>
                  <a:cxn ang="0">
                    <a:pos x="23" y="0"/>
                  </a:cxn>
                  <a:cxn ang="0">
                    <a:pos x="19" y="1"/>
                  </a:cxn>
                  <a:cxn ang="0">
                    <a:pos x="13" y="2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1" y="14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7" y="26"/>
                  </a:cxn>
                  <a:cxn ang="0">
                    <a:pos x="17" y="25"/>
                  </a:cxn>
                  <a:cxn ang="0">
                    <a:pos x="21" y="24"/>
                  </a:cxn>
                  <a:cxn ang="0">
                    <a:pos x="29" y="20"/>
                  </a:cxn>
                  <a:cxn ang="0">
                    <a:pos x="35" y="13"/>
                  </a:cxn>
                  <a:cxn ang="0">
                    <a:pos x="36" y="10"/>
                  </a:cxn>
                  <a:cxn ang="0">
                    <a:pos x="36" y="9"/>
                  </a:cxn>
                  <a:cxn ang="0">
                    <a:pos x="36" y="8"/>
                  </a:cxn>
                  <a:cxn ang="0">
                    <a:pos x="36" y="5"/>
                  </a:cxn>
                  <a:cxn ang="0">
                    <a:pos x="36" y="4"/>
                  </a:cxn>
                  <a:cxn ang="0">
                    <a:pos x="35" y="4"/>
                  </a:cxn>
                  <a:cxn ang="0">
                    <a:pos x="36" y="4"/>
                  </a:cxn>
                  <a:cxn ang="0">
                    <a:pos x="35" y="4"/>
                  </a:cxn>
                  <a:cxn ang="0">
                    <a:pos x="36" y="4"/>
                  </a:cxn>
                  <a:cxn ang="0">
                    <a:pos x="36" y="4"/>
                  </a:cxn>
                </a:cxnLst>
                <a:rect l="0" t="0" r="r" b="b"/>
                <a:pathLst>
                  <a:path w="36" h="26">
                    <a:moveTo>
                      <a:pt x="36" y="4"/>
                    </a:moveTo>
                    <a:lnTo>
                      <a:pt x="35" y="4"/>
                    </a:lnTo>
                    <a:lnTo>
                      <a:pt x="32" y="4"/>
                    </a:lnTo>
                    <a:lnTo>
                      <a:pt x="28" y="1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3" y="2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1" y="14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7" y="26"/>
                    </a:lnTo>
                    <a:lnTo>
                      <a:pt x="17" y="25"/>
                    </a:lnTo>
                    <a:lnTo>
                      <a:pt x="21" y="24"/>
                    </a:lnTo>
                    <a:lnTo>
                      <a:pt x="29" y="20"/>
                    </a:lnTo>
                    <a:lnTo>
                      <a:pt x="35" y="13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6" y="5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5" name="Freeform 335"/>
              <p:cNvSpPr>
                <a:spLocks/>
              </p:cNvSpPr>
              <p:nvPr/>
            </p:nvSpPr>
            <p:spPr bwMode="auto">
              <a:xfrm>
                <a:off x="4692" y="2022"/>
                <a:ext cx="12" cy="9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2" y="3"/>
                  </a:cxn>
                  <a:cxn ang="0">
                    <a:pos x="28" y="1"/>
                  </a:cxn>
                  <a:cxn ang="0">
                    <a:pos x="22" y="1"/>
                  </a:cxn>
                  <a:cxn ang="0">
                    <a:pos x="22" y="0"/>
                  </a:cxn>
                  <a:cxn ang="0">
                    <a:pos x="18" y="1"/>
                  </a:cxn>
                  <a:cxn ang="0">
                    <a:pos x="13" y="3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1" y="14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3" y="25"/>
                  </a:cxn>
                  <a:cxn ang="0">
                    <a:pos x="7" y="26"/>
                  </a:cxn>
                  <a:cxn ang="0">
                    <a:pos x="11" y="26"/>
                  </a:cxn>
                  <a:cxn ang="0">
                    <a:pos x="17" y="25"/>
                  </a:cxn>
                  <a:cxn ang="0">
                    <a:pos x="21" y="22"/>
                  </a:cxn>
                  <a:cxn ang="0">
                    <a:pos x="22" y="22"/>
                  </a:cxn>
                  <a:cxn ang="0">
                    <a:pos x="29" y="18"/>
                  </a:cxn>
                  <a:cxn ang="0">
                    <a:pos x="34" y="13"/>
                  </a:cxn>
                  <a:cxn ang="0">
                    <a:pos x="36" y="10"/>
                  </a:cxn>
                  <a:cxn ang="0">
                    <a:pos x="36" y="9"/>
                  </a:cxn>
                  <a:cxn ang="0">
                    <a:pos x="36" y="7"/>
                  </a:cxn>
                  <a:cxn ang="0">
                    <a:pos x="36" y="5"/>
                  </a:cxn>
                  <a:cxn ang="0">
                    <a:pos x="36" y="4"/>
                  </a:cxn>
                  <a:cxn ang="0">
                    <a:pos x="34" y="4"/>
                  </a:cxn>
                  <a:cxn ang="0">
                    <a:pos x="36" y="4"/>
                  </a:cxn>
                  <a:cxn ang="0">
                    <a:pos x="34" y="4"/>
                  </a:cxn>
                  <a:cxn ang="0">
                    <a:pos x="36" y="4"/>
                  </a:cxn>
                  <a:cxn ang="0">
                    <a:pos x="36" y="4"/>
                  </a:cxn>
                </a:cxnLst>
                <a:rect l="0" t="0" r="r" b="b"/>
                <a:pathLst>
                  <a:path w="36" h="26">
                    <a:moveTo>
                      <a:pt x="36" y="4"/>
                    </a:moveTo>
                    <a:lnTo>
                      <a:pt x="32" y="3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3" y="25"/>
                    </a:lnTo>
                    <a:lnTo>
                      <a:pt x="7" y="26"/>
                    </a:lnTo>
                    <a:lnTo>
                      <a:pt x="11" y="26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2" y="22"/>
                    </a:lnTo>
                    <a:lnTo>
                      <a:pt x="29" y="18"/>
                    </a:lnTo>
                    <a:lnTo>
                      <a:pt x="34" y="13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6" y="7"/>
                    </a:lnTo>
                    <a:lnTo>
                      <a:pt x="36" y="5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6" name="Freeform 336"/>
              <p:cNvSpPr>
                <a:spLocks/>
              </p:cNvSpPr>
              <p:nvPr/>
            </p:nvSpPr>
            <p:spPr bwMode="auto">
              <a:xfrm>
                <a:off x="4786" y="2030"/>
                <a:ext cx="14" cy="7"/>
              </a:xfrm>
              <a:custGeom>
                <a:avLst/>
                <a:gdLst/>
                <a:ahLst/>
                <a:cxnLst>
                  <a:cxn ang="0">
                    <a:pos x="41" y="11"/>
                  </a:cxn>
                  <a:cxn ang="0">
                    <a:pos x="38" y="8"/>
                  </a:cxn>
                  <a:cxn ang="0">
                    <a:pos x="35" y="5"/>
                  </a:cxn>
                  <a:cxn ang="0">
                    <a:pos x="30" y="3"/>
                  </a:cxn>
                  <a:cxn ang="0">
                    <a:pos x="30" y="1"/>
                  </a:cxn>
                  <a:cxn ang="0">
                    <a:pos x="26" y="1"/>
                  </a:cxn>
                  <a:cxn ang="0">
                    <a:pos x="21" y="0"/>
                  </a:cxn>
                  <a:cxn ang="0">
                    <a:pos x="16" y="0"/>
                  </a:cxn>
                  <a:cxn ang="0">
                    <a:pos x="10" y="3"/>
                  </a:cxn>
                  <a:cxn ang="0">
                    <a:pos x="5" y="5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5" y="19"/>
                  </a:cxn>
                  <a:cxn ang="0">
                    <a:pos x="16" y="21"/>
                  </a:cxn>
                  <a:cxn ang="0">
                    <a:pos x="20" y="21"/>
                  </a:cxn>
                  <a:cxn ang="0">
                    <a:pos x="21" y="21"/>
                  </a:cxn>
                  <a:cxn ang="0">
                    <a:pos x="28" y="21"/>
                  </a:cxn>
                  <a:cxn ang="0">
                    <a:pos x="34" y="17"/>
                  </a:cxn>
                  <a:cxn ang="0">
                    <a:pos x="37" y="16"/>
                  </a:cxn>
                  <a:cxn ang="0">
                    <a:pos x="39" y="13"/>
                  </a:cxn>
                  <a:cxn ang="0">
                    <a:pos x="41" y="12"/>
                  </a:cxn>
                  <a:cxn ang="0">
                    <a:pos x="41" y="11"/>
                  </a:cxn>
                  <a:cxn ang="0">
                    <a:pos x="39" y="11"/>
                  </a:cxn>
                  <a:cxn ang="0">
                    <a:pos x="41" y="11"/>
                  </a:cxn>
                  <a:cxn ang="0">
                    <a:pos x="39" y="11"/>
                  </a:cxn>
                  <a:cxn ang="0">
                    <a:pos x="41" y="11"/>
                  </a:cxn>
                  <a:cxn ang="0">
                    <a:pos x="41" y="11"/>
                  </a:cxn>
                </a:cxnLst>
                <a:rect l="0" t="0" r="r" b="b"/>
                <a:pathLst>
                  <a:path w="41" h="21">
                    <a:moveTo>
                      <a:pt x="41" y="11"/>
                    </a:moveTo>
                    <a:lnTo>
                      <a:pt x="38" y="8"/>
                    </a:lnTo>
                    <a:lnTo>
                      <a:pt x="35" y="5"/>
                    </a:lnTo>
                    <a:lnTo>
                      <a:pt x="30" y="3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0" y="3"/>
                    </a:lnTo>
                    <a:lnTo>
                      <a:pt x="5" y="5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5" y="19"/>
                    </a:lnTo>
                    <a:lnTo>
                      <a:pt x="16" y="21"/>
                    </a:lnTo>
                    <a:lnTo>
                      <a:pt x="20" y="21"/>
                    </a:lnTo>
                    <a:lnTo>
                      <a:pt x="21" y="21"/>
                    </a:lnTo>
                    <a:lnTo>
                      <a:pt x="28" y="21"/>
                    </a:lnTo>
                    <a:lnTo>
                      <a:pt x="34" y="17"/>
                    </a:lnTo>
                    <a:lnTo>
                      <a:pt x="37" y="16"/>
                    </a:lnTo>
                    <a:lnTo>
                      <a:pt x="39" y="13"/>
                    </a:lnTo>
                    <a:lnTo>
                      <a:pt x="41" y="12"/>
                    </a:lnTo>
                    <a:lnTo>
                      <a:pt x="41" y="11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1" y="11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7" name="Freeform 337"/>
              <p:cNvSpPr>
                <a:spLocks/>
              </p:cNvSpPr>
              <p:nvPr/>
            </p:nvSpPr>
            <p:spPr bwMode="auto">
              <a:xfrm>
                <a:off x="4805" y="2032"/>
                <a:ext cx="14" cy="7"/>
              </a:xfrm>
              <a:custGeom>
                <a:avLst/>
                <a:gdLst/>
                <a:ahLst/>
                <a:cxnLst>
                  <a:cxn ang="0">
                    <a:pos x="40" y="10"/>
                  </a:cxn>
                  <a:cxn ang="0">
                    <a:pos x="36" y="7"/>
                  </a:cxn>
                  <a:cxn ang="0">
                    <a:pos x="34" y="6"/>
                  </a:cxn>
                  <a:cxn ang="0">
                    <a:pos x="30" y="3"/>
                  </a:cxn>
                  <a:cxn ang="0">
                    <a:pos x="30" y="2"/>
                  </a:cxn>
                  <a:cxn ang="0">
                    <a:pos x="26" y="2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9" y="2"/>
                  </a:cxn>
                  <a:cxn ang="0">
                    <a:pos x="5" y="6"/>
                  </a:cxn>
                  <a:cxn ang="0">
                    <a:pos x="1" y="10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1" y="16"/>
                  </a:cxn>
                  <a:cxn ang="0">
                    <a:pos x="4" y="18"/>
                  </a:cxn>
                  <a:cxn ang="0">
                    <a:pos x="9" y="20"/>
                  </a:cxn>
                  <a:cxn ang="0">
                    <a:pos x="14" y="22"/>
                  </a:cxn>
                  <a:cxn ang="0">
                    <a:pos x="20" y="22"/>
                  </a:cxn>
                  <a:cxn ang="0">
                    <a:pos x="21" y="22"/>
                  </a:cxn>
                  <a:cxn ang="0">
                    <a:pos x="28" y="22"/>
                  </a:cxn>
                  <a:cxn ang="0">
                    <a:pos x="34" y="18"/>
                  </a:cxn>
                  <a:cxn ang="0">
                    <a:pos x="37" y="16"/>
                  </a:cxn>
                  <a:cxn ang="0">
                    <a:pos x="40" y="14"/>
                  </a:cxn>
                  <a:cxn ang="0">
                    <a:pos x="40" y="11"/>
                  </a:cxn>
                  <a:cxn ang="0">
                    <a:pos x="40" y="10"/>
                  </a:cxn>
                  <a:cxn ang="0">
                    <a:pos x="38" y="10"/>
                  </a:cxn>
                  <a:cxn ang="0">
                    <a:pos x="40" y="10"/>
                  </a:cxn>
                  <a:cxn ang="0">
                    <a:pos x="38" y="10"/>
                  </a:cxn>
                  <a:cxn ang="0">
                    <a:pos x="40" y="10"/>
                  </a:cxn>
                  <a:cxn ang="0">
                    <a:pos x="40" y="10"/>
                  </a:cxn>
                </a:cxnLst>
                <a:rect l="0" t="0" r="r" b="b"/>
                <a:pathLst>
                  <a:path w="40" h="22">
                    <a:moveTo>
                      <a:pt x="40" y="10"/>
                    </a:moveTo>
                    <a:lnTo>
                      <a:pt x="36" y="7"/>
                    </a:lnTo>
                    <a:lnTo>
                      <a:pt x="34" y="6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26" y="2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2"/>
                    </a:lnTo>
                    <a:lnTo>
                      <a:pt x="5" y="6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4" y="18"/>
                    </a:lnTo>
                    <a:lnTo>
                      <a:pt x="9" y="20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1" y="22"/>
                    </a:lnTo>
                    <a:lnTo>
                      <a:pt x="28" y="22"/>
                    </a:lnTo>
                    <a:lnTo>
                      <a:pt x="34" y="18"/>
                    </a:lnTo>
                    <a:lnTo>
                      <a:pt x="37" y="16"/>
                    </a:lnTo>
                    <a:lnTo>
                      <a:pt x="40" y="14"/>
                    </a:lnTo>
                    <a:lnTo>
                      <a:pt x="40" y="11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40" y="10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8" name="Freeform 338"/>
              <p:cNvSpPr>
                <a:spLocks/>
              </p:cNvSpPr>
              <p:nvPr/>
            </p:nvSpPr>
            <p:spPr bwMode="auto">
              <a:xfrm>
                <a:off x="4822" y="2035"/>
                <a:ext cx="13" cy="7"/>
              </a:xfrm>
              <a:custGeom>
                <a:avLst/>
                <a:gdLst/>
                <a:ahLst/>
                <a:cxnLst>
                  <a:cxn ang="0">
                    <a:pos x="40" y="10"/>
                  </a:cxn>
                  <a:cxn ang="0">
                    <a:pos x="37" y="8"/>
                  </a:cxn>
                  <a:cxn ang="0">
                    <a:pos x="35" y="5"/>
                  </a:cxn>
                  <a:cxn ang="0">
                    <a:pos x="29" y="2"/>
                  </a:cxn>
                  <a:cxn ang="0">
                    <a:pos x="29" y="1"/>
                  </a:cxn>
                  <a:cxn ang="0">
                    <a:pos x="25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5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0" y="13"/>
                  </a:cxn>
                  <a:cxn ang="0">
                    <a:pos x="2" y="16"/>
                  </a:cxn>
                  <a:cxn ang="0">
                    <a:pos x="4" y="18"/>
                  </a:cxn>
                  <a:cxn ang="0">
                    <a:pos x="8" y="20"/>
                  </a:cxn>
                  <a:cxn ang="0">
                    <a:pos x="15" y="21"/>
                  </a:cxn>
                  <a:cxn ang="0">
                    <a:pos x="19" y="21"/>
                  </a:cxn>
                  <a:cxn ang="0">
                    <a:pos x="28" y="21"/>
                  </a:cxn>
                  <a:cxn ang="0">
                    <a:pos x="35" y="18"/>
                  </a:cxn>
                  <a:cxn ang="0">
                    <a:pos x="37" y="16"/>
                  </a:cxn>
                  <a:cxn ang="0">
                    <a:pos x="40" y="13"/>
                  </a:cxn>
                  <a:cxn ang="0">
                    <a:pos x="40" y="12"/>
                  </a:cxn>
                  <a:cxn ang="0">
                    <a:pos x="40" y="10"/>
                  </a:cxn>
                  <a:cxn ang="0">
                    <a:pos x="39" y="10"/>
                  </a:cxn>
                  <a:cxn ang="0">
                    <a:pos x="40" y="10"/>
                  </a:cxn>
                  <a:cxn ang="0">
                    <a:pos x="39" y="10"/>
                  </a:cxn>
                  <a:cxn ang="0">
                    <a:pos x="40" y="10"/>
                  </a:cxn>
                  <a:cxn ang="0">
                    <a:pos x="40" y="10"/>
                  </a:cxn>
                </a:cxnLst>
                <a:rect l="0" t="0" r="r" b="b"/>
                <a:pathLst>
                  <a:path w="40" h="21">
                    <a:moveTo>
                      <a:pt x="40" y="10"/>
                    </a:moveTo>
                    <a:lnTo>
                      <a:pt x="37" y="8"/>
                    </a:lnTo>
                    <a:lnTo>
                      <a:pt x="35" y="5"/>
                    </a:lnTo>
                    <a:lnTo>
                      <a:pt x="29" y="2"/>
                    </a:lnTo>
                    <a:lnTo>
                      <a:pt x="29" y="1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5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8" y="20"/>
                    </a:lnTo>
                    <a:lnTo>
                      <a:pt x="15" y="21"/>
                    </a:lnTo>
                    <a:lnTo>
                      <a:pt x="19" y="21"/>
                    </a:lnTo>
                    <a:lnTo>
                      <a:pt x="28" y="21"/>
                    </a:lnTo>
                    <a:lnTo>
                      <a:pt x="35" y="18"/>
                    </a:lnTo>
                    <a:lnTo>
                      <a:pt x="37" y="16"/>
                    </a:lnTo>
                    <a:lnTo>
                      <a:pt x="40" y="13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40" y="10"/>
                    </a:lnTo>
                    <a:lnTo>
                      <a:pt x="40" y="10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9" name="Freeform 339"/>
              <p:cNvSpPr>
                <a:spLocks/>
              </p:cNvSpPr>
              <p:nvPr/>
            </p:nvSpPr>
            <p:spPr bwMode="auto">
              <a:xfrm>
                <a:off x="4837" y="2040"/>
                <a:ext cx="13" cy="6"/>
              </a:xfrm>
              <a:custGeom>
                <a:avLst/>
                <a:gdLst/>
                <a:ahLst/>
                <a:cxnLst>
                  <a:cxn ang="0">
                    <a:pos x="39" y="9"/>
                  </a:cxn>
                  <a:cxn ang="0">
                    <a:pos x="36" y="8"/>
                  </a:cxn>
                  <a:cxn ang="0">
                    <a:pos x="34" y="5"/>
                  </a:cxn>
                  <a:cxn ang="0">
                    <a:pos x="30" y="3"/>
                  </a:cxn>
                  <a:cxn ang="0">
                    <a:pos x="30" y="1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10" y="3"/>
                  </a:cxn>
                  <a:cxn ang="0">
                    <a:pos x="4" y="5"/>
                  </a:cxn>
                  <a:cxn ang="0">
                    <a:pos x="2" y="11"/>
                  </a:cxn>
                  <a:cxn ang="0">
                    <a:pos x="0" y="12"/>
                  </a:cxn>
                  <a:cxn ang="0">
                    <a:pos x="6" y="17"/>
                  </a:cxn>
                  <a:cxn ang="0">
                    <a:pos x="15" y="20"/>
                  </a:cxn>
                  <a:cxn ang="0">
                    <a:pos x="19" y="20"/>
                  </a:cxn>
                  <a:cxn ang="0">
                    <a:pos x="20" y="20"/>
                  </a:cxn>
                  <a:cxn ang="0">
                    <a:pos x="27" y="20"/>
                  </a:cxn>
                  <a:cxn ang="0">
                    <a:pos x="34" y="17"/>
                  </a:cxn>
                  <a:cxn ang="0">
                    <a:pos x="36" y="16"/>
                  </a:cxn>
                  <a:cxn ang="0">
                    <a:pos x="39" y="13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7" y="9"/>
                  </a:cxn>
                  <a:cxn ang="0">
                    <a:pos x="39" y="9"/>
                  </a:cxn>
                  <a:cxn ang="0">
                    <a:pos x="37" y="9"/>
                  </a:cxn>
                  <a:cxn ang="0">
                    <a:pos x="39" y="9"/>
                  </a:cxn>
                  <a:cxn ang="0">
                    <a:pos x="39" y="9"/>
                  </a:cxn>
                </a:cxnLst>
                <a:rect l="0" t="0" r="r" b="b"/>
                <a:pathLst>
                  <a:path w="39" h="20">
                    <a:moveTo>
                      <a:pt x="39" y="9"/>
                    </a:moveTo>
                    <a:lnTo>
                      <a:pt x="36" y="8"/>
                    </a:lnTo>
                    <a:lnTo>
                      <a:pt x="34" y="5"/>
                    </a:lnTo>
                    <a:lnTo>
                      <a:pt x="30" y="3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0" y="3"/>
                    </a:lnTo>
                    <a:lnTo>
                      <a:pt x="4" y="5"/>
                    </a:lnTo>
                    <a:lnTo>
                      <a:pt x="2" y="11"/>
                    </a:lnTo>
                    <a:lnTo>
                      <a:pt x="0" y="12"/>
                    </a:lnTo>
                    <a:lnTo>
                      <a:pt x="6" y="17"/>
                    </a:lnTo>
                    <a:lnTo>
                      <a:pt x="15" y="20"/>
                    </a:lnTo>
                    <a:lnTo>
                      <a:pt x="19" y="20"/>
                    </a:lnTo>
                    <a:lnTo>
                      <a:pt x="20" y="20"/>
                    </a:lnTo>
                    <a:lnTo>
                      <a:pt x="27" y="20"/>
                    </a:lnTo>
                    <a:lnTo>
                      <a:pt x="34" y="17"/>
                    </a:lnTo>
                    <a:lnTo>
                      <a:pt x="36" y="16"/>
                    </a:lnTo>
                    <a:lnTo>
                      <a:pt x="39" y="13"/>
                    </a:lnTo>
                    <a:lnTo>
                      <a:pt x="39" y="11"/>
                    </a:lnTo>
                    <a:lnTo>
                      <a:pt x="39" y="9"/>
                    </a:lnTo>
                    <a:lnTo>
                      <a:pt x="37" y="9"/>
                    </a:lnTo>
                    <a:lnTo>
                      <a:pt x="39" y="9"/>
                    </a:lnTo>
                    <a:lnTo>
                      <a:pt x="37" y="9"/>
                    </a:lnTo>
                    <a:lnTo>
                      <a:pt x="39" y="9"/>
                    </a:lnTo>
                    <a:lnTo>
                      <a:pt x="39" y="9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0" name="Freeform 340"/>
              <p:cNvSpPr>
                <a:spLocks/>
              </p:cNvSpPr>
              <p:nvPr/>
            </p:nvSpPr>
            <p:spPr bwMode="auto">
              <a:xfrm>
                <a:off x="4850" y="2045"/>
                <a:ext cx="13" cy="7"/>
              </a:xfrm>
              <a:custGeom>
                <a:avLst/>
                <a:gdLst/>
                <a:ahLst/>
                <a:cxnLst>
                  <a:cxn ang="0">
                    <a:pos x="38" y="9"/>
                  </a:cxn>
                  <a:cxn ang="0">
                    <a:pos x="36" y="7"/>
                  </a:cxn>
                  <a:cxn ang="0">
                    <a:pos x="33" y="4"/>
                  </a:cxn>
                  <a:cxn ang="0">
                    <a:pos x="29" y="3"/>
                  </a:cxn>
                  <a:cxn ang="0">
                    <a:pos x="29" y="2"/>
                  </a:cxn>
                  <a:cxn ang="0">
                    <a:pos x="20" y="0"/>
                  </a:cxn>
                  <a:cxn ang="0">
                    <a:pos x="14" y="0"/>
                  </a:cxn>
                  <a:cxn ang="0">
                    <a:pos x="9" y="2"/>
                  </a:cxn>
                  <a:cxn ang="0">
                    <a:pos x="4" y="4"/>
                  </a:cxn>
                  <a:cxn ang="0">
                    <a:pos x="1" y="9"/>
                  </a:cxn>
                  <a:cxn ang="0">
                    <a:pos x="0" y="11"/>
                  </a:cxn>
                  <a:cxn ang="0">
                    <a:pos x="5" y="16"/>
                  </a:cxn>
                  <a:cxn ang="0">
                    <a:pos x="14" y="20"/>
                  </a:cxn>
                  <a:cxn ang="0">
                    <a:pos x="18" y="20"/>
                  </a:cxn>
                  <a:cxn ang="0">
                    <a:pos x="20" y="20"/>
                  </a:cxn>
                  <a:cxn ang="0">
                    <a:pos x="26" y="20"/>
                  </a:cxn>
                  <a:cxn ang="0">
                    <a:pos x="33" y="16"/>
                  </a:cxn>
                  <a:cxn ang="0">
                    <a:pos x="36" y="15"/>
                  </a:cxn>
                  <a:cxn ang="0">
                    <a:pos x="37" y="12"/>
                  </a:cxn>
                  <a:cxn ang="0">
                    <a:pos x="38" y="11"/>
                  </a:cxn>
                  <a:cxn ang="0">
                    <a:pos x="38" y="9"/>
                  </a:cxn>
                  <a:cxn ang="0">
                    <a:pos x="37" y="9"/>
                  </a:cxn>
                  <a:cxn ang="0">
                    <a:pos x="38" y="9"/>
                  </a:cxn>
                  <a:cxn ang="0">
                    <a:pos x="37" y="9"/>
                  </a:cxn>
                  <a:cxn ang="0">
                    <a:pos x="38" y="9"/>
                  </a:cxn>
                  <a:cxn ang="0">
                    <a:pos x="38" y="9"/>
                  </a:cxn>
                </a:cxnLst>
                <a:rect l="0" t="0" r="r" b="b"/>
                <a:pathLst>
                  <a:path w="38" h="20">
                    <a:moveTo>
                      <a:pt x="38" y="9"/>
                    </a:moveTo>
                    <a:lnTo>
                      <a:pt x="36" y="7"/>
                    </a:lnTo>
                    <a:lnTo>
                      <a:pt x="33" y="4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5" y="16"/>
                    </a:lnTo>
                    <a:lnTo>
                      <a:pt x="14" y="20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6" y="20"/>
                    </a:lnTo>
                    <a:lnTo>
                      <a:pt x="33" y="16"/>
                    </a:lnTo>
                    <a:lnTo>
                      <a:pt x="36" y="15"/>
                    </a:lnTo>
                    <a:lnTo>
                      <a:pt x="37" y="12"/>
                    </a:lnTo>
                    <a:lnTo>
                      <a:pt x="38" y="11"/>
                    </a:lnTo>
                    <a:lnTo>
                      <a:pt x="38" y="9"/>
                    </a:lnTo>
                    <a:lnTo>
                      <a:pt x="37" y="9"/>
                    </a:lnTo>
                    <a:lnTo>
                      <a:pt x="38" y="9"/>
                    </a:lnTo>
                    <a:lnTo>
                      <a:pt x="37" y="9"/>
                    </a:lnTo>
                    <a:lnTo>
                      <a:pt x="38" y="9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1" name="Freeform 341"/>
              <p:cNvSpPr>
                <a:spLocks/>
              </p:cNvSpPr>
              <p:nvPr/>
            </p:nvSpPr>
            <p:spPr bwMode="auto">
              <a:xfrm>
                <a:off x="4776" y="2020"/>
                <a:ext cx="14" cy="8"/>
              </a:xfrm>
              <a:custGeom>
                <a:avLst/>
                <a:gdLst/>
                <a:ahLst/>
                <a:cxnLst>
                  <a:cxn ang="0">
                    <a:pos x="40" y="10"/>
                  </a:cxn>
                  <a:cxn ang="0">
                    <a:pos x="38" y="8"/>
                  </a:cxn>
                  <a:cxn ang="0">
                    <a:pos x="35" y="5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7" y="1"/>
                  </a:cxn>
                  <a:cxn ang="0">
                    <a:pos x="22" y="0"/>
                  </a:cxn>
                  <a:cxn ang="0">
                    <a:pos x="15" y="1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0" y="14"/>
                  </a:cxn>
                  <a:cxn ang="0">
                    <a:pos x="2" y="17"/>
                  </a:cxn>
                  <a:cxn ang="0">
                    <a:pos x="4" y="18"/>
                  </a:cxn>
                  <a:cxn ang="0">
                    <a:pos x="10" y="21"/>
                  </a:cxn>
                  <a:cxn ang="0">
                    <a:pos x="15" y="22"/>
                  </a:cxn>
                  <a:cxn ang="0">
                    <a:pos x="20" y="22"/>
                  </a:cxn>
                  <a:cxn ang="0">
                    <a:pos x="22" y="22"/>
                  </a:cxn>
                  <a:cxn ang="0">
                    <a:pos x="28" y="22"/>
                  </a:cxn>
                  <a:cxn ang="0">
                    <a:pos x="35" y="18"/>
                  </a:cxn>
                  <a:cxn ang="0">
                    <a:pos x="38" y="15"/>
                  </a:cxn>
                  <a:cxn ang="0">
                    <a:pos x="40" y="13"/>
                  </a:cxn>
                  <a:cxn ang="0">
                    <a:pos x="40" y="12"/>
                  </a:cxn>
                  <a:cxn ang="0">
                    <a:pos x="40" y="10"/>
                  </a:cxn>
                  <a:cxn ang="0">
                    <a:pos x="39" y="10"/>
                  </a:cxn>
                  <a:cxn ang="0">
                    <a:pos x="40" y="10"/>
                  </a:cxn>
                  <a:cxn ang="0">
                    <a:pos x="39" y="10"/>
                  </a:cxn>
                  <a:cxn ang="0">
                    <a:pos x="40" y="10"/>
                  </a:cxn>
                  <a:cxn ang="0">
                    <a:pos x="40" y="10"/>
                  </a:cxn>
                </a:cxnLst>
                <a:rect l="0" t="0" r="r" b="b"/>
                <a:pathLst>
                  <a:path w="40" h="22">
                    <a:moveTo>
                      <a:pt x="40" y="10"/>
                    </a:moveTo>
                    <a:lnTo>
                      <a:pt x="38" y="8"/>
                    </a:lnTo>
                    <a:lnTo>
                      <a:pt x="35" y="5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5" y="1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4" y="18"/>
                    </a:lnTo>
                    <a:lnTo>
                      <a:pt x="10" y="21"/>
                    </a:lnTo>
                    <a:lnTo>
                      <a:pt x="15" y="22"/>
                    </a:lnTo>
                    <a:lnTo>
                      <a:pt x="20" y="22"/>
                    </a:lnTo>
                    <a:lnTo>
                      <a:pt x="22" y="22"/>
                    </a:lnTo>
                    <a:lnTo>
                      <a:pt x="28" y="22"/>
                    </a:lnTo>
                    <a:lnTo>
                      <a:pt x="35" y="18"/>
                    </a:lnTo>
                    <a:lnTo>
                      <a:pt x="38" y="15"/>
                    </a:lnTo>
                    <a:lnTo>
                      <a:pt x="40" y="13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40" y="10"/>
                    </a:lnTo>
                    <a:lnTo>
                      <a:pt x="40" y="10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2" name="Freeform 342"/>
              <p:cNvSpPr>
                <a:spLocks/>
              </p:cNvSpPr>
              <p:nvPr/>
            </p:nvSpPr>
            <p:spPr bwMode="auto">
              <a:xfrm>
                <a:off x="4796" y="2022"/>
                <a:ext cx="14" cy="7"/>
              </a:xfrm>
              <a:custGeom>
                <a:avLst/>
                <a:gdLst/>
                <a:ahLst/>
                <a:cxnLst>
                  <a:cxn ang="0">
                    <a:pos x="40" y="10"/>
                  </a:cxn>
                  <a:cxn ang="0">
                    <a:pos x="37" y="8"/>
                  </a:cxn>
                  <a:cxn ang="0">
                    <a:pos x="36" y="7"/>
                  </a:cxn>
                  <a:cxn ang="0">
                    <a:pos x="33" y="4"/>
                  </a:cxn>
                  <a:cxn ang="0">
                    <a:pos x="31" y="1"/>
                  </a:cxn>
                  <a:cxn ang="0">
                    <a:pos x="27" y="1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0" y="14"/>
                  </a:cxn>
                  <a:cxn ang="0">
                    <a:pos x="2" y="17"/>
                  </a:cxn>
                  <a:cxn ang="0">
                    <a:pos x="4" y="18"/>
                  </a:cxn>
                  <a:cxn ang="0">
                    <a:pos x="9" y="21"/>
                  </a:cxn>
                  <a:cxn ang="0">
                    <a:pos x="15" y="21"/>
                  </a:cxn>
                  <a:cxn ang="0">
                    <a:pos x="20" y="21"/>
                  </a:cxn>
                  <a:cxn ang="0">
                    <a:pos x="21" y="21"/>
                  </a:cxn>
                  <a:cxn ang="0">
                    <a:pos x="28" y="21"/>
                  </a:cxn>
                  <a:cxn ang="0">
                    <a:pos x="35" y="17"/>
                  </a:cxn>
                  <a:cxn ang="0">
                    <a:pos x="37" y="16"/>
                  </a:cxn>
                  <a:cxn ang="0">
                    <a:pos x="40" y="13"/>
                  </a:cxn>
                  <a:cxn ang="0">
                    <a:pos x="40" y="12"/>
                  </a:cxn>
                  <a:cxn ang="0">
                    <a:pos x="40" y="10"/>
                  </a:cxn>
                  <a:cxn ang="0">
                    <a:pos x="39" y="10"/>
                  </a:cxn>
                  <a:cxn ang="0">
                    <a:pos x="40" y="10"/>
                  </a:cxn>
                  <a:cxn ang="0">
                    <a:pos x="39" y="10"/>
                  </a:cxn>
                  <a:cxn ang="0">
                    <a:pos x="40" y="10"/>
                  </a:cxn>
                  <a:cxn ang="0">
                    <a:pos x="40" y="10"/>
                  </a:cxn>
                </a:cxnLst>
                <a:rect l="0" t="0" r="r" b="b"/>
                <a:pathLst>
                  <a:path w="40" h="21">
                    <a:moveTo>
                      <a:pt x="40" y="10"/>
                    </a:moveTo>
                    <a:lnTo>
                      <a:pt x="37" y="8"/>
                    </a:lnTo>
                    <a:lnTo>
                      <a:pt x="36" y="7"/>
                    </a:lnTo>
                    <a:lnTo>
                      <a:pt x="33" y="4"/>
                    </a:lnTo>
                    <a:lnTo>
                      <a:pt x="31" y="1"/>
                    </a:lnTo>
                    <a:lnTo>
                      <a:pt x="27" y="1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4" y="18"/>
                    </a:lnTo>
                    <a:lnTo>
                      <a:pt x="9" y="21"/>
                    </a:lnTo>
                    <a:lnTo>
                      <a:pt x="15" y="21"/>
                    </a:lnTo>
                    <a:lnTo>
                      <a:pt x="20" y="21"/>
                    </a:lnTo>
                    <a:lnTo>
                      <a:pt x="21" y="21"/>
                    </a:lnTo>
                    <a:lnTo>
                      <a:pt x="28" y="21"/>
                    </a:lnTo>
                    <a:lnTo>
                      <a:pt x="35" y="17"/>
                    </a:lnTo>
                    <a:lnTo>
                      <a:pt x="37" y="16"/>
                    </a:lnTo>
                    <a:lnTo>
                      <a:pt x="40" y="13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40" y="10"/>
                    </a:lnTo>
                    <a:lnTo>
                      <a:pt x="40" y="10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3" name="Freeform 343"/>
              <p:cNvSpPr>
                <a:spLocks/>
              </p:cNvSpPr>
              <p:nvPr/>
            </p:nvSpPr>
            <p:spPr bwMode="auto">
              <a:xfrm>
                <a:off x="4816" y="2025"/>
                <a:ext cx="14" cy="8"/>
              </a:xfrm>
              <a:custGeom>
                <a:avLst/>
                <a:gdLst/>
                <a:ahLst/>
                <a:cxnLst>
                  <a:cxn ang="0">
                    <a:pos x="40" y="10"/>
                  </a:cxn>
                  <a:cxn ang="0">
                    <a:pos x="36" y="7"/>
                  </a:cxn>
                  <a:cxn ang="0">
                    <a:pos x="34" y="6"/>
                  </a:cxn>
                  <a:cxn ang="0">
                    <a:pos x="30" y="3"/>
                  </a:cxn>
                  <a:cxn ang="0">
                    <a:pos x="30" y="2"/>
                  </a:cxn>
                  <a:cxn ang="0">
                    <a:pos x="21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5" y="6"/>
                  </a:cxn>
                  <a:cxn ang="0">
                    <a:pos x="1" y="10"/>
                  </a:cxn>
                  <a:cxn ang="0">
                    <a:pos x="0" y="12"/>
                  </a:cxn>
                  <a:cxn ang="0">
                    <a:pos x="5" y="18"/>
                  </a:cxn>
                  <a:cxn ang="0">
                    <a:pos x="16" y="22"/>
                  </a:cxn>
                  <a:cxn ang="0">
                    <a:pos x="20" y="22"/>
                  </a:cxn>
                  <a:cxn ang="0">
                    <a:pos x="21" y="22"/>
                  </a:cxn>
                  <a:cxn ang="0">
                    <a:pos x="28" y="22"/>
                  </a:cxn>
                  <a:cxn ang="0">
                    <a:pos x="34" y="18"/>
                  </a:cxn>
                  <a:cxn ang="0">
                    <a:pos x="37" y="16"/>
                  </a:cxn>
                  <a:cxn ang="0">
                    <a:pos x="40" y="14"/>
                  </a:cxn>
                  <a:cxn ang="0">
                    <a:pos x="40" y="11"/>
                  </a:cxn>
                  <a:cxn ang="0">
                    <a:pos x="40" y="10"/>
                  </a:cxn>
                  <a:cxn ang="0">
                    <a:pos x="38" y="10"/>
                  </a:cxn>
                  <a:cxn ang="0">
                    <a:pos x="40" y="10"/>
                  </a:cxn>
                  <a:cxn ang="0">
                    <a:pos x="38" y="10"/>
                  </a:cxn>
                  <a:cxn ang="0">
                    <a:pos x="40" y="10"/>
                  </a:cxn>
                  <a:cxn ang="0">
                    <a:pos x="40" y="10"/>
                  </a:cxn>
                </a:cxnLst>
                <a:rect l="0" t="0" r="r" b="b"/>
                <a:pathLst>
                  <a:path w="40" h="22">
                    <a:moveTo>
                      <a:pt x="40" y="10"/>
                    </a:moveTo>
                    <a:lnTo>
                      <a:pt x="36" y="7"/>
                    </a:lnTo>
                    <a:lnTo>
                      <a:pt x="34" y="6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9" y="2"/>
                    </a:lnTo>
                    <a:lnTo>
                      <a:pt x="5" y="6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5" y="18"/>
                    </a:lnTo>
                    <a:lnTo>
                      <a:pt x="16" y="22"/>
                    </a:lnTo>
                    <a:lnTo>
                      <a:pt x="20" y="22"/>
                    </a:lnTo>
                    <a:lnTo>
                      <a:pt x="21" y="22"/>
                    </a:lnTo>
                    <a:lnTo>
                      <a:pt x="28" y="22"/>
                    </a:lnTo>
                    <a:lnTo>
                      <a:pt x="34" y="18"/>
                    </a:lnTo>
                    <a:lnTo>
                      <a:pt x="37" y="16"/>
                    </a:lnTo>
                    <a:lnTo>
                      <a:pt x="40" y="14"/>
                    </a:lnTo>
                    <a:lnTo>
                      <a:pt x="40" y="11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40" y="10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4" name="Freeform 344"/>
              <p:cNvSpPr>
                <a:spLocks/>
              </p:cNvSpPr>
              <p:nvPr/>
            </p:nvSpPr>
            <p:spPr bwMode="auto">
              <a:xfrm>
                <a:off x="4834" y="2030"/>
                <a:ext cx="12" cy="7"/>
              </a:xfrm>
              <a:custGeom>
                <a:avLst/>
                <a:gdLst/>
                <a:ahLst/>
                <a:cxnLst>
                  <a:cxn ang="0">
                    <a:pos x="37" y="9"/>
                  </a:cxn>
                  <a:cxn ang="0">
                    <a:pos x="34" y="7"/>
                  </a:cxn>
                  <a:cxn ang="0">
                    <a:pos x="32" y="4"/>
                  </a:cxn>
                  <a:cxn ang="0">
                    <a:pos x="28" y="3"/>
                  </a:cxn>
                  <a:cxn ang="0">
                    <a:pos x="28" y="1"/>
                  </a:cxn>
                  <a:cxn ang="0">
                    <a:pos x="18" y="0"/>
                  </a:cxn>
                  <a:cxn ang="0">
                    <a:pos x="13" y="0"/>
                  </a:cxn>
                  <a:cxn ang="0">
                    <a:pos x="9" y="3"/>
                  </a:cxn>
                  <a:cxn ang="0">
                    <a:pos x="4" y="5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1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3" y="20"/>
                  </a:cxn>
                  <a:cxn ang="0">
                    <a:pos x="17" y="20"/>
                  </a:cxn>
                  <a:cxn ang="0">
                    <a:pos x="18" y="20"/>
                  </a:cxn>
                  <a:cxn ang="0">
                    <a:pos x="25" y="20"/>
                  </a:cxn>
                  <a:cxn ang="0">
                    <a:pos x="32" y="16"/>
                  </a:cxn>
                  <a:cxn ang="0">
                    <a:pos x="34" y="15"/>
                  </a:cxn>
                  <a:cxn ang="0">
                    <a:pos x="37" y="12"/>
                  </a:cxn>
                  <a:cxn ang="0">
                    <a:pos x="37" y="11"/>
                  </a:cxn>
                  <a:cxn ang="0">
                    <a:pos x="37" y="9"/>
                  </a:cxn>
                  <a:cxn ang="0">
                    <a:pos x="36" y="9"/>
                  </a:cxn>
                  <a:cxn ang="0">
                    <a:pos x="37" y="9"/>
                  </a:cxn>
                  <a:cxn ang="0">
                    <a:pos x="36" y="9"/>
                  </a:cxn>
                  <a:cxn ang="0">
                    <a:pos x="37" y="9"/>
                  </a:cxn>
                  <a:cxn ang="0">
                    <a:pos x="37" y="9"/>
                  </a:cxn>
                </a:cxnLst>
                <a:rect l="0" t="0" r="r" b="b"/>
                <a:pathLst>
                  <a:path w="37" h="20">
                    <a:moveTo>
                      <a:pt x="37" y="9"/>
                    </a:moveTo>
                    <a:lnTo>
                      <a:pt x="34" y="7"/>
                    </a:lnTo>
                    <a:lnTo>
                      <a:pt x="32" y="4"/>
                    </a:lnTo>
                    <a:lnTo>
                      <a:pt x="28" y="3"/>
                    </a:lnTo>
                    <a:lnTo>
                      <a:pt x="28" y="1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3" y="20"/>
                    </a:lnTo>
                    <a:lnTo>
                      <a:pt x="17" y="20"/>
                    </a:lnTo>
                    <a:lnTo>
                      <a:pt x="18" y="20"/>
                    </a:lnTo>
                    <a:lnTo>
                      <a:pt x="25" y="20"/>
                    </a:lnTo>
                    <a:lnTo>
                      <a:pt x="32" y="16"/>
                    </a:lnTo>
                    <a:lnTo>
                      <a:pt x="34" y="15"/>
                    </a:lnTo>
                    <a:lnTo>
                      <a:pt x="37" y="12"/>
                    </a:lnTo>
                    <a:lnTo>
                      <a:pt x="37" y="11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7" y="9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5" name="Freeform 345"/>
              <p:cNvSpPr>
                <a:spLocks/>
              </p:cNvSpPr>
              <p:nvPr/>
            </p:nvSpPr>
            <p:spPr bwMode="auto">
              <a:xfrm>
                <a:off x="4766" y="2013"/>
                <a:ext cx="13" cy="7"/>
              </a:xfrm>
              <a:custGeom>
                <a:avLst/>
                <a:gdLst/>
                <a:ahLst/>
                <a:cxnLst>
                  <a:cxn ang="0">
                    <a:pos x="39" y="11"/>
                  </a:cxn>
                  <a:cxn ang="0">
                    <a:pos x="37" y="8"/>
                  </a:cxn>
                  <a:cxn ang="0">
                    <a:pos x="35" y="7"/>
                  </a:cxn>
                  <a:cxn ang="0">
                    <a:pos x="33" y="4"/>
                  </a:cxn>
                  <a:cxn ang="0">
                    <a:pos x="30" y="2"/>
                  </a:cxn>
                  <a:cxn ang="0">
                    <a:pos x="26" y="2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9" y="3"/>
                  </a:cxn>
                  <a:cxn ang="0">
                    <a:pos x="5" y="6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1" y="16"/>
                  </a:cxn>
                  <a:cxn ang="0">
                    <a:pos x="4" y="19"/>
                  </a:cxn>
                  <a:cxn ang="0">
                    <a:pos x="9" y="20"/>
                  </a:cxn>
                  <a:cxn ang="0">
                    <a:pos x="14" y="22"/>
                  </a:cxn>
                  <a:cxn ang="0">
                    <a:pos x="20" y="22"/>
                  </a:cxn>
                  <a:cxn ang="0">
                    <a:pos x="21" y="22"/>
                  </a:cxn>
                  <a:cxn ang="0">
                    <a:pos x="27" y="22"/>
                  </a:cxn>
                  <a:cxn ang="0">
                    <a:pos x="34" y="18"/>
                  </a:cxn>
                  <a:cxn ang="0">
                    <a:pos x="37" y="16"/>
                  </a:cxn>
                  <a:cxn ang="0">
                    <a:pos x="39" y="14"/>
                  </a:cxn>
                  <a:cxn ang="0">
                    <a:pos x="39" y="12"/>
                  </a:cxn>
                  <a:cxn ang="0">
                    <a:pos x="39" y="11"/>
                  </a:cxn>
                  <a:cxn ang="0">
                    <a:pos x="38" y="11"/>
                  </a:cxn>
                  <a:cxn ang="0">
                    <a:pos x="39" y="11"/>
                  </a:cxn>
                  <a:cxn ang="0">
                    <a:pos x="38" y="11"/>
                  </a:cxn>
                  <a:cxn ang="0">
                    <a:pos x="39" y="11"/>
                  </a:cxn>
                  <a:cxn ang="0">
                    <a:pos x="39" y="11"/>
                  </a:cxn>
                </a:cxnLst>
                <a:rect l="0" t="0" r="r" b="b"/>
                <a:pathLst>
                  <a:path w="39" h="22">
                    <a:moveTo>
                      <a:pt x="39" y="11"/>
                    </a:moveTo>
                    <a:lnTo>
                      <a:pt x="37" y="8"/>
                    </a:lnTo>
                    <a:lnTo>
                      <a:pt x="35" y="7"/>
                    </a:lnTo>
                    <a:lnTo>
                      <a:pt x="33" y="4"/>
                    </a:lnTo>
                    <a:lnTo>
                      <a:pt x="30" y="2"/>
                    </a:lnTo>
                    <a:lnTo>
                      <a:pt x="26" y="2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3"/>
                    </a:lnTo>
                    <a:lnTo>
                      <a:pt x="5" y="6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4" y="19"/>
                    </a:lnTo>
                    <a:lnTo>
                      <a:pt x="9" y="20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1" y="22"/>
                    </a:lnTo>
                    <a:lnTo>
                      <a:pt x="27" y="22"/>
                    </a:lnTo>
                    <a:lnTo>
                      <a:pt x="34" y="18"/>
                    </a:lnTo>
                    <a:lnTo>
                      <a:pt x="37" y="16"/>
                    </a:lnTo>
                    <a:lnTo>
                      <a:pt x="39" y="14"/>
                    </a:lnTo>
                    <a:lnTo>
                      <a:pt x="39" y="12"/>
                    </a:lnTo>
                    <a:lnTo>
                      <a:pt x="39" y="11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9" y="11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6" name="Freeform 346"/>
              <p:cNvSpPr>
                <a:spLocks/>
              </p:cNvSpPr>
              <p:nvPr/>
            </p:nvSpPr>
            <p:spPr bwMode="auto">
              <a:xfrm>
                <a:off x="4788" y="2014"/>
                <a:ext cx="13" cy="8"/>
              </a:xfrm>
              <a:custGeom>
                <a:avLst/>
                <a:gdLst/>
                <a:ahLst/>
                <a:cxnLst>
                  <a:cxn ang="0">
                    <a:pos x="40" y="11"/>
                  </a:cxn>
                  <a:cxn ang="0">
                    <a:pos x="36" y="8"/>
                  </a:cxn>
                  <a:cxn ang="0">
                    <a:pos x="34" y="7"/>
                  </a:cxn>
                  <a:cxn ang="0">
                    <a:pos x="30" y="4"/>
                  </a:cxn>
                  <a:cxn ang="0">
                    <a:pos x="30" y="3"/>
                  </a:cxn>
                  <a:cxn ang="0">
                    <a:pos x="27" y="1"/>
                  </a:cxn>
                  <a:cxn ang="0">
                    <a:pos x="21" y="0"/>
                  </a:cxn>
                  <a:cxn ang="0">
                    <a:pos x="15" y="1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1" y="11"/>
                  </a:cxn>
                  <a:cxn ang="0">
                    <a:pos x="0" y="13"/>
                  </a:cxn>
                  <a:cxn ang="0">
                    <a:pos x="0" y="15"/>
                  </a:cxn>
                  <a:cxn ang="0">
                    <a:pos x="1" y="17"/>
                  </a:cxn>
                  <a:cxn ang="0">
                    <a:pos x="4" y="19"/>
                  </a:cxn>
                  <a:cxn ang="0">
                    <a:pos x="9" y="21"/>
                  </a:cxn>
                  <a:cxn ang="0">
                    <a:pos x="15" y="23"/>
                  </a:cxn>
                  <a:cxn ang="0">
                    <a:pos x="20" y="23"/>
                  </a:cxn>
                  <a:cxn ang="0">
                    <a:pos x="21" y="23"/>
                  </a:cxn>
                  <a:cxn ang="0">
                    <a:pos x="28" y="23"/>
                  </a:cxn>
                  <a:cxn ang="0">
                    <a:pos x="34" y="19"/>
                  </a:cxn>
                  <a:cxn ang="0">
                    <a:pos x="37" y="17"/>
                  </a:cxn>
                  <a:cxn ang="0">
                    <a:pos x="40" y="15"/>
                  </a:cxn>
                  <a:cxn ang="0">
                    <a:pos x="40" y="13"/>
                  </a:cxn>
                  <a:cxn ang="0">
                    <a:pos x="40" y="12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40" y="11"/>
                  </a:cxn>
                  <a:cxn ang="0">
                    <a:pos x="40" y="11"/>
                  </a:cxn>
                </a:cxnLst>
                <a:rect l="0" t="0" r="r" b="b"/>
                <a:pathLst>
                  <a:path w="40" h="23">
                    <a:moveTo>
                      <a:pt x="40" y="11"/>
                    </a:moveTo>
                    <a:lnTo>
                      <a:pt x="36" y="8"/>
                    </a:lnTo>
                    <a:lnTo>
                      <a:pt x="34" y="7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7" y="1"/>
                    </a:lnTo>
                    <a:lnTo>
                      <a:pt x="21" y="0"/>
                    </a:lnTo>
                    <a:lnTo>
                      <a:pt x="15" y="1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4" y="19"/>
                    </a:lnTo>
                    <a:lnTo>
                      <a:pt x="9" y="21"/>
                    </a:lnTo>
                    <a:lnTo>
                      <a:pt x="15" y="23"/>
                    </a:lnTo>
                    <a:lnTo>
                      <a:pt x="20" y="23"/>
                    </a:lnTo>
                    <a:lnTo>
                      <a:pt x="21" y="23"/>
                    </a:lnTo>
                    <a:lnTo>
                      <a:pt x="28" y="23"/>
                    </a:lnTo>
                    <a:lnTo>
                      <a:pt x="34" y="19"/>
                    </a:lnTo>
                    <a:lnTo>
                      <a:pt x="37" y="17"/>
                    </a:lnTo>
                    <a:lnTo>
                      <a:pt x="40" y="15"/>
                    </a:lnTo>
                    <a:lnTo>
                      <a:pt x="40" y="13"/>
                    </a:lnTo>
                    <a:lnTo>
                      <a:pt x="40" y="12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40" y="11"/>
                    </a:lnTo>
                    <a:lnTo>
                      <a:pt x="40" y="11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7" name="Freeform 347"/>
              <p:cNvSpPr>
                <a:spLocks/>
              </p:cNvSpPr>
              <p:nvPr/>
            </p:nvSpPr>
            <p:spPr bwMode="auto">
              <a:xfrm>
                <a:off x="4808" y="2016"/>
                <a:ext cx="13" cy="8"/>
              </a:xfrm>
              <a:custGeom>
                <a:avLst/>
                <a:gdLst/>
                <a:ahLst/>
                <a:cxnLst>
                  <a:cxn ang="0">
                    <a:pos x="40" y="10"/>
                  </a:cxn>
                  <a:cxn ang="0">
                    <a:pos x="36" y="8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30" y="2"/>
                  </a:cxn>
                  <a:cxn ang="0">
                    <a:pos x="26" y="1"/>
                  </a:cxn>
                  <a:cxn ang="0">
                    <a:pos x="21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5" y="6"/>
                  </a:cxn>
                  <a:cxn ang="0">
                    <a:pos x="1" y="10"/>
                  </a:cxn>
                  <a:cxn ang="0">
                    <a:pos x="0" y="13"/>
                  </a:cxn>
                  <a:cxn ang="0">
                    <a:pos x="5" y="18"/>
                  </a:cxn>
                  <a:cxn ang="0">
                    <a:pos x="16" y="22"/>
                  </a:cxn>
                  <a:cxn ang="0">
                    <a:pos x="20" y="22"/>
                  </a:cxn>
                  <a:cxn ang="0">
                    <a:pos x="21" y="22"/>
                  </a:cxn>
                  <a:cxn ang="0">
                    <a:pos x="28" y="22"/>
                  </a:cxn>
                  <a:cxn ang="0">
                    <a:pos x="34" y="18"/>
                  </a:cxn>
                  <a:cxn ang="0">
                    <a:pos x="37" y="17"/>
                  </a:cxn>
                  <a:cxn ang="0">
                    <a:pos x="40" y="14"/>
                  </a:cxn>
                  <a:cxn ang="0">
                    <a:pos x="40" y="12"/>
                  </a:cxn>
                  <a:cxn ang="0">
                    <a:pos x="40" y="10"/>
                  </a:cxn>
                  <a:cxn ang="0">
                    <a:pos x="38" y="10"/>
                  </a:cxn>
                  <a:cxn ang="0">
                    <a:pos x="40" y="10"/>
                  </a:cxn>
                  <a:cxn ang="0">
                    <a:pos x="38" y="10"/>
                  </a:cxn>
                  <a:cxn ang="0">
                    <a:pos x="40" y="10"/>
                  </a:cxn>
                  <a:cxn ang="0">
                    <a:pos x="40" y="10"/>
                  </a:cxn>
                </a:cxnLst>
                <a:rect l="0" t="0" r="r" b="b"/>
                <a:pathLst>
                  <a:path w="40" h="22">
                    <a:moveTo>
                      <a:pt x="40" y="10"/>
                    </a:moveTo>
                    <a:lnTo>
                      <a:pt x="36" y="8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30" y="2"/>
                    </a:lnTo>
                    <a:lnTo>
                      <a:pt x="26" y="1"/>
                    </a:lnTo>
                    <a:lnTo>
                      <a:pt x="21" y="0"/>
                    </a:lnTo>
                    <a:lnTo>
                      <a:pt x="16" y="1"/>
                    </a:lnTo>
                    <a:lnTo>
                      <a:pt x="9" y="2"/>
                    </a:lnTo>
                    <a:lnTo>
                      <a:pt x="5" y="6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5" y="18"/>
                    </a:lnTo>
                    <a:lnTo>
                      <a:pt x="16" y="22"/>
                    </a:lnTo>
                    <a:lnTo>
                      <a:pt x="20" y="22"/>
                    </a:lnTo>
                    <a:lnTo>
                      <a:pt x="21" y="22"/>
                    </a:lnTo>
                    <a:lnTo>
                      <a:pt x="28" y="22"/>
                    </a:lnTo>
                    <a:lnTo>
                      <a:pt x="34" y="18"/>
                    </a:lnTo>
                    <a:lnTo>
                      <a:pt x="37" y="17"/>
                    </a:lnTo>
                    <a:lnTo>
                      <a:pt x="40" y="14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40" y="10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8" name="Freeform 348"/>
              <p:cNvSpPr>
                <a:spLocks/>
              </p:cNvSpPr>
              <p:nvPr/>
            </p:nvSpPr>
            <p:spPr bwMode="auto">
              <a:xfrm>
                <a:off x="4829" y="2022"/>
                <a:ext cx="13" cy="7"/>
              </a:xfrm>
              <a:custGeom>
                <a:avLst/>
                <a:gdLst/>
                <a:ahLst/>
                <a:cxnLst>
                  <a:cxn ang="0">
                    <a:pos x="40" y="9"/>
                  </a:cxn>
                  <a:cxn ang="0">
                    <a:pos x="37" y="8"/>
                  </a:cxn>
                  <a:cxn ang="0">
                    <a:pos x="35" y="5"/>
                  </a:cxn>
                  <a:cxn ang="0">
                    <a:pos x="29" y="2"/>
                  </a:cxn>
                  <a:cxn ang="0">
                    <a:pos x="29" y="1"/>
                  </a:cxn>
                  <a:cxn ang="0">
                    <a:pos x="25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5"/>
                  </a:cxn>
                  <a:cxn ang="0">
                    <a:pos x="1" y="10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1" y="15"/>
                  </a:cxn>
                  <a:cxn ang="0">
                    <a:pos x="4" y="18"/>
                  </a:cxn>
                  <a:cxn ang="0">
                    <a:pos x="8" y="19"/>
                  </a:cxn>
                  <a:cxn ang="0">
                    <a:pos x="15" y="21"/>
                  </a:cxn>
                  <a:cxn ang="0">
                    <a:pos x="19" y="21"/>
                  </a:cxn>
                  <a:cxn ang="0">
                    <a:pos x="20" y="21"/>
                  </a:cxn>
                  <a:cxn ang="0">
                    <a:pos x="27" y="21"/>
                  </a:cxn>
                  <a:cxn ang="0">
                    <a:pos x="35" y="17"/>
                  </a:cxn>
                  <a:cxn ang="0">
                    <a:pos x="36" y="15"/>
                  </a:cxn>
                  <a:cxn ang="0">
                    <a:pos x="39" y="13"/>
                  </a:cxn>
                  <a:cxn ang="0">
                    <a:pos x="40" y="11"/>
                  </a:cxn>
                  <a:cxn ang="0">
                    <a:pos x="40" y="10"/>
                  </a:cxn>
                  <a:cxn ang="0">
                    <a:pos x="40" y="9"/>
                  </a:cxn>
                  <a:cxn ang="0">
                    <a:pos x="39" y="9"/>
                  </a:cxn>
                  <a:cxn ang="0">
                    <a:pos x="40" y="9"/>
                  </a:cxn>
                  <a:cxn ang="0">
                    <a:pos x="39" y="9"/>
                  </a:cxn>
                  <a:cxn ang="0">
                    <a:pos x="40" y="9"/>
                  </a:cxn>
                  <a:cxn ang="0">
                    <a:pos x="40" y="9"/>
                  </a:cxn>
                </a:cxnLst>
                <a:rect l="0" t="0" r="r" b="b"/>
                <a:pathLst>
                  <a:path w="40" h="21">
                    <a:moveTo>
                      <a:pt x="40" y="9"/>
                    </a:moveTo>
                    <a:lnTo>
                      <a:pt x="37" y="8"/>
                    </a:lnTo>
                    <a:lnTo>
                      <a:pt x="35" y="5"/>
                    </a:lnTo>
                    <a:lnTo>
                      <a:pt x="29" y="2"/>
                    </a:lnTo>
                    <a:lnTo>
                      <a:pt x="29" y="1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5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4" y="18"/>
                    </a:lnTo>
                    <a:lnTo>
                      <a:pt x="8" y="19"/>
                    </a:lnTo>
                    <a:lnTo>
                      <a:pt x="15" y="21"/>
                    </a:lnTo>
                    <a:lnTo>
                      <a:pt x="19" y="21"/>
                    </a:lnTo>
                    <a:lnTo>
                      <a:pt x="20" y="21"/>
                    </a:lnTo>
                    <a:lnTo>
                      <a:pt x="27" y="21"/>
                    </a:lnTo>
                    <a:lnTo>
                      <a:pt x="35" y="17"/>
                    </a:lnTo>
                    <a:lnTo>
                      <a:pt x="36" y="15"/>
                    </a:lnTo>
                    <a:lnTo>
                      <a:pt x="39" y="13"/>
                    </a:lnTo>
                    <a:lnTo>
                      <a:pt x="40" y="11"/>
                    </a:lnTo>
                    <a:lnTo>
                      <a:pt x="40" y="10"/>
                    </a:lnTo>
                    <a:lnTo>
                      <a:pt x="40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0" y="9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9" name="Freeform 349"/>
              <p:cNvSpPr>
                <a:spLocks/>
              </p:cNvSpPr>
              <p:nvPr/>
            </p:nvSpPr>
            <p:spPr bwMode="auto">
              <a:xfrm>
                <a:off x="4701" y="2013"/>
                <a:ext cx="13" cy="8"/>
              </a:xfrm>
              <a:custGeom>
                <a:avLst/>
                <a:gdLst/>
                <a:ahLst/>
                <a:cxnLst>
                  <a:cxn ang="0">
                    <a:pos x="38" y="5"/>
                  </a:cxn>
                  <a:cxn ang="0">
                    <a:pos x="36" y="4"/>
                  </a:cxn>
                  <a:cxn ang="0">
                    <a:pos x="33" y="3"/>
                  </a:cxn>
                  <a:cxn ang="0">
                    <a:pos x="29" y="1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10" y="3"/>
                  </a:cxn>
                  <a:cxn ang="0">
                    <a:pos x="5" y="5"/>
                  </a:cxn>
                  <a:cxn ang="0">
                    <a:pos x="2" y="11"/>
                  </a:cxn>
                  <a:cxn ang="0">
                    <a:pos x="0" y="16"/>
                  </a:cxn>
                  <a:cxn ang="0">
                    <a:pos x="0" y="19"/>
                  </a:cxn>
                  <a:cxn ang="0">
                    <a:pos x="5" y="23"/>
                  </a:cxn>
                  <a:cxn ang="0">
                    <a:pos x="17" y="24"/>
                  </a:cxn>
                  <a:cxn ang="0">
                    <a:pos x="21" y="23"/>
                  </a:cxn>
                  <a:cxn ang="0">
                    <a:pos x="22" y="23"/>
                  </a:cxn>
                  <a:cxn ang="0">
                    <a:pos x="29" y="20"/>
                  </a:cxn>
                  <a:cxn ang="0">
                    <a:pos x="36" y="15"/>
                  </a:cxn>
                  <a:cxn ang="0">
                    <a:pos x="37" y="12"/>
                  </a:cxn>
                  <a:cxn ang="0">
                    <a:pos x="37" y="11"/>
                  </a:cxn>
                  <a:cxn ang="0">
                    <a:pos x="38" y="7"/>
                  </a:cxn>
                  <a:cxn ang="0">
                    <a:pos x="38" y="5"/>
                  </a:cxn>
                  <a:cxn ang="0">
                    <a:pos x="37" y="5"/>
                  </a:cxn>
                  <a:cxn ang="0">
                    <a:pos x="38" y="5"/>
                  </a:cxn>
                  <a:cxn ang="0">
                    <a:pos x="37" y="5"/>
                  </a:cxn>
                  <a:cxn ang="0">
                    <a:pos x="38" y="5"/>
                  </a:cxn>
                  <a:cxn ang="0">
                    <a:pos x="38" y="5"/>
                  </a:cxn>
                </a:cxnLst>
                <a:rect l="0" t="0" r="r" b="b"/>
                <a:pathLst>
                  <a:path w="38" h="24">
                    <a:moveTo>
                      <a:pt x="38" y="5"/>
                    </a:moveTo>
                    <a:lnTo>
                      <a:pt x="36" y="4"/>
                    </a:lnTo>
                    <a:lnTo>
                      <a:pt x="33" y="3"/>
                    </a:lnTo>
                    <a:lnTo>
                      <a:pt x="29" y="1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0" y="3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5" y="23"/>
                    </a:lnTo>
                    <a:lnTo>
                      <a:pt x="17" y="24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9" y="20"/>
                    </a:lnTo>
                    <a:lnTo>
                      <a:pt x="36" y="15"/>
                    </a:lnTo>
                    <a:lnTo>
                      <a:pt x="37" y="12"/>
                    </a:lnTo>
                    <a:lnTo>
                      <a:pt x="37" y="11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0" name="Freeform 350"/>
              <p:cNvSpPr>
                <a:spLocks/>
              </p:cNvSpPr>
              <p:nvPr/>
            </p:nvSpPr>
            <p:spPr bwMode="auto">
              <a:xfrm>
                <a:off x="4683" y="2015"/>
                <a:ext cx="11" cy="9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32" y="2"/>
                  </a:cxn>
                  <a:cxn ang="0">
                    <a:pos x="25" y="1"/>
                  </a:cxn>
                  <a:cxn ang="0">
                    <a:pos x="23" y="0"/>
                  </a:cxn>
                  <a:cxn ang="0">
                    <a:pos x="19" y="1"/>
                  </a:cxn>
                  <a:cxn ang="0">
                    <a:pos x="13" y="2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1" y="14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3" y="25"/>
                  </a:cxn>
                  <a:cxn ang="0">
                    <a:pos x="7" y="26"/>
                  </a:cxn>
                  <a:cxn ang="0">
                    <a:pos x="11" y="26"/>
                  </a:cxn>
                  <a:cxn ang="0">
                    <a:pos x="17" y="25"/>
                  </a:cxn>
                  <a:cxn ang="0">
                    <a:pos x="21" y="22"/>
                  </a:cxn>
                  <a:cxn ang="0">
                    <a:pos x="28" y="18"/>
                  </a:cxn>
                  <a:cxn ang="0">
                    <a:pos x="33" y="13"/>
                  </a:cxn>
                  <a:cxn ang="0">
                    <a:pos x="35" y="10"/>
                  </a:cxn>
                  <a:cxn ang="0">
                    <a:pos x="35" y="9"/>
                  </a:cxn>
                  <a:cxn ang="0">
                    <a:pos x="35" y="6"/>
                  </a:cxn>
                  <a:cxn ang="0">
                    <a:pos x="35" y="5"/>
                  </a:cxn>
                  <a:cxn ang="0">
                    <a:pos x="35" y="4"/>
                  </a:cxn>
                  <a:cxn ang="0">
                    <a:pos x="33" y="4"/>
                  </a:cxn>
                  <a:cxn ang="0">
                    <a:pos x="35" y="4"/>
                  </a:cxn>
                  <a:cxn ang="0">
                    <a:pos x="33" y="4"/>
                  </a:cxn>
                  <a:cxn ang="0">
                    <a:pos x="35" y="4"/>
                  </a:cxn>
                  <a:cxn ang="0">
                    <a:pos x="35" y="4"/>
                  </a:cxn>
                </a:cxnLst>
                <a:rect l="0" t="0" r="r" b="b"/>
                <a:pathLst>
                  <a:path w="35" h="26">
                    <a:moveTo>
                      <a:pt x="35" y="4"/>
                    </a:moveTo>
                    <a:lnTo>
                      <a:pt x="32" y="2"/>
                    </a:lnTo>
                    <a:lnTo>
                      <a:pt x="25" y="1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3" y="2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3" y="25"/>
                    </a:lnTo>
                    <a:lnTo>
                      <a:pt x="7" y="26"/>
                    </a:lnTo>
                    <a:lnTo>
                      <a:pt x="11" y="26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8" y="18"/>
                    </a:lnTo>
                    <a:lnTo>
                      <a:pt x="33" y="13"/>
                    </a:lnTo>
                    <a:lnTo>
                      <a:pt x="35" y="10"/>
                    </a:lnTo>
                    <a:lnTo>
                      <a:pt x="35" y="9"/>
                    </a:lnTo>
                    <a:lnTo>
                      <a:pt x="35" y="6"/>
                    </a:lnTo>
                    <a:lnTo>
                      <a:pt x="35" y="5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1" name="Freeform 351"/>
              <p:cNvSpPr>
                <a:spLocks/>
              </p:cNvSpPr>
              <p:nvPr/>
            </p:nvSpPr>
            <p:spPr bwMode="auto">
              <a:xfrm>
                <a:off x="4663" y="2018"/>
                <a:ext cx="12" cy="9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7" y="1"/>
                  </a:cxn>
                  <a:cxn ang="0">
                    <a:pos x="22" y="1"/>
                  </a:cxn>
                  <a:cxn ang="0">
                    <a:pos x="22" y="0"/>
                  </a:cxn>
                  <a:cxn ang="0">
                    <a:pos x="18" y="1"/>
                  </a:cxn>
                  <a:cxn ang="0">
                    <a:pos x="13" y="3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1" y="15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6" y="26"/>
                  </a:cxn>
                  <a:cxn ang="0">
                    <a:pos x="17" y="25"/>
                  </a:cxn>
                  <a:cxn ang="0">
                    <a:pos x="21" y="24"/>
                  </a:cxn>
                  <a:cxn ang="0">
                    <a:pos x="27" y="20"/>
                  </a:cxn>
                  <a:cxn ang="0">
                    <a:pos x="33" y="13"/>
                  </a:cxn>
                  <a:cxn ang="0">
                    <a:pos x="34" y="11"/>
                  </a:cxn>
                  <a:cxn ang="0">
                    <a:pos x="34" y="9"/>
                  </a:cxn>
                  <a:cxn ang="0">
                    <a:pos x="34" y="8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3" y="4"/>
                  </a:cxn>
                  <a:cxn ang="0">
                    <a:pos x="34" y="4"/>
                  </a:cxn>
                  <a:cxn ang="0">
                    <a:pos x="33" y="4"/>
                  </a:cxn>
                  <a:cxn ang="0">
                    <a:pos x="34" y="4"/>
                  </a:cxn>
                  <a:cxn ang="0">
                    <a:pos x="34" y="4"/>
                  </a:cxn>
                </a:cxnLst>
                <a:rect l="0" t="0" r="r" b="b"/>
                <a:pathLst>
                  <a:path w="34" h="26">
                    <a:moveTo>
                      <a:pt x="34" y="4"/>
                    </a:moveTo>
                    <a:lnTo>
                      <a:pt x="27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6" y="26"/>
                    </a:lnTo>
                    <a:lnTo>
                      <a:pt x="17" y="25"/>
                    </a:lnTo>
                    <a:lnTo>
                      <a:pt x="21" y="24"/>
                    </a:lnTo>
                    <a:lnTo>
                      <a:pt x="27" y="20"/>
                    </a:lnTo>
                    <a:lnTo>
                      <a:pt x="33" y="13"/>
                    </a:lnTo>
                    <a:lnTo>
                      <a:pt x="34" y="11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4" y="5"/>
                    </a:lnTo>
                    <a:lnTo>
                      <a:pt x="34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2" name="Freeform 352"/>
              <p:cNvSpPr>
                <a:spLocks/>
              </p:cNvSpPr>
              <p:nvPr/>
            </p:nvSpPr>
            <p:spPr bwMode="auto">
              <a:xfrm>
                <a:off x="4675" y="2010"/>
                <a:ext cx="12" cy="8"/>
              </a:xfrm>
              <a:custGeom>
                <a:avLst/>
                <a:gdLst/>
                <a:ahLst/>
                <a:cxnLst>
                  <a:cxn ang="0">
                    <a:pos x="36" y="3"/>
                  </a:cxn>
                  <a:cxn ang="0">
                    <a:pos x="35" y="3"/>
                  </a:cxn>
                  <a:cxn ang="0">
                    <a:pos x="32" y="3"/>
                  </a:cxn>
                  <a:cxn ang="0">
                    <a:pos x="28" y="2"/>
                  </a:cxn>
                  <a:cxn ang="0">
                    <a:pos x="23" y="2"/>
                  </a:cxn>
                  <a:cxn ang="0">
                    <a:pos x="23" y="0"/>
                  </a:cxn>
                  <a:cxn ang="0">
                    <a:pos x="17" y="2"/>
                  </a:cxn>
                  <a:cxn ang="0">
                    <a:pos x="12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0" y="16"/>
                  </a:cxn>
                  <a:cxn ang="0">
                    <a:pos x="0" y="19"/>
                  </a:cxn>
                  <a:cxn ang="0">
                    <a:pos x="7" y="22"/>
                  </a:cxn>
                  <a:cxn ang="0">
                    <a:pos x="17" y="20"/>
                  </a:cxn>
                  <a:cxn ang="0">
                    <a:pos x="21" y="19"/>
                  </a:cxn>
                  <a:cxn ang="0">
                    <a:pos x="23" y="19"/>
                  </a:cxn>
                  <a:cxn ang="0">
                    <a:pos x="29" y="16"/>
                  </a:cxn>
                  <a:cxn ang="0">
                    <a:pos x="35" y="11"/>
                  </a:cxn>
                  <a:cxn ang="0">
                    <a:pos x="36" y="10"/>
                  </a:cxn>
                  <a:cxn ang="0">
                    <a:pos x="36" y="8"/>
                  </a:cxn>
                  <a:cxn ang="0">
                    <a:pos x="36" y="7"/>
                  </a:cxn>
                  <a:cxn ang="0">
                    <a:pos x="36" y="4"/>
                  </a:cxn>
                  <a:cxn ang="0">
                    <a:pos x="36" y="3"/>
                  </a:cxn>
                  <a:cxn ang="0">
                    <a:pos x="35" y="3"/>
                  </a:cxn>
                  <a:cxn ang="0">
                    <a:pos x="36" y="3"/>
                  </a:cxn>
                  <a:cxn ang="0">
                    <a:pos x="35" y="3"/>
                  </a:cxn>
                  <a:cxn ang="0">
                    <a:pos x="36" y="3"/>
                  </a:cxn>
                  <a:cxn ang="0">
                    <a:pos x="36" y="3"/>
                  </a:cxn>
                </a:cxnLst>
                <a:rect l="0" t="0" r="r" b="b"/>
                <a:pathLst>
                  <a:path w="36" h="22">
                    <a:moveTo>
                      <a:pt x="36" y="3"/>
                    </a:moveTo>
                    <a:lnTo>
                      <a:pt x="35" y="3"/>
                    </a:lnTo>
                    <a:lnTo>
                      <a:pt x="32" y="3"/>
                    </a:lnTo>
                    <a:lnTo>
                      <a:pt x="28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7" y="22"/>
                    </a:lnTo>
                    <a:lnTo>
                      <a:pt x="17" y="20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9" y="16"/>
                    </a:lnTo>
                    <a:lnTo>
                      <a:pt x="35" y="11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6" y="7"/>
                    </a:lnTo>
                    <a:lnTo>
                      <a:pt x="36" y="4"/>
                    </a:lnTo>
                    <a:lnTo>
                      <a:pt x="36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3" name="Freeform 353"/>
              <p:cNvSpPr>
                <a:spLocks/>
              </p:cNvSpPr>
              <p:nvPr/>
            </p:nvSpPr>
            <p:spPr bwMode="auto">
              <a:xfrm>
                <a:off x="4655" y="2018"/>
                <a:ext cx="10" cy="7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7" y="3"/>
                  </a:cxn>
                  <a:cxn ang="0">
                    <a:pos x="26" y="1"/>
                  </a:cxn>
                  <a:cxn ang="0">
                    <a:pos x="23" y="0"/>
                  </a:cxn>
                  <a:cxn ang="0">
                    <a:pos x="19" y="1"/>
                  </a:cxn>
                  <a:cxn ang="0">
                    <a:pos x="14" y="3"/>
                  </a:cxn>
                  <a:cxn ang="0">
                    <a:pos x="8" y="5"/>
                  </a:cxn>
                  <a:cxn ang="0">
                    <a:pos x="4" y="8"/>
                  </a:cxn>
                  <a:cxn ang="0">
                    <a:pos x="2" y="13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6" y="22"/>
                  </a:cxn>
                  <a:cxn ang="0">
                    <a:pos x="10" y="22"/>
                  </a:cxn>
                  <a:cxn ang="0">
                    <a:pos x="15" y="21"/>
                  </a:cxn>
                  <a:cxn ang="0">
                    <a:pos x="19" y="20"/>
                  </a:cxn>
                  <a:cxn ang="0">
                    <a:pos x="22" y="17"/>
                  </a:cxn>
                  <a:cxn ang="0">
                    <a:pos x="24" y="12"/>
                  </a:cxn>
                  <a:cxn ang="0">
                    <a:pos x="26" y="9"/>
                  </a:cxn>
                  <a:cxn ang="0">
                    <a:pos x="27" y="7"/>
                  </a:cxn>
                  <a:cxn ang="0">
                    <a:pos x="28" y="4"/>
                  </a:cxn>
                  <a:cxn ang="0">
                    <a:pos x="30" y="4"/>
                  </a:cxn>
                  <a:cxn ang="0">
                    <a:pos x="28" y="4"/>
                  </a:cxn>
                  <a:cxn ang="0">
                    <a:pos x="30" y="4"/>
                  </a:cxn>
                  <a:cxn ang="0">
                    <a:pos x="28" y="4"/>
                  </a:cxn>
                  <a:cxn ang="0">
                    <a:pos x="30" y="4"/>
                  </a:cxn>
                  <a:cxn ang="0">
                    <a:pos x="30" y="4"/>
                  </a:cxn>
                </a:cxnLst>
                <a:rect l="0" t="0" r="r" b="b"/>
                <a:pathLst>
                  <a:path w="30" h="22">
                    <a:moveTo>
                      <a:pt x="30" y="4"/>
                    </a:moveTo>
                    <a:lnTo>
                      <a:pt x="27" y="3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4" y="3"/>
                    </a:lnTo>
                    <a:lnTo>
                      <a:pt x="8" y="5"/>
                    </a:lnTo>
                    <a:lnTo>
                      <a:pt x="4" y="8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6" y="22"/>
                    </a:lnTo>
                    <a:lnTo>
                      <a:pt x="10" y="22"/>
                    </a:lnTo>
                    <a:lnTo>
                      <a:pt x="15" y="21"/>
                    </a:lnTo>
                    <a:lnTo>
                      <a:pt x="19" y="20"/>
                    </a:lnTo>
                    <a:lnTo>
                      <a:pt x="22" y="17"/>
                    </a:lnTo>
                    <a:lnTo>
                      <a:pt x="24" y="12"/>
                    </a:lnTo>
                    <a:lnTo>
                      <a:pt x="26" y="9"/>
                    </a:lnTo>
                    <a:lnTo>
                      <a:pt x="27" y="7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4" name="Freeform 354"/>
              <p:cNvSpPr>
                <a:spLocks/>
              </p:cNvSpPr>
              <p:nvPr/>
            </p:nvSpPr>
            <p:spPr bwMode="auto">
              <a:xfrm>
                <a:off x="4694" y="2007"/>
                <a:ext cx="12" cy="7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2" y="2"/>
                  </a:cxn>
                  <a:cxn ang="0">
                    <a:pos x="29" y="2"/>
                  </a:cxn>
                  <a:cxn ang="0">
                    <a:pos x="25" y="1"/>
                  </a:cxn>
                  <a:cxn ang="0">
                    <a:pos x="23" y="0"/>
                  </a:cxn>
                  <a:cxn ang="0">
                    <a:pos x="19" y="1"/>
                  </a:cxn>
                  <a:cxn ang="0">
                    <a:pos x="13" y="2"/>
                  </a:cxn>
                  <a:cxn ang="0">
                    <a:pos x="8" y="5"/>
                  </a:cxn>
                  <a:cxn ang="0">
                    <a:pos x="4" y="8"/>
                  </a:cxn>
                  <a:cxn ang="0">
                    <a:pos x="2" y="13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7" y="22"/>
                  </a:cxn>
                  <a:cxn ang="0">
                    <a:pos x="17" y="21"/>
                  </a:cxn>
                  <a:cxn ang="0">
                    <a:pos x="21" y="20"/>
                  </a:cxn>
                  <a:cxn ang="0">
                    <a:pos x="23" y="20"/>
                  </a:cxn>
                  <a:cxn ang="0">
                    <a:pos x="28" y="17"/>
                  </a:cxn>
                  <a:cxn ang="0">
                    <a:pos x="33" y="12"/>
                  </a:cxn>
                  <a:cxn ang="0">
                    <a:pos x="35" y="9"/>
                  </a:cxn>
                  <a:cxn ang="0">
                    <a:pos x="35" y="8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5" y="4"/>
                  </a:cxn>
                  <a:cxn ang="0">
                    <a:pos x="36" y="4"/>
                  </a:cxn>
                  <a:cxn ang="0">
                    <a:pos x="35" y="4"/>
                  </a:cxn>
                  <a:cxn ang="0">
                    <a:pos x="36" y="4"/>
                  </a:cxn>
                  <a:cxn ang="0">
                    <a:pos x="36" y="4"/>
                  </a:cxn>
                </a:cxnLst>
                <a:rect l="0" t="0" r="r" b="b"/>
                <a:pathLst>
                  <a:path w="36" h="22">
                    <a:moveTo>
                      <a:pt x="36" y="4"/>
                    </a:moveTo>
                    <a:lnTo>
                      <a:pt x="32" y="2"/>
                    </a:lnTo>
                    <a:lnTo>
                      <a:pt x="29" y="2"/>
                    </a:lnTo>
                    <a:lnTo>
                      <a:pt x="25" y="1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3" y="2"/>
                    </a:lnTo>
                    <a:lnTo>
                      <a:pt x="8" y="5"/>
                    </a:lnTo>
                    <a:lnTo>
                      <a:pt x="4" y="8"/>
                    </a:lnTo>
                    <a:lnTo>
                      <a:pt x="2" y="13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7" y="22"/>
                    </a:lnTo>
                    <a:lnTo>
                      <a:pt x="17" y="21"/>
                    </a:lnTo>
                    <a:lnTo>
                      <a:pt x="21" y="20"/>
                    </a:lnTo>
                    <a:lnTo>
                      <a:pt x="23" y="20"/>
                    </a:lnTo>
                    <a:lnTo>
                      <a:pt x="28" y="17"/>
                    </a:lnTo>
                    <a:lnTo>
                      <a:pt x="33" y="12"/>
                    </a:lnTo>
                    <a:lnTo>
                      <a:pt x="35" y="9"/>
                    </a:lnTo>
                    <a:lnTo>
                      <a:pt x="35" y="8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5" name="Freeform 355"/>
              <p:cNvSpPr>
                <a:spLocks/>
              </p:cNvSpPr>
              <p:nvPr/>
            </p:nvSpPr>
            <p:spPr bwMode="auto">
              <a:xfrm>
                <a:off x="4713" y="2004"/>
                <a:ext cx="12" cy="7"/>
              </a:xfrm>
              <a:custGeom>
                <a:avLst/>
                <a:gdLst/>
                <a:ahLst/>
                <a:cxnLst>
                  <a:cxn ang="0">
                    <a:pos x="37" y="5"/>
                  </a:cxn>
                  <a:cxn ang="0">
                    <a:pos x="33" y="4"/>
                  </a:cxn>
                  <a:cxn ang="0">
                    <a:pos x="29" y="2"/>
                  </a:cxn>
                  <a:cxn ang="0">
                    <a:pos x="26" y="1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5" y="1"/>
                  </a:cxn>
                  <a:cxn ang="0">
                    <a:pos x="10" y="4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3" y="20"/>
                  </a:cxn>
                  <a:cxn ang="0">
                    <a:pos x="6" y="21"/>
                  </a:cxn>
                  <a:cxn ang="0">
                    <a:pos x="11" y="21"/>
                  </a:cxn>
                  <a:cxn ang="0">
                    <a:pos x="18" y="21"/>
                  </a:cxn>
                  <a:cxn ang="0">
                    <a:pos x="22" y="20"/>
                  </a:cxn>
                  <a:cxn ang="0">
                    <a:pos x="23" y="20"/>
                  </a:cxn>
                  <a:cxn ang="0">
                    <a:pos x="29" y="17"/>
                  </a:cxn>
                  <a:cxn ang="0">
                    <a:pos x="35" y="12"/>
                  </a:cxn>
                  <a:cxn ang="0">
                    <a:pos x="36" y="10"/>
                  </a:cxn>
                  <a:cxn ang="0">
                    <a:pos x="37" y="8"/>
                  </a:cxn>
                  <a:cxn ang="0">
                    <a:pos x="37" y="6"/>
                  </a:cxn>
                  <a:cxn ang="0">
                    <a:pos x="37" y="5"/>
                  </a:cxn>
                  <a:cxn ang="0">
                    <a:pos x="37" y="5"/>
                  </a:cxn>
                  <a:cxn ang="0">
                    <a:pos x="36" y="5"/>
                  </a:cxn>
                  <a:cxn ang="0">
                    <a:pos x="37" y="5"/>
                  </a:cxn>
                  <a:cxn ang="0">
                    <a:pos x="36" y="5"/>
                  </a:cxn>
                  <a:cxn ang="0">
                    <a:pos x="37" y="5"/>
                  </a:cxn>
                  <a:cxn ang="0">
                    <a:pos x="37" y="5"/>
                  </a:cxn>
                </a:cxnLst>
                <a:rect l="0" t="0" r="r" b="b"/>
                <a:pathLst>
                  <a:path w="37" h="21">
                    <a:moveTo>
                      <a:pt x="37" y="5"/>
                    </a:moveTo>
                    <a:lnTo>
                      <a:pt x="33" y="4"/>
                    </a:lnTo>
                    <a:lnTo>
                      <a:pt x="29" y="2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5" y="1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3" y="20"/>
                    </a:lnTo>
                    <a:lnTo>
                      <a:pt x="6" y="21"/>
                    </a:lnTo>
                    <a:lnTo>
                      <a:pt x="11" y="21"/>
                    </a:lnTo>
                    <a:lnTo>
                      <a:pt x="18" y="21"/>
                    </a:lnTo>
                    <a:lnTo>
                      <a:pt x="22" y="20"/>
                    </a:lnTo>
                    <a:lnTo>
                      <a:pt x="23" y="20"/>
                    </a:lnTo>
                    <a:lnTo>
                      <a:pt x="29" y="17"/>
                    </a:lnTo>
                    <a:lnTo>
                      <a:pt x="35" y="12"/>
                    </a:lnTo>
                    <a:lnTo>
                      <a:pt x="36" y="10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6" name="Freeform 356"/>
              <p:cNvSpPr>
                <a:spLocks/>
              </p:cNvSpPr>
              <p:nvPr/>
            </p:nvSpPr>
            <p:spPr bwMode="auto">
              <a:xfrm>
                <a:off x="4761" y="2004"/>
                <a:ext cx="12" cy="6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36" y="8"/>
                  </a:cxn>
                  <a:cxn ang="0">
                    <a:pos x="33" y="6"/>
                  </a:cxn>
                  <a:cxn ang="0">
                    <a:pos x="29" y="3"/>
                  </a:cxn>
                  <a:cxn ang="0">
                    <a:pos x="29" y="2"/>
                  </a:cxn>
                  <a:cxn ang="0">
                    <a:pos x="20" y="0"/>
                  </a:cxn>
                  <a:cxn ang="0">
                    <a:pos x="14" y="0"/>
                  </a:cxn>
                  <a:cxn ang="0">
                    <a:pos x="9" y="2"/>
                  </a:cxn>
                  <a:cxn ang="0">
                    <a:pos x="4" y="4"/>
                  </a:cxn>
                  <a:cxn ang="0">
                    <a:pos x="1" y="10"/>
                  </a:cxn>
                  <a:cxn ang="0">
                    <a:pos x="0" y="11"/>
                  </a:cxn>
                  <a:cxn ang="0">
                    <a:pos x="5" y="18"/>
                  </a:cxn>
                  <a:cxn ang="0">
                    <a:pos x="14" y="20"/>
                  </a:cxn>
                  <a:cxn ang="0">
                    <a:pos x="18" y="20"/>
                  </a:cxn>
                  <a:cxn ang="0">
                    <a:pos x="20" y="20"/>
                  </a:cxn>
                  <a:cxn ang="0">
                    <a:pos x="26" y="20"/>
                  </a:cxn>
                  <a:cxn ang="0">
                    <a:pos x="33" y="16"/>
                  </a:cxn>
                  <a:cxn ang="0">
                    <a:pos x="36" y="15"/>
                  </a:cxn>
                  <a:cxn ang="0">
                    <a:pos x="38" y="12"/>
                  </a:cxn>
                  <a:cxn ang="0">
                    <a:pos x="38" y="11"/>
                  </a:cxn>
                  <a:cxn ang="0">
                    <a:pos x="38" y="10"/>
                  </a:cxn>
                  <a:cxn ang="0">
                    <a:pos x="37" y="10"/>
                  </a:cxn>
                  <a:cxn ang="0">
                    <a:pos x="38" y="10"/>
                  </a:cxn>
                  <a:cxn ang="0">
                    <a:pos x="37" y="10"/>
                  </a:cxn>
                  <a:cxn ang="0">
                    <a:pos x="38" y="10"/>
                  </a:cxn>
                  <a:cxn ang="0">
                    <a:pos x="38" y="10"/>
                  </a:cxn>
                </a:cxnLst>
                <a:rect l="0" t="0" r="r" b="b"/>
                <a:pathLst>
                  <a:path w="38" h="20">
                    <a:moveTo>
                      <a:pt x="38" y="10"/>
                    </a:moveTo>
                    <a:lnTo>
                      <a:pt x="36" y="8"/>
                    </a:lnTo>
                    <a:lnTo>
                      <a:pt x="33" y="6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5" y="18"/>
                    </a:lnTo>
                    <a:lnTo>
                      <a:pt x="14" y="20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6" y="20"/>
                    </a:lnTo>
                    <a:lnTo>
                      <a:pt x="33" y="16"/>
                    </a:lnTo>
                    <a:lnTo>
                      <a:pt x="36" y="15"/>
                    </a:lnTo>
                    <a:lnTo>
                      <a:pt x="38" y="12"/>
                    </a:lnTo>
                    <a:lnTo>
                      <a:pt x="38" y="11"/>
                    </a:lnTo>
                    <a:lnTo>
                      <a:pt x="38" y="10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7" name="Freeform 357"/>
              <p:cNvSpPr>
                <a:spLocks/>
              </p:cNvSpPr>
              <p:nvPr/>
            </p:nvSpPr>
            <p:spPr bwMode="auto">
              <a:xfrm>
                <a:off x="4777" y="2006"/>
                <a:ext cx="12" cy="7"/>
              </a:xfrm>
              <a:custGeom>
                <a:avLst/>
                <a:gdLst/>
                <a:ahLst/>
                <a:cxnLst>
                  <a:cxn ang="0">
                    <a:pos x="37" y="9"/>
                  </a:cxn>
                  <a:cxn ang="0">
                    <a:pos x="33" y="7"/>
                  </a:cxn>
                  <a:cxn ang="0">
                    <a:pos x="32" y="5"/>
                  </a:cxn>
                  <a:cxn ang="0">
                    <a:pos x="28" y="3"/>
                  </a:cxn>
                  <a:cxn ang="0">
                    <a:pos x="28" y="1"/>
                  </a:cxn>
                  <a:cxn ang="0">
                    <a:pos x="18" y="0"/>
                  </a:cxn>
                  <a:cxn ang="0">
                    <a:pos x="13" y="0"/>
                  </a:cxn>
                  <a:cxn ang="0">
                    <a:pos x="9" y="1"/>
                  </a:cxn>
                  <a:cxn ang="0">
                    <a:pos x="4" y="4"/>
                  </a:cxn>
                  <a:cxn ang="0">
                    <a:pos x="1" y="9"/>
                  </a:cxn>
                  <a:cxn ang="0">
                    <a:pos x="0" y="11"/>
                  </a:cxn>
                  <a:cxn ang="0">
                    <a:pos x="0" y="12"/>
                  </a:cxn>
                  <a:cxn ang="0">
                    <a:pos x="1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4" y="20"/>
                  </a:cxn>
                  <a:cxn ang="0">
                    <a:pos x="18" y="20"/>
                  </a:cxn>
                  <a:cxn ang="0">
                    <a:pos x="20" y="20"/>
                  </a:cxn>
                  <a:cxn ang="0">
                    <a:pos x="25" y="20"/>
                  </a:cxn>
                  <a:cxn ang="0">
                    <a:pos x="32" y="16"/>
                  </a:cxn>
                  <a:cxn ang="0">
                    <a:pos x="34" y="15"/>
                  </a:cxn>
                  <a:cxn ang="0">
                    <a:pos x="37" y="12"/>
                  </a:cxn>
                  <a:cxn ang="0">
                    <a:pos x="37" y="11"/>
                  </a:cxn>
                  <a:cxn ang="0">
                    <a:pos x="37" y="9"/>
                  </a:cxn>
                  <a:cxn ang="0">
                    <a:pos x="36" y="9"/>
                  </a:cxn>
                  <a:cxn ang="0">
                    <a:pos x="37" y="9"/>
                  </a:cxn>
                  <a:cxn ang="0">
                    <a:pos x="36" y="9"/>
                  </a:cxn>
                  <a:cxn ang="0">
                    <a:pos x="37" y="9"/>
                  </a:cxn>
                  <a:cxn ang="0">
                    <a:pos x="37" y="9"/>
                  </a:cxn>
                </a:cxnLst>
                <a:rect l="0" t="0" r="r" b="b"/>
                <a:pathLst>
                  <a:path w="37" h="20">
                    <a:moveTo>
                      <a:pt x="37" y="9"/>
                    </a:moveTo>
                    <a:lnTo>
                      <a:pt x="33" y="7"/>
                    </a:lnTo>
                    <a:lnTo>
                      <a:pt x="32" y="5"/>
                    </a:lnTo>
                    <a:lnTo>
                      <a:pt x="28" y="3"/>
                    </a:lnTo>
                    <a:lnTo>
                      <a:pt x="28" y="1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4" y="20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5" y="20"/>
                    </a:lnTo>
                    <a:lnTo>
                      <a:pt x="32" y="16"/>
                    </a:lnTo>
                    <a:lnTo>
                      <a:pt x="34" y="15"/>
                    </a:lnTo>
                    <a:lnTo>
                      <a:pt x="37" y="12"/>
                    </a:lnTo>
                    <a:lnTo>
                      <a:pt x="37" y="11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7" y="9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8" name="Freeform 358"/>
              <p:cNvSpPr>
                <a:spLocks/>
              </p:cNvSpPr>
              <p:nvPr/>
            </p:nvSpPr>
            <p:spPr bwMode="auto">
              <a:xfrm>
                <a:off x="4800" y="2010"/>
                <a:ext cx="12" cy="5"/>
              </a:xfrm>
              <a:custGeom>
                <a:avLst/>
                <a:gdLst/>
                <a:ahLst/>
                <a:cxnLst>
                  <a:cxn ang="0">
                    <a:pos x="37" y="9"/>
                  </a:cxn>
                  <a:cxn ang="0">
                    <a:pos x="36" y="8"/>
                  </a:cxn>
                  <a:cxn ang="0">
                    <a:pos x="34" y="6"/>
                  </a:cxn>
                  <a:cxn ang="0">
                    <a:pos x="32" y="4"/>
                  </a:cxn>
                  <a:cxn ang="0">
                    <a:pos x="29" y="1"/>
                  </a:cxn>
                  <a:cxn ang="0">
                    <a:pos x="20" y="0"/>
                  </a:cxn>
                  <a:cxn ang="0">
                    <a:pos x="14" y="0"/>
                  </a:cxn>
                  <a:cxn ang="0">
                    <a:pos x="9" y="0"/>
                  </a:cxn>
                  <a:cxn ang="0">
                    <a:pos x="4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1" y="10"/>
                  </a:cxn>
                  <a:cxn ang="0">
                    <a:pos x="4" y="13"/>
                  </a:cxn>
                  <a:cxn ang="0">
                    <a:pos x="8" y="14"/>
                  </a:cxn>
                  <a:cxn ang="0">
                    <a:pos x="13" y="16"/>
                  </a:cxn>
                  <a:cxn ang="0">
                    <a:pos x="17" y="16"/>
                  </a:cxn>
                  <a:cxn ang="0">
                    <a:pos x="24" y="17"/>
                  </a:cxn>
                  <a:cxn ang="0">
                    <a:pos x="32" y="14"/>
                  </a:cxn>
                  <a:cxn ang="0">
                    <a:pos x="34" y="13"/>
                  </a:cxn>
                  <a:cxn ang="0">
                    <a:pos x="37" y="12"/>
                  </a:cxn>
                  <a:cxn ang="0">
                    <a:pos x="37" y="10"/>
                  </a:cxn>
                  <a:cxn ang="0">
                    <a:pos x="37" y="9"/>
                  </a:cxn>
                  <a:cxn ang="0">
                    <a:pos x="36" y="9"/>
                  </a:cxn>
                  <a:cxn ang="0">
                    <a:pos x="37" y="9"/>
                  </a:cxn>
                  <a:cxn ang="0">
                    <a:pos x="36" y="9"/>
                  </a:cxn>
                  <a:cxn ang="0">
                    <a:pos x="37" y="9"/>
                  </a:cxn>
                  <a:cxn ang="0">
                    <a:pos x="37" y="9"/>
                  </a:cxn>
                </a:cxnLst>
                <a:rect l="0" t="0" r="r" b="b"/>
                <a:pathLst>
                  <a:path w="37" h="17">
                    <a:moveTo>
                      <a:pt x="37" y="9"/>
                    </a:moveTo>
                    <a:lnTo>
                      <a:pt x="36" y="8"/>
                    </a:lnTo>
                    <a:lnTo>
                      <a:pt x="34" y="6"/>
                    </a:lnTo>
                    <a:lnTo>
                      <a:pt x="32" y="4"/>
                    </a:lnTo>
                    <a:lnTo>
                      <a:pt x="29" y="1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4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4" y="13"/>
                    </a:lnTo>
                    <a:lnTo>
                      <a:pt x="8" y="14"/>
                    </a:lnTo>
                    <a:lnTo>
                      <a:pt x="13" y="16"/>
                    </a:lnTo>
                    <a:lnTo>
                      <a:pt x="17" y="16"/>
                    </a:lnTo>
                    <a:lnTo>
                      <a:pt x="24" y="17"/>
                    </a:lnTo>
                    <a:lnTo>
                      <a:pt x="32" y="14"/>
                    </a:lnTo>
                    <a:lnTo>
                      <a:pt x="34" y="13"/>
                    </a:lnTo>
                    <a:lnTo>
                      <a:pt x="37" y="12"/>
                    </a:lnTo>
                    <a:lnTo>
                      <a:pt x="37" y="10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7" y="9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9" name="Freeform 359"/>
              <p:cNvSpPr>
                <a:spLocks/>
              </p:cNvSpPr>
              <p:nvPr/>
            </p:nvSpPr>
            <p:spPr bwMode="auto">
              <a:xfrm>
                <a:off x="4821" y="2014"/>
                <a:ext cx="12" cy="7"/>
              </a:xfrm>
              <a:custGeom>
                <a:avLst/>
                <a:gdLst/>
                <a:ahLst/>
                <a:cxnLst>
                  <a:cxn ang="0">
                    <a:pos x="35" y="15"/>
                  </a:cxn>
                  <a:cxn ang="0">
                    <a:pos x="34" y="12"/>
                  </a:cxn>
                  <a:cxn ang="0">
                    <a:pos x="33" y="11"/>
                  </a:cxn>
                  <a:cxn ang="0">
                    <a:pos x="30" y="8"/>
                  </a:cxn>
                  <a:cxn ang="0">
                    <a:pos x="29" y="6"/>
                  </a:cxn>
                  <a:cxn ang="0">
                    <a:pos x="26" y="4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0"/>
                  </a:cxn>
                  <a:cxn ang="0">
                    <a:pos x="5" y="2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5" y="12"/>
                  </a:cxn>
                  <a:cxn ang="0">
                    <a:pos x="10" y="15"/>
                  </a:cxn>
                  <a:cxn ang="0">
                    <a:pos x="14" y="16"/>
                  </a:cxn>
                  <a:cxn ang="0">
                    <a:pos x="21" y="19"/>
                  </a:cxn>
                  <a:cxn ang="0">
                    <a:pos x="29" y="19"/>
                  </a:cxn>
                  <a:cxn ang="0">
                    <a:pos x="31" y="18"/>
                  </a:cxn>
                  <a:cxn ang="0">
                    <a:pos x="34" y="16"/>
                  </a:cxn>
                  <a:cxn ang="0">
                    <a:pos x="35" y="15"/>
                  </a:cxn>
                  <a:cxn ang="0">
                    <a:pos x="34" y="15"/>
                  </a:cxn>
                  <a:cxn ang="0">
                    <a:pos x="35" y="15"/>
                  </a:cxn>
                  <a:cxn ang="0">
                    <a:pos x="34" y="15"/>
                  </a:cxn>
                  <a:cxn ang="0">
                    <a:pos x="35" y="15"/>
                  </a:cxn>
                  <a:cxn ang="0">
                    <a:pos x="35" y="15"/>
                  </a:cxn>
                </a:cxnLst>
                <a:rect l="0" t="0" r="r" b="b"/>
                <a:pathLst>
                  <a:path w="35" h="19">
                    <a:moveTo>
                      <a:pt x="35" y="15"/>
                    </a:moveTo>
                    <a:lnTo>
                      <a:pt x="34" y="12"/>
                    </a:lnTo>
                    <a:lnTo>
                      <a:pt x="33" y="11"/>
                    </a:lnTo>
                    <a:lnTo>
                      <a:pt x="30" y="8"/>
                    </a:lnTo>
                    <a:lnTo>
                      <a:pt x="29" y="6"/>
                    </a:lnTo>
                    <a:lnTo>
                      <a:pt x="26" y="4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5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5" y="12"/>
                    </a:lnTo>
                    <a:lnTo>
                      <a:pt x="10" y="15"/>
                    </a:lnTo>
                    <a:lnTo>
                      <a:pt x="14" y="16"/>
                    </a:lnTo>
                    <a:lnTo>
                      <a:pt x="21" y="19"/>
                    </a:lnTo>
                    <a:lnTo>
                      <a:pt x="29" y="19"/>
                    </a:lnTo>
                    <a:lnTo>
                      <a:pt x="31" y="18"/>
                    </a:lnTo>
                    <a:lnTo>
                      <a:pt x="34" y="16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5" y="1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0" name="Freeform 360"/>
              <p:cNvSpPr>
                <a:spLocks/>
              </p:cNvSpPr>
              <p:nvPr/>
            </p:nvSpPr>
            <p:spPr bwMode="auto">
              <a:xfrm>
                <a:off x="4811" y="2007"/>
                <a:ext cx="12" cy="7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5" y="12"/>
                  </a:cxn>
                  <a:cxn ang="0">
                    <a:pos x="34" y="9"/>
                  </a:cxn>
                  <a:cxn ang="0">
                    <a:pos x="32" y="8"/>
                  </a:cxn>
                  <a:cxn ang="0">
                    <a:pos x="30" y="7"/>
                  </a:cxn>
                  <a:cxn ang="0">
                    <a:pos x="30" y="5"/>
                  </a:cxn>
                  <a:cxn ang="0">
                    <a:pos x="27" y="4"/>
                  </a:cxn>
                  <a:cxn ang="0">
                    <a:pos x="22" y="1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7" y="1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3" y="9"/>
                  </a:cxn>
                  <a:cxn ang="0">
                    <a:pos x="7" y="12"/>
                  </a:cxn>
                  <a:cxn ang="0">
                    <a:pos x="12" y="15"/>
                  </a:cxn>
                  <a:cxn ang="0">
                    <a:pos x="16" y="16"/>
                  </a:cxn>
                  <a:cxn ang="0">
                    <a:pos x="23" y="19"/>
                  </a:cxn>
                  <a:cxn ang="0">
                    <a:pos x="30" y="19"/>
                  </a:cxn>
                  <a:cxn ang="0">
                    <a:pos x="32" y="17"/>
                  </a:cxn>
                  <a:cxn ang="0">
                    <a:pos x="35" y="16"/>
                  </a:cxn>
                  <a:cxn ang="0">
                    <a:pos x="36" y="15"/>
                  </a:cxn>
                  <a:cxn ang="0">
                    <a:pos x="35" y="15"/>
                  </a:cxn>
                  <a:cxn ang="0">
                    <a:pos x="36" y="15"/>
                  </a:cxn>
                  <a:cxn ang="0">
                    <a:pos x="35" y="15"/>
                  </a:cxn>
                  <a:cxn ang="0">
                    <a:pos x="36" y="15"/>
                  </a:cxn>
                  <a:cxn ang="0">
                    <a:pos x="36" y="15"/>
                  </a:cxn>
                </a:cxnLst>
                <a:rect l="0" t="0" r="r" b="b"/>
                <a:pathLst>
                  <a:path w="36" h="19">
                    <a:moveTo>
                      <a:pt x="36" y="15"/>
                    </a:moveTo>
                    <a:lnTo>
                      <a:pt x="35" y="12"/>
                    </a:lnTo>
                    <a:lnTo>
                      <a:pt x="34" y="9"/>
                    </a:lnTo>
                    <a:lnTo>
                      <a:pt x="32" y="8"/>
                    </a:lnTo>
                    <a:lnTo>
                      <a:pt x="30" y="7"/>
                    </a:lnTo>
                    <a:lnTo>
                      <a:pt x="30" y="5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7" y="12"/>
                    </a:lnTo>
                    <a:lnTo>
                      <a:pt x="12" y="15"/>
                    </a:lnTo>
                    <a:lnTo>
                      <a:pt x="16" y="16"/>
                    </a:lnTo>
                    <a:lnTo>
                      <a:pt x="23" y="19"/>
                    </a:lnTo>
                    <a:lnTo>
                      <a:pt x="30" y="19"/>
                    </a:lnTo>
                    <a:lnTo>
                      <a:pt x="32" y="17"/>
                    </a:lnTo>
                    <a:lnTo>
                      <a:pt x="35" y="16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1" name="Freeform 361"/>
              <p:cNvSpPr>
                <a:spLocks/>
              </p:cNvSpPr>
              <p:nvPr/>
            </p:nvSpPr>
            <p:spPr bwMode="auto">
              <a:xfrm>
                <a:off x="4789" y="2002"/>
                <a:ext cx="13" cy="7"/>
              </a:xfrm>
              <a:custGeom>
                <a:avLst/>
                <a:gdLst/>
                <a:ahLst/>
                <a:cxnLst>
                  <a:cxn ang="0">
                    <a:pos x="37" y="11"/>
                  </a:cxn>
                  <a:cxn ang="0">
                    <a:pos x="36" y="10"/>
                  </a:cxn>
                  <a:cxn ang="0">
                    <a:pos x="34" y="8"/>
                  </a:cxn>
                  <a:cxn ang="0">
                    <a:pos x="32" y="6"/>
                  </a:cxn>
                  <a:cxn ang="0">
                    <a:pos x="29" y="3"/>
                  </a:cxn>
                  <a:cxn ang="0">
                    <a:pos x="20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4"/>
                  </a:cxn>
                  <a:cxn ang="0">
                    <a:pos x="1" y="7"/>
                  </a:cxn>
                  <a:cxn ang="0">
                    <a:pos x="0" y="8"/>
                  </a:cxn>
                  <a:cxn ang="0">
                    <a:pos x="4" y="14"/>
                  </a:cxn>
                  <a:cxn ang="0">
                    <a:pos x="13" y="18"/>
                  </a:cxn>
                  <a:cxn ang="0">
                    <a:pos x="17" y="18"/>
                  </a:cxn>
                  <a:cxn ang="0">
                    <a:pos x="24" y="19"/>
                  </a:cxn>
                  <a:cxn ang="0">
                    <a:pos x="32" y="16"/>
                  </a:cxn>
                  <a:cxn ang="0">
                    <a:pos x="34" y="15"/>
                  </a:cxn>
                  <a:cxn ang="0">
                    <a:pos x="37" y="14"/>
                  </a:cxn>
                  <a:cxn ang="0">
                    <a:pos x="37" y="12"/>
                  </a:cxn>
                  <a:cxn ang="0">
                    <a:pos x="37" y="11"/>
                  </a:cxn>
                  <a:cxn ang="0">
                    <a:pos x="36" y="11"/>
                  </a:cxn>
                  <a:cxn ang="0">
                    <a:pos x="37" y="11"/>
                  </a:cxn>
                  <a:cxn ang="0">
                    <a:pos x="36" y="11"/>
                  </a:cxn>
                  <a:cxn ang="0">
                    <a:pos x="37" y="11"/>
                  </a:cxn>
                  <a:cxn ang="0">
                    <a:pos x="37" y="11"/>
                  </a:cxn>
                </a:cxnLst>
                <a:rect l="0" t="0" r="r" b="b"/>
                <a:pathLst>
                  <a:path w="37" h="19">
                    <a:moveTo>
                      <a:pt x="37" y="11"/>
                    </a:moveTo>
                    <a:lnTo>
                      <a:pt x="36" y="10"/>
                    </a:lnTo>
                    <a:lnTo>
                      <a:pt x="34" y="8"/>
                    </a:lnTo>
                    <a:lnTo>
                      <a:pt x="32" y="6"/>
                    </a:lnTo>
                    <a:lnTo>
                      <a:pt x="29" y="3"/>
                    </a:lnTo>
                    <a:lnTo>
                      <a:pt x="20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4" y="14"/>
                    </a:lnTo>
                    <a:lnTo>
                      <a:pt x="13" y="18"/>
                    </a:lnTo>
                    <a:lnTo>
                      <a:pt x="17" y="18"/>
                    </a:lnTo>
                    <a:lnTo>
                      <a:pt x="24" y="19"/>
                    </a:lnTo>
                    <a:lnTo>
                      <a:pt x="32" y="16"/>
                    </a:lnTo>
                    <a:lnTo>
                      <a:pt x="34" y="15"/>
                    </a:lnTo>
                    <a:lnTo>
                      <a:pt x="37" y="14"/>
                    </a:lnTo>
                    <a:lnTo>
                      <a:pt x="37" y="12"/>
                    </a:lnTo>
                    <a:lnTo>
                      <a:pt x="37" y="11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7" y="11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2" name="Freeform 362"/>
              <p:cNvSpPr>
                <a:spLocks/>
              </p:cNvSpPr>
              <p:nvPr/>
            </p:nvSpPr>
            <p:spPr bwMode="auto">
              <a:xfrm>
                <a:off x="4772" y="1997"/>
                <a:ext cx="12" cy="6"/>
              </a:xfrm>
              <a:custGeom>
                <a:avLst/>
                <a:gdLst/>
                <a:ahLst/>
                <a:cxnLst>
                  <a:cxn ang="0">
                    <a:pos x="37" y="10"/>
                  </a:cxn>
                  <a:cxn ang="0">
                    <a:pos x="36" y="8"/>
                  </a:cxn>
                  <a:cxn ang="0">
                    <a:pos x="35" y="6"/>
                  </a:cxn>
                  <a:cxn ang="0">
                    <a:pos x="32" y="4"/>
                  </a:cxn>
                  <a:cxn ang="0">
                    <a:pos x="29" y="2"/>
                  </a:cxn>
                  <a:cxn ang="0">
                    <a:pos x="20" y="1"/>
                  </a:cxn>
                  <a:cxn ang="0">
                    <a:pos x="15" y="0"/>
                  </a:cxn>
                  <a:cxn ang="0">
                    <a:pos x="9" y="1"/>
                  </a:cxn>
                  <a:cxn ang="0">
                    <a:pos x="5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4" y="13"/>
                  </a:cxn>
                  <a:cxn ang="0">
                    <a:pos x="13" y="17"/>
                  </a:cxn>
                  <a:cxn ang="0">
                    <a:pos x="17" y="17"/>
                  </a:cxn>
                  <a:cxn ang="0">
                    <a:pos x="19" y="17"/>
                  </a:cxn>
                  <a:cxn ang="0">
                    <a:pos x="25" y="17"/>
                  </a:cxn>
                  <a:cxn ang="0">
                    <a:pos x="32" y="15"/>
                  </a:cxn>
                  <a:cxn ang="0">
                    <a:pos x="35" y="14"/>
                  </a:cxn>
                  <a:cxn ang="0">
                    <a:pos x="37" y="13"/>
                  </a:cxn>
                  <a:cxn ang="0">
                    <a:pos x="37" y="12"/>
                  </a:cxn>
                  <a:cxn ang="0">
                    <a:pos x="37" y="10"/>
                  </a:cxn>
                  <a:cxn ang="0">
                    <a:pos x="36" y="10"/>
                  </a:cxn>
                  <a:cxn ang="0">
                    <a:pos x="37" y="10"/>
                  </a:cxn>
                  <a:cxn ang="0">
                    <a:pos x="36" y="10"/>
                  </a:cxn>
                  <a:cxn ang="0">
                    <a:pos x="37" y="10"/>
                  </a:cxn>
                  <a:cxn ang="0">
                    <a:pos x="37" y="10"/>
                  </a:cxn>
                </a:cxnLst>
                <a:rect l="0" t="0" r="r" b="b"/>
                <a:pathLst>
                  <a:path w="37" h="17">
                    <a:moveTo>
                      <a:pt x="37" y="10"/>
                    </a:moveTo>
                    <a:lnTo>
                      <a:pt x="36" y="8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29" y="2"/>
                    </a:lnTo>
                    <a:lnTo>
                      <a:pt x="20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4" y="13"/>
                    </a:lnTo>
                    <a:lnTo>
                      <a:pt x="13" y="17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25" y="17"/>
                    </a:lnTo>
                    <a:lnTo>
                      <a:pt x="32" y="15"/>
                    </a:lnTo>
                    <a:lnTo>
                      <a:pt x="35" y="14"/>
                    </a:lnTo>
                    <a:lnTo>
                      <a:pt x="37" y="13"/>
                    </a:lnTo>
                    <a:lnTo>
                      <a:pt x="37" y="12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7" y="1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3" name="Freeform 363"/>
              <p:cNvSpPr>
                <a:spLocks/>
              </p:cNvSpPr>
              <p:nvPr/>
            </p:nvSpPr>
            <p:spPr bwMode="auto">
              <a:xfrm>
                <a:off x="4685" y="2002"/>
                <a:ext cx="12" cy="7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34" y="2"/>
                  </a:cxn>
                  <a:cxn ang="0">
                    <a:pos x="32" y="2"/>
                  </a:cxn>
                  <a:cxn ang="0">
                    <a:pos x="28" y="1"/>
                  </a:cxn>
                  <a:cxn ang="0">
                    <a:pos x="22" y="1"/>
                  </a:cxn>
                  <a:cxn ang="0">
                    <a:pos x="22" y="0"/>
                  </a:cxn>
                  <a:cxn ang="0">
                    <a:pos x="18" y="1"/>
                  </a:cxn>
                  <a:cxn ang="0">
                    <a:pos x="13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6" y="21"/>
                  </a:cxn>
                  <a:cxn ang="0">
                    <a:pos x="17" y="20"/>
                  </a:cxn>
                  <a:cxn ang="0">
                    <a:pos x="21" y="18"/>
                  </a:cxn>
                  <a:cxn ang="0">
                    <a:pos x="22" y="18"/>
                  </a:cxn>
                  <a:cxn ang="0">
                    <a:pos x="28" y="16"/>
                  </a:cxn>
                  <a:cxn ang="0">
                    <a:pos x="33" y="10"/>
                  </a:cxn>
                  <a:cxn ang="0">
                    <a:pos x="34" y="9"/>
                  </a:cxn>
                  <a:cxn ang="0">
                    <a:pos x="34" y="8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34" y="2"/>
                  </a:cxn>
                  <a:cxn ang="0">
                    <a:pos x="36" y="2"/>
                  </a:cxn>
                  <a:cxn ang="0">
                    <a:pos x="34" y="2"/>
                  </a:cxn>
                  <a:cxn ang="0">
                    <a:pos x="36" y="2"/>
                  </a:cxn>
                  <a:cxn ang="0">
                    <a:pos x="36" y="2"/>
                  </a:cxn>
                </a:cxnLst>
                <a:rect l="0" t="0" r="r" b="b"/>
                <a:pathLst>
                  <a:path w="36" h="21">
                    <a:moveTo>
                      <a:pt x="36" y="2"/>
                    </a:moveTo>
                    <a:lnTo>
                      <a:pt x="34" y="2"/>
                    </a:lnTo>
                    <a:lnTo>
                      <a:pt x="32" y="2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6" y="21"/>
                    </a:lnTo>
                    <a:lnTo>
                      <a:pt x="17" y="20"/>
                    </a:lnTo>
                    <a:lnTo>
                      <a:pt x="21" y="18"/>
                    </a:lnTo>
                    <a:lnTo>
                      <a:pt x="22" y="18"/>
                    </a:lnTo>
                    <a:lnTo>
                      <a:pt x="28" y="16"/>
                    </a:lnTo>
                    <a:lnTo>
                      <a:pt x="33" y="10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4" name="Freeform 364"/>
              <p:cNvSpPr>
                <a:spLocks/>
              </p:cNvSpPr>
              <p:nvPr/>
            </p:nvSpPr>
            <p:spPr bwMode="auto">
              <a:xfrm>
                <a:off x="4703" y="1999"/>
                <a:ext cx="13" cy="6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4" y="2"/>
                  </a:cxn>
                  <a:cxn ang="0">
                    <a:pos x="30" y="1"/>
                  </a:cxn>
                  <a:cxn ang="0">
                    <a:pos x="24" y="1"/>
                  </a:cxn>
                  <a:cxn ang="0">
                    <a:pos x="24" y="0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5"/>
                  </a:cxn>
                  <a:cxn ang="0">
                    <a:pos x="2" y="9"/>
                  </a:cxn>
                  <a:cxn ang="0">
                    <a:pos x="0" y="14"/>
                  </a:cxn>
                  <a:cxn ang="0">
                    <a:pos x="0" y="15"/>
                  </a:cxn>
                  <a:cxn ang="0">
                    <a:pos x="3" y="18"/>
                  </a:cxn>
                  <a:cxn ang="0">
                    <a:pos x="6" y="19"/>
                  </a:cxn>
                  <a:cxn ang="0">
                    <a:pos x="11" y="19"/>
                  </a:cxn>
                  <a:cxn ang="0">
                    <a:pos x="18" y="19"/>
                  </a:cxn>
                  <a:cxn ang="0">
                    <a:pos x="22" y="18"/>
                  </a:cxn>
                  <a:cxn ang="0">
                    <a:pos x="23" y="18"/>
                  </a:cxn>
                  <a:cxn ang="0">
                    <a:pos x="30" y="15"/>
                  </a:cxn>
                  <a:cxn ang="0">
                    <a:pos x="35" y="11"/>
                  </a:cxn>
                  <a:cxn ang="0">
                    <a:pos x="36" y="9"/>
                  </a:cxn>
                  <a:cxn ang="0">
                    <a:pos x="38" y="6"/>
                  </a:cxn>
                  <a:cxn ang="0">
                    <a:pos x="38" y="5"/>
                  </a:cxn>
                  <a:cxn ang="0">
                    <a:pos x="38" y="4"/>
                  </a:cxn>
                  <a:cxn ang="0">
                    <a:pos x="36" y="4"/>
                  </a:cxn>
                  <a:cxn ang="0">
                    <a:pos x="38" y="4"/>
                  </a:cxn>
                  <a:cxn ang="0">
                    <a:pos x="36" y="4"/>
                  </a:cxn>
                  <a:cxn ang="0">
                    <a:pos x="38" y="4"/>
                  </a:cxn>
                  <a:cxn ang="0">
                    <a:pos x="38" y="4"/>
                  </a:cxn>
                </a:cxnLst>
                <a:rect l="0" t="0" r="r" b="b"/>
                <a:pathLst>
                  <a:path w="38" h="19">
                    <a:moveTo>
                      <a:pt x="38" y="4"/>
                    </a:moveTo>
                    <a:lnTo>
                      <a:pt x="34" y="2"/>
                    </a:lnTo>
                    <a:lnTo>
                      <a:pt x="30" y="1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5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3" y="18"/>
                    </a:lnTo>
                    <a:lnTo>
                      <a:pt x="6" y="19"/>
                    </a:lnTo>
                    <a:lnTo>
                      <a:pt x="11" y="19"/>
                    </a:lnTo>
                    <a:lnTo>
                      <a:pt x="18" y="19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30" y="15"/>
                    </a:lnTo>
                    <a:lnTo>
                      <a:pt x="35" y="11"/>
                    </a:lnTo>
                    <a:lnTo>
                      <a:pt x="36" y="9"/>
                    </a:lnTo>
                    <a:lnTo>
                      <a:pt x="38" y="6"/>
                    </a:lnTo>
                    <a:lnTo>
                      <a:pt x="38" y="5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5" name="Freeform 365"/>
              <p:cNvSpPr>
                <a:spLocks/>
              </p:cNvSpPr>
              <p:nvPr/>
            </p:nvSpPr>
            <p:spPr bwMode="auto">
              <a:xfrm>
                <a:off x="4721" y="1995"/>
                <a:ext cx="12" cy="7"/>
              </a:xfrm>
              <a:custGeom>
                <a:avLst/>
                <a:gdLst/>
                <a:ahLst/>
                <a:cxnLst>
                  <a:cxn ang="0">
                    <a:pos x="36" y="6"/>
                  </a:cxn>
                  <a:cxn ang="0">
                    <a:pos x="33" y="4"/>
                  </a:cxn>
                  <a:cxn ang="0">
                    <a:pos x="29" y="2"/>
                  </a:cxn>
                  <a:cxn ang="0">
                    <a:pos x="24" y="2"/>
                  </a:cxn>
                  <a:cxn ang="0">
                    <a:pos x="24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9" y="4"/>
                  </a:cxn>
                  <a:cxn ang="0">
                    <a:pos x="5" y="7"/>
                  </a:cxn>
                  <a:cxn ang="0">
                    <a:pos x="2" y="11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5" y="21"/>
                  </a:cxn>
                  <a:cxn ang="0">
                    <a:pos x="17" y="21"/>
                  </a:cxn>
                  <a:cxn ang="0">
                    <a:pos x="21" y="20"/>
                  </a:cxn>
                  <a:cxn ang="0">
                    <a:pos x="23" y="20"/>
                  </a:cxn>
                  <a:cxn ang="0">
                    <a:pos x="28" y="18"/>
                  </a:cxn>
                  <a:cxn ang="0">
                    <a:pos x="35" y="12"/>
                  </a:cxn>
                  <a:cxn ang="0">
                    <a:pos x="36" y="11"/>
                  </a:cxn>
                  <a:cxn ang="0">
                    <a:pos x="36" y="10"/>
                  </a:cxn>
                  <a:cxn ang="0">
                    <a:pos x="36" y="8"/>
                  </a:cxn>
                  <a:cxn ang="0">
                    <a:pos x="36" y="7"/>
                  </a:cxn>
                  <a:cxn ang="0">
                    <a:pos x="36" y="6"/>
                  </a:cxn>
                  <a:cxn ang="0">
                    <a:pos x="35" y="6"/>
                  </a:cxn>
                  <a:cxn ang="0">
                    <a:pos x="36" y="6"/>
                  </a:cxn>
                  <a:cxn ang="0">
                    <a:pos x="35" y="6"/>
                  </a:cxn>
                  <a:cxn ang="0">
                    <a:pos x="36" y="6"/>
                  </a:cxn>
                  <a:cxn ang="0">
                    <a:pos x="36" y="6"/>
                  </a:cxn>
                </a:cxnLst>
                <a:rect l="0" t="0" r="r" b="b"/>
                <a:pathLst>
                  <a:path w="36" h="21">
                    <a:moveTo>
                      <a:pt x="36" y="6"/>
                    </a:moveTo>
                    <a:lnTo>
                      <a:pt x="33" y="4"/>
                    </a:lnTo>
                    <a:lnTo>
                      <a:pt x="29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9" y="4"/>
                    </a:lnTo>
                    <a:lnTo>
                      <a:pt x="5" y="7"/>
                    </a:lnTo>
                    <a:lnTo>
                      <a:pt x="2" y="11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5" y="21"/>
                    </a:lnTo>
                    <a:lnTo>
                      <a:pt x="17" y="21"/>
                    </a:lnTo>
                    <a:lnTo>
                      <a:pt x="21" y="20"/>
                    </a:lnTo>
                    <a:lnTo>
                      <a:pt x="23" y="20"/>
                    </a:lnTo>
                    <a:lnTo>
                      <a:pt x="28" y="18"/>
                    </a:lnTo>
                    <a:lnTo>
                      <a:pt x="35" y="12"/>
                    </a:lnTo>
                    <a:lnTo>
                      <a:pt x="36" y="11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6" y="7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6" name="Freeform 366"/>
              <p:cNvSpPr>
                <a:spLocks/>
              </p:cNvSpPr>
              <p:nvPr/>
            </p:nvSpPr>
            <p:spPr bwMode="auto">
              <a:xfrm>
                <a:off x="4730" y="2002"/>
                <a:ext cx="12" cy="7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29" y="1"/>
                  </a:cxn>
                  <a:cxn ang="0">
                    <a:pos x="24" y="1"/>
                  </a:cxn>
                  <a:cxn ang="0">
                    <a:pos x="24" y="0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9" y="4"/>
                  </a:cxn>
                  <a:cxn ang="0">
                    <a:pos x="5" y="6"/>
                  </a:cxn>
                  <a:cxn ang="0">
                    <a:pos x="1" y="10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2" y="20"/>
                  </a:cxn>
                  <a:cxn ang="0">
                    <a:pos x="5" y="20"/>
                  </a:cxn>
                  <a:cxn ang="0">
                    <a:pos x="10" y="21"/>
                  </a:cxn>
                  <a:cxn ang="0">
                    <a:pos x="17" y="20"/>
                  </a:cxn>
                  <a:cxn ang="0">
                    <a:pos x="21" y="18"/>
                  </a:cxn>
                  <a:cxn ang="0">
                    <a:pos x="22" y="18"/>
                  </a:cxn>
                  <a:cxn ang="0">
                    <a:pos x="28" y="16"/>
                  </a:cxn>
                  <a:cxn ang="0">
                    <a:pos x="34" y="12"/>
                  </a:cxn>
                  <a:cxn ang="0">
                    <a:pos x="36" y="10"/>
                  </a:cxn>
                  <a:cxn ang="0">
                    <a:pos x="36" y="9"/>
                  </a:cxn>
                  <a:cxn ang="0">
                    <a:pos x="36" y="8"/>
                  </a:cxn>
                  <a:cxn ang="0">
                    <a:pos x="36" y="5"/>
                  </a:cxn>
                  <a:cxn ang="0">
                    <a:pos x="36" y="4"/>
                  </a:cxn>
                  <a:cxn ang="0">
                    <a:pos x="34" y="4"/>
                  </a:cxn>
                  <a:cxn ang="0">
                    <a:pos x="36" y="4"/>
                  </a:cxn>
                  <a:cxn ang="0">
                    <a:pos x="34" y="4"/>
                  </a:cxn>
                  <a:cxn ang="0">
                    <a:pos x="36" y="4"/>
                  </a:cxn>
                  <a:cxn ang="0">
                    <a:pos x="36" y="4"/>
                  </a:cxn>
                </a:cxnLst>
                <a:rect l="0" t="0" r="r" b="b"/>
                <a:pathLst>
                  <a:path w="36" h="21">
                    <a:moveTo>
                      <a:pt x="36" y="4"/>
                    </a:moveTo>
                    <a:lnTo>
                      <a:pt x="29" y="1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9" y="4"/>
                    </a:lnTo>
                    <a:lnTo>
                      <a:pt x="5" y="6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20"/>
                    </a:lnTo>
                    <a:lnTo>
                      <a:pt x="5" y="20"/>
                    </a:lnTo>
                    <a:lnTo>
                      <a:pt x="10" y="21"/>
                    </a:lnTo>
                    <a:lnTo>
                      <a:pt x="17" y="20"/>
                    </a:lnTo>
                    <a:lnTo>
                      <a:pt x="21" y="18"/>
                    </a:lnTo>
                    <a:lnTo>
                      <a:pt x="22" y="18"/>
                    </a:lnTo>
                    <a:lnTo>
                      <a:pt x="28" y="16"/>
                    </a:lnTo>
                    <a:lnTo>
                      <a:pt x="34" y="12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6" y="5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7" name="Freeform 367"/>
              <p:cNvSpPr>
                <a:spLocks/>
              </p:cNvSpPr>
              <p:nvPr/>
            </p:nvSpPr>
            <p:spPr bwMode="auto">
              <a:xfrm>
                <a:off x="4744" y="2002"/>
                <a:ext cx="12" cy="6"/>
              </a:xfrm>
              <a:custGeom>
                <a:avLst/>
                <a:gdLst/>
                <a:ahLst/>
                <a:cxnLst>
                  <a:cxn ang="0">
                    <a:pos x="35" y="9"/>
                  </a:cxn>
                  <a:cxn ang="0">
                    <a:pos x="33" y="8"/>
                  </a:cxn>
                  <a:cxn ang="0">
                    <a:pos x="30" y="5"/>
                  </a:cxn>
                  <a:cxn ang="0">
                    <a:pos x="26" y="2"/>
                  </a:cxn>
                  <a:cxn ang="0">
                    <a:pos x="26" y="1"/>
                  </a:cxn>
                  <a:cxn ang="0">
                    <a:pos x="18" y="0"/>
                  </a:cxn>
                  <a:cxn ang="0">
                    <a:pos x="13" y="0"/>
                  </a:cxn>
                  <a:cxn ang="0">
                    <a:pos x="8" y="1"/>
                  </a:cxn>
                  <a:cxn ang="0">
                    <a:pos x="4" y="4"/>
                  </a:cxn>
                  <a:cxn ang="0">
                    <a:pos x="1" y="9"/>
                  </a:cxn>
                  <a:cxn ang="0">
                    <a:pos x="0" y="10"/>
                  </a:cxn>
                  <a:cxn ang="0">
                    <a:pos x="4" y="17"/>
                  </a:cxn>
                  <a:cxn ang="0">
                    <a:pos x="8" y="18"/>
                  </a:cxn>
                  <a:cxn ang="0">
                    <a:pos x="11" y="20"/>
                  </a:cxn>
                  <a:cxn ang="0">
                    <a:pos x="15" y="20"/>
                  </a:cxn>
                  <a:cxn ang="0">
                    <a:pos x="17" y="20"/>
                  </a:cxn>
                  <a:cxn ang="0">
                    <a:pos x="23" y="20"/>
                  </a:cxn>
                  <a:cxn ang="0">
                    <a:pos x="30" y="16"/>
                  </a:cxn>
                  <a:cxn ang="0">
                    <a:pos x="33" y="14"/>
                  </a:cxn>
                  <a:cxn ang="0">
                    <a:pos x="35" y="12"/>
                  </a:cxn>
                  <a:cxn ang="0">
                    <a:pos x="35" y="10"/>
                  </a:cxn>
                  <a:cxn ang="0">
                    <a:pos x="35" y="9"/>
                  </a:cxn>
                  <a:cxn ang="0">
                    <a:pos x="34" y="9"/>
                  </a:cxn>
                  <a:cxn ang="0">
                    <a:pos x="35" y="9"/>
                  </a:cxn>
                  <a:cxn ang="0">
                    <a:pos x="34" y="9"/>
                  </a:cxn>
                  <a:cxn ang="0">
                    <a:pos x="35" y="9"/>
                  </a:cxn>
                  <a:cxn ang="0">
                    <a:pos x="35" y="9"/>
                  </a:cxn>
                </a:cxnLst>
                <a:rect l="0" t="0" r="r" b="b"/>
                <a:pathLst>
                  <a:path w="35" h="20">
                    <a:moveTo>
                      <a:pt x="35" y="9"/>
                    </a:moveTo>
                    <a:lnTo>
                      <a:pt x="33" y="8"/>
                    </a:lnTo>
                    <a:lnTo>
                      <a:pt x="30" y="5"/>
                    </a:lnTo>
                    <a:lnTo>
                      <a:pt x="26" y="2"/>
                    </a:lnTo>
                    <a:lnTo>
                      <a:pt x="26" y="1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4" y="17"/>
                    </a:lnTo>
                    <a:lnTo>
                      <a:pt x="8" y="18"/>
                    </a:lnTo>
                    <a:lnTo>
                      <a:pt x="11" y="20"/>
                    </a:lnTo>
                    <a:lnTo>
                      <a:pt x="15" y="20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30" y="16"/>
                    </a:lnTo>
                    <a:lnTo>
                      <a:pt x="33" y="14"/>
                    </a:lnTo>
                    <a:lnTo>
                      <a:pt x="35" y="12"/>
                    </a:lnTo>
                    <a:lnTo>
                      <a:pt x="35" y="10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5" y="9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8" name="Freeform 368"/>
              <p:cNvSpPr>
                <a:spLocks/>
              </p:cNvSpPr>
              <p:nvPr/>
            </p:nvSpPr>
            <p:spPr bwMode="auto">
              <a:xfrm>
                <a:off x="4738" y="1994"/>
                <a:ext cx="11" cy="7"/>
              </a:xfrm>
              <a:custGeom>
                <a:avLst/>
                <a:gdLst/>
                <a:ahLst/>
                <a:cxnLst>
                  <a:cxn ang="0">
                    <a:pos x="35" y="11"/>
                  </a:cxn>
                  <a:cxn ang="0">
                    <a:pos x="33" y="8"/>
                  </a:cxn>
                  <a:cxn ang="0">
                    <a:pos x="30" y="5"/>
                  </a:cxn>
                  <a:cxn ang="0">
                    <a:pos x="28" y="3"/>
                  </a:cxn>
                  <a:cxn ang="0">
                    <a:pos x="28" y="1"/>
                  </a:cxn>
                  <a:cxn ang="0">
                    <a:pos x="18" y="0"/>
                  </a:cxn>
                  <a:cxn ang="0">
                    <a:pos x="13" y="0"/>
                  </a:cxn>
                  <a:cxn ang="0">
                    <a:pos x="9" y="3"/>
                  </a:cxn>
                  <a:cxn ang="0">
                    <a:pos x="4" y="5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0" y="13"/>
                  </a:cxn>
                  <a:cxn ang="0">
                    <a:pos x="1" y="16"/>
                  </a:cxn>
                  <a:cxn ang="0">
                    <a:pos x="4" y="17"/>
                  </a:cxn>
                  <a:cxn ang="0">
                    <a:pos x="8" y="20"/>
                  </a:cxn>
                  <a:cxn ang="0">
                    <a:pos x="14" y="21"/>
                  </a:cxn>
                  <a:cxn ang="0">
                    <a:pos x="18" y="21"/>
                  </a:cxn>
                  <a:cxn ang="0">
                    <a:pos x="20" y="21"/>
                  </a:cxn>
                  <a:cxn ang="0">
                    <a:pos x="26" y="21"/>
                  </a:cxn>
                  <a:cxn ang="0">
                    <a:pos x="31" y="17"/>
                  </a:cxn>
                  <a:cxn ang="0">
                    <a:pos x="33" y="16"/>
                  </a:cxn>
                  <a:cxn ang="0">
                    <a:pos x="35" y="13"/>
                  </a:cxn>
                  <a:cxn ang="0">
                    <a:pos x="35" y="12"/>
                  </a:cxn>
                  <a:cxn ang="0">
                    <a:pos x="35" y="11"/>
                  </a:cxn>
                  <a:cxn ang="0">
                    <a:pos x="34" y="11"/>
                  </a:cxn>
                  <a:cxn ang="0">
                    <a:pos x="35" y="11"/>
                  </a:cxn>
                  <a:cxn ang="0">
                    <a:pos x="34" y="11"/>
                  </a:cxn>
                  <a:cxn ang="0">
                    <a:pos x="35" y="11"/>
                  </a:cxn>
                  <a:cxn ang="0">
                    <a:pos x="35" y="11"/>
                  </a:cxn>
                </a:cxnLst>
                <a:rect l="0" t="0" r="r" b="b"/>
                <a:pathLst>
                  <a:path w="35" h="21">
                    <a:moveTo>
                      <a:pt x="35" y="11"/>
                    </a:moveTo>
                    <a:lnTo>
                      <a:pt x="33" y="8"/>
                    </a:lnTo>
                    <a:lnTo>
                      <a:pt x="30" y="5"/>
                    </a:lnTo>
                    <a:lnTo>
                      <a:pt x="28" y="3"/>
                    </a:lnTo>
                    <a:lnTo>
                      <a:pt x="28" y="1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6"/>
                    </a:lnTo>
                    <a:lnTo>
                      <a:pt x="4" y="17"/>
                    </a:lnTo>
                    <a:lnTo>
                      <a:pt x="8" y="20"/>
                    </a:lnTo>
                    <a:lnTo>
                      <a:pt x="14" y="21"/>
                    </a:lnTo>
                    <a:lnTo>
                      <a:pt x="18" y="21"/>
                    </a:lnTo>
                    <a:lnTo>
                      <a:pt x="20" y="21"/>
                    </a:lnTo>
                    <a:lnTo>
                      <a:pt x="26" y="21"/>
                    </a:lnTo>
                    <a:lnTo>
                      <a:pt x="31" y="17"/>
                    </a:lnTo>
                    <a:lnTo>
                      <a:pt x="33" y="16"/>
                    </a:lnTo>
                    <a:lnTo>
                      <a:pt x="35" y="13"/>
                    </a:lnTo>
                    <a:lnTo>
                      <a:pt x="35" y="12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5" y="11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9" name="Freeform 369"/>
              <p:cNvSpPr>
                <a:spLocks/>
              </p:cNvSpPr>
              <p:nvPr/>
            </p:nvSpPr>
            <p:spPr bwMode="auto">
              <a:xfrm>
                <a:off x="4754" y="1995"/>
                <a:ext cx="12" cy="7"/>
              </a:xfrm>
              <a:custGeom>
                <a:avLst/>
                <a:gdLst/>
                <a:ahLst/>
                <a:cxnLst>
                  <a:cxn ang="0">
                    <a:pos x="37" y="11"/>
                  </a:cxn>
                  <a:cxn ang="0">
                    <a:pos x="36" y="10"/>
                  </a:cxn>
                  <a:cxn ang="0">
                    <a:pos x="34" y="8"/>
                  </a:cxn>
                  <a:cxn ang="0">
                    <a:pos x="33" y="7"/>
                  </a:cxn>
                  <a:cxn ang="0">
                    <a:pos x="29" y="4"/>
                  </a:cxn>
                  <a:cxn ang="0">
                    <a:pos x="29" y="3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9" y="2"/>
                  </a:cxn>
                  <a:cxn ang="0">
                    <a:pos x="4" y="4"/>
                  </a:cxn>
                  <a:cxn ang="0">
                    <a:pos x="1" y="7"/>
                  </a:cxn>
                  <a:cxn ang="0">
                    <a:pos x="0" y="8"/>
                  </a:cxn>
                  <a:cxn ang="0">
                    <a:pos x="4" y="14"/>
                  </a:cxn>
                  <a:cxn ang="0">
                    <a:pos x="13" y="18"/>
                  </a:cxn>
                  <a:cxn ang="0">
                    <a:pos x="17" y="18"/>
                  </a:cxn>
                  <a:cxn ang="0">
                    <a:pos x="25" y="19"/>
                  </a:cxn>
                  <a:cxn ang="0">
                    <a:pos x="32" y="16"/>
                  </a:cxn>
                  <a:cxn ang="0">
                    <a:pos x="33" y="15"/>
                  </a:cxn>
                  <a:cxn ang="0">
                    <a:pos x="36" y="14"/>
                  </a:cxn>
                  <a:cxn ang="0">
                    <a:pos x="37" y="12"/>
                  </a:cxn>
                  <a:cxn ang="0">
                    <a:pos x="37" y="11"/>
                  </a:cxn>
                  <a:cxn ang="0">
                    <a:pos x="36" y="11"/>
                  </a:cxn>
                  <a:cxn ang="0">
                    <a:pos x="37" y="11"/>
                  </a:cxn>
                  <a:cxn ang="0">
                    <a:pos x="36" y="11"/>
                  </a:cxn>
                  <a:cxn ang="0">
                    <a:pos x="37" y="11"/>
                  </a:cxn>
                  <a:cxn ang="0">
                    <a:pos x="37" y="11"/>
                  </a:cxn>
                </a:cxnLst>
                <a:rect l="0" t="0" r="r" b="b"/>
                <a:pathLst>
                  <a:path w="37" h="19">
                    <a:moveTo>
                      <a:pt x="37" y="11"/>
                    </a:moveTo>
                    <a:lnTo>
                      <a:pt x="36" y="10"/>
                    </a:lnTo>
                    <a:lnTo>
                      <a:pt x="34" y="8"/>
                    </a:lnTo>
                    <a:lnTo>
                      <a:pt x="33" y="7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4" y="14"/>
                    </a:lnTo>
                    <a:lnTo>
                      <a:pt x="13" y="18"/>
                    </a:lnTo>
                    <a:lnTo>
                      <a:pt x="17" y="18"/>
                    </a:lnTo>
                    <a:lnTo>
                      <a:pt x="25" y="19"/>
                    </a:lnTo>
                    <a:lnTo>
                      <a:pt x="32" y="16"/>
                    </a:lnTo>
                    <a:lnTo>
                      <a:pt x="33" y="15"/>
                    </a:lnTo>
                    <a:lnTo>
                      <a:pt x="36" y="14"/>
                    </a:lnTo>
                    <a:lnTo>
                      <a:pt x="37" y="12"/>
                    </a:lnTo>
                    <a:lnTo>
                      <a:pt x="37" y="11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7" y="11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0" name="Freeform 370"/>
              <p:cNvSpPr>
                <a:spLocks/>
              </p:cNvSpPr>
              <p:nvPr/>
            </p:nvSpPr>
            <p:spPr bwMode="auto">
              <a:xfrm>
                <a:off x="4862" y="2289"/>
                <a:ext cx="16" cy="40"/>
              </a:xfrm>
              <a:custGeom>
                <a:avLst/>
                <a:gdLst/>
                <a:ahLst/>
                <a:cxnLst>
                  <a:cxn ang="0">
                    <a:pos x="49" y="96"/>
                  </a:cxn>
                  <a:cxn ang="0">
                    <a:pos x="49" y="97"/>
                  </a:cxn>
                  <a:cxn ang="0">
                    <a:pos x="49" y="100"/>
                  </a:cxn>
                  <a:cxn ang="0">
                    <a:pos x="47" y="108"/>
                  </a:cxn>
                  <a:cxn ang="0">
                    <a:pos x="45" y="116"/>
                  </a:cxn>
                  <a:cxn ang="0">
                    <a:pos x="45" y="116"/>
                  </a:cxn>
                  <a:cxn ang="0">
                    <a:pos x="43" y="117"/>
                  </a:cxn>
                  <a:cxn ang="0">
                    <a:pos x="41" y="118"/>
                  </a:cxn>
                  <a:cxn ang="0">
                    <a:pos x="37" y="120"/>
                  </a:cxn>
                  <a:cxn ang="0">
                    <a:pos x="32" y="120"/>
                  </a:cxn>
                  <a:cxn ang="0">
                    <a:pos x="26" y="120"/>
                  </a:cxn>
                  <a:cxn ang="0">
                    <a:pos x="22" y="116"/>
                  </a:cxn>
                  <a:cxn ang="0">
                    <a:pos x="18" y="110"/>
                  </a:cxn>
                  <a:cxn ang="0">
                    <a:pos x="18" y="110"/>
                  </a:cxn>
                  <a:cxn ang="0">
                    <a:pos x="16" y="108"/>
                  </a:cxn>
                  <a:cxn ang="0">
                    <a:pos x="12" y="99"/>
                  </a:cxn>
                  <a:cxn ang="0">
                    <a:pos x="4" y="79"/>
                  </a:cxn>
                  <a:cxn ang="0">
                    <a:pos x="0" y="60"/>
                  </a:cxn>
                  <a:cxn ang="0">
                    <a:pos x="1" y="56"/>
                  </a:cxn>
                  <a:cxn ang="0">
                    <a:pos x="1" y="53"/>
                  </a:cxn>
                  <a:cxn ang="0">
                    <a:pos x="4" y="45"/>
                  </a:cxn>
                  <a:cxn ang="0">
                    <a:pos x="8" y="27"/>
                  </a:cxn>
                  <a:cxn ang="0">
                    <a:pos x="14" y="8"/>
                  </a:cxn>
                  <a:cxn ang="0">
                    <a:pos x="17" y="3"/>
                  </a:cxn>
                  <a:cxn ang="0">
                    <a:pos x="18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2" y="8"/>
                  </a:cxn>
                  <a:cxn ang="0">
                    <a:pos x="25" y="20"/>
                  </a:cxn>
                  <a:cxn ang="0">
                    <a:pos x="32" y="47"/>
                  </a:cxn>
                  <a:cxn ang="0">
                    <a:pos x="34" y="52"/>
                  </a:cxn>
                  <a:cxn ang="0">
                    <a:pos x="35" y="59"/>
                  </a:cxn>
                  <a:cxn ang="0">
                    <a:pos x="39" y="68"/>
                  </a:cxn>
                  <a:cxn ang="0">
                    <a:pos x="45" y="83"/>
                  </a:cxn>
                  <a:cxn ang="0">
                    <a:pos x="47" y="93"/>
                  </a:cxn>
                  <a:cxn ang="0">
                    <a:pos x="49" y="96"/>
                  </a:cxn>
                  <a:cxn ang="0">
                    <a:pos x="47" y="96"/>
                  </a:cxn>
                  <a:cxn ang="0">
                    <a:pos x="49" y="96"/>
                  </a:cxn>
                  <a:cxn ang="0">
                    <a:pos x="47" y="96"/>
                  </a:cxn>
                  <a:cxn ang="0">
                    <a:pos x="49" y="96"/>
                  </a:cxn>
                  <a:cxn ang="0">
                    <a:pos x="49" y="96"/>
                  </a:cxn>
                </a:cxnLst>
                <a:rect l="0" t="0" r="r" b="b"/>
                <a:pathLst>
                  <a:path w="49" h="120">
                    <a:moveTo>
                      <a:pt x="49" y="96"/>
                    </a:moveTo>
                    <a:lnTo>
                      <a:pt x="49" y="97"/>
                    </a:lnTo>
                    <a:lnTo>
                      <a:pt x="49" y="100"/>
                    </a:lnTo>
                    <a:lnTo>
                      <a:pt x="47" y="108"/>
                    </a:lnTo>
                    <a:lnTo>
                      <a:pt x="45" y="116"/>
                    </a:lnTo>
                    <a:lnTo>
                      <a:pt x="45" y="116"/>
                    </a:lnTo>
                    <a:lnTo>
                      <a:pt x="43" y="117"/>
                    </a:lnTo>
                    <a:lnTo>
                      <a:pt x="41" y="118"/>
                    </a:lnTo>
                    <a:lnTo>
                      <a:pt x="37" y="120"/>
                    </a:lnTo>
                    <a:lnTo>
                      <a:pt x="32" y="120"/>
                    </a:lnTo>
                    <a:lnTo>
                      <a:pt x="26" y="120"/>
                    </a:lnTo>
                    <a:lnTo>
                      <a:pt x="22" y="116"/>
                    </a:lnTo>
                    <a:lnTo>
                      <a:pt x="18" y="110"/>
                    </a:lnTo>
                    <a:lnTo>
                      <a:pt x="18" y="110"/>
                    </a:lnTo>
                    <a:lnTo>
                      <a:pt x="16" y="108"/>
                    </a:lnTo>
                    <a:lnTo>
                      <a:pt x="12" y="99"/>
                    </a:lnTo>
                    <a:lnTo>
                      <a:pt x="4" y="79"/>
                    </a:lnTo>
                    <a:lnTo>
                      <a:pt x="0" y="60"/>
                    </a:lnTo>
                    <a:lnTo>
                      <a:pt x="1" y="56"/>
                    </a:lnTo>
                    <a:lnTo>
                      <a:pt x="1" y="53"/>
                    </a:lnTo>
                    <a:lnTo>
                      <a:pt x="4" y="45"/>
                    </a:lnTo>
                    <a:lnTo>
                      <a:pt x="8" y="27"/>
                    </a:lnTo>
                    <a:lnTo>
                      <a:pt x="14" y="8"/>
                    </a:lnTo>
                    <a:lnTo>
                      <a:pt x="17" y="3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2" y="8"/>
                    </a:lnTo>
                    <a:lnTo>
                      <a:pt x="25" y="20"/>
                    </a:lnTo>
                    <a:lnTo>
                      <a:pt x="32" y="47"/>
                    </a:lnTo>
                    <a:lnTo>
                      <a:pt x="34" y="52"/>
                    </a:lnTo>
                    <a:lnTo>
                      <a:pt x="35" y="59"/>
                    </a:lnTo>
                    <a:lnTo>
                      <a:pt x="39" y="68"/>
                    </a:lnTo>
                    <a:lnTo>
                      <a:pt x="45" y="83"/>
                    </a:lnTo>
                    <a:lnTo>
                      <a:pt x="47" y="93"/>
                    </a:lnTo>
                    <a:lnTo>
                      <a:pt x="49" y="96"/>
                    </a:lnTo>
                    <a:lnTo>
                      <a:pt x="47" y="96"/>
                    </a:lnTo>
                    <a:lnTo>
                      <a:pt x="49" y="96"/>
                    </a:lnTo>
                    <a:lnTo>
                      <a:pt x="47" y="96"/>
                    </a:lnTo>
                    <a:lnTo>
                      <a:pt x="49" y="96"/>
                    </a:lnTo>
                    <a:lnTo>
                      <a:pt x="49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1" name="Freeform 371"/>
              <p:cNvSpPr>
                <a:spLocks/>
              </p:cNvSpPr>
              <p:nvPr/>
            </p:nvSpPr>
            <p:spPr bwMode="auto">
              <a:xfrm>
                <a:off x="4851" y="2316"/>
                <a:ext cx="34" cy="2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9" y="10"/>
                  </a:cxn>
                  <a:cxn ang="0">
                    <a:pos x="22" y="36"/>
                  </a:cxn>
                  <a:cxn ang="0">
                    <a:pos x="34" y="60"/>
                  </a:cxn>
                  <a:cxn ang="0">
                    <a:pos x="37" y="61"/>
                  </a:cxn>
                  <a:cxn ang="0">
                    <a:pos x="44" y="67"/>
                  </a:cxn>
                  <a:cxn ang="0">
                    <a:pos x="53" y="69"/>
                  </a:cxn>
                  <a:cxn ang="0">
                    <a:pos x="64" y="72"/>
                  </a:cxn>
                  <a:cxn ang="0">
                    <a:pos x="77" y="71"/>
                  </a:cxn>
                  <a:cxn ang="0">
                    <a:pos x="91" y="67"/>
                  </a:cxn>
                  <a:cxn ang="0">
                    <a:pos x="101" y="61"/>
                  </a:cxn>
                  <a:cxn ang="0">
                    <a:pos x="99" y="63"/>
                  </a:cxn>
                  <a:cxn ang="0">
                    <a:pos x="91" y="68"/>
                  </a:cxn>
                  <a:cxn ang="0">
                    <a:pos x="62" y="79"/>
                  </a:cxn>
                  <a:cxn ang="0">
                    <a:pos x="46" y="79"/>
                  </a:cxn>
                  <a:cxn ang="0">
                    <a:pos x="38" y="76"/>
                  </a:cxn>
                  <a:cxn ang="0">
                    <a:pos x="32" y="71"/>
                  </a:cxn>
                  <a:cxn ang="0">
                    <a:pos x="26" y="63"/>
                  </a:cxn>
                  <a:cxn ang="0">
                    <a:pos x="26" y="63"/>
                  </a:cxn>
                  <a:cxn ang="0">
                    <a:pos x="21" y="55"/>
                  </a:cxn>
                  <a:cxn ang="0">
                    <a:pos x="12" y="39"/>
                  </a:cxn>
                  <a:cxn ang="0">
                    <a:pos x="2" y="19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01" h="79">
                    <a:moveTo>
                      <a:pt x="6" y="0"/>
                    </a:moveTo>
                    <a:lnTo>
                      <a:pt x="9" y="10"/>
                    </a:lnTo>
                    <a:lnTo>
                      <a:pt x="22" y="36"/>
                    </a:lnTo>
                    <a:lnTo>
                      <a:pt x="34" y="60"/>
                    </a:lnTo>
                    <a:lnTo>
                      <a:pt x="37" y="61"/>
                    </a:lnTo>
                    <a:lnTo>
                      <a:pt x="44" y="67"/>
                    </a:lnTo>
                    <a:lnTo>
                      <a:pt x="53" y="69"/>
                    </a:lnTo>
                    <a:lnTo>
                      <a:pt x="64" y="72"/>
                    </a:lnTo>
                    <a:lnTo>
                      <a:pt x="77" y="71"/>
                    </a:lnTo>
                    <a:lnTo>
                      <a:pt x="91" y="67"/>
                    </a:lnTo>
                    <a:lnTo>
                      <a:pt x="101" y="61"/>
                    </a:lnTo>
                    <a:lnTo>
                      <a:pt x="99" y="63"/>
                    </a:lnTo>
                    <a:lnTo>
                      <a:pt x="91" y="68"/>
                    </a:lnTo>
                    <a:lnTo>
                      <a:pt x="62" y="79"/>
                    </a:lnTo>
                    <a:lnTo>
                      <a:pt x="46" y="79"/>
                    </a:lnTo>
                    <a:lnTo>
                      <a:pt x="38" y="76"/>
                    </a:lnTo>
                    <a:lnTo>
                      <a:pt x="32" y="71"/>
                    </a:lnTo>
                    <a:lnTo>
                      <a:pt x="26" y="63"/>
                    </a:lnTo>
                    <a:lnTo>
                      <a:pt x="26" y="63"/>
                    </a:lnTo>
                    <a:lnTo>
                      <a:pt x="21" y="55"/>
                    </a:lnTo>
                    <a:lnTo>
                      <a:pt x="12" y="39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2" name="Freeform 372"/>
              <p:cNvSpPr>
                <a:spLocks/>
              </p:cNvSpPr>
              <p:nvPr/>
            </p:nvSpPr>
            <p:spPr bwMode="auto">
              <a:xfrm>
                <a:off x="4869" y="2288"/>
                <a:ext cx="11" cy="40"/>
              </a:xfrm>
              <a:custGeom>
                <a:avLst/>
                <a:gdLst/>
                <a:ahLst/>
                <a:cxnLst>
                  <a:cxn ang="0">
                    <a:pos x="25" y="121"/>
                  </a:cxn>
                  <a:cxn ang="0">
                    <a:pos x="26" y="120"/>
                  </a:cxn>
                  <a:cxn ang="0">
                    <a:pos x="27" y="118"/>
                  </a:cxn>
                  <a:cxn ang="0">
                    <a:pos x="29" y="117"/>
                  </a:cxn>
                  <a:cxn ang="0">
                    <a:pos x="29" y="114"/>
                  </a:cxn>
                  <a:cxn ang="0">
                    <a:pos x="29" y="112"/>
                  </a:cxn>
                  <a:cxn ang="0">
                    <a:pos x="29" y="103"/>
                  </a:cxn>
                  <a:cxn ang="0">
                    <a:pos x="25" y="88"/>
                  </a:cxn>
                  <a:cxn ang="0">
                    <a:pos x="25" y="88"/>
                  </a:cxn>
                  <a:cxn ang="0">
                    <a:pos x="22" y="81"/>
                  </a:cxn>
                  <a:cxn ang="0">
                    <a:pos x="17" y="68"/>
                  </a:cxn>
                  <a:cxn ang="0">
                    <a:pos x="10" y="49"/>
                  </a:cxn>
                  <a:cxn ang="0">
                    <a:pos x="8" y="39"/>
                  </a:cxn>
                  <a:cxn ang="0">
                    <a:pos x="8" y="36"/>
                  </a:cxn>
                  <a:cxn ang="0">
                    <a:pos x="5" y="28"/>
                  </a:cxn>
                  <a:cxn ang="0">
                    <a:pos x="1" y="15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5" y="0"/>
                  </a:cxn>
                  <a:cxn ang="0">
                    <a:pos x="8" y="2"/>
                  </a:cxn>
                  <a:cxn ang="0">
                    <a:pos x="9" y="4"/>
                  </a:cxn>
                  <a:cxn ang="0">
                    <a:pos x="10" y="6"/>
                  </a:cxn>
                  <a:cxn ang="0">
                    <a:pos x="12" y="10"/>
                  </a:cxn>
                  <a:cxn ang="0">
                    <a:pos x="13" y="16"/>
                  </a:cxn>
                  <a:cxn ang="0">
                    <a:pos x="17" y="32"/>
                  </a:cxn>
                  <a:cxn ang="0">
                    <a:pos x="18" y="35"/>
                  </a:cxn>
                  <a:cxn ang="0">
                    <a:pos x="19" y="39"/>
                  </a:cxn>
                  <a:cxn ang="0">
                    <a:pos x="22" y="48"/>
                  </a:cxn>
                  <a:cxn ang="0">
                    <a:pos x="29" y="69"/>
                  </a:cxn>
                  <a:cxn ang="0">
                    <a:pos x="34" y="92"/>
                  </a:cxn>
                  <a:cxn ang="0">
                    <a:pos x="35" y="96"/>
                  </a:cxn>
                  <a:cxn ang="0">
                    <a:pos x="34" y="101"/>
                  </a:cxn>
                  <a:cxn ang="0">
                    <a:pos x="33" y="108"/>
                  </a:cxn>
                  <a:cxn ang="0">
                    <a:pos x="30" y="114"/>
                  </a:cxn>
                  <a:cxn ang="0">
                    <a:pos x="29" y="118"/>
                  </a:cxn>
                  <a:cxn ang="0">
                    <a:pos x="26" y="120"/>
                  </a:cxn>
                  <a:cxn ang="0">
                    <a:pos x="25" y="121"/>
                  </a:cxn>
                  <a:cxn ang="0">
                    <a:pos x="25" y="121"/>
                  </a:cxn>
                  <a:cxn ang="0">
                    <a:pos x="23" y="121"/>
                  </a:cxn>
                  <a:cxn ang="0">
                    <a:pos x="25" y="121"/>
                  </a:cxn>
                  <a:cxn ang="0">
                    <a:pos x="23" y="121"/>
                  </a:cxn>
                  <a:cxn ang="0">
                    <a:pos x="25" y="121"/>
                  </a:cxn>
                  <a:cxn ang="0">
                    <a:pos x="25" y="121"/>
                  </a:cxn>
                </a:cxnLst>
                <a:rect l="0" t="0" r="r" b="b"/>
                <a:pathLst>
                  <a:path w="35" h="121">
                    <a:moveTo>
                      <a:pt x="25" y="121"/>
                    </a:moveTo>
                    <a:lnTo>
                      <a:pt x="26" y="120"/>
                    </a:lnTo>
                    <a:lnTo>
                      <a:pt x="27" y="118"/>
                    </a:lnTo>
                    <a:lnTo>
                      <a:pt x="29" y="117"/>
                    </a:lnTo>
                    <a:lnTo>
                      <a:pt x="29" y="114"/>
                    </a:lnTo>
                    <a:lnTo>
                      <a:pt x="29" y="112"/>
                    </a:lnTo>
                    <a:lnTo>
                      <a:pt x="29" y="103"/>
                    </a:lnTo>
                    <a:lnTo>
                      <a:pt x="25" y="88"/>
                    </a:lnTo>
                    <a:lnTo>
                      <a:pt x="25" y="88"/>
                    </a:lnTo>
                    <a:lnTo>
                      <a:pt x="22" y="81"/>
                    </a:lnTo>
                    <a:lnTo>
                      <a:pt x="17" y="68"/>
                    </a:lnTo>
                    <a:lnTo>
                      <a:pt x="10" y="49"/>
                    </a:lnTo>
                    <a:lnTo>
                      <a:pt x="8" y="39"/>
                    </a:lnTo>
                    <a:lnTo>
                      <a:pt x="8" y="36"/>
                    </a:lnTo>
                    <a:lnTo>
                      <a:pt x="5" y="28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9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3" y="16"/>
                    </a:lnTo>
                    <a:lnTo>
                      <a:pt x="17" y="32"/>
                    </a:lnTo>
                    <a:lnTo>
                      <a:pt x="18" y="35"/>
                    </a:lnTo>
                    <a:lnTo>
                      <a:pt x="19" y="39"/>
                    </a:lnTo>
                    <a:lnTo>
                      <a:pt x="22" y="48"/>
                    </a:lnTo>
                    <a:lnTo>
                      <a:pt x="29" y="69"/>
                    </a:lnTo>
                    <a:lnTo>
                      <a:pt x="34" y="92"/>
                    </a:lnTo>
                    <a:lnTo>
                      <a:pt x="35" y="96"/>
                    </a:lnTo>
                    <a:lnTo>
                      <a:pt x="34" y="101"/>
                    </a:lnTo>
                    <a:lnTo>
                      <a:pt x="33" y="108"/>
                    </a:lnTo>
                    <a:lnTo>
                      <a:pt x="30" y="114"/>
                    </a:lnTo>
                    <a:lnTo>
                      <a:pt x="29" y="118"/>
                    </a:lnTo>
                    <a:lnTo>
                      <a:pt x="26" y="120"/>
                    </a:lnTo>
                    <a:lnTo>
                      <a:pt x="25" y="121"/>
                    </a:lnTo>
                    <a:lnTo>
                      <a:pt x="25" y="121"/>
                    </a:lnTo>
                    <a:lnTo>
                      <a:pt x="23" y="121"/>
                    </a:lnTo>
                    <a:lnTo>
                      <a:pt x="25" y="121"/>
                    </a:lnTo>
                    <a:lnTo>
                      <a:pt x="23" y="121"/>
                    </a:lnTo>
                    <a:lnTo>
                      <a:pt x="25" y="121"/>
                    </a:lnTo>
                    <a:lnTo>
                      <a:pt x="25" y="121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3" name="Freeform 373"/>
              <p:cNvSpPr>
                <a:spLocks/>
              </p:cNvSpPr>
              <p:nvPr/>
            </p:nvSpPr>
            <p:spPr bwMode="auto">
              <a:xfrm>
                <a:off x="4608" y="2311"/>
                <a:ext cx="29" cy="40"/>
              </a:xfrm>
              <a:custGeom>
                <a:avLst/>
                <a:gdLst/>
                <a:ahLst/>
                <a:cxnLst>
                  <a:cxn ang="0">
                    <a:pos x="85" y="28"/>
                  </a:cxn>
                  <a:cxn ang="0">
                    <a:pos x="82" y="24"/>
                  </a:cxn>
                  <a:cxn ang="0">
                    <a:pos x="78" y="11"/>
                  </a:cxn>
                  <a:cxn ang="0">
                    <a:pos x="76" y="2"/>
                  </a:cxn>
                  <a:cxn ang="0">
                    <a:pos x="76" y="0"/>
                  </a:cxn>
                  <a:cxn ang="0">
                    <a:pos x="74" y="8"/>
                  </a:cxn>
                  <a:cxn ang="0">
                    <a:pos x="72" y="35"/>
                  </a:cxn>
                  <a:cxn ang="0">
                    <a:pos x="64" y="67"/>
                  </a:cxn>
                  <a:cxn ang="0">
                    <a:pos x="62" y="73"/>
                  </a:cxn>
                  <a:cxn ang="0">
                    <a:pos x="60" y="80"/>
                  </a:cxn>
                  <a:cxn ang="0">
                    <a:pos x="54" y="91"/>
                  </a:cxn>
                  <a:cxn ang="0">
                    <a:pos x="42" y="103"/>
                  </a:cxn>
                  <a:cxn ang="0">
                    <a:pos x="32" y="107"/>
                  </a:cxn>
                  <a:cxn ang="0">
                    <a:pos x="29" y="107"/>
                  </a:cxn>
                  <a:cxn ang="0">
                    <a:pos x="27" y="107"/>
                  </a:cxn>
                  <a:cxn ang="0">
                    <a:pos x="21" y="107"/>
                  </a:cxn>
                  <a:cxn ang="0">
                    <a:pos x="9" y="103"/>
                  </a:cxn>
                  <a:cxn ang="0">
                    <a:pos x="4" y="100"/>
                  </a:cxn>
                  <a:cxn ang="0">
                    <a:pos x="0" y="96"/>
                  </a:cxn>
                  <a:cxn ang="0">
                    <a:pos x="0" y="93"/>
                  </a:cxn>
                  <a:cxn ang="0">
                    <a:pos x="4" y="104"/>
                  </a:cxn>
                  <a:cxn ang="0">
                    <a:pos x="5" y="109"/>
                  </a:cxn>
                  <a:cxn ang="0">
                    <a:pos x="7" y="109"/>
                  </a:cxn>
                  <a:cxn ang="0">
                    <a:pos x="9" y="112"/>
                  </a:cxn>
                  <a:cxn ang="0">
                    <a:pos x="21" y="118"/>
                  </a:cxn>
                  <a:cxn ang="0">
                    <a:pos x="36" y="122"/>
                  </a:cxn>
                  <a:cxn ang="0">
                    <a:pos x="39" y="121"/>
                  </a:cxn>
                  <a:cxn ang="0">
                    <a:pos x="40" y="121"/>
                  </a:cxn>
                  <a:cxn ang="0">
                    <a:pos x="46" y="118"/>
                  </a:cxn>
                  <a:cxn ang="0">
                    <a:pos x="53" y="114"/>
                  </a:cxn>
                  <a:cxn ang="0">
                    <a:pos x="66" y="103"/>
                  </a:cxn>
                  <a:cxn ang="0">
                    <a:pos x="74" y="88"/>
                  </a:cxn>
                  <a:cxn ang="0">
                    <a:pos x="76" y="83"/>
                  </a:cxn>
                  <a:cxn ang="0">
                    <a:pos x="78" y="71"/>
                  </a:cxn>
                  <a:cxn ang="0">
                    <a:pos x="82" y="45"/>
                  </a:cxn>
                  <a:cxn ang="0">
                    <a:pos x="84" y="30"/>
                  </a:cxn>
                  <a:cxn ang="0">
                    <a:pos x="85" y="28"/>
                  </a:cxn>
                  <a:cxn ang="0">
                    <a:pos x="84" y="28"/>
                  </a:cxn>
                  <a:cxn ang="0">
                    <a:pos x="85" y="28"/>
                  </a:cxn>
                  <a:cxn ang="0">
                    <a:pos x="84" y="28"/>
                  </a:cxn>
                  <a:cxn ang="0">
                    <a:pos x="85" y="28"/>
                  </a:cxn>
                  <a:cxn ang="0">
                    <a:pos x="85" y="28"/>
                  </a:cxn>
                </a:cxnLst>
                <a:rect l="0" t="0" r="r" b="b"/>
                <a:pathLst>
                  <a:path w="85" h="122">
                    <a:moveTo>
                      <a:pt x="85" y="28"/>
                    </a:moveTo>
                    <a:lnTo>
                      <a:pt x="82" y="24"/>
                    </a:lnTo>
                    <a:lnTo>
                      <a:pt x="78" y="11"/>
                    </a:lnTo>
                    <a:lnTo>
                      <a:pt x="76" y="2"/>
                    </a:lnTo>
                    <a:lnTo>
                      <a:pt x="76" y="0"/>
                    </a:lnTo>
                    <a:lnTo>
                      <a:pt x="74" y="8"/>
                    </a:lnTo>
                    <a:lnTo>
                      <a:pt x="72" y="35"/>
                    </a:lnTo>
                    <a:lnTo>
                      <a:pt x="64" y="67"/>
                    </a:lnTo>
                    <a:lnTo>
                      <a:pt x="62" y="73"/>
                    </a:lnTo>
                    <a:lnTo>
                      <a:pt x="60" y="80"/>
                    </a:lnTo>
                    <a:lnTo>
                      <a:pt x="54" y="91"/>
                    </a:lnTo>
                    <a:lnTo>
                      <a:pt x="42" y="103"/>
                    </a:lnTo>
                    <a:lnTo>
                      <a:pt x="32" y="107"/>
                    </a:lnTo>
                    <a:lnTo>
                      <a:pt x="29" y="107"/>
                    </a:lnTo>
                    <a:lnTo>
                      <a:pt x="27" y="107"/>
                    </a:lnTo>
                    <a:lnTo>
                      <a:pt x="21" y="107"/>
                    </a:lnTo>
                    <a:lnTo>
                      <a:pt x="9" y="103"/>
                    </a:lnTo>
                    <a:lnTo>
                      <a:pt x="4" y="100"/>
                    </a:lnTo>
                    <a:lnTo>
                      <a:pt x="0" y="96"/>
                    </a:lnTo>
                    <a:lnTo>
                      <a:pt x="0" y="93"/>
                    </a:lnTo>
                    <a:lnTo>
                      <a:pt x="4" y="104"/>
                    </a:lnTo>
                    <a:lnTo>
                      <a:pt x="5" y="109"/>
                    </a:lnTo>
                    <a:lnTo>
                      <a:pt x="7" y="109"/>
                    </a:lnTo>
                    <a:lnTo>
                      <a:pt x="9" y="112"/>
                    </a:lnTo>
                    <a:lnTo>
                      <a:pt x="21" y="118"/>
                    </a:lnTo>
                    <a:lnTo>
                      <a:pt x="36" y="122"/>
                    </a:lnTo>
                    <a:lnTo>
                      <a:pt x="39" y="121"/>
                    </a:lnTo>
                    <a:lnTo>
                      <a:pt x="40" y="121"/>
                    </a:lnTo>
                    <a:lnTo>
                      <a:pt x="46" y="118"/>
                    </a:lnTo>
                    <a:lnTo>
                      <a:pt x="53" y="114"/>
                    </a:lnTo>
                    <a:lnTo>
                      <a:pt x="66" y="103"/>
                    </a:lnTo>
                    <a:lnTo>
                      <a:pt x="74" y="88"/>
                    </a:lnTo>
                    <a:lnTo>
                      <a:pt x="76" y="83"/>
                    </a:lnTo>
                    <a:lnTo>
                      <a:pt x="78" y="71"/>
                    </a:lnTo>
                    <a:lnTo>
                      <a:pt x="82" y="45"/>
                    </a:lnTo>
                    <a:lnTo>
                      <a:pt x="84" y="30"/>
                    </a:lnTo>
                    <a:lnTo>
                      <a:pt x="85" y="28"/>
                    </a:lnTo>
                    <a:lnTo>
                      <a:pt x="84" y="28"/>
                    </a:lnTo>
                    <a:lnTo>
                      <a:pt x="85" y="28"/>
                    </a:lnTo>
                    <a:lnTo>
                      <a:pt x="84" y="28"/>
                    </a:lnTo>
                    <a:lnTo>
                      <a:pt x="85" y="28"/>
                    </a:lnTo>
                    <a:lnTo>
                      <a:pt x="85" y="28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4" name="Freeform 374"/>
              <p:cNvSpPr>
                <a:spLocks/>
              </p:cNvSpPr>
              <p:nvPr/>
            </p:nvSpPr>
            <p:spPr bwMode="auto">
              <a:xfrm>
                <a:off x="4616" y="2290"/>
                <a:ext cx="6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2"/>
                  </a:cxn>
                  <a:cxn ang="0">
                    <a:pos x="12" y="6"/>
                  </a:cxn>
                  <a:cxn ang="0">
                    <a:pos x="17" y="7"/>
                  </a:cxn>
                  <a:cxn ang="0">
                    <a:pos x="18" y="7"/>
                  </a:cxn>
                  <a:cxn ang="0">
                    <a:pos x="17" y="7"/>
                  </a:cxn>
                  <a:cxn ang="0">
                    <a:pos x="15" y="7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18" h="7">
                    <a:moveTo>
                      <a:pt x="3" y="0"/>
                    </a:moveTo>
                    <a:lnTo>
                      <a:pt x="4" y="2"/>
                    </a:lnTo>
                    <a:lnTo>
                      <a:pt x="12" y="6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5" name="Freeform 375"/>
              <p:cNvSpPr>
                <a:spLocks/>
              </p:cNvSpPr>
              <p:nvPr/>
            </p:nvSpPr>
            <p:spPr bwMode="auto">
              <a:xfrm>
                <a:off x="4619" y="2294"/>
                <a:ext cx="8" cy="40"/>
              </a:xfrm>
              <a:custGeom>
                <a:avLst/>
                <a:gdLst/>
                <a:ahLst/>
                <a:cxnLst>
                  <a:cxn ang="0">
                    <a:pos x="21" y="18"/>
                  </a:cxn>
                  <a:cxn ang="0">
                    <a:pos x="20" y="20"/>
                  </a:cxn>
                  <a:cxn ang="0">
                    <a:pos x="17" y="33"/>
                  </a:cxn>
                  <a:cxn ang="0">
                    <a:pos x="8" y="81"/>
                  </a:cxn>
                  <a:cxn ang="0">
                    <a:pos x="0" y="117"/>
                  </a:cxn>
                  <a:cxn ang="0">
                    <a:pos x="0" y="118"/>
                  </a:cxn>
                  <a:cxn ang="0">
                    <a:pos x="0" y="114"/>
                  </a:cxn>
                  <a:cxn ang="0">
                    <a:pos x="0" y="98"/>
                  </a:cxn>
                  <a:cxn ang="0">
                    <a:pos x="2" y="80"/>
                  </a:cxn>
                  <a:cxn ang="0">
                    <a:pos x="3" y="75"/>
                  </a:cxn>
                  <a:cxn ang="0">
                    <a:pos x="3" y="71"/>
                  </a:cxn>
                  <a:cxn ang="0">
                    <a:pos x="6" y="56"/>
                  </a:cxn>
                  <a:cxn ang="0">
                    <a:pos x="11" y="21"/>
                  </a:cxn>
                  <a:cxn ang="0">
                    <a:pos x="15" y="8"/>
                  </a:cxn>
                  <a:cxn ang="0">
                    <a:pos x="16" y="3"/>
                  </a:cxn>
                  <a:cxn ang="0">
                    <a:pos x="17" y="2"/>
                  </a:cxn>
                  <a:cxn ang="0">
                    <a:pos x="20" y="0"/>
                  </a:cxn>
                  <a:cxn ang="0">
                    <a:pos x="21" y="2"/>
                  </a:cxn>
                  <a:cxn ang="0">
                    <a:pos x="23" y="4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23" y="12"/>
                  </a:cxn>
                  <a:cxn ang="0">
                    <a:pos x="21" y="16"/>
                  </a:cxn>
                  <a:cxn ang="0">
                    <a:pos x="21" y="18"/>
                  </a:cxn>
                  <a:cxn ang="0">
                    <a:pos x="20" y="18"/>
                  </a:cxn>
                  <a:cxn ang="0">
                    <a:pos x="21" y="18"/>
                  </a:cxn>
                  <a:cxn ang="0">
                    <a:pos x="20" y="18"/>
                  </a:cxn>
                  <a:cxn ang="0">
                    <a:pos x="21" y="18"/>
                  </a:cxn>
                  <a:cxn ang="0">
                    <a:pos x="21" y="18"/>
                  </a:cxn>
                </a:cxnLst>
                <a:rect l="0" t="0" r="r" b="b"/>
                <a:pathLst>
                  <a:path w="24" h="118">
                    <a:moveTo>
                      <a:pt x="21" y="18"/>
                    </a:moveTo>
                    <a:lnTo>
                      <a:pt x="20" y="20"/>
                    </a:lnTo>
                    <a:lnTo>
                      <a:pt x="17" y="33"/>
                    </a:lnTo>
                    <a:lnTo>
                      <a:pt x="8" y="81"/>
                    </a:lnTo>
                    <a:lnTo>
                      <a:pt x="0" y="117"/>
                    </a:lnTo>
                    <a:lnTo>
                      <a:pt x="0" y="118"/>
                    </a:lnTo>
                    <a:lnTo>
                      <a:pt x="0" y="114"/>
                    </a:lnTo>
                    <a:lnTo>
                      <a:pt x="0" y="98"/>
                    </a:lnTo>
                    <a:lnTo>
                      <a:pt x="2" y="80"/>
                    </a:lnTo>
                    <a:lnTo>
                      <a:pt x="3" y="75"/>
                    </a:lnTo>
                    <a:lnTo>
                      <a:pt x="3" y="71"/>
                    </a:lnTo>
                    <a:lnTo>
                      <a:pt x="6" y="56"/>
                    </a:lnTo>
                    <a:lnTo>
                      <a:pt x="11" y="21"/>
                    </a:lnTo>
                    <a:lnTo>
                      <a:pt x="15" y="8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20" y="0"/>
                    </a:lnTo>
                    <a:lnTo>
                      <a:pt x="21" y="2"/>
                    </a:lnTo>
                    <a:lnTo>
                      <a:pt x="23" y="4"/>
                    </a:lnTo>
                    <a:lnTo>
                      <a:pt x="24" y="7"/>
                    </a:lnTo>
                    <a:lnTo>
                      <a:pt x="24" y="10"/>
                    </a:lnTo>
                    <a:lnTo>
                      <a:pt x="23" y="12"/>
                    </a:lnTo>
                    <a:lnTo>
                      <a:pt x="21" y="16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1" y="18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6" name="Freeform 376"/>
              <p:cNvSpPr>
                <a:spLocks/>
              </p:cNvSpPr>
              <p:nvPr/>
            </p:nvSpPr>
            <p:spPr bwMode="auto">
              <a:xfrm>
                <a:off x="4172" y="2533"/>
                <a:ext cx="1161" cy="679"/>
              </a:xfrm>
              <a:custGeom>
                <a:avLst/>
                <a:gdLst/>
                <a:ahLst/>
                <a:cxnLst>
                  <a:cxn ang="0">
                    <a:pos x="3055" y="243"/>
                  </a:cxn>
                  <a:cxn ang="0">
                    <a:pos x="3099" y="574"/>
                  </a:cxn>
                  <a:cxn ang="0">
                    <a:pos x="3101" y="759"/>
                  </a:cxn>
                  <a:cxn ang="0">
                    <a:pos x="3088" y="872"/>
                  </a:cxn>
                  <a:cxn ang="0">
                    <a:pos x="3091" y="926"/>
                  </a:cxn>
                  <a:cxn ang="0">
                    <a:pos x="3105" y="964"/>
                  </a:cxn>
                  <a:cxn ang="0">
                    <a:pos x="3095" y="1041"/>
                  </a:cxn>
                  <a:cxn ang="0">
                    <a:pos x="3119" y="1084"/>
                  </a:cxn>
                  <a:cxn ang="0">
                    <a:pos x="3121" y="1203"/>
                  </a:cxn>
                  <a:cxn ang="0">
                    <a:pos x="3103" y="1258"/>
                  </a:cxn>
                  <a:cxn ang="0">
                    <a:pos x="3066" y="1283"/>
                  </a:cxn>
                  <a:cxn ang="0">
                    <a:pos x="3074" y="1280"/>
                  </a:cxn>
                  <a:cxn ang="0">
                    <a:pos x="3178" y="1295"/>
                  </a:cxn>
                  <a:cxn ang="0">
                    <a:pos x="3221" y="1307"/>
                  </a:cxn>
                  <a:cxn ang="0">
                    <a:pos x="3452" y="1482"/>
                  </a:cxn>
                  <a:cxn ang="0">
                    <a:pos x="3482" y="1681"/>
                  </a:cxn>
                  <a:cxn ang="0">
                    <a:pos x="3424" y="1907"/>
                  </a:cxn>
                  <a:cxn ang="0">
                    <a:pos x="3331" y="2022"/>
                  </a:cxn>
                  <a:cxn ang="0">
                    <a:pos x="2840" y="2026"/>
                  </a:cxn>
                  <a:cxn ang="0">
                    <a:pos x="201" y="2037"/>
                  </a:cxn>
                  <a:cxn ang="0">
                    <a:pos x="169" y="2021"/>
                  </a:cxn>
                  <a:cxn ang="0">
                    <a:pos x="91" y="1937"/>
                  </a:cxn>
                  <a:cxn ang="0">
                    <a:pos x="0" y="1641"/>
                  </a:cxn>
                  <a:cxn ang="0">
                    <a:pos x="104" y="1412"/>
                  </a:cxn>
                  <a:cxn ang="0">
                    <a:pos x="221" y="1321"/>
                  </a:cxn>
                  <a:cxn ang="0">
                    <a:pos x="355" y="1304"/>
                  </a:cxn>
                  <a:cxn ang="0">
                    <a:pos x="387" y="1300"/>
                  </a:cxn>
                  <a:cxn ang="0">
                    <a:pos x="429" y="1295"/>
                  </a:cxn>
                  <a:cxn ang="0">
                    <a:pos x="508" y="1321"/>
                  </a:cxn>
                  <a:cxn ang="0">
                    <a:pos x="500" y="1311"/>
                  </a:cxn>
                  <a:cxn ang="0">
                    <a:pos x="504" y="1288"/>
                  </a:cxn>
                  <a:cxn ang="0">
                    <a:pos x="534" y="1256"/>
                  </a:cxn>
                  <a:cxn ang="0">
                    <a:pos x="555" y="1251"/>
                  </a:cxn>
                  <a:cxn ang="0">
                    <a:pos x="611" y="1251"/>
                  </a:cxn>
                  <a:cxn ang="0">
                    <a:pos x="626" y="1243"/>
                  </a:cxn>
                  <a:cxn ang="0">
                    <a:pos x="643" y="1243"/>
                  </a:cxn>
                  <a:cxn ang="0">
                    <a:pos x="635" y="1239"/>
                  </a:cxn>
                  <a:cxn ang="0">
                    <a:pos x="562" y="1154"/>
                  </a:cxn>
                  <a:cxn ang="0">
                    <a:pos x="563" y="1141"/>
                  </a:cxn>
                  <a:cxn ang="0">
                    <a:pos x="574" y="1122"/>
                  </a:cxn>
                  <a:cxn ang="0">
                    <a:pos x="575" y="1101"/>
                  </a:cxn>
                  <a:cxn ang="0">
                    <a:pos x="570" y="1073"/>
                  </a:cxn>
                  <a:cxn ang="0">
                    <a:pos x="581" y="1037"/>
                  </a:cxn>
                  <a:cxn ang="0">
                    <a:pos x="592" y="1018"/>
                  </a:cxn>
                  <a:cxn ang="0">
                    <a:pos x="590" y="992"/>
                  </a:cxn>
                  <a:cxn ang="0">
                    <a:pos x="583" y="975"/>
                  </a:cxn>
                  <a:cxn ang="0">
                    <a:pos x="571" y="832"/>
                  </a:cxn>
                  <a:cxn ang="0">
                    <a:pos x="573" y="722"/>
                  </a:cxn>
                  <a:cxn ang="0">
                    <a:pos x="565" y="533"/>
                  </a:cxn>
                  <a:cxn ang="0">
                    <a:pos x="571" y="259"/>
                  </a:cxn>
                  <a:cxn ang="0">
                    <a:pos x="612" y="9"/>
                  </a:cxn>
                  <a:cxn ang="0">
                    <a:pos x="1028" y="578"/>
                  </a:cxn>
                  <a:cxn ang="0">
                    <a:pos x="1070" y="816"/>
                  </a:cxn>
                  <a:cxn ang="0">
                    <a:pos x="1354" y="1138"/>
                  </a:cxn>
                  <a:cxn ang="0">
                    <a:pos x="1927" y="1065"/>
                  </a:cxn>
                  <a:cxn ang="0">
                    <a:pos x="2930" y="273"/>
                  </a:cxn>
                  <a:cxn ang="0">
                    <a:pos x="3032" y="143"/>
                  </a:cxn>
                  <a:cxn ang="0">
                    <a:pos x="3032" y="143"/>
                  </a:cxn>
                </a:cxnLst>
                <a:rect l="0" t="0" r="r" b="b"/>
                <a:pathLst>
                  <a:path w="3482" h="2037">
                    <a:moveTo>
                      <a:pt x="3032" y="143"/>
                    </a:moveTo>
                    <a:lnTo>
                      <a:pt x="3040" y="172"/>
                    </a:lnTo>
                    <a:lnTo>
                      <a:pt x="3055" y="243"/>
                    </a:lnTo>
                    <a:lnTo>
                      <a:pt x="3080" y="406"/>
                    </a:lnTo>
                    <a:lnTo>
                      <a:pt x="3096" y="549"/>
                    </a:lnTo>
                    <a:lnTo>
                      <a:pt x="3099" y="574"/>
                    </a:lnTo>
                    <a:lnTo>
                      <a:pt x="3100" y="598"/>
                    </a:lnTo>
                    <a:lnTo>
                      <a:pt x="3101" y="650"/>
                    </a:lnTo>
                    <a:lnTo>
                      <a:pt x="3101" y="759"/>
                    </a:lnTo>
                    <a:lnTo>
                      <a:pt x="3095" y="846"/>
                    </a:lnTo>
                    <a:lnTo>
                      <a:pt x="3092" y="860"/>
                    </a:lnTo>
                    <a:lnTo>
                      <a:pt x="3088" y="872"/>
                    </a:lnTo>
                    <a:lnTo>
                      <a:pt x="3086" y="891"/>
                    </a:lnTo>
                    <a:lnTo>
                      <a:pt x="3087" y="917"/>
                    </a:lnTo>
                    <a:lnTo>
                      <a:pt x="3091" y="926"/>
                    </a:lnTo>
                    <a:lnTo>
                      <a:pt x="3092" y="926"/>
                    </a:lnTo>
                    <a:lnTo>
                      <a:pt x="3097" y="939"/>
                    </a:lnTo>
                    <a:lnTo>
                      <a:pt x="3105" y="964"/>
                    </a:lnTo>
                    <a:lnTo>
                      <a:pt x="3105" y="991"/>
                    </a:lnTo>
                    <a:lnTo>
                      <a:pt x="3103" y="1014"/>
                    </a:lnTo>
                    <a:lnTo>
                      <a:pt x="3095" y="1041"/>
                    </a:lnTo>
                    <a:lnTo>
                      <a:pt x="3095" y="1043"/>
                    </a:lnTo>
                    <a:lnTo>
                      <a:pt x="3104" y="1057"/>
                    </a:lnTo>
                    <a:lnTo>
                      <a:pt x="3119" y="1084"/>
                    </a:lnTo>
                    <a:lnTo>
                      <a:pt x="3125" y="1112"/>
                    </a:lnTo>
                    <a:lnTo>
                      <a:pt x="3128" y="1141"/>
                    </a:lnTo>
                    <a:lnTo>
                      <a:pt x="3121" y="1203"/>
                    </a:lnTo>
                    <a:lnTo>
                      <a:pt x="3119" y="1219"/>
                    </a:lnTo>
                    <a:lnTo>
                      <a:pt x="3115" y="1235"/>
                    </a:lnTo>
                    <a:lnTo>
                      <a:pt x="3103" y="1258"/>
                    </a:lnTo>
                    <a:lnTo>
                      <a:pt x="3089" y="1272"/>
                    </a:lnTo>
                    <a:lnTo>
                      <a:pt x="3076" y="1280"/>
                    </a:lnTo>
                    <a:lnTo>
                      <a:pt x="3066" y="1283"/>
                    </a:lnTo>
                    <a:lnTo>
                      <a:pt x="3059" y="1284"/>
                    </a:lnTo>
                    <a:lnTo>
                      <a:pt x="3059" y="1283"/>
                    </a:lnTo>
                    <a:lnTo>
                      <a:pt x="3074" y="1280"/>
                    </a:lnTo>
                    <a:lnTo>
                      <a:pt x="3103" y="1278"/>
                    </a:lnTo>
                    <a:lnTo>
                      <a:pt x="3132" y="1282"/>
                    </a:lnTo>
                    <a:lnTo>
                      <a:pt x="3178" y="1295"/>
                    </a:lnTo>
                    <a:lnTo>
                      <a:pt x="3192" y="1299"/>
                    </a:lnTo>
                    <a:lnTo>
                      <a:pt x="3194" y="1300"/>
                    </a:lnTo>
                    <a:lnTo>
                      <a:pt x="3221" y="1307"/>
                    </a:lnTo>
                    <a:lnTo>
                      <a:pt x="3322" y="1351"/>
                    </a:lnTo>
                    <a:lnTo>
                      <a:pt x="3431" y="1447"/>
                    </a:lnTo>
                    <a:lnTo>
                      <a:pt x="3452" y="1482"/>
                    </a:lnTo>
                    <a:lnTo>
                      <a:pt x="3466" y="1520"/>
                    </a:lnTo>
                    <a:lnTo>
                      <a:pt x="3482" y="1600"/>
                    </a:lnTo>
                    <a:lnTo>
                      <a:pt x="3482" y="1681"/>
                    </a:lnTo>
                    <a:lnTo>
                      <a:pt x="3456" y="1824"/>
                    </a:lnTo>
                    <a:lnTo>
                      <a:pt x="3432" y="1891"/>
                    </a:lnTo>
                    <a:lnTo>
                      <a:pt x="3424" y="1907"/>
                    </a:lnTo>
                    <a:lnTo>
                      <a:pt x="3404" y="1936"/>
                    </a:lnTo>
                    <a:lnTo>
                      <a:pt x="3359" y="1991"/>
                    </a:lnTo>
                    <a:lnTo>
                      <a:pt x="3331" y="2022"/>
                    </a:lnTo>
                    <a:lnTo>
                      <a:pt x="3330" y="2023"/>
                    </a:lnTo>
                    <a:lnTo>
                      <a:pt x="3267" y="2025"/>
                    </a:lnTo>
                    <a:lnTo>
                      <a:pt x="2840" y="2026"/>
                    </a:lnTo>
                    <a:lnTo>
                      <a:pt x="1377" y="2033"/>
                    </a:lnTo>
                    <a:lnTo>
                      <a:pt x="262" y="2037"/>
                    </a:lnTo>
                    <a:lnTo>
                      <a:pt x="201" y="2037"/>
                    </a:lnTo>
                    <a:lnTo>
                      <a:pt x="192" y="2035"/>
                    </a:lnTo>
                    <a:lnTo>
                      <a:pt x="181" y="2029"/>
                    </a:lnTo>
                    <a:lnTo>
                      <a:pt x="169" y="2021"/>
                    </a:lnTo>
                    <a:lnTo>
                      <a:pt x="145" y="1998"/>
                    </a:lnTo>
                    <a:lnTo>
                      <a:pt x="103" y="1953"/>
                    </a:lnTo>
                    <a:lnTo>
                      <a:pt x="91" y="1937"/>
                    </a:lnTo>
                    <a:lnTo>
                      <a:pt x="55" y="1868"/>
                    </a:lnTo>
                    <a:lnTo>
                      <a:pt x="11" y="1745"/>
                    </a:lnTo>
                    <a:lnTo>
                      <a:pt x="0" y="1641"/>
                    </a:lnTo>
                    <a:lnTo>
                      <a:pt x="16" y="1552"/>
                    </a:lnTo>
                    <a:lnTo>
                      <a:pt x="52" y="1477"/>
                    </a:lnTo>
                    <a:lnTo>
                      <a:pt x="104" y="1412"/>
                    </a:lnTo>
                    <a:lnTo>
                      <a:pt x="133" y="1381"/>
                    </a:lnTo>
                    <a:lnTo>
                      <a:pt x="162" y="1356"/>
                    </a:lnTo>
                    <a:lnTo>
                      <a:pt x="221" y="1321"/>
                    </a:lnTo>
                    <a:lnTo>
                      <a:pt x="275" y="1305"/>
                    </a:lnTo>
                    <a:lnTo>
                      <a:pt x="320" y="1301"/>
                    </a:lnTo>
                    <a:lnTo>
                      <a:pt x="355" y="1304"/>
                    </a:lnTo>
                    <a:lnTo>
                      <a:pt x="373" y="1308"/>
                    </a:lnTo>
                    <a:lnTo>
                      <a:pt x="376" y="1308"/>
                    </a:lnTo>
                    <a:lnTo>
                      <a:pt x="387" y="1300"/>
                    </a:lnTo>
                    <a:lnTo>
                      <a:pt x="400" y="1296"/>
                    </a:lnTo>
                    <a:lnTo>
                      <a:pt x="415" y="1294"/>
                    </a:lnTo>
                    <a:lnTo>
                      <a:pt x="429" y="1295"/>
                    </a:lnTo>
                    <a:lnTo>
                      <a:pt x="458" y="1300"/>
                    </a:lnTo>
                    <a:lnTo>
                      <a:pt x="484" y="1309"/>
                    </a:lnTo>
                    <a:lnTo>
                      <a:pt x="508" y="1321"/>
                    </a:lnTo>
                    <a:lnTo>
                      <a:pt x="509" y="1321"/>
                    </a:lnTo>
                    <a:lnTo>
                      <a:pt x="504" y="1316"/>
                    </a:lnTo>
                    <a:lnTo>
                      <a:pt x="500" y="1311"/>
                    </a:lnTo>
                    <a:lnTo>
                      <a:pt x="500" y="1303"/>
                    </a:lnTo>
                    <a:lnTo>
                      <a:pt x="501" y="1296"/>
                    </a:lnTo>
                    <a:lnTo>
                      <a:pt x="504" y="1288"/>
                    </a:lnTo>
                    <a:lnTo>
                      <a:pt x="508" y="1280"/>
                    </a:lnTo>
                    <a:lnTo>
                      <a:pt x="519" y="1267"/>
                    </a:lnTo>
                    <a:lnTo>
                      <a:pt x="534" y="1256"/>
                    </a:lnTo>
                    <a:lnTo>
                      <a:pt x="547" y="1251"/>
                    </a:lnTo>
                    <a:lnTo>
                      <a:pt x="549" y="1251"/>
                    </a:lnTo>
                    <a:lnTo>
                      <a:pt x="555" y="1251"/>
                    </a:lnTo>
                    <a:lnTo>
                      <a:pt x="569" y="1251"/>
                    </a:lnTo>
                    <a:lnTo>
                      <a:pt x="596" y="1251"/>
                    </a:lnTo>
                    <a:lnTo>
                      <a:pt x="611" y="1251"/>
                    </a:lnTo>
                    <a:lnTo>
                      <a:pt x="612" y="1251"/>
                    </a:lnTo>
                    <a:lnTo>
                      <a:pt x="616" y="1248"/>
                    </a:lnTo>
                    <a:lnTo>
                      <a:pt x="626" y="1243"/>
                    </a:lnTo>
                    <a:lnTo>
                      <a:pt x="632" y="1242"/>
                    </a:lnTo>
                    <a:lnTo>
                      <a:pt x="639" y="1242"/>
                    </a:lnTo>
                    <a:lnTo>
                      <a:pt x="643" y="1243"/>
                    </a:lnTo>
                    <a:lnTo>
                      <a:pt x="644" y="1244"/>
                    </a:lnTo>
                    <a:lnTo>
                      <a:pt x="646" y="1244"/>
                    </a:lnTo>
                    <a:lnTo>
                      <a:pt x="635" y="1239"/>
                    </a:lnTo>
                    <a:lnTo>
                      <a:pt x="616" y="1225"/>
                    </a:lnTo>
                    <a:lnTo>
                      <a:pt x="582" y="1186"/>
                    </a:lnTo>
                    <a:lnTo>
                      <a:pt x="562" y="1154"/>
                    </a:lnTo>
                    <a:lnTo>
                      <a:pt x="562" y="1149"/>
                    </a:lnTo>
                    <a:lnTo>
                      <a:pt x="562" y="1145"/>
                    </a:lnTo>
                    <a:lnTo>
                      <a:pt x="563" y="1141"/>
                    </a:lnTo>
                    <a:lnTo>
                      <a:pt x="565" y="1137"/>
                    </a:lnTo>
                    <a:lnTo>
                      <a:pt x="570" y="1130"/>
                    </a:lnTo>
                    <a:lnTo>
                      <a:pt x="574" y="1122"/>
                    </a:lnTo>
                    <a:lnTo>
                      <a:pt x="577" y="1116"/>
                    </a:lnTo>
                    <a:lnTo>
                      <a:pt x="577" y="1106"/>
                    </a:lnTo>
                    <a:lnTo>
                      <a:pt x="575" y="1101"/>
                    </a:lnTo>
                    <a:lnTo>
                      <a:pt x="573" y="1097"/>
                    </a:lnTo>
                    <a:lnTo>
                      <a:pt x="570" y="1085"/>
                    </a:lnTo>
                    <a:lnTo>
                      <a:pt x="570" y="1073"/>
                    </a:lnTo>
                    <a:lnTo>
                      <a:pt x="571" y="1061"/>
                    </a:lnTo>
                    <a:lnTo>
                      <a:pt x="575" y="1049"/>
                    </a:lnTo>
                    <a:lnTo>
                      <a:pt x="581" y="1037"/>
                    </a:lnTo>
                    <a:lnTo>
                      <a:pt x="586" y="1032"/>
                    </a:lnTo>
                    <a:lnTo>
                      <a:pt x="589" y="1027"/>
                    </a:lnTo>
                    <a:lnTo>
                      <a:pt x="592" y="1018"/>
                    </a:lnTo>
                    <a:lnTo>
                      <a:pt x="592" y="1007"/>
                    </a:lnTo>
                    <a:lnTo>
                      <a:pt x="591" y="999"/>
                    </a:lnTo>
                    <a:lnTo>
                      <a:pt x="590" y="992"/>
                    </a:lnTo>
                    <a:lnTo>
                      <a:pt x="589" y="990"/>
                    </a:lnTo>
                    <a:lnTo>
                      <a:pt x="589" y="988"/>
                    </a:lnTo>
                    <a:lnTo>
                      <a:pt x="583" y="975"/>
                    </a:lnTo>
                    <a:lnTo>
                      <a:pt x="579" y="959"/>
                    </a:lnTo>
                    <a:lnTo>
                      <a:pt x="574" y="921"/>
                    </a:lnTo>
                    <a:lnTo>
                      <a:pt x="571" y="832"/>
                    </a:lnTo>
                    <a:lnTo>
                      <a:pt x="573" y="763"/>
                    </a:lnTo>
                    <a:lnTo>
                      <a:pt x="573" y="751"/>
                    </a:lnTo>
                    <a:lnTo>
                      <a:pt x="573" y="722"/>
                    </a:lnTo>
                    <a:lnTo>
                      <a:pt x="571" y="646"/>
                    </a:lnTo>
                    <a:lnTo>
                      <a:pt x="566" y="557"/>
                    </a:lnTo>
                    <a:lnTo>
                      <a:pt x="565" y="533"/>
                    </a:lnTo>
                    <a:lnTo>
                      <a:pt x="562" y="508"/>
                    </a:lnTo>
                    <a:lnTo>
                      <a:pt x="562" y="440"/>
                    </a:lnTo>
                    <a:lnTo>
                      <a:pt x="571" y="259"/>
                    </a:lnTo>
                    <a:lnTo>
                      <a:pt x="596" y="52"/>
                    </a:lnTo>
                    <a:lnTo>
                      <a:pt x="604" y="0"/>
                    </a:lnTo>
                    <a:lnTo>
                      <a:pt x="612" y="9"/>
                    </a:lnTo>
                    <a:lnTo>
                      <a:pt x="668" y="71"/>
                    </a:lnTo>
                    <a:lnTo>
                      <a:pt x="863" y="310"/>
                    </a:lnTo>
                    <a:lnTo>
                      <a:pt x="1028" y="578"/>
                    </a:lnTo>
                    <a:lnTo>
                      <a:pt x="1044" y="633"/>
                    </a:lnTo>
                    <a:lnTo>
                      <a:pt x="1050" y="688"/>
                    </a:lnTo>
                    <a:lnTo>
                      <a:pt x="1070" y="816"/>
                    </a:lnTo>
                    <a:lnTo>
                      <a:pt x="1114" y="949"/>
                    </a:lnTo>
                    <a:lnTo>
                      <a:pt x="1200" y="1064"/>
                    </a:lnTo>
                    <a:lnTo>
                      <a:pt x="1354" y="1138"/>
                    </a:lnTo>
                    <a:lnTo>
                      <a:pt x="1595" y="1146"/>
                    </a:lnTo>
                    <a:lnTo>
                      <a:pt x="1755" y="1117"/>
                    </a:lnTo>
                    <a:lnTo>
                      <a:pt x="1927" y="1065"/>
                    </a:lnTo>
                    <a:lnTo>
                      <a:pt x="2249" y="898"/>
                    </a:lnTo>
                    <a:lnTo>
                      <a:pt x="2532" y="683"/>
                    </a:lnTo>
                    <a:lnTo>
                      <a:pt x="2930" y="273"/>
                    </a:lnTo>
                    <a:lnTo>
                      <a:pt x="3032" y="143"/>
                    </a:lnTo>
                    <a:lnTo>
                      <a:pt x="3031" y="143"/>
                    </a:lnTo>
                    <a:lnTo>
                      <a:pt x="3032" y="143"/>
                    </a:lnTo>
                    <a:lnTo>
                      <a:pt x="3031" y="143"/>
                    </a:lnTo>
                    <a:lnTo>
                      <a:pt x="3032" y="143"/>
                    </a:lnTo>
                    <a:lnTo>
                      <a:pt x="3032" y="143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7" name="Freeform 377"/>
              <p:cNvSpPr>
                <a:spLocks/>
              </p:cNvSpPr>
              <p:nvPr/>
            </p:nvSpPr>
            <p:spPr bwMode="auto">
              <a:xfrm>
                <a:off x="4496" y="2505"/>
                <a:ext cx="538" cy="406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9" y="3"/>
                  </a:cxn>
                  <a:cxn ang="0">
                    <a:pos x="78" y="20"/>
                  </a:cxn>
                  <a:cxn ang="0">
                    <a:pos x="119" y="81"/>
                  </a:cxn>
                  <a:cxn ang="0">
                    <a:pos x="172" y="138"/>
                  </a:cxn>
                  <a:cxn ang="0">
                    <a:pos x="187" y="146"/>
                  </a:cxn>
                  <a:cxn ang="0">
                    <a:pos x="200" y="153"/>
                  </a:cxn>
                  <a:cxn ang="0">
                    <a:pos x="228" y="163"/>
                  </a:cxn>
                  <a:cxn ang="0">
                    <a:pos x="282" y="174"/>
                  </a:cxn>
                  <a:cxn ang="0">
                    <a:pos x="325" y="175"/>
                  </a:cxn>
                  <a:cxn ang="0">
                    <a:pos x="333" y="173"/>
                  </a:cxn>
                  <a:cxn ang="0">
                    <a:pos x="342" y="173"/>
                  </a:cxn>
                  <a:cxn ang="0">
                    <a:pos x="359" y="173"/>
                  </a:cxn>
                  <a:cxn ang="0">
                    <a:pos x="407" y="179"/>
                  </a:cxn>
                  <a:cxn ang="0">
                    <a:pos x="530" y="206"/>
                  </a:cxn>
                  <a:cxn ang="0">
                    <a:pos x="633" y="246"/>
                  </a:cxn>
                  <a:cxn ang="0">
                    <a:pos x="649" y="256"/>
                  </a:cxn>
                  <a:cxn ang="0">
                    <a:pos x="683" y="271"/>
                  </a:cxn>
                  <a:cxn ang="0">
                    <a:pos x="716" y="278"/>
                  </a:cxn>
                  <a:cxn ang="0">
                    <a:pos x="775" y="280"/>
                  </a:cxn>
                  <a:cxn ang="0">
                    <a:pos x="804" y="279"/>
                  </a:cxn>
                  <a:cxn ang="0">
                    <a:pos x="812" y="278"/>
                  </a:cxn>
                  <a:cxn ang="0">
                    <a:pos x="827" y="271"/>
                  </a:cxn>
                  <a:cxn ang="0">
                    <a:pos x="865" y="251"/>
                  </a:cxn>
                  <a:cxn ang="0">
                    <a:pos x="961" y="198"/>
                  </a:cxn>
                  <a:cxn ang="0">
                    <a:pos x="1038" y="165"/>
                  </a:cxn>
                  <a:cxn ang="0">
                    <a:pos x="1050" y="163"/>
                  </a:cxn>
                  <a:cxn ang="0">
                    <a:pos x="1087" y="161"/>
                  </a:cxn>
                  <a:cxn ang="0">
                    <a:pos x="1189" y="155"/>
                  </a:cxn>
                  <a:cxn ang="0">
                    <a:pos x="1307" y="153"/>
                  </a:cxn>
                  <a:cxn ang="0">
                    <a:pos x="1336" y="151"/>
                  </a:cxn>
                  <a:cxn ang="0">
                    <a:pos x="1351" y="155"/>
                  </a:cxn>
                  <a:cxn ang="0">
                    <a:pos x="1365" y="166"/>
                  </a:cxn>
                  <a:cxn ang="0">
                    <a:pos x="1383" y="183"/>
                  </a:cxn>
                  <a:cxn ang="0">
                    <a:pos x="1400" y="206"/>
                  </a:cxn>
                  <a:cxn ang="0">
                    <a:pos x="1436" y="266"/>
                  </a:cxn>
                  <a:cxn ang="0">
                    <a:pos x="1509" y="429"/>
                  </a:cxn>
                  <a:cxn ang="0">
                    <a:pos x="1616" y="802"/>
                  </a:cxn>
                  <a:cxn ang="0">
                    <a:pos x="1616" y="974"/>
                  </a:cxn>
                  <a:cxn ang="0">
                    <a:pos x="1602" y="989"/>
                  </a:cxn>
                  <a:cxn ang="0">
                    <a:pos x="1578" y="1005"/>
                  </a:cxn>
                  <a:cxn ang="0">
                    <a:pos x="1543" y="1021"/>
                  </a:cxn>
                  <a:cxn ang="0">
                    <a:pos x="1450" y="1056"/>
                  </a:cxn>
                  <a:cxn ang="0">
                    <a:pos x="1190" y="1128"/>
                  </a:cxn>
                  <a:cxn ang="0">
                    <a:pos x="566" y="1217"/>
                  </a:cxn>
                  <a:cxn ang="0">
                    <a:pos x="208" y="1148"/>
                  </a:cxn>
                  <a:cxn ang="0">
                    <a:pos x="163" y="1084"/>
                  </a:cxn>
                  <a:cxn ang="0">
                    <a:pos x="122" y="991"/>
                  </a:cxn>
                  <a:cxn ang="0">
                    <a:pos x="57" y="747"/>
                  </a:cxn>
                  <a:cxn ang="0">
                    <a:pos x="0" y="219"/>
                  </a:cxn>
                  <a:cxn ang="0">
                    <a:pos x="67" y="0"/>
                  </a:cxn>
                  <a:cxn ang="0">
                    <a:pos x="66" y="0"/>
                  </a:cxn>
                  <a:cxn ang="0">
                    <a:pos x="67" y="0"/>
                  </a:cxn>
                  <a:cxn ang="0">
                    <a:pos x="66" y="0"/>
                  </a:cxn>
                  <a:cxn ang="0">
                    <a:pos x="67" y="0"/>
                  </a:cxn>
                  <a:cxn ang="0">
                    <a:pos x="67" y="0"/>
                  </a:cxn>
                </a:cxnLst>
                <a:rect l="0" t="0" r="r" b="b"/>
                <a:pathLst>
                  <a:path w="1616" h="1217">
                    <a:moveTo>
                      <a:pt x="67" y="0"/>
                    </a:moveTo>
                    <a:lnTo>
                      <a:pt x="69" y="3"/>
                    </a:lnTo>
                    <a:lnTo>
                      <a:pt x="78" y="20"/>
                    </a:lnTo>
                    <a:lnTo>
                      <a:pt x="119" y="81"/>
                    </a:lnTo>
                    <a:lnTo>
                      <a:pt x="172" y="138"/>
                    </a:lnTo>
                    <a:lnTo>
                      <a:pt x="187" y="146"/>
                    </a:lnTo>
                    <a:lnTo>
                      <a:pt x="200" y="153"/>
                    </a:lnTo>
                    <a:lnTo>
                      <a:pt x="228" y="163"/>
                    </a:lnTo>
                    <a:lnTo>
                      <a:pt x="282" y="174"/>
                    </a:lnTo>
                    <a:lnTo>
                      <a:pt x="325" y="175"/>
                    </a:lnTo>
                    <a:lnTo>
                      <a:pt x="333" y="173"/>
                    </a:lnTo>
                    <a:lnTo>
                      <a:pt x="342" y="173"/>
                    </a:lnTo>
                    <a:lnTo>
                      <a:pt x="359" y="173"/>
                    </a:lnTo>
                    <a:lnTo>
                      <a:pt x="407" y="179"/>
                    </a:lnTo>
                    <a:lnTo>
                      <a:pt x="530" y="206"/>
                    </a:lnTo>
                    <a:lnTo>
                      <a:pt x="633" y="246"/>
                    </a:lnTo>
                    <a:lnTo>
                      <a:pt x="649" y="256"/>
                    </a:lnTo>
                    <a:lnTo>
                      <a:pt x="683" y="271"/>
                    </a:lnTo>
                    <a:lnTo>
                      <a:pt x="716" y="278"/>
                    </a:lnTo>
                    <a:lnTo>
                      <a:pt x="775" y="280"/>
                    </a:lnTo>
                    <a:lnTo>
                      <a:pt x="804" y="279"/>
                    </a:lnTo>
                    <a:lnTo>
                      <a:pt x="812" y="278"/>
                    </a:lnTo>
                    <a:lnTo>
                      <a:pt x="827" y="271"/>
                    </a:lnTo>
                    <a:lnTo>
                      <a:pt x="865" y="251"/>
                    </a:lnTo>
                    <a:lnTo>
                      <a:pt x="961" y="198"/>
                    </a:lnTo>
                    <a:lnTo>
                      <a:pt x="1038" y="165"/>
                    </a:lnTo>
                    <a:lnTo>
                      <a:pt x="1050" y="163"/>
                    </a:lnTo>
                    <a:lnTo>
                      <a:pt x="1087" y="161"/>
                    </a:lnTo>
                    <a:lnTo>
                      <a:pt x="1189" y="155"/>
                    </a:lnTo>
                    <a:lnTo>
                      <a:pt x="1307" y="153"/>
                    </a:lnTo>
                    <a:lnTo>
                      <a:pt x="1336" y="151"/>
                    </a:lnTo>
                    <a:lnTo>
                      <a:pt x="1351" y="155"/>
                    </a:lnTo>
                    <a:lnTo>
                      <a:pt x="1365" y="166"/>
                    </a:lnTo>
                    <a:lnTo>
                      <a:pt x="1383" y="183"/>
                    </a:lnTo>
                    <a:lnTo>
                      <a:pt x="1400" y="206"/>
                    </a:lnTo>
                    <a:lnTo>
                      <a:pt x="1436" y="266"/>
                    </a:lnTo>
                    <a:lnTo>
                      <a:pt x="1509" y="429"/>
                    </a:lnTo>
                    <a:lnTo>
                      <a:pt x="1616" y="802"/>
                    </a:lnTo>
                    <a:lnTo>
                      <a:pt x="1616" y="974"/>
                    </a:lnTo>
                    <a:lnTo>
                      <a:pt x="1602" y="989"/>
                    </a:lnTo>
                    <a:lnTo>
                      <a:pt x="1578" y="1005"/>
                    </a:lnTo>
                    <a:lnTo>
                      <a:pt x="1543" y="1021"/>
                    </a:lnTo>
                    <a:lnTo>
                      <a:pt x="1450" y="1056"/>
                    </a:lnTo>
                    <a:lnTo>
                      <a:pt x="1190" y="1128"/>
                    </a:lnTo>
                    <a:lnTo>
                      <a:pt x="566" y="1217"/>
                    </a:lnTo>
                    <a:lnTo>
                      <a:pt x="208" y="1148"/>
                    </a:lnTo>
                    <a:lnTo>
                      <a:pt x="163" y="1084"/>
                    </a:lnTo>
                    <a:lnTo>
                      <a:pt x="122" y="991"/>
                    </a:lnTo>
                    <a:lnTo>
                      <a:pt x="57" y="747"/>
                    </a:lnTo>
                    <a:lnTo>
                      <a:pt x="0" y="219"/>
                    </a:lnTo>
                    <a:lnTo>
                      <a:pt x="67" y="0"/>
                    </a:lnTo>
                    <a:lnTo>
                      <a:pt x="66" y="0"/>
                    </a:lnTo>
                    <a:lnTo>
                      <a:pt x="67" y="0"/>
                    </a:lnTo>
                    <a:lnTo>
                      <a:pt x="66" y="0"/>
                    </a:lnTo>
                    <a:lnTo>
                      <a:pt x="67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8" name="Freeform 378"/>
              <p:cNvSpPr>
                <a:spLocks/>
              </p:cNvSpPr>
              <p:nvPr/>
            </p:nvSpPr>
            <p:spPr bwMode="auto">
              <a:xfrm>
                <a:off x="4608" y="2348"/>
                <a:ext cx="42" cy="377"/>
              </a:xfrm>
              <a:custGeom>
                <a:avLst/>
                <a:gdLst/>
                <a:ahLst/>
                <a:cxnLst>
                  <a:cxn ang="0">
                    <a:pos x="49" y="1112"/>
                  </a:cxn>
                  <a:cxn ang="0">
                    <a:pos x="48" y="1109"/>
                  </a:cxn>
                  <a:cxn ang="0">
                    <a:pos x="40" y="1085"/>
                  </a:cxn>
                  <a:cxn ang="0">
                    <a:pos x="16" y="954"/>
                  </a:cxn>
                  <a:cxn ang="0">
                    <a:pos x="0" y="688"/>
                  </a:cxn>
                  <a:cxn ang="0">
                    <a:pos x="1" y="598"/>
                  </a:cxn>
                  <a:cxn ang="0">
                    <a:pos x="3" y="508"/>
                  </a:cxn>
                  <a:cxn ang="0">
                    <a:pos x="4" y="355"/>
                  </a:cxn>
                  <a:cxn ang="0">
                    <a:pos x="9" y="150"/>
                  </a:cxn>
                  <a:cxn ang="0">
                    <a:pos x="19" y="53"/>
                  </a:cxn>
                  <a:cxn ang="0">
                    <a:pos x="24" y="42"/>
                  </a:cxn>
                  <a:cxn ang="0">
                    <a:pos x="29" y="34"/>
                  </a:cxn>
                  <a:cxn ang="0">
                    <a:pos x="44" y="20"/>
                  </a:cxn>
                  <a:cxn ang="0">
                    <a:pos x="60" y="9"/>
                  </a:cxn>
                  <a:cxn ang="0">
                    <a:pos x="78" y="1"/>
                  </a:cxn>
                  <a:cxn ang="0">
                    <a:pos x="97" y="0"/>
                  </a:cxn>
                  <a:cxn ang="0">
                    <a:pos x="115" y="6"/>
                  </a:cxn>
                  <a:cxn ang="0">
                    <a:pos x="125" y="12"/>
                  </a:cxn>
                  <a:cxn ang="0">
                    <a:pos x="123" y="13"/>
                  </a:cxn>
                  <a:cxn ang="0">
                    <a:pos x="115" y="18"/>
                  </a:cxn>
                  <a:cxn ang="0">
                    <a:pos x="89" y="50"/>
                  </a:cxn>
                  <a:cxn ang="0">
                    <a:pos x="64" y="117"/>
                  </a:cxn>
                  <a:cxn ang="0">
                    <a:pos x="61" y="139"/>
                  </a:cxn>
                  <a:cxn ang="0">
                    <a:pos x="57" y="171"/>
                  </a:cxn>
                  <a:cxn ang="0">
                    <a:pos x="48" y="267"/>
                  </a:cxn>
                  <a:cxn ang="0">
                    <a:pos x="28" y="553"/>
                  </a:cxn>
                  <a:cxn ang="0">
                    <a:pos x="35" y="870"/>
                  </a:cxn>
                  <a:cxn ang="0">
                    <a:pos x="45" y="942"/>
                  </a:cxn>
                  <a:cxn ang="0">
                    <a:pos x="45" y="945"/>
                  </a:cxn>
                  <a:cxn ang="0">
                    <a:pos x="46" y="963"/>
                  </a:cxn>
                  <a:cxn ang="0">
                    <a:pos x="56" y="1027"/>
                  </a:cxn>
                  <a:cxn ang="0">
                    <a:pos x="68" y="1087"/>
                  </a:cxn>
                  <a:cxn ang="0">
                    <a:pos x="72" y="1095"/>
                  </a:cxn>
                  <a:cxn ang="0">
                    <a:pos x="73" y="1101"/>
                  </a:cxn>
                  <a:cxn ang="0">
                    <a:pos x="74" y="1108"/>
                  </a:cxn>
                  <a:cxn ang="0">
                    <a:pos x="73" y="1114"/>
                  </a:cxn>
                  <a:cxn ang="0">
                    <a:pos x="70" y="1120"/>
                  </a:cxn>
                  <a:cxn ang="0">
                    <a:pos x="66" y="1124"/>
                  </a:cxn>
                  <a:cxn ang="0">
                    <a:pos x="64" y="1128"/>
                  </a:cxn>
                  <a:cxn ang="0">
                    <a:pos x="60" y="1129"/>
                  </a:cxn>
                  <a:cxn ang="0">
                    <a:pos x="56" y="1130"/>
                  </a:cxn>
                  <a:cxn ang="0">
                    <a:pos x="53" y="1129"/>
                  </a:cxn>
                  <a:cxn ang="0">
                    <a:pos x="50" y="1128"/>
                  </a:cxn>
                  <a:cxn ang="0">
                    <a:pos x="49" y="1125"/>
                  </a:cxn>
                  <a:cxn ang="0">
                    <a:pos x="49" y="1124"/>
                  </a:cxn>
                  <a:cxn ang="0">
                    <a:pos x="48" y="1120"/>
                  </a:cxn>
                  <a:cxn ang="0">
                    <a:pos x="48" y="1112"/>
                  </a:cxn>
                  <a:cxn ang="0">
                    <a:pos x="49" y="1112"/>
                  </a:cxn>
                  <a:cxn ang="0">
                    <a:pos x="48" y="1112"/>
                  </a:cxn>
                  <a:cxn ang="0">
                    <a:pos x="49" y="1112"/>
                  </a:cxn>
                  <a:cxn ang="0">
                    <a:pos x="48" y="1112"/>
                  </a:cxn>
                  <a:cxn ang="0">
                    <a:pos x="49" y="1112"/>
                  </a:cxn>
                  <a:cxn ang="0">
                    <a:pos x="49" y="1112"/>
                  </a:cxn>
                </a:cxnLst>
                <a:rect l="0" t="0" r="r" b="b"/>
                <a:pathLst>
                  <a:path w="125" h="1130">
                    <a:moveTo>
                      <a:pt x="49" y="1112"/>
                    </a:moveTo>
                    <a:lnTo>
                      <a:pt x="48" y="1109"/>
                    </a:lnTo>
                    <a:lnTo>
                      <a:pt x="40" y="1085"/>
                    </a:lnTo>
                    <a:lnTo>
                      <a:pt x="16" y="954"/>
                    </a:lnTo>
                    <a:lnTo>
                      <a:pt x="0" y="688"/>
                    </a:lnTo>
                    <a:lnTo>
                      <a:pt x="1" y="598"/>
                    </a:lnTo>
                    <a:lnTo>
                      <a:pt x="3" y="508"/>
                    </a:lnTo>
                    <a:lnTo>
                      <a:pt x="4" y="355"/>
                    </a:lnTo>
                    <a:lnTo>
                      <a:pt x="9" y="150"/>
                    </a:lnTo>
                    <a:lnTo>
                      <a:pt x="19" y="53"/>
                    </a:lnTo>
                    <a:lnTo>
                      <a:pt x="24" y="42"/>
                    </a:lnTo>
                    <a:lnTo>
                      <a:pt x="29" y="34"/>
                    </a:lnTo>
                    <a:lnTo>
                      <a:pt x="44" y="20"/>
                    </a:lnTo>
                    <a:lnTo>
                      <a:pt x="60" y="9"/>
                    </a:lnTo>
                    <a:lnTo>
                      <a:pt x="78" y="1"/>
                    </a:lnTo>
                    <a:lnTo>
                      <a:pt x="97" y="0"/>
                    </a:lnTo>
                    <a:lnTo>
                      <a:pt x="115" y="6"/>
                    </a:lnTo>
                    <a:lnTo>
                      <a:pt x="125" y="12"/>
                    </a:lnTo>
                    <a:lnTo>
                      <a:pt x="123" y="13"/>
                    </a:lnTo>
                    <a:lnTo>
                      <a:pt x="115" y="18"/>
                    </a:lnTo>
                    <a:lnTo>
                      <a:pt x="89" y="50"/>
                    </a:lnTo>
                    <a:lnTo>
                      <a:pt x="64" y="117"/>
                    </a:lnTo>
                    <a:lnTo>
                      <a:pt x="61" y="139"/>
                    </a:lnTo>
                    <a:lnTo>
                      <a:pt x="57" y="171"/>
                    </a:lnTo>
                    <a:lnTo>
                      <a:pt x="48" y="267"/>
                    </a:lnTo>
                    <a:lnTo>
                      <a:pt x="28" y="553"/>
                    </a:lnTo>
                    <a:lnTo>
                      <a:pt x="35" y="870"/>
                    </a:lnTo>
                    <a:lnTo>
                      <a:pt x="45" y="942"/>
                    </a:lnTo>
                    <a:lnTo>
                      <a:pt x="45" y="945"/>
                    </a:lnTo>
                    <a:lnTo>
                      <a:pt x="46" y="963"/>
                    </a:lnTo>
                    <a:lnTo>
                      <a:pt x="56" y="1027"/>
                    </a:lnTo>
                    <a:lnTo>
                      <a:pt x="68" y="1087"/>
                    </a:lnTo>
                    <a:lnTo>
                      <a:pt x="72" y="1095"/>
                    </a:lnTo>
                    <a:lnTo>
                      <a:pt x="73" y="1101"/>
                    </a:lnTo>
                    <a:lnTo>
                      <a:pt x="74" y="1108"/>
                    </a:lnTo>
                    <a:lnTo>
                      <a:pt x="73" y="1114"/>
                    </a:lnTo>
                    <a:lnTo>
                      <a:pt x="70" y="1120"/>
                    </a:lnTo>
                    <a:lnTo>
                      <a:pt x="66" y="1124"/>
                    </a:lnTo>
                    <a:lnTo>
                      <a:pt x="64" y="1128"/>
                    </a:lnTo>
                    <a:lnTo>
                      <a:pt x="60" y="1129"/>
                    </a:lnTo>
                    <a:lnTo>
                      <a:pt x="56" y="1130"/>
                    </a:lnTo>
                    <a:lnTo>
                      <a:pt x="53" y="1129"/>
                    </a:lnTo>
                    <a:lnTo>
                      <a:pt x="50" y="1128"/>
                    </a:lnTo>
                    <a:lnTo>
                      <a:pt x="49" y="1125"/>
                    </a:lnTo>
                    <a:lnTo>
                      <a:pt x="49" y="1124"/>
                    </a:lnTo>
                    <a:lnTo>
                      <a:pt x="48" y="1120"/>
                    </a:lnTo>
                    <a:lnTo>
                      <a:pt x="48" y="1112"/>
                    </a:lnTo>
                    <a:lnTo>
                      <a:pt x="49" y="1112"/>
                    </a:lnTo>
                    <a:lnTo>
                      <a:pt x="48" y="1112"/>
                    </a:lnTo>
                    <a:lnTo>
                      <a:pt x="49" y="1112"/>
                    </a:lnTo>
                    <a:lnTo>
                      <a:pt x="48" y="1112"/>
                    </a:lnTo>
                    <a:lnTo>
                      <a:pt x="49" y="1112"/>
                    </a:lnTo>
                    <a:lnTo>
                      <a:pt x="49" y="1112"/>
                    </a:lnTo>
                    <a:close/>
                  </a:path>
                </a:pathLst>
              </a:custGeom>
              <a:solidFill>
                <a:srgbClr val="8CF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9" name="Freeform 379"/>
              <p:cNvSpPr>
                <a:spLocks/>
              </p:cNvSpPr>
              <p:nvPr/>
            </p:nvSpPr>
            <p:spPr bwMode="auto">
              <a:xfrm>
                <a:off x="4615" y="2350"/>
                <a:ext cx="108" cy="434"/>
              </a:xfrm>
              <a:custGeom>
                <a:avLst/>
                <a:gdLst/>
                <a:ahLst/>
                <a:cxnLst>
                  <a:cxn ang="0">
                    <a:pos x="155" y="439"/>
                  </a:cxn>
                  <a:cxn ang="0">
                    <a:pos x="147" y="583"/>
                  </a:cxn>
                  <a:cxn ang="0">
                    <a:pos x="154" y="630"/>
                  </a:cxn>
                  <a:cxn ang="0">
                    <a:pos x="168" y="645"/>
                  </a:cxn>
                  <a:cxn ang="0">
                    <a:pos x="179" y="649"/>
                  </a:cxn>
                  <a:cxn ang="0">
                    <a:pos x="211" y="673"/>
                  </a:cxn>
                  <a:cxn ang="0">
                    <a:pos x="236" y="702"/>
                  </a:cxn>
                  <a:cxn ang="0">
                    <a:pos x="237" y="721"/>
                  </a:cxn>
                  <a:cxn ang="0">
                    <a:pos x="290" y="859"/>
                  </a:cxn>
                  <a:cxn ang="0">
                    <a:pos x="317" y="892"/>
                  </a:cxn>
                  <a:cxn ang="0">
                    <a:pos x="326" y="922"/>
                  </a:cxn>
                  <a:cxn ang="0">
                    <a:pos x="318" y="948"/>
                  </a:cxn>
                  <a:cxn ang="0">
                    <a:pos x="298" y="971"/>
                  </a:cxn>
                  <a:cxn ang="0">
                    <a:pos x="232" y="1011"/>
                  </a:cxn>
                  <a:cxn ang="0">
                    <a:pos x="197" y="1028"/>
                  </a:cxn>
                  <a:cxn ang="0">
                    <a:pos x="156" y="1062"/>
                  </a:cxn>
                  <a:cxn ang="0">
                    <a:pos x="142" y="1096"/>
                  </a:cxn>
                  <a:cxn ang="0">
                    <a:pos x="134" y="1120"/>
                  </a:cxn>
                  <a:cxn ang="0">
                    <a:pos x="134" y="1145"/>
                  </a:cxn>
                  <a:cxn ang="0">
                    <a:pos x="151" y="1204"/>
                  </a:cxn>
                  <a:cxn ang="0">
                    <a:pos x="197" y="1303"/>
                  </a:cxn>
                  <a:cxn ang="0">
                    <a:pos x="131" y="1262"/>
                  </a:cxn>
                  <a:cxn ang="0">
                    <a:pos x="83" y="1198"/>
                  </a:cxn>
                  <a:cxn ang="0">
                    <a:pos x="30" y="1026"/>
                  </a:cxn>
                  <a:cxn ang="0">
                    <a:pos x="6" y="832"/>
                  </a:cxn>
                  <a:cxn ang="0">
                    <a:pos x="0" y="645"/>
                  </a:cxn>
                  <a:cxn ang="0">
                    <a:pos x="29" y="108"/>
                  </a:cxn>
                  <a:cxn ang="0">
                    <a:pos x="37" y="65"/>
                  </a:cxn>
                  <a:cxn ang="0">
                    <a:pos x="66" y="20"/>
                  </a:cxn>
                  <a:cxn ang="0">
                    <a:pos x="98" y="3"/>
                  </a:cxn>
                  <a:cxn ang="0">
                    <a:pos x="108" y="0"/>
                  </a:cxn>
                  <a:cxn ang="0">
                    <a:pos x="127" y="5"/>
                  </a:cxn>
                  <a:cxn ang="0">
                    <a:pos x="158" y="28"/>
                  </a:cxn>
                  <a:cxn ang="0">
                    <a:pos x="185" y="68"/>
                  </a:cxn>
                  <a:cxn ang="0">
                    <a:pos x="188" y="84"/>
                  </a:cxn>
                  <a:cxn ang="0">
                    <a:pos x="185" y="89"/>
                  </a:cxn>
                  <a:cxn ang="0">
                    <a:pos x="183" y="93"/>
                  </a:cxn>
                  <a:cxn ang="0">
                    <a:pos x="176" y="114"/>
                  </a:cxn>
                  <a:cxn ang="0">
                    <a:pos x="159" y="289"/>
                  </a:cxn>
                  <a:cxn ang="0">
                    <a:pos x="155" y="413"/>
                  </a:cxn>
                  <a:cxn ang="0">
                    <a:pos x="155" y="413"/>
                  </a:cxn>
                  <a:cxn ang="0">
                    <a:pos x="156" y="413"/>
                  </a:cxn>
                </a:cxnLst>
                <a:rect l="0" t="0" r="r" b="b"/>
                <a:pathLst>
                  <a:path w="326" h="1303">
                    <a:moveTo>
                      <a:pt x="156" y="413"/>
                    </a:moveTo>
                    <a:lnTo>
                      <a:pt x="155" y="439"/>
                    </a:lnTo>
                    <a:lnTo>
                      <a:pt x="152" y="490"/>
                    </a:lnTo>
                    <a:lnTo>
                      <a:pt x="147" y="583"/>
                    </a:lnTo>
                    <a:lnTo>
                      <a:pt x="150" y="617"/>
                    </a:lnTo>
                    <a:lnTo>
                      <a:pt x="154" y="630"/>
                    </a:lnTo>
                    <a:lnTo>
                      <a:pt x="160" y="640"/>
                    </a:lnTo>
                    <a:lnTo>
                      <a:pt x="168" y="645"/>
                    </a:lnTo>
                    <a:lnTo>
                      <a:pt x="170" y="645"/>
                    </a:lnTo>
                    <a:lnTo>
                      <a:pt x="179" y="649"/>
                    </a:lnTo>
                    <a:lnTo>
                      <a:pt x="196" y="660"/>
                    </a:lnTo>
                    <a:lnTo>
                      <a:pt x="211" y="673"/>
                    </a:lnTo>
                    <a:lnTo>
                      <a:pt x="231" y="695"/>
                    </a:lnTo>
                    <a:lnTo>
                      <a:pt x="236" y="702"/>
                    </a:lnTo>
                    <a:lnTo>
                      <a:pt x="236" y="705"/>
                    </a:lnTo>
                    <a:lnTo>
                      <a:pt x="237" y="721"/>
                    </a:lnTo>
                    <a:lnTo>
                      <a:pt x="253" y="783"/>
                    </a:lnTo>
                    <a:lnTo>
                      <a:pt x="290" y="859"/>
                    </a:lnTo>
                    <a:lnTo>
                      <a:pt x="305" y="876"/>
                    </a:lnTo>
                    <a:lnTo>
                      <a:pt x="317" y="892"/>
                    </a:lnTo>
                    <a:lnTo>
                      <a:pt x="323" y="908"/>
                    </a:lnTo>
                    <a:lnTo>
                      <a:pt x="326" y="922"/>
                    </a:lnTo>
                    <a:lnTo>
                      <a:pt x="323" y="936"/>
                    </a:lnTo>
                    <a:lnTo>
                      <a:pt x="318" y="948"/>
                    </a:lnTo>
                    <a:lnTo>
                      <a:pt x="309" y="959"/>
                    </a:lnTo>
                    <a:lnTo>
                      <a:pt x="298" y="971"/>
                    </a:lnTo>
                    <a:lnTo>
                      <a:pt x="268" y="993"/>
                    </a:lnTo>
                    <a:lnTo>
                      <a:pt x="232" y="1011"/>
                    </a:lnTo>
                    <a:lnTo>
                      <a:pt x="215" y="1019"/>
                    </a:lnTo>
                    <a:lnTo>
                      <a:pt x="197" y="1028"/>
                    </a:lnTo>
                    <a:lnTo>
                      <a:pt x="172" y="1044"/>
                    </a:lnTo>
                    <a:lnTo>
                      <a:pt x="156" y="1062"/>
                    </a:lnTo>
                    <a:lnTo>
                      <a:pt x="147" y="1079"/>
                    </a:lnTo>
                    <a:lnTo>
                      <a:pt x="142" y="1096"/>
                    </a:lnTo>
                    <a:lnTo>
                      <a:pt x="136" y="1112"/>
                    </a:lnTo>
                    <a:lnTo>
                      <a:pt x="134" y="1120"/>
                    </a:lnTo>
                    <a:lnTo>
                      <a:pt x="131" y="1131"/>
                    </a:lnTo>
                    <a:lnTo>
                      <a:pt x="134" y="1145"/>
                    </a:lnTo>
                    <a:lnTo>
                      <a:pt x="138" y="1164"/>
                    </a:lnTo>
                    <a:lnTo>
                      <a:pt x="151" y="1204"/>
                    </a:lnTo>
                    <a:lnTo>
                      <a:pt x="185" y="1279"/>
                    </a:lnTo>
                    <a:lnTo>
                      <a:pt x="197" y="1303"/>
                    </a:lnTo>
                    <a:lnTo>
                      <a:pt x="162" y="1286"/>
                    </a:lnTo>
                    <a:lnTo>
                      <a:pt x="131" y="1262"/>
                    </a:lnTo>
                    <a:lnTo>
                      <a:pt x="104" y="1233"/>
                    </a:lnTo>
                    <a:lnTo>
                      <a:pt x="83" y="1198"/>
                    </a:lnTo>
                    <a:lnTo>
                      <a:pt x="51" y="1117"/>
                    </a:lnTo>
                    <a:lnTo>
                      <a:pt x="30" y="1026"/>
                    </a:lnTo>
                    <a:lnTo>
                      <a:pt x="6" y="832"/>
                    </a:lnTo>
                    <a:lnTo>
                      <a:pt x="6" y="832"/>
                    </a:lnTo>
                    <a:lnTo>
                      <a:pt x="2" y="779"/>
                    </a:lnTo>
                    <a:lnTo>
                      <a:pt x="0" y="645"/>
                    </a:lnTo>
                    <a:lnTo>
                      <a:pt x="10" y="337"/>
                    </a:lnTo>
                    <a:lnTo>
                      <a:pt x="29" y="108"/>
                    </a:lnTo>
                    <a:lnTo>
                      <a:pt x="33" y="81"/>
                    </a:lnTo>
                    <a:lnTo>
                      <a:pt x="37" y="65"/>
                    </a:lnTo>
                    <a:lnTo>
                      <a:pt x="50" y="37"/>
                    </a:lnTo>
                    <a:lnTo>
                      <a:pt x="66" y="20"/>
                    </a:lnTo>
                    <a:lnTo>
                      <a:pt x="83" y="8"/>
                    </a:lnTo>
                    <a:lnTo>
                      <a:pt x="98" y="3"/>
                    </a:lnTo>
                    <a:lnTo>
                      <a:pt x="107" y="1"/>
                    </a:lnTo>
                    <a:lnTo>
                      <a:pt x="108" y="0"/>
                    </a:lnTo>
                    <a:lnTo>
                      <a:pt x="116" y="3"/>
                    </a:lnTo>
                    <a:lnTo>
                      <a:pt x="127" y="5"/>
                    </a:lnTo>
                    <a:lnTo>
                      <a:pt x="138" y="12"/>
                    </a:lnTo>
                    <a:lnTo>
                      <a:pt x="158" y="28"/>
                    </a:lnTo>
                    <a:lnTo>
                      <a:pt x="175" y="48"/>
                    </a:lnTo>
                    <a:lnTo>
                      <a:pt x="185" y="68"/>
                    </a:lnTo>
                    <a:lnTo>
                      <a:pt x="188" y="76"/>
                    </a:lnTo>
                    <a:lnTo>
                      <a:pt x="188" y="84"/>
                    </a:lnTo>
                    <a:lnTo>
                      <a:pt x="187" y="86"/>
                    </a:lnTo>
                    <a:lnTo>
                      <a:pt x="185" y="89"/>
                    </a:lnTo>
                    <a:lnTo>
                      <a:pt x="185" y="89"/>
                    </a:lnTo>
                    <a:lnTo>
                      <a:pt x="183" y="93"/>
                    </a:lnTo>
                    <a:lnTo>
                      <a:pt x="180" y="98"/>
                    </a:lnTo>
                    <a:lnTo>
                      <a:pt x="176" y="114"/>
                    </a:lnTo>
                    <a:lnTo>
                      <a:pt x="168" y="161"/>
                    </a:lnTo>
                    <a:lnTo>
                      <a:pt x="159" y="289"/>
                    </a:lnTo>
                    <a:lnTo>
                      <a:pt x="156" y="413"/>
                    </a:lnTo>
                    <a:lnTo>
                      <a:pt x="155" y="413"/>
                    </a:lnTo>
                    <a:lnTo>
                      <a:pt x="156" y="413"/>
                    </a:lnTo>
                    <a:lnTo>
                      <a:pt x="155" y="413"/>
                    </a:lnTo>
                    <a:lnTo>
                      <a:pt x="156" y="413"/>
                    </a:lnTo>
                    <a:lnTo>
                      <a:pt x="156" y="413"/>
                    </a:lnTo>
                    <a:close/>
                  </a:path>
                </a:pathLst>
              </a:custGeom>
              <a:solidFill>
                <a:srgbClr val="4ADE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0" name="Freeform 380"/>
              <p:cNvSpPr>
                <a:spLocks/>
              </p:cNvSpPr>
              <p:nvPr/>
            </p:nvSpPr>
            <p:spPr bwMode="auto">
              <a:xfrm>
                <a:off x="4615" y="2350"/>
                <a:ext cx="105" cy="432"/>
              </a:xfrm>
              <a:custGeom>
                <a:avLst/>
                <a:gdLst/>
                <a:ahLst/>
                <a:cxnLst>
                  <a:cxn ang="0">
                    <a:pos x="143" y="433"/>
                  </a:cxn>
                  <a:cxn ang="0">
                    <a:pos x="134" y="580"/>
                  </a:cxn>
                  <a:cxn ang="0">
                    <a:pos x="139" y="629"/>
                  </a:cxn>
                  <a:cxn ang="0">
                    <a:pos x="154" y="644"/>
                  </a:cxn>
                  <a:cxn ang="0">
                    <a:pos x="164" y="649"/>
                  </a:cxn>
                  <a:cxn ang="0">
                    <a:pos x="196" y="673"/>
                  </a:cxn>
                  <a:cxn ang="0">
                    <a:pos x="223" y="705"/>
                  </a:cxn>
                  <a:cxn ang="0">
                    <a:pos x="225" y="723"/>
                  </a:cxn>
                  <a:cxn ang="0">
                    <a:pos x="281" y="864"/>
                  </a:cxn>
                  <a:cxn ang="0">
                    <a:pos x="308" y="897"/>
                  </a:cxn>
                  <a:cxn ang="0">
                    <a:pos x="317" y="926"/>
                  </a:cxn>
                  <a:cxn ang="0">
                    <a:pos x="310" y="952"/>
                  </a:cxn>
                  <a:cxn ang="0">
                    <a:pos x="289" y="974"/>
                  </a:cxn>
                  <a:cxn ang="0">
                    <a:pos x="225" y="1013"/>
                  </a:cxn>
                  <a:cxn ang="0">
                    <a:pos x="191" y="1030"/>
                  </a:cxn>
                  <a:cxn ang="0">
                    <a:pos x="148" y="1062"/>
                  </a:cxn>
                  <a:cxn ang="0">
                    <a:pos x="132" y="1093"/>
                  </a:cxn>
                  <a:cxn ang="0">
                    <a:pos x="124" y="1117"/>
                  </a:cxn>
                  <a:cxn ang="0">
                    <a:pos x="124" y="1143"/>
                  </a:cxn>
                  <a:cxn ang="0">
                    <a:pos x="142" y="1200"/>
                  </a:cxn>
                  <a:cxn ang="0">
                    <a:pos x="188" y="1298"/>
                  </a:cxn>
                  <a:cxn ang="0">
                    <a:pos x="126" y="1258"/>
                  </a:cxn>
                  <a:cxn ang="0">
                    <a:pos x="82" y="1194"/>
                  </a:cxn>
                  <a:cxn ang="0">
                    <a:pos x="30" y="1024"/>
                  </a:cxn>
                  <a:cxn ang="0">
                    <a:pos x="6" y="832"/>
                  </a:cxn>
                  <a:cxn ang="0">
                    <a:pos x="0" y="645"/>
                  </a:cxn>
                  <a:cxn ang="0">
                    <a:pos x="29" y="108"/>
                  </a:cxn>
                  <a:cxn ang="0">
                    <a:pos x="37" y="65"/>
                  </a:cxn>
                  <a:cxn ang="0">
                    <a:pos x="66" y="20"/>
                  </a:cxn>
                  <a:cxn ang="0">
                    <a:pos x="98" y="3"/>
                  </a:cxn>
                  <a:cxn ang="0">
                    <a:pos x="108" y="0"/>
                  </a:cxn>
                  <a:cxn ang="0">
                    <a:pos x="126" y="5"/>
                  </a:cxn>
                  <a:cxn ang="0">
                    <a:pos x="154" y="27"/>
                  </a:cxn>
                  <a:cxn ang="0">
                    <a:pos x="179" y="62"/>
                  </a:cxn>
                  <a:cxn ang="0">
                    <a:pos x="179" y="78"/>
                  </a:cxn>
                  <a:cxn ang="0">
                    <a:pos x="176" y="84"/>
                  </a:cxn>
                  <a:cxn ang="0">
                    <a:pos x="171" y="93"/>
                  </a:cxn>
                  <a:cxn ang="0">
                    <a:pos x="159" y="154"/>
                  </a:cxn>
                  <a:cxn ang="0">
                    <a:pos x="144" y="406"/>
                  </a:cxn>
                  <a:cxn ang="0">
                    <a:pos x="144" y="406"/>
                  </a:cxn>
                  <a:cxn ang="0">
                    <a:pos x="144" y="406"/>
                  </a:cxn>
                </a:cxnLst>
                <a:rect l="0" t="0" r="r" b="b"/>
                <a:pathLst>
                  <a:path w="317" h="1298">
                    <a:moveTo>
                      <a:pt x="144" y="406"/>
                    </a:moveTo>
                    <a:lnTo>
                      <a:pt x="143" y="433"/>
                    </a:lnTo>
                    <a:lnTo>
                      <a:pt x="140" y="484"/>
                    </a:lnTo>
                    <a:lnTo>
                      <a:pt x="134" y="580"/>
                    </a:lnTo>
                    <a:lnTo>
                      <a:pt x="136" y="616"/>
                    </a:lnTo>
                    <a:lnTo>
                      <a:pt x="139" y="629"/>
                    </a:lnTo>
                    <a:lnTo>
                      <a:pt x="146" y="638"/>
                    </a:lnTo>
                    <a:lnTo>
                      <a:pt x="154" y="644"/>
                    </a:lnTo>
                    <a:lnTo>
                      <a:pt x="155" y="644"/>
                    </a:lnTo>
                    <a:lnTo>
                      <a:pt x="164" y="649"/>
                    </a:lnTo>
                    <a:lnTo>
                      <a:pt x="181" y="660"/>
                    </a:lnTo>
                    <a:lnTo>
                      <a:pt x="196" y="673"/>
                    </a:lnTo>
                    <a:lnTo>
                      <a:pt x="217" y="698"/>
                    </a:lnTo>
                    <a:lnTo>
                      <a:pt x="223" y="705"/>
                    </a:lnTo>
                    <a:lnTo>
                      <a:pt x="223" y="707"/>
                    </a:lnTo>
                    <a:lnTo>
                      <a:pt x="225" y="723"/>
                    </a:lnTo>
                    <a:lnTo>
                      <a:pt x="241" y="787"/>
                    </a:lnTo>
                    <a:lnTo>
                      <a:pt x="281" y="864"/>
                    </a:lnTo>
                    <a:lnTo>
                      <a:pt x="296" y="881"/>
                    </a:lnTo>
                    <a:lnTo>
                      <a:pt x="308" y="897"/>
                    </a:lnTo>
                    <a:lnTo>
                      <a:pt x="314" y="913"/>
                    </a:lnTo>
                    <a:lnTo>
                      <a:pt x="317" y="926"/>
                    </a:lnTo>
                    <a:lnTo>
                      <a:pt x="316" y="940"/>
                    </a:lnTo>
                    <a:lnTo>
                      <a:pt x="310" y="952"/>
                    </a:lnTo>
                    <a:lnTo>
                      <a:pt x="301" y="963"/>
                    </a:lnTo>
                    <a:lnTo>
                      <a:pt x="289" y="974"/>
                    </a:lnTo>
                    <a:lnTo>
                      <a:pt x="260" y="994"/>
                    </a:lnTo>
                    <a:lnTo>
                      <a:pt x="225" y="1013"/>
                    </a:lnTo>
                    <a:lnTo>
                      <a:pt x="208" y="1021"/>
                    </a:lnTo>
                    <a:lnTo>
                      <a:pt x="191" y="1030"/>
                    </a:lnTo>
                    <a:lnTo>
                      <a:pt x="166" y="1046"/>
                    </a:lnTo>
                    <a:lnTo>
                      <a:pt x="148" y="1062"/>
                    </a:lnTo>
                    <a:lnTo>
                      <a:pt x="139" y="1078"/>
                    </a:lnTo>
                    <a:lnTo>
                      <a:pt x="132" y="1093"/>
                    </a:lnTo>
                    <a:lnTo>
                      <a:pt x="127" y="1109"/>
                    </a:lnTo>
                    <a:lnTo>
                      <a:pt x="124" y="1117"/>
                    </a:lnTo>
                    <a:lnTo>
                      <a:pt x="122" y="1128"/>
                    </a:lnTo>
                    <a:lnTo>
                      <a:pt x="124" y="1143"/>
                    </a:lnTo>
                    <a:lnTo>
                      <a:pt x="128" y="1160"/>
                    </a:lnTo>
                    <a:lnTo>
                      <a:pt x="142" y="1200"/>
                    </a:lnTo>
                    <a:lnTo>
                      <a:pt x="176" y="1275"/>
                    </a:lnTo>
                    <a:lnTo>
                      <a:pt x="188" y="1298"/>
                    </a:lnTo>
                    <a:lnTo>
                      <a:pt x="155" y="1281"/>
                    </a:lnTo>
                    <a:lnTo>
                      <a:pt x="126" y="1258"/>
                    </a:lnTo>
                    <a:lnTo>
                      <a:pt x="102" y="1229"/>
                    </a:lnTo>
                    <a:lnTo>
                      <a:pt x="82" y="1194"/>
                    </a:lnTo>
                    <a:lnTo>
                      <a:pt x="50" y="1115"/>
                    </a:lnTo>
                    <a:lnTo>
                      <a:pt x="30" y="1024"/>
                    </a:lnTo>
                    <a:lnTo>
                      <a:pt x="6" y="832"/>
                    </a:lnTo>
                    <a:lnTo>
                      <a:pt x="6" y="832"/>
                    </a:lnTo>
                    <a:lnTo>
                      <a:pt x="2" y="779"/>
                    </a:lnTo>
                    <a:lnTo>
                      <a:pt x="0" y="645"/>
                    </a:lnTo>
                    <a:lnTo>
                      <a:pt x="10" y="337"/>
                    </a:lnTo>
                    <a:lnTo>
                      <a:pt x="29" y="108"/>
                    </a:lnTo>
                    <a:lnTo>
                      <a:pt x="33" y="81"/>
                    </a:lnTo>
                    <a:lnTo>
                      <a:pt x="37" y="65"/>
                    </a:lnTo>
                    <a:lnTo>
                      <a:pt x="50" y="37"/>
                    </a:lnTo>
                    <a:lnTo>
                      <a:pt x="66" y="20"/>
                    </a:lnTo>
                    <a:lnTo>
                      <a:pt x="83" y="8"/>
                    </a:lnTo>
                    <a:lnTo>
                      <a:pt x="98" y="3"/>
                    </a:lnTo>
                    <a:lnTo>
                      <a:pt x="107" y="1"/>
                    </a:lnTo>
                    <a:lnTo>
                      <a:pt x="108" y="0"/>
                    </a:lnTo>
                    <a:lnTo>
                      <a:pt x="116" y="1"/>
                    </a:lnTo>
                    <a:lnTo>
                      <a:pt x="126" y="5"/>
                    </a:lnTo>
                    <a:lnTo>
                      <a:pt x="136" y="11"/>
                    </a:lnTo>
                    <a:lnTo>
                      <a:pt x="154" y="27"/>
                    </a:lnTo>
                    <a:lnTo>
                      <a:pt x="170" y="44"/>
                    </a:lnTo>
                    <a:lnTo>
                      <a:pt x="179" y="62"/>
                    </a:lnTo>
                    <a:lnTo>
                      <a:pt x="180" y="72"/>
                    </a:lnTo>
                    <a:lnTo>
                      <a:pt x="179" y="78"/>
                    </a:lnTo>
                    <a:lnTo>
                      <a:pt x="176" y="84"/>
                    </a:lnTo>
                    <a:lnTo>
                      <a:pt x="176" y="84"/>
                    </a:lnTo>
                    <a:lnTo>
                      <a:pt x="173" y="88"/>
                    </a:lnTo>
                    <a:lnTo>
                      <a:pt x="171" y="93"/>
                    </a:lnTo>
                    <a:lnTo>
                      <a:pt x="167" y="108"/>
                    </a:lnTo>
                    <a:lnTo>
                      <a:pt x="159" y="154"/>
                    </a:lnTo>
                    <a:lnTo>
                      <a:pt x="147" y="283"/>
                    </a:lnTo>
                    <a:lnTo>
                      <a:pt x="144" y="406"/>
                    </a:lnTo>
                    <a:lnTo>
                      <a:pt x="143" y="406"/>
                    </a:lnTo>
                    <a:lnTo>
                      <a:pt x="144" y="406"/>
                    </a:lnTo>
                    <a:lnTo>
                      <a:pt x="143" y="406"/>
                    </a:lnTo>
                    <a:lnTo>
                      <a:pt x="144" y="406"/>
                    </a:lnTo>
                    <a:lnTo>
                      <a:pt x="144" y="406"/>
                    </a:lnTo>
                    <a:close/>
                  </a:path>
                </a:pathLst>
              </a:custGeom>
              <a:solidFill>
                <a:srgbClr val="3DD1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1" name="Freeform 381"/>
              <p:cNvSpPr>
                <a:spLocks/>
              </p:cNvSpPr>
              <p:nvPr/>
            </p:nvSpPr>
            <p:spPr bwMode="auto">
              <a:xfrm>
                <a:off x="4615" y="2350"/>
                <a:ext cx="102" cy="431"/>
              </a:xfrm>
              <a:custGeom>
                <a:avLst/>
                <a:gdLst/>
                <a:ahLst/>
                <a:cxnLst>
                  <a:cxn ang="0">
                    <a:pos x="131" y="426"/>
                  </a:cxn>
                  <a:cxn ang="0">
                    <a:pos x="120" y="576"/>
                  </a:cxn>
                  <a:cxn ang="0">
                    <a:pos x="127" y="628"/>
                  </a:cxn>
                  <a:cxn ang="0">
                    <a:pos x="136" y="641"/>
                  </a:cxn>
                  <a:cxn ang="0">
                    <a:pos x="142" y="642"/>
                  </a:cxn>
                  <a:cxn ang="0">
                    <a:pos x="168" y="658"/>
                  </a:cxn>
                  <a:cxn ang="0">
                    <a:pos x="204" y="699"/>
                  </a:cxn>
                  <a:cxn ang="0">
                    <a:pos x="209" y="710"/>
                  </a:cxn>
                  <a:cxn ang="0">
                    <a:pos x="229" y="791"/>
                  </a:cxn>
                  <a:cxn ang="0">
                    <a:pos x="284" y="885"/>
                  </a:cxn>
                  <a:cxn ang="0">
                    <a:pos x="304" y="917"/>
                  </a:cxn>
                  <a:cxn ang="0">
                    <a:pos x="305" y="944"/>
                  </a:cxn>
                  <a:cxn ang="0">
                    <a:pos x="292" y="967"/>
                  </a:cxn>
                  <a:cxn ang="0">
                    <a:pos x="252" y="998"/>
                  </a:cxn>
                  <a:cxn ang="0">
                    <a:pos x="200" y="1023"/>
                  </a:cxn>
                  <a:cxn ang="0">
                    <a:pos x="158" y="1047"/>
                  </a:cxn>
                  <a:cxn ang="0">
                    <a:pos x="118" y="1107"/>
                  </a:cxn>
                  <a:cxn ang="0">
                    <a:pos x="112" y="1125"/>
                  </a:cxn>
                  <a:cxn ang="0">
                    <a:pos x="119" y="1157"/>
                  </a:cxn>
                  <a:cxn ang="0">
                    <a:pos x="167" y="1270"/>
                  </a:cxn>
                  <a:cxn ang="0">
                    <a:pos x="148" y="1277"/>
                  </a:cxn>
                  <a:cxn ang="0">
                    <a:pos x="99" y="1225"/>
                  </a:cxn>
                  <a:cxn ang="0">
                    <a:pos x="39" y="1070"/>
                  </a:cxn>
                  <a:cxn ang="0">
                    <a:pos x="6" y="832"/>
                  </a:cxn>
                  <a:cxn ang="0">
                    <a:pos x="0" y="645"/>
                  </a:cxn>
                  <a:cxn ang="0">
                    <a:pos x="29" y="108"/>
                  </a:cxn>
                  <a:cxn ang="0">
                    <a:pos x="37" y="65"/>
                  </a:cxn>
                  <a:cxn ang="0">
                    <a:pos x="66" y="20"/>
                  </a:cxn>
                  <a:cxn ang="0">
                    <a:pos x="98" y="3"/>
                  </a:cxn>
                  <a:cxn ang="0">
                    <a:pos x="108" y="0"/>
                  </a:cxn>
                  <a:cxn ang="0">
                    <a:pos x="126" y="5"/>
                  </a:cxn>
                  <a:cxn ang="0">
                    <a:pos x="150" y="24"/>
                  </a:cxn>
                  <a:cxn ang="0">
                    <a:pos x="170" y="59"/>
                  </a:cxn>
                  <a:cxn ang="0">
                    <a:pos x="168" y="73"/>
                  </a:cxn>
                  <a:cxn ang="0">
                    <a:pos x="166" y="78"/>
                  </a:cxn>
                  <a:cxn ang="0">
                    <a:pos x="160" y="88"/>
                  </a:cxn>
                  <a:cxn ang="0">
                    <a:pos x="147" y="149"/>
                  </a:cxn>
                  <a:cxn ang="0">
                    <a:pos x="132" y="400"/>
                  </a:cxn>
                  <a:cxn ang="0">
                    <a:pos x="132" y="400"/>
                  </a:cxn>
                  <a:cxn ang="0">
                    <a:pos x="132" y="400"/>
                  </a:cxn>
                </a:cxnLst>
                <a:rect l="0" t="0" r="r" b="b"/>
                <a:pathLst>
                  <a:path w="306" h="1293">
                    <a:moveTo>
                      <a:pt x="132" y="400"/>
                    </a:moveTo>
                    <a:lnTo>
                      <a:pt x="131" y="426"/>
                    </a:lnTo>
                    <a:lnTo>
                      <a:pt x="127" y="478"/>
                    </a:lnTo>
                    <a:lnTo>
                      <a:pt x="120" y="576"/>
                    </a:lnTo>
                    <a:lnTo>
                      <a:pt x="123" y="613"/>
                    </a:lnTo>
                    <a:lnTo>
                      <a:pt x="127" y="628"/>
                    </a:lnTo>
                    <a:lnTo>
                      <a:pt x="132" y="637"/>
                    </a:lnTo>
                    <a:lnTo>
                      <a:pt x="136" y="641"/>
                    </a:lnTo>
                    <a:lnTo>
                      <a:pt x="140" y="642"/>
                    </a:lnTo>
                    <a:lnTo>
                      <a:pt x="142" y="642"/>
                    </a:lnTo>
                    <a:lnTo>
                      <a:pt x="151" y="648"/>
                    </a:lnTo>
                    <a:lnTo>
                      <a:pt x="168" y="658"/>
                    </a:lnTo>
                    <a:lnTo>
                      <a:pt x="183" y="673"/>
                    </a:lnTo>
                    <a:lnTo>
                      <a:pt x="204" y="699"/>
                    </a:lnTo>
                    <a:lnTo>
                      <a:pt x="209" y="707"/>
                    </a:lnTo>
                    <a:lnTo>
                      <a:pt x="209" y="710"/>
                    </a:lnTo>
                    <a:lnTo>
                      <a:pt x="212" y="726"/>
                    </a:lnTo>
                    <a:lnTo>
                      <a:pt x="229" y="791"/>
                    </a:lnTo>
                    <a:lnTo>
                      <a:pt x="269" y="868"/>
                    </a:lnTo>
                    <a:lnTo>
                      <a:pt x="284" y="885"/>
                    </a:lnTo>
                    <a:lnTo>
                      <a:pt x="296" y="902"/>
                    </a:lnTo>
                    <a:lnTo>
                      <a:pt x="304" y="917"/>
                    </a:lnTo>
                    <a:lnTo>
                      <a:pt x="306" y="930"/>
                    </a:lnTo>
                    <a:lnTo>
                      <a:pt x="305" y="944"/>
                    </a:lnTo>
                    <a:lnTo>
                      <a:pt x="300" y="955"/>
                    </a:lnTo>
                    <a:lnTo>
                      <a:pt x="292" y="967"/>
                    </a:lnTo>
                    <a:lnTo>
                      <a:pt x="281" y="978"/>
                    </a:lnTo>
                    <a:lnTo>
                      <a:pt x="252" y="998"/>
                    </a:lnTo>
                    <a:lnTo>
                      <a:pt x="217" y="1015"/>
                    </a:lnTo>
                    <a:lnTo>
                      <a:pt x="200" y="1023"/>
                    </a:lnTo>
                    <a:lnTo>
                      <a:pt x="183" y="1032"/>
                    </a:lnTo>
                    <a:lnTo>
                      <a:pt x="158" y="1047"/>
                    </a:lnTo>
                    <a:lnTo>
                      <a:pt x="130" y="1078"/>
                    </a:lnTo>
                    <a:lnTo>
                      <a:pt x="118" y="1107"/>
                    </a:lnTo>
                    <a:lnTo>
                      <a:pt x="115" y="1115"/>
                    </a:lnTo>
                    <a:lnTo>
                      <a:pt x="112" y="1125"/>
                    </a:lnTo>
                    <a:lnTo>
                      <a:pt x="115" y="1140"/>
                    </a:lnTo>
                    <a:lnTo>
                      <a:pt x="119" y="1157"/>
                    </a:lnTo>
                    <a:lnTo>
                      <a:pt x="132" y="1197"/>
                    </a:lnTo>
                    <a:lnTo>
                      <a:pt x="167" y="1270"/>
                    </a:lnTo>
                    <a:lnTo>
                      <a:pt x="179" y="1293"/>
                    </a:lnTo>
                    <a:lnTo>
                      <a:pt x="148" y="1277"/>
                    </a:lnTo>
                    <a:lnTo>
                      <a:pt x="122" y="1253"/>
                    </a:lnTo>
                    <a:lnTo>
                      <a:pt x="99" y="1225"/>
                    </a:lnTo>
                    <a:lnTo>
                      <a:pt x="63" y="1155"/>
                    </a:lnTo>
                    <a:lnTo>
                      <a:pt x="39" y="1070"/>
                    </a:lnTo>
                    <a:lnTo>
                      <a:pt x="10" y="880"/>
                    </a:lnTo>
                    <a:lnTo>
                      <a:pt x="6" y="832"/>
                    </a:lnTo>
                    <a:lnTo>
                      <a:pt x="2" y="779"/>
                    </a:lnTo>
                    <a:lnTo>
                      <a:pt x="0" y="645"/>
                    </a:lnTo>
                    <a:lnTo>
                      <a:pt x="10" y="337"/>
                    </a:lnTo>
                    <a:lnTo>
                      <a:pt x="29" y="108"/>
                    </a:lnTo>
                    <a:lnTo>
                      <a:pt x="33" y="81"/>
                    </a:lnTo>
                    <a:lnTo>
                      <a:pt x="37" y="65"/>
                    </a:lnTo>
                    <a:lnTo>
                      <a:pt x="50" y="37"/>
                    </a:lnTo>
                    <a:lnTo>
                      <a:pt x="66" y="20"/>
                    </a:lnTo>
                    <a:lnTo>
                      <a:pt x="83" y="8"/>
                    </a:lnTo>
                    <a:lnTo>
                      <a:pt x="98" y="3"/>
                    </a:lnTo>
                    <a:lnTo>
                      <a:pt x="107" y="1"/>
                    </a:lnTo>
                    <a:lnTo>
                      <a:pt x="108" y="0"/>
                    </a:lnTo>
                    <a:lnTo>
                      <a:pt x="116" y="1"/>
                    </a:lnTo>
                    <a:lnTo>
                      <a:pt x="126" y="5"/>
                    </a:lnTo>
                    <a:lnTo>
                      <a:pt x="134" y="11"/>
                    </a:lnTo>
                    <a:lnTo>
                      <a:pt x="150" y="24"/>
                    </a:lnTo>
                    <a:lnTo>
                      <a:pt x="163" y="41"/>
                    </a:lnTo>
                    <a:lnTo>
                      <a:pt x="170" y="59"/>
                    </a:lnTo>
                    <a:lnTo>
                      <a:pt x="170" y="66"/>
                    </a:lnTo>
                    <a:lnTo>
                      <a:pt x="168" y="73"/>
                    </a:lnTo>
                    <a:lnTo>
                      <a:pt x="166" y="78"/>
                    </a:lnTo>
                    <a:lnTo>
                      <a:pt x="166" y="78"/>
                    </a:lnTo>
                    <a:lnTo>
                      <a:pt x="163" y="82"/>
                    </a:lnTo>
                    <a:lnTo>
                      <a:pt x="160" y="88"/>
                    </a:lnTo>
                    <a:lnTo>
                      <a:pt x="155" y="102"/>
                    </a:lnTo>
                    <a:lnTo>
                      <a:pt x="147" y="149"/>
                    </a:lnTo>
                    <a:lnTo>
                      <a:pt x="136" y="277"/>
                    </a:lnTo>
                    <a:lnTo>
                      <a:pt x="132" y="400"/>
                    </a:lnTo>
                    <a:lnTo>
                      <a:pt x="131" y="400"/>
                    </a:lnTo>
                    <a:lnTo>
                      <a:pt x="132" y="400"/>
                    </a:lnTo>
                    <a:lnTo>
                      <a:pt x="131" y="400"/>
                    </a:lnTo>
                    <a:lnTo>
                      <a:pt x="132" y="400"/>
                    </a:lnTo>
                    <a:lnTo>
                      <a:pt x="132" y="400"/>
                    </a:lnTo>
                    <a:close/>
                  </a:path>
                </a:pathLst>
              </a:custGeom>
              <a:solidFill>
                <a:srgbClr val="30C7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2" name="Freeform 382"/>
              <p:cNvSpPr>
                <a:spLocks/>
              </p:cNvSpPr>
              <p:nvPr/>
            </p:nvSpPr>
            <p:spPr bwMode="auto">
              <a:xfrm>
                <a:off x="4615" y="2350"/>
                <a:ext cx="99" cy="428"/>
              </a:xfrm>
              <a:custGeom>
                <a:avLst/>
                <a:gdLst/>
                <a:ahLst/>
                <a:cxnLst>
                  <a:cxn ang="0">
                    <a:pos x="119" y="419"/>
                  </a:cxn>
                  <a:cxn ang="0">
                    <a:pos x="107" y="573"/>
                  </a:cxn>
                  <a:cxn ang="0">
                    <a:pos x="112" y="626"/>
                  </a:cxn>
                  <a:cxn ang="0">
                    <a:pos x="122" y="641"/>
                  </a:cxn>
                  <a:cxn ang="0">
                    <a:pos x="127" y="642"/>
                  </a:cxn>
                  <a:cxn ang="0">
                    <a:pos x="154" y="660"/>
                  </a:cxn>
                  <a:cxn ang="0">
                    <a:pos x="191" y="702"/>
                  </a:cxn>
                  <a:cxn ang="0">
                    <a:pos x="196" y="713"/>
                  </a:cxn>
                  <a:cxn ang="0">
                    <a:pos x="219" y="795"/>
                  </a:cxn>
                  <a:cxn ang="0">
                    <a:pos x="274" y="890"/>
                  </a:cxn>
                  <a:cxn ang="0">
                    <a:pos x="293" y="921"/>
                  </a:cxn>
                  <a:cxn ang="0">
                    <a:pos x="296" y="948"/>
                  </a:cxn>
                  <a:cxn ang="0">
                    <a:pos x="282" y="970"/>
                  </a:cxn>
                  <a:cxn ang="0">
                    <a:pos x="244" y="1001"/>
                  </a:cxn>
                  <a:cxn ang="0">
                    <a:pos x="192" y="1026"/>
                  </a:cxn>
                  <a:cxn ang="0">
                    <a:pos x="148" y="1050"/>
                  </a:cxn>
                  <a:cxn ang="0">
                    <a:pos x="107" y="1104"/>
                  </a:cxn>
                  <a:cxn ang="0">
                    <a:pos x="102" y="1123"/>
                  </a:cxn>
                  <a:cxn ang="0">
                    <a:pos x="108" y="1155"/>
                  </a:cxn>
                  <a:cxn ang="0">
                    <a:pos x="158" y="1265"/>
                  </a:cxn>
                  <a:cxn ang="0">
                    <a:pos x="142" y="1270"/>
                  </a:cxn>
                  <a:cxn ang="0">
                    <a:pos x="96" y="1221"/>
                  </a:cxn>
                  <a:cxn ang="0">
                    <a:pos x="39" y="1068"/>
                  </a:cxn>
                  <a:cxn ang="0">
                    <a:pos x="6" y="832"/>
                  </a:cxn>
                  <a:cxn ang="0">
                    <a:pos x="0" y="645"/>
                  </a:cxn>
                  <a:cxn ang="0">
                    <a:pos x="29" y="108"/>
                  </a:cxn>
                  <a:cxn ang="0">
                    <a:pos x="37" y="65"/>
                  </a:cxn>
                  <a:cxn ang="0">
                    <a:pos x="66" y="20"/>
                  </a:cxn>
                  <a:cxn ang="0">
                    <a:pos x="98" y="3"/>
                  </a:cxn>
                  <a:cxn ang="0">
                    <a:pos x="108" y="0"/>
                  </a:cxn>
                  <a:cxn ang="0">
                    <a:pos x="124" y="5"/>
                  </a:cxn>
                  <a:cxn ang="0">
                    <a:pos x="147" y="23"/>
                  </a:cxn>
                  <a:cxn ang="0">
                    <a:pos x="162" y="55"/>
                  </a:cxn>
                  <a:cxn ang="0">
                    <a:pos x="159" y="68"/>
                  </a:cxn>
                  <a:cxn ang="0">
                    <a:pos x="156" y="73"/>
                  </a:cxn>
                  <a:cxn ang="0">
                    <a:pos x="151" y="82"/>
                  </a:cxn>
                  <a:cxn ang="0">
                    <a:pos x="138" y="143"/>
                  </a:cxn>
                  <a:cxn ang="0">
                    <a:pos x="120" y="393"/>
                  </a:cxn>
                  <a:cxn ang="0">
                    <a:pos x="120" y="393"/>
                  </a:cxn>
                  <a:cxn ang="0">
                    <a:pos x="120" y="393"/>
                  </a:cxn>
                </a:cxnLst>
                <a:rect l="0" t="0" r="r" b="b"/>
                <a:pathLst>
                  <a:path w="297" h="1286">
                    <a:moveTo>
                      <a:pt x="120" y="393"/>
                    </a:moveTo>
                    <a:lnTo>
                      <a:pt x="119" y="419"/>
                    </a:lnTo>
                    <a:lnTo>
                      <a:pt x="115" y="472"/>
                    </a:lnTo>
                    <a:lnTo>
                      <a:pt x="107" y="573"/>
                    </a:lnTo>
                    <a:lnTo>
                      <a:pt x="108" y="612"/>
                    </a:lnTo>
                    <a:lnTo>
                      <a:pt x="112" y="626"/>
                    </a:lnTo>
                    <a:lnTo>
                      <a:pt x="118" y="637"/>
                    </a:lnTo>
                    <a:lnTo>
                      <a:pt x="122" y="641"/>
                    </a:lnTo>
                    <a:lnTo>
                      <a:pt x="126" y="642"/>
                    </a:lnTo>
                    <a:lnTo>
                      <a:pt x="127" y="642"/>
                    </a:lnTo>
                    <a:lnTo>
                      <a:pt x="136" y="648"/>
                    </a:lnTo>
                    <a:lnTo>
                      <a:pt x="154" y="660"/>
                    </a:lnTo>
                    <a:lnTo>
                      <a:pt x="170" y="674"/>
                    </a:lnTo>
                    <a:lnTo>
                      <a:pt x="191" y="702"/>
                    </a:lnTo>
                    <a:lnTo>
                      <a:pt x="196" y="710"/>
                    </a:lnTo>
                    <a:lnTo>
                      <a:pt x="196" y="713"/>
                    </a:lnTo>
                    <a:lnTo>
                      <a:pt x="199" y="730"/>
                    </a:lnTo>
                    <a:lnTo>
                      <a:pt x="219" y="795"/>
                    </a:lnTo>
                    <a:lnTo>
                      <a:pt x="260" y="873"/>
                    </a:lnTo>
                    <a:lnTo>
                      <a:pt x="274" y="890"/>
                    </a:lnTo>
                    <a:lnTo>
                      <a:pt x="286" y="906"/>
                    </a:lnTo>
                    <a:lnTo>
                      <a:pt x="293" y="921"/>
                    </a:lnTo>
                    <a:lnTo>
                      <a:pt x="297" y="936"/>
                    </a:lnTo>
                    <a:lnTo>
                      <a:pt x="296" y="948"/>
                    </a:lnTo>
                    <a:lnTo>
                      <a:pt x="290" y="959"/>
                    </a:lnTo>
                    <a:lnTo>
                      <a:pt x="282" y="970"/>
                    </a:lnTo>
                    <a:lnTo>
                      <a:pt x="272" y="981"/>
                    </a:lnTo>
                    <a:lnTo>
                      <a:pt x="244" y="1001"/>
                    </a:lnTo>
                    <a:lnTo>
                      <a:pt x="209" y="1018"/>
                    </a:lnTo>
                    <a:lnTo>
                      <a:pt x="192" y="1026"/>
                    </a:lnTo>
                    <a:lnTo>
                      <a:pt x="175" y="1035"/>
                    </a:lnTo>
                    <a:lnTo>
                      <a:pt x="148" y="1050"/>
                    </a:lnTo>
                    <a:lnTo>
                      <a:pt x="120" y="1076"/>
                    </a:lnTo>
                    <a:lnTo>
                      <a:pt x="107" y="1104"/>
                    </a:lnTo>
                    <a:lnTo>
                      <a:pt x="104" y="1112"/>
                    </a:lnTo>
                    <a:lnTo>
                      <a:pt x="102" y="1123"/>
                    </a:lnTo>
                    <a:lnTo>
                      <a:pt x="104" y="1137"/>
                    </a:lnTo>
                    <a:lnTo>
                      <a:pt x="108" y="1155"/>
                    </a:lnTo>
                    <a:lnTo>
                      <a:pt x="123" y="1192"/>
                    </a:lnTo>
                    <a:lnTo>
                      <a:pt x="158" y="1265"/>
                    </a:lnTo>
                    <a:lnTo>
                      <a:pt x="171" y="1286"/>
                    </a:lnTo>
                    <a:lnTo>
                      <a:pt x="142" y="1270"/>
                    </a:lnTo>
                    <a:lnTo>
                      <a:pt x="118" y="1247"/>
                    </a:lnTo>
                    <a:lnTo>
                      <a:pt x="96" y="1221"/>
                    </a:lnTo>
                    <a:lnTo>
                      <a:pt x="63" y="1151"/>
                    </a:lnTo>
                    <a:lnTo>
                      <a:pt x="39" y="1068"/>
                    </a:lnTo>
                    <a:lnTo>
                      <a:pt x="10" y="880"/>
                    </a:lnTo>
                    <a:lnTo>
                      <a:pt x="6" y="832"/>
                    </a:lnTo>
                    <a:lnTo>
                      <a:pt x="2" y="779"/>
                    </a:lnTo>
                    <a:lnTo>
                      <a:pt x="0" y="645"/>
                    </a:lnTo>
                    <a:lnTo>
                      <a:pt x="10" y="337"/>
                    </a:lnTo>
                    <a:lnTo>
                      <a:pt x="29" y="108"/>
                    </a:lnTo>
                    <a:lnTo>
                      <a:pt x="33" y="81"/>
                    </a:lnTo>
                    <a:lnTo>
                      <a:pt x="37" y="65"/>
                    </a:lnTo>
                    <a:lnTo>
                      <a:pt x="50" y="37"/>
                    </a:lnTo>
                    <a:lnTo>
                      <a:pt x="66" y="20"/>
                    </a:lnTo>
                    <a:lnTo>
                      <a:pt x="83" y="8"/>
                    </a:lnTo>
                    <a:lnTo>
                      <a:pt x="98" y="3"/>
                    </a:lnTo>
                    <a:lnTo>
                      <a:pt x="107" y="1"/>
                    </a:lnTo>
                    <a:lnTo>
                      <a:pt x="108" y="0"/>
                    </a:lnTo>
                    <a:lnTo>
                      <a:pt x="116" y="1"/>
                    </a:lnTo>
                    <a:lnTo>
                      <a:pt x="124" y="5"/>
                    </a:lnTo>
                    <a:lnTo>
                      <a:pt x="132" y="9"/>
                    </a:lnTo>
                    <a:lnTo>
                      <a:pt x="147" y="23"/>
                    </a:lnTo>
                    <a:lnTo>
                      <a:pt x="156" y="37"/>
                    </a:lnTo>
                    <a:lnTo>
                      <a:pt x="162" y="55"/>
                    </a:lnTo>
                    <a:lnTo>
                      <a:pt x="162" y="61"/>
                    </a:lnTo>
                    <a:lnTo>
                      <a:pt x="159" y="68"/>
                    </a:lnTo>
                    <a:lnTo>
                      <a:pt x="156" y="73"/>
                    </a:lnTo>
                    <a:lnTo>
                      <a:pt x="156" y="73"/>
                    </a:lnTo>
                    <a:lnTo>
                      <a:pt x="154" y="77"/>
                    </a:lnTo>
                    <a:lnTo>
                      <a:pt x="151" y="82"/>
                    </a:lnTo>
                    <a:lnTo>
                      <a:pt x="146" y="97"/>
                    </a:lnTo>
                    <a:lnTo>
                      <a:pt x="138" y="143"/>
                    </a:lnTo>
                    <a:lnTo>
                      <a:pt x="124" y="271"/>
                    </a:lnTo>
                    <a:lnTo>
                      <a:pt x="120" y="393"/>
                    </a:lnTo>
                    <a:lnTo>
                      <a:pt x="119" y="393"/>
                    </a:lnTo>
                    <a:lnTo>
                      <a:pt x="120" y="393"/>
                    </a:lnTo>
                    <a:lnTo>
                      <a:pt x="119" y="393"/>
                    </a:lnTo>
                    <a:lnTo>
                      <a:pt x="120" y="393"/>
                    </a:lnTo>
                    <a:lnTo>
                      <a:pt x="120" y="393"/>
                    </a:lnTo>
                    <a:close/>
                  </a:path>
                </a:pathLst>
              </a:custGeom>
              <a:solidFill>
                <a:srgbClr val="1FBA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3" name="Freeform 383"/>
              <p:cNvSpPr>
                <a:spLocks/>
              </p:cNvSpPr>
              <p:nvPr/>
            </p:nvSpPr>
            <p:spPr bwMode="auto">
              <a:xfrm>
                <a:off x="4615" y="2350"/>
                <a:ext cx="95" cy="427"/>
              </a:xfrm>
              <a:custGeom>
                <a:avLst/>
                <a:gdLst/>
                <a:ahLst/>
                <a:cxnLst>
                  <a:cxn ang="0">
                    <a:pos x="106" y="413"/>
                  </a:cxn>
                  <a:cxn ang="0">
                    <a:pos x="94" y="571"/>
                  </a:cxn>
                  <a:cxn ang="0">
                    <a:pos x="99" y="625"/>
                  </a:cxn>
                  <a:cxn ang="0">
                    <a:pos x="108" y="640"/>
                  </a:cxn>
                  <a:cxn ang="0">
                    <a:pos x="114" y="641"/>
                  </a:cxn>
                  <a:cxn ang="0">
                    <a:pos x="132" y="652"/>
                  </a:cxn>
                  <a:cxn ang="0">
                    <a:pos x="163" y="683"/>
                  </a:cxn>
                  <a:cxn ang="0">
                    <a:pos x="183" y="714"/>
                  </a:cxn>
                  <a:cxn ang="0">
                    <a:pos x="187" y="734"/>
                  </a:cxn>
                  <a:cxn ang="0">
                    <a:pos x="249" y="879"/>
                  </a:cxn>
                  <a:cxn ang="0">
                    <a:pos x="276" y="912"/>
                  </a:cxn>
                  <a:cxn ang="0">
                    <a:pos x="286" y="940"/>
                  </a:cxn>
                  <a:cxn ang="0">
                    <a:pos x="281" y="963"/>
                  </a:cxn>
                  <a:cxn ang="0">
                    <a:pos x="264" y="985"/>
                  </a:cxn>
                  <a:cxn ang="0">
                    <a:pos x="203" y="1021"/>
                  </a:cxn>
                  <a:cxn ang="0">
                    <a:pos x="168" y="1036"/>
                  </a:cxn>
                  <a:cxn ang="0">
                    <a:pos x="111" y="1075"/>
                  </a:cxn>
                  <a:cxn ang="0">
                    <a:pos x="95" y="1108"/>
                  </a:cxn>
                  <a:cxn ang="0">
                    <a:pos x="95" y="1133"/>
                  </a:cxn>
                  <a:cxn ang="0">
                    <a:pos x="114" y="1188"/>
                  </a:cxn>
                  <a:cxn ang="0">
                    <a:pos x="162" y="1281"/>
                  </a:cxn>
                  <a:cxn ang="0">
                    <a:pos x="114" y="1243"/>
                  </a:cxn>
                  <a:cxn ang="0">
                    <a:pos x="63" y="1148"/>
                  </a:cxn>
                  <a:cxn ang="0">
                    <a:pos x="10" y="880"/>
                  </a:cxn>
                  <a:cxn ang="0">
                    <a:pos x="2" y="779"/>
                  </a:cxn>
                  <a:cxn ang="0">
                    <a:pos x="10" y="337"/>
                  </a:cxn>
                  <a:cxn ang="0">
                    <a:pos x="33" y="81"/>
                  </a:cxn>
                  <a:cxn ang="0">
                    <a:pos x="50" y="37"/>
                  </a:cxn>
                  <a:cxn ang="0">
                    <a:pos x="83" y="8"/>
                  </a:cxn>
                  <a:cxn ang="0">
                    <a:pos x="107" y="1"/>
                  </a:cxn>
                  <a:cxn ang="0">
                    <a:pos x="116" y="1"/>
                  </a:cxn>
                  <a:cxn ang="0">
                    <a:pos x="131" y="8"/>
                  </a:cxn>
                  <a:cxn ang="0">
                    <a:pos x="147" y="27"/>
                  </a:cxn>
                  <a:cxn ang="0">
                    <a:pos x="151" y="57"/>
                  </a:cxn>
                  <a:cxn ang="0">
                    <a:pos x="146" y="68"/>
                  </a:cxn>
                  <a:cxn ang="0">
                    <a:pos x="140" y="77"/>
                  </a:cxn>
                  <a:cxn ang="0">
                    <a:pos x="126" y="138"/>
                  </a:cxn>
                  <a:cxn ang="0">
                    <a:pos x="107" y="386"/>
                  </a:cxn>
                  <a:cxn ang="0">
                    <a:pos x="107" y="386"/>
                  </a:cxn>
                  <a:cxn ang="0">
                    <a:pos x="107" y="386"/>
                  </a:cxn>
                </a:cxnLst>
                <a:rect l="0" t="0" r="r" b="b"/>
                <a:pathLst>
                  <a:path w="286" h="1281">
                    <a:moveTo>
                      <a:pt x="107" y="386"/>
                    </a:moveTo>
                    <a:lnTo>
                      <a:pt x="106" y="413"/>
                    </a:lnTo>
                    <a:lnTo>
                      <a:pt x="102" y="467"/>
                    </a:lnTo>
                    <a:lnTo>
                      <a:pt x="94" y="571"/>
                    </a:lnTo>
                    <a:lnTo>
                      <a:pt x="95" y="610"/>
                    </a:lnTo>
                    <a:lnTo>
                      <a:pt x="99" y="625"/>
                    </a:lnTo>
                    <a:lnTo>
                      <a:pt x="104" y="636"/>
                    </a:lnTo>
                    <a:lnTo>
                      <a:pt x="108" y="640"/>
                    </a:lnTo>
                    <a:lnTo>
                      <a:pt x="112" y="641"/>
                    </a:lnTo>
                    <a:lnTo>
                      <a:pt x="114" y="641"/>
                    </a:lnTo>
                    <a:lnTo>
                      <a:pt x="123" y="646"/>
                    </a:lnTo>
                    <a:lnTo>
                      <a:pt x="132" y="652"/>
                    </a:lnTo>
                    <a:lnTo>
                      <a:pt x="148" y="666"/>
                    </a:lnTo>
                    <a:lnTo>
                      <a:pt x="163" y="683"/>
                    </a:lnTo>
                    <a:lnTo>
                      <a:pt x="180" y="710"/>
                    </a:lnTo>
                    <a:lnTo>
                      <a:pt x="183" y="714"/>
                    </a:lnTo>
                    <a:lnTo>
                      <a:pt x="183" y="717"/>
                    </a:lnTo>
                    <a:lnTo>
                      <a:pt x="187" y="734"/>
                    </a:lnTo>
                    <a:lnTo>
                      <a:pt x="207" y="800"/>
                    </a:lnTo>
                    <a:lnTo>
                      <a:pt x="249" y="879"/>
                    </a:lnTo>
                    <a:lnTo>
                      <a:pt x="264" y="896"/>
                    </a:lnTo>
                    <a:lnTo>
                      <a:pt x="276" y="912"/>
                    </a:lnTo>
                    <a:lnTo>
                      <a:pt x="284" y="926"/>
                    </a:lnTo>
                    <a:lnTo>
                      <a:pt x="286" y="940"/>
                    </a:lnTo>
                    <a:lnTo>
                      <a:pt x="285" y="953"/>
                    </a:lnTo>
                    <a:lnTo>
                      <a:pt x="281" y="963"/>
                    </a:lnTo>
                    <a:lnTo>
                      <a:pt x="273" y="974"/>
                    </a:lnTo>
                    <a:lnTo>
                      <a:pt x="264" y="985"/>
                    </a:lnTo>
                    <a:lnTo>
                      <a:pt x="236" y="1003"/>
                    </a:lnTo>
                    <a:lnTo>
                      <a:pt x="203" y="1021"/>
                    </a:lnTo>
                    <a:lnTo>
                      <a:pt x="185" y="1028"/>
                    </a:lnTo>
                    <a:lnTo>
                      <a:pt x="168" y="1036"/>
                    </a:lnTo>
                    <a:lnTo>
                      <a:pt x="142" y="1051"/>
                    </a:lnTo>
                    <a:lnTo>
                      <a:pt x="111" y="1075"/>
                    </a:lnTo>
                    <a:lnTo>
                      <a:pt x="98" y="1101"/>
                    </a:lnTo>
                    <a:lnTo>
                      <a:pt x="95" y="1108"/>
                    </a:lnTo>
                    <a:lnTo>
                      <a:pt x="93" y="1120"/>
                    </a:lnTo>
                    <a:lnTo>
                      <a:pt x="95" y="1133"/>
                    </a:lnTo>
                    <a:lnTo>
                      <a:pt x="99" y="1151"/>
                    </a:lnTo>
                    <a:lnTo>
                      <a:pt x="114" y="1188"/>
                    </a:lnTo>
                    <a:lnTo>
                      <a:pt x="148" y="1259"/>
                    </a:lnTo>
                    <a:lnTo>
                      <a:pt x="162" y="1281"/>
                    </a:lnTo>
                    <a:lnTo>
                      <a:pt x="135" y="1266"/>
                    </a:lnTo>
                    <a:lnTo>
                      <a:pt x="114" y="1243"/>
                    </a:lnTo>
                    <a:lnTo>
                      <a:pt x="94" y="1217"/>
                    </a:lnTo>
                    <a:lnTo>
                      <a:pt x="63" y="1148"/>
                    </a:lnTo>
                    <a:lnTo>
                      <a:pt x="39" y="1066"/>
                    </a:lnTo>
                    <a:lnTo>
                      <a:pt x="10" y="880"/>
                    </a:lnTo>
                    <a:lnTo>
                      <a:pt x="6" y="832"/>
                    </a:lnTo>
                    <a:lnTo>
                      <a:pt x="2" y="779"/>
                    </a:lnTo>
                    <a:lnTo>
                      <a:pt x="0" y="645"/>
                    </a:lnTo>
                    <a:lnTo>
                      <a:pt x="10" y="337"/>
                    </a:lnTo>
                    <a:lnTo>
                      <a:pt x="29" y="108"/>
                    </a:lnTo>
                    <a:lnTo>
                      <a:pt x="33" y="81"/>
                    </a:lnTo>
                    <a:lnTo>
                      <a:pt x="37" y="65"/>
                    </a:lnTo>
                    <a:lnTo>
                      <a:pt x="50" y="37"/>
                    </a:lnTo>
                    <a:lnTo>
                      <a:pt x="66" y="20"/>
                    </a:lnTo>
                    <a:lnTo>
                      <a:pt x="83" y="8"/>
                    </a:lnTo>
                    <a:lnTo>
                      <a:pt x="98" y="3"/>
                    </a:lnTo>
                    <a:lnTo>
                      <a:pt x="107" y="1"/>
                    </a:lnTo>
                    <a:lnTo>
                      <a:pt x="108" y="0"/>
                    </a:lnTo>
                    <a:lnTo>
                      <a:pt x="116" y="1"/>
                    </a:lnTo>
                    <a:lnTo>
                      <a:pt x="124" y="4"/>
                    </a:lnTo>
                    <a:lnTo>
                      <a:pt x="131" y="8"/>
                    </a:lnTo>
                    <a:lnTo>
                      <a:pt x="138" y="13"/>
                    </a:lnTo>
                    <a:lnTo>
                      <a:pt x="147" y="27"/>
                    </a:lnTo>
                    <a:lnTo>
                      <a:pt x="152" y="43"/>
                    </a:lnTo>
                    <a:lnTo>
                      <a:pt x="151" y="57"/>
                    </a:lnTo>
                    <a:lnTo>
                      <a:pt x="150" y="62"/>
                    </a:lnTo>
                    <a:lnTo>
                      <a:pt x="146" y="68"/>
                    </a:lnTo>
                    <a:lnTo>
                      <a:pt x="146" y="68"/>
                    </a:lnTo>
                    <a:lnTo>
                      <a:pt x="140" y="77"/>
                    </a:lnTo>
                    <a:lnTo>
                      <a:pt x="135" y="92"/>
                    </a:lnTo>
                    <a:lnTo>
                      <a:pt x="126" y="138"/>
                    </a:lnTo>
                    <a:lnTo>
                      <a:pt x="112" y="264"/>
                    </a:lnTo>
                    <a:lnTo>
                      <a:pt x="107" y="386"/>
                    </a:lnTo>
                    <a:lnTo>
                      <a:pt x="106" y="386"/>
                    </a:lnTo>
                    <a:lnTo>
                      <a:pt x="107" y="386"/>
                    </a:lnTo>
                    <a:lnTo>
                      <a:pt x="106" y="386"/>
                    </a:lnTo>
                    <a:lnTo>
                      <a:pt x="107" y="386"/>
                    </a:lnTo>
                    <a:lnTo>
                      <a:pt x="107" y="386"/>
                    </a:lnTo>
                    <a:close/>
                  </a:path>
                </a:pathLst>
              </a:custGeom>
              <a:solidFill>
                <a:srgbClr val="12B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4" name="Freeform 384"/>
              <p:cNvSpPr>
                <a:spLocks/>
              </p:cNvSpPr>
              <p:nvPr/>
            </p:nvSpPr>
            <p:spPr bwMode="auto">
              <a:xfrm>
                <a:off x="4615" y="2350"/>
                <a:ext cx="92" cy="425"/>
              </a:xfrm>
              <a:custGeom>
                <a:avLst/>
                <a:gdLst/>
                <a:ahLst/>
                <a:cxnLst>
                  <a:cxn ang="0">
                    <a:pos x="94" y="406"/>
                  </a:cxn>
                  <a:cxn ang="0">
                    <a:pos x="81" y="568"/>
                  </a:cxn>
                  <a:cxn ang="0">
                    <a:pos x="85" y="624"/>
                  </a:cxn>
                  <a:cxn ang="0">
                    <a:pos x="94" y="640"/>
                  </a:cxn>
                  <a:cxn ang="0">
                    <a:pos x="99" y="641"/>
                  </a:cxn>
                  <a:cxn ang="0">
                    <a:pos x="118" y="652"/>
                  </a:cxn>
                  <a:cxn ang="0">
                    <a:pos x="150" y="685"/>
                  </a:cxn>
                  <a:cxn ang="0">
                    <a:pos x="170" y="717"/>
                  </a:cxn>
                  <a:cxn ang="0">
                    <a:pos x="173" y="737"/>
                  </a:cxn>
                  <a:cxn ang="0">
                    <a:pos x="239" y="883"/>
                  </a:cxn>
                  <a:cxn ang="0">
                    <a:pos x="265" y="916"/>
                  </a:cxn>
                  <a:cxn ang="0">
                    <a:pos x="276" y="944"/>
                  </a:cxn>
                  <a:cxn ang="0">
                    <a:pos x="272" y="967"/>
                  </a:cxn>
                  <a:cxn ang="0">
                    <a:pos x="254" y="989"/>
                  </a:cxn>
                  <a:cxn ang="0">
                    <a:pos x="195" y="1023"/>
                  </a:cxn>
                  <a:cxn ang="0">
                    <a:pos x="160" y="1039"/>
                  </a:cxn>
                  <a:cxn ang="0">
                    <a:pos x="103" y="1075"/>
                  </a:cxn>
                  <a:cxn ang="0">
                    <a:pos x="86" y="1107"/>
                  </a:cxn>
                  <a:cxn ang="0">
                    <a:pos x="86" y="1132"/>
                  </a:cxn>
                  <a:cxn ang="0">
                    <a:pos x="104" y="1185"/>
                  </a:cxn>
                  <a:cxn ang="0">
                    <a:pos x="152" y="1275"/>
                  </a:cxn>
                  <a:cxn ang="0">
                    <a:pos x="108" y="1239"/>
                  </a:cxn>
                  <a:cxn ang="0">
                    <a:pos x="62" y="1145"/>
                  </a:cxn>
                  <a:cxn ang="0">
                    <a:pos x="10" y="880"/>
                  </a:cxn>
                  <a:cxn ang="0">
                    <a:pos x="2" y="779"/>
                  </a:cxn>
                  <a:cxn ang="0">
                    <a:pos x="10" y="337"/>
                  </a:cxn>
                  <a:cxn ang="0">
                    <a:pos x="33" y="81"/>
                  </a:cxn>
                  <a:cxn ang="0">
                    <a:pos x="50" y="37"/>
                  </a:cxn>
                  <a:cxn ang="0">
                    <a:pos x="83" y="8"/>
                  </a:cxn>
                  <a:cxn ang="0">
                    <a:pos x="107" y="1"/>
                  </a:cxn>
                  <a:cxn ang="0">
                    <a:pos x="116" y="1"/>
                  </a:cxn>
                  <a:cxn ang="0">
                    <a:pos x="130" y="8"/>
                  </a:cxn>
                  <a:cxn ang="0">
                    <a:pos x="139" y="19"/>
                  </a:cxn>
                  <a:cxn ang="0">
                    <a:pos x="144" y="31"/>
                  </a:cxn>
                  <a:cxn ang="0">
                    <a:pos x="140" y="57"/>
                  </a:cxn>
                  <a:cxn ang="0">
                    <a:pos x="134" y="66"/>
                  </a:cxn>
                  <a:cxn ang="0">
                    <a:pos x="126" y="86"/>
                  </a:cxn>
                  <a:cxn ang="0">
                    <a:pos x="100" y="259"/>
                  </a:cxn>
                  <a:cxn ang="0">
                    <a:pos x="94" y="380"/>
                  </a:cxn>
                  <a:cxn ang="0">
                    <a:pos x="94" y="380"/>
                  </a:cxn>
                  <a:cxn ang="0">
                    <a:pos x="95" y="380"/>
                  </a:cxn>
                </a:cxnLst>
                <a:rect l="0" t="0" r="r" b="b"/>
                <a:pathLst>
                  <a:path w="276" h="1275">
                    <a:moveTo>
                      <a:pt x="95" y="380"/>
                    </a:moveTo>
                    <a:lnTo>
                      <a:pt x="94" y="406"/>
                    </a:lnTo>
                    <a:lnTo>
                      <a:pt x="90" y="461"/>
                    </a:lnTo>
                    <a:lnTo>
                      <a:pt x="81" y="568"/>
                    </a:lnTo>
                    <a:lnTo>
                      <a:pt x="81" y="609"/>
                    </a:lnTo>
                    <a:lnTo>
                      <a:pt x="85" y="624"/>
                    </a:lnTo>
                    <a:lnTo>
                      <a:pt x="90" y="636"/>
                    </a:lnTo>
                    <a:lnTo>
                      <a:pt x="94" y="640"/>
                    </a:lnTo>
                    <a:lnTo>
                      <a:pt x="98" y="641"/>
                    </a:lnTo>
                    <a:lnTo>
                      <a:pt x="99" y="641"/>
                    </a:lnTo>
                    <a:lnTo>
                      <a:pt x="108" y="646"/>
                    </a:lnTo>
                    <a:lnTo>
                      <a:pt x="118" y="652"/>
                    </a:lnTo>
                    <a:lnTo>
                      <a:pt x="135" y="668"/>
                    </a:lnTo>
                    <a:lnTo>
                      <a:pt x="150" y="685"/>
                    </a:lnTo>
                    <a:lnTo>
                      <a:pt x="167" y="713"/>
                    </a:lnTo>
                    <a:lnTo>
                      <a:pt x="170" y="717"/>
                    </a:lnTo>
                    <a:lnTo>
                      <a:pt x="170" y="719"/>
                    </a:lnTo>
                    <a:lnTo>
                      <a:pt x="173" y="737"/>
                    </a:lnTo>
                    <a:lnTo>
                      <a:pt x="196" y="803"/>
                    </a:lnTo>
                    <a:lnTo>
                      <a:pt x="239" y="883"/>
                    </a:lnTo>
                    <a:lnTo>
                      <a:pt x="253" y="900"/>
                    </a:lnTo>
                    <a:lnTo>
                      <a:pt x="265" y="916"/>
                    </a:lnTo>
                    <a:lnTo>
                      <a:pt x="273" y="930"/>
                    </a:lnTo>
                    <a:lnTo>
                      <a:pt x="276" y="944"/>
                    </a:lnTo>
                    <a:lnTo>
                      <a:pt x="276" y="955"/>
                    </a:lnTo>
                    <a:lnTo>
                      <a:pt x="272" y="967"/>
                    </a:lnTo>
                    <a:lnTo>
                      <a:pt x="264" y="978"/>
                    </a:lnTo>
                    <a:lnTo>
                      <a:pt x="254" y="989"/>
                    </a:lnTo>
                    <a:lnTo>
                      <a:pt x="228" y="1006"/>
                    </a:lnTo>
                    <a:lnTo>
                      <a:pt x="195" y="1023"/>
                    </a:lnTo>
                    <a:lnTo>
                      <a:pt x="177" y="1031"/>
                    </a:lnTo>
                    <a:lnTo>
                      <a:pt x="160" y="1039"/>
                    </a:lnTo>
                    <a:lnTo>
                      <a:pt x="134" y="1052"/>
                    </a:lnTo>
                    <a:lnTo>
                      <a:pt x="103" y="1075"/>
                    </a:lnTo>
                    <a:lnTo>
                      <a:pt x="89" y="1099"/>
                    </a:lnTo>
                    <a:lnTo>
                      <a:pt x="86" y="1107"/>
                    </a:lnTo>
                    <a:lnTo>
                      <a:pt x="83" y="1117"/>
                    </a:lnTo>
                    <a:lnTo>
                      <a:pt x="86" y="1132"/>
                    </a:lnTo>
                    <a:lnTo>
                      <a:pt x="90" y="1148"/>
                    </a:lnTo>
                    <a:lnTo>
                      <a:pt x="104" y="1185"/>
                    </a:lnTo>
                    <a:lnTo>
                      <a:pt x="139" y="1254"/>
                    </a:lnTo>
                    <a:lnTo>
                      <a:pt x="152" y="1275"/>
                    </a:lnTo>
                    <a:lnTo>
                      <a:pt x="128" y="1261"/>
                    </a:lnTo>
                    <a:lnTo>
                      <a:pt x="108" y="1239"/>
                    </a:lnTo>
                    <a:lnTo>
                      <a:pt x="91" y="1213"/>
                    </a:lnTo>
                    <a:lnTo>
                      <a:pt x="62" y="1145"/>
                    </a:lnTo>
                    <a:lnTo>
                      <a:pt x="39" y="1064"/>
                    </a:lnTo>
                    <a:lnTo>
                      <a:pt x="10" y="880"/>
                    </a:lnTo>
                    <a:lnTo>
                      <a:pt x="6" y="832"/>
                    </a:lnTo>
                    <a:lnTo>
                      <a:pt x="2" y="779"/>
                    </a:lnTo>
                    <a:lnTo>
                      <a:pt x="0" y="645"/>
                    </a:lnTo>
                    <a:lnTo>
                      <a:pt x="10" y="337"/>
                    </a:lnTo>
                    <a:lnTo>
                      <a:pt x="29" y="108"/>
                    </a:lnTo>
                    <a:lnTo>
                      <a:pt x="33" y="81"/>
                    </a:lnTo>
                    <a:lnTo>
                      <a:pt x="37" y="65"/>
                    </a:lnTo>
                    <a:lnTo>
                      <a:pt x="50" y="37"/>
                    </a:lnTo>
                    <a:lnTo>
                      <a:pt x="66" y="20"/>
                    </a:lnTo>
                    <a:lnTo>
                      <a:pt x="83" y="8"/>
                    </a:lnTo>
                    <a:lnTo>
                      <a:pt x="98" y="3"/>
                    </a:lnTo>
                    <a:lnTo>
                      <a:pt x="107" y="1"/>
                    </a:lnTo>
                    <a:lnTo>
                      <a:pt x="108" y="0"/>
                    </a:lnTo>
                    <a:lnTo>
                      <a:pt x="116" y="1"/>
                    </a:lnTo>
                    <a:lnTo>
                      <a:pt x="123" y="4"/>
                    </a:lnTo>
                    <a:lnTo>
                      <a:pt x="130" y="8"/>
                    </a:lnTo>
                    <a:lnTo>
                      <a:pt x="135" y="12"/>
                    </a:lnTo>
                    <a:lnTo>
                      <a:pt x="139" y="19"/>
                    </a:lnTo>
                    <a:lnTo>
                      <a:pt x="142" y="24"/>
                    </a:lnTo>
                    <a:lnTo>
                      <a:pt x="144" y="31"/>
                    </a:lnTo>
                    <a:lnTo>
                      <a:pt x="144" y="45"/>
                    </a:lnTo>
                    <a:lnTo>
                      <a:pt x="140" y="57"/>
                    </a:lnTo>
                    <a:lnTo>
                      <a:pt x="136" y="62"/>
                    </a:lnTo>
                    <a:lnTo>
                      <a:pt x="134" y="66"/>
                    </a:lnTo>
                    <a:lnTo>
                      <a:pt x="131" y="72"/>
                    </a:lnTo>
                    <a:lnTo>
                      <a:pt x="126" y="86"/>
                    </a:lnTo>
                    <a:lnTo>
                      <a:pt x="115" y="131"/>
                    </a:lnTo>
                    <a:lnTo>
                      <a:pt x="100" y="259"/>
                    </a:lnTo>
                    <a:lnTo>
                      <a:pt x="95" y="380"/>
                    </a:lnTo>
                    <a:lnTo>
                      <a:pt x="94" y="380"/>
                    </a:lnTo>
                    <a:lnTo>
                      <a:pt x="95" y="380"/>
                    </a:lnTo>
                    <a:lnTo>
                      <a:pt x="94" y="380"/>
                    </a:lnTo>
                    <a:lnTo>
                      <a:pt x="95" y="380"/>
                    </a:lnTo>
                    <a:lnTo>
                      <a:pt x="95" y="380"/>
                    </a:lnTo>
                    <a:close/>
                  </a:path>
                </a:pathLst>
              </a:custGeom>
              <a:solidFill>
                <a:srgbClr val="05A8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5" name="Freeform 385"/>
              <p:cNvSpPr>
                <a:spLocks/>
              </p:cNvSpPr>
              <p:nvPr/>
            </p:nvSpPr>
            <p:spPr bwMode="auto">
              <a:xfrm>
                <a:off x="4615" y="2350"/>
                <a:ext cx="88" cy="423"/>
              </a:xfrm>
              <a:custGeom>
                <a:avLst/>
                <a:gdLst/>
                <a:ahLst/>
                <a:cxnLst>
                  <a:cxn ang="0">
                    <a:pos x="96" y="3"/>
                  </a:cxn>
                  <a:cxn ang="0">
                    <a:pos x="48" y="37"/>
                  </a:cxn>
                  <a:cxn ang="0">
                    <a:pos x="31" y="81"/>
                  </a:cxn>
                  <a:cxn ang="0">
                    <a:pos x="18" y="203"/>
                  </a:cxn>
                  <a:cxn ang="0">
                    <a:pos x="0" y="779"/>
                  </a:cxn>
                  <a:cxn ang="0">
                    <a:pos x="8" y="880"/>
                  </a:cxn>
                  <a:cxn ang="0">
                    <a:pos x="60" y="1144"/>
                  </a:cxn>
                  <a:cxn ang="0">
                    <a:pos x="121" y="1255"/>
                  </a:cxn>
                  <a:cxn ang="0">
                    <a:pos x="138" y="1267"/>
                  </a:cxn>
                  <a:cxn ang="0">
                    <a:pos x="93" y="1181"/>
                  </a:cxn>
                  <a:cxn ang="0">
                    <a:pos x="72" y="1113"/>
                  </a:cxn>
                  <a:cxn ang="0">
                    <a:pos x="77" y="1096"/>
                  </a:cxn>
                  <a:cxn ang="0">
                    <a:pos x="92" y="1074"/>
                  </a:cxn>
                  <a:cxn ang="0">
                    <a:pos x="124" y="1055"/>
                  </a:cxn>
                  <a:cxn ang="0">
                    <a:pos x="168" y="1034"/>
                  </a:cxn>
                  <a:cxn ang="0">
                    <a:pos x="218" y="1010"/>
                  </a:cxn>
                  <a:cxn ang="0">
                    <a:pos x="260" y="971"/>
                  </a:cxn>
                  <a:cxn ang="0">
                    <a:pos x="264" y="949"/>
                  </a:cxn>
                  <a:cxn ang="0">
                    <a:pos x="252" y="921"/>
                  </a:cxn>
                  <a:cxn ang="0">
                    <a:pos x="241" y="905"/>
                  </a:cxn>
                  <a:cxn ang="0">
                    <a:pos x="201" y="849"/>
                  </a:cxn>
                  <a:cxn ang="0">
                    <a:pos x="154" y="722"/>
                  </a:cxn>
                  <a:cxn ang="0">
                    <a:pos x="148" y="710"/>
                  </a:cxn>
                  <a:cxn ang="0">
                    <a:pos x="93" y="645"/>
                  </a:cxn>
                  <a:cxn ang="0">
                    <a:pos x="79" y="638"/>
                  </a:cxn>
                  <a:cxn ang="0">
                    <a:pos x="72" y="629"/>
                  </a:cxn>
                  <a:cxn ang="0">
                    <a:pos x="65" y="607"/>
                  </a:cxn>
                  <a:cxn ang="0">
                    <a:pos x="67" y="539"/>
                  </a:cxn>
                  <a:cxn ang="0">
                    <a:pos x="80" y="373"/>
                  </a:cxn>
                  <a:cxn ang="0">
                    <a:pos x="84" y="285"/>
                  </a:cxn>
                  <a:cxn ang="0">
                    <a:pos x="118" y="66"/>
                  </a:cxn>
                  <a:cxn ang="0">
                    <a:pos x="128" y="53"/>
                  </a:cxn>
                  <a:cxn ang="0">
                    <a:pos x="136" y="28"/>
                  </a:cxn>
                  <a:cxn ang="0">
                    <a:pos x="126" y="7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6" y="0"/>
                  </a:cxn>
                </a:cxnLst>
                <a:rect l="0" t="0" r="r" b="b"/>
                <a:pathLst>
                  <a:path w="264" h="1270">
                    <a:moveTo>
                      <a:pt x="106" y="0"/>
                    </a:moveTo>
                    <a:lnTo>
                      <a:pt x="96" y="3"/>
                    </a:lnTo>
                    <a:lnTo>
                      <a:pt x="64" y="20"/>
                    </a:lnTo>
                    <a:lnTo>
                      <a:pt x="48" y="37"/>
                    </a:lnTo>
                    <a:lnTo>
                      <a:pt x="35" y="65"/>
                    </a:lnTo>
                    <a:lnTo>
                      <a:pt x="31" y="81"/>
                    </a:lnTo>
                    <a:lnTo>
                      <a:pt x="27" y="108"/>
                    </a:lnTo>
                    <a:lnTo>
                      <a:pt x="18" y="203"/>
                    </a:lnTo>
                    <a:lnTo>
                      <a:pt x="2" y="491"/>
                    </a:lnTo>
                    <a:lnTo>
                      <a:pt x="0" y="779"/>
                    </a:lnTo>
                    <a:lnTo>
                      <a:pt x="4" y="832"/>
                    </a:lnTo>
                    <a:lnTo>
                      <a:pt x="8" y="880"/>
                    </a:lnTo>
                    <a:lnTo>
                      <a:pt x="21" y="974"/>
                    </a:lnTo>
                    <a:lnTo>
                      <a:pt x="60" y="1144"/>
                    </a:lnTo>
                    <a:lnTo>
                      <a:pt x="87" y="1209"/>
                    </a:lnTo>
                    <a:lnTo>
                      <a:pt x="121" y="1255"/>
                    </a:lnTo>
                    <a:lnTo>
                      <a:pt x="141" y="1270"/>
                    </a:lnTo>
                    <a:lnTo>
                      <a:pt x="138" y="1267"/>
                    </a:lnTo>
                    <a:lnTo>
                      <a:pt x="128" y="1249"/>
                    </a:lnTo>
                    <a:lnTo>
                      <a:pt x="93" y="1181"/>
                    </a:lnTo>
                    <a:lnTo>
                      <a:pt x="79" y="1144"/>
                    </a:lnTo>
                    <a:lnTo>
                      <a:pt x="72" y="1113"/>
                    </a:lnTo>
                    <a:lnTo>
                      <a:pt x="75" y="1103"/>
                    </a:lnTo>
                    <a:lnTo>
                      <a:pt x="77" y="1096"/>
                    </a:lnTo>
                    <a:lnTo>
                      <a:pt x="84" y="1083"/>
                    </a:lnTo>
                    <a:lnTo>
                      <a:pt x="92" y="1074"/>
                    </a:lnTo>
                    <a:lnTo>
                      <a:pt x="105" y="1064"/>
                    </a:lnTo>
                    <a:lnTo>
                      <a:pt x="124" y="1055"/>
                    </a:lnTo>
                    <a:lnTo>
                      <a:pt x="150" y="1042"/>
                    </a:lnTo>
                    <a:lnTo>
                      <a:pt x="168" y="1034"/>
                    </a:lnTo>
                    <a:lnTo>
                      <a:pt x="185" y="1026"/>
                    </a:lnTo>
                    <a:lnTo>
                      <a:pt x="218" y="1010"/>
                    </a:lnTo>
                    <a:lnTo>
                      <a:pt x="243" y="991"/>
                    </a:lnTo>
                    <a:lnTo>
                      <a:pt x="260" y="971"/>
                    </a:lnTo>
                    <a:lnTo>
                      <a:pt x="263" y="961"/>
                    </a:lnTo>
                    <a:lnTo>
                      <a:pt x="264" y="949"/>
                    </a:lnTo>
                    <a:lnTo>
                      <a:pt x="260" y="936"/>
                    </a:lnTo>
                    <a:lnTo>
                      <a:pt x="252" y="921"/>
                    </a:lnTo>
                    <a:lnTo>
                      <a:pt x="241" y="905"/>
                    </a:lnTo>
                    <a:lnTo>
                      <a:pt x="241" y="905"/>
                    </a:lnTo>
                    <a:lnTo>
                      <a:pt x="226" y="888"/>
                    </a:lnTo>
                    <a:lnTo>
                      <a:pt x="201" y="849"/>
                    </a:lnTo>
                    <a:lnTo>
                      <a:pt x="168" y="770"/>
                    </a:lnTo>
                    <a:lnTo>
                      <a:pt x="154" y="722"/>
                    </a:lnTo>
                    <a:lnTo>
                      <a:pt x="154" y="719"/>
                    </a:lnTo>
                    <a:lnTo>
                      <a:pt x="148" y="710"/>
                    </a:lnTo>
                    <a:lnTo>
                      <a:pt x="126" y="676"/>
                    </a:lnTo>
                    <a:lnTo>
                      <a:pt x="93" y="645"/>
                    </a:lnTo>
                    <a:lnTo>
                      <a:pt x="84" y="640"/>
                    </a:lnTo>
                    <a:lnTo>
                      <a:pt x="79" y="638"/>
                    </a:lnTo>
                    <a:lnTo>
                      <a:pt x="75" y="634"/>
                    </a:lnTo>
                    <a:lnTo>
                      <a:pt x="72" y="629"/>
                    </a:lnTo>
                    <a:lnTo>
                      <a:pt x="69" y="622"/>
                    </a:lnTo>
                    <a:lnTo>
                      <a:pt x="65" y="607"/>
                    </a:lnTo>
                    <a:lnTo>
                      <a:pt x="64" y="588"/>
                    </a:lnTo>
                    <a:lnTo>
                      <a:pt x="67" y="539"/>
                    </a:lnTo>
                    <a:lnTo>
                      <a:pt x="77" y="427"/>
                    </a:lnTo>
                    <a:lnTo>
                      <a:pt x="80" y="373"/>
                    </a:lnTo>
                    <a:lnTo>
                      <a:pt x="80" y="346"/>
                    </a:lnTo>
                    <a:lnTo>
                      <a:pt x="84" y="285"/>
                    </a:lnTo>
                    <a:lnTo>
                      <a:pt x="98" y="155"/>
                    </a:lnTo>
                    <a:lnTo>
                      <a:pt x="118" y="66"/>
                    </a:lnTo>
                    <a:lnTo>
                      <a:pt x="124" y="57"/>
                    </a:lnTo>
                    <a:lnTo>
                      <a:pt x="128" y="53"/>
                    </a:lnTo>
                    <a:lnTo>
                      <a:pt x="133" y="40"/>
                    </a:lnTo>
                    <a:lnTo>
                      <a:pt x="136" y="28"/>
                    </a:lnTo>
                    <a:lnTo>
                      <a:pt x="133" y="16"/>
                    </a:lnTo>
                    <a:lnTo>
                      <a:pt x="126" y="7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6" y="0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009C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6" name="Freeform 386"/>
              <p:cNvSpPr>
                <a:spLocks/>
              </p:cNvSpPr>
              <p:nvPr/>
            </p:nvSpPr>
            <p:spPr bwMode="auto">
              <a:xfrm>
                <a:off x="4653" y="2347"/>
                <a:ext cx="58" cy="100"/>
              </a:xfrm>
              <a:custGeom>
                <a:avLst/>
                <a:gdLst/>
                <a:ahLst/>
                <a:cxnLst>
                  <a:cxn ang="0">
                    <a:pos x="52" y="209"/>
                  </a:cxn>
                  <a:cxn ang="0">
                    <a:pos x="41" y="190"/>
                  </a:cxn>
                  <a:cxn ang="0">
                    <a:pos x="24" y="154"/>
                  </a:cxn>
                  <a:cxn ang="0">
                    <a:pos x="4" y="92"/>
                  </a:cxn>
                  <a:cxn ang="0">
                    <a:pos x="0" y="35"/>
                  </a:cxn>
                  <a:cxn ang="0">
                    <a:pos x="2" y="20"/>
                  </a:cxn>
                  <a:cxn ang="0">
                    <a:pos x="4" y="18"/>
                  </a:cxn>
                  <a:cxn ang="0">
                    <a:pos x="9" y="7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3"/>
                  </a:cxn>
                  <a:cxn ang="0">
                    <a:pos x="20" y="6"/>
                  </a:cxn>
                  <a:cxn ang="0">
                    <a:pos x="20" y="8"/>
                  </a:cxn>
                  <a:cxn ang="0">
                    <a:pos x="20" y="15"/>
                  </a:cxn>
                  <a:cxn ang="0">
                    <a:pos x="21" y="32"/>
                  </a:cxn>
                  <a:cxn ang="0">
                    <a:pos x="22" y="42"/>
                  </a:cxn>
                  <a:cxn ang="0">
                    <a:pos x="22" y="50"/>
                  </a:cxn>
                  <a:cxn ang="0">
                    <a:pos x="29" y="73"/>
                  </a:cxn>
                  <a:cxn ang="0">
                    <a:pos x="54" y="145"/>
                  </a:cxn>
                  <a:cxn ang="0">
                    <a:pos x="94" y="214"/>
                  </a:cxn>
                  <a:cxn ang="0">
                    <a:pos x="106" y="226"/>
                  </a:cxn>
                  <a:cxn ang="0">
                    <a:pos x="114" y="234"/>
                  </a:cxn>
                  <a:cxn ang="0">
                    <a:pos x="130" y="245"/>
                  </a:cxn>
                  <a:cxn ang="0">
                    <a:pos x="156" y="258"/>
                  </a:cxn>
                  <a:cxn ang="0">
                    <a:pos x="170" y="262"/>
                  </a:cxn>
                  <a:cxn ang="0">
                    <a:pos x="171" y="262"/>
                  </a:cxn>
                  <a:cxn ang="0">
                    <a:pos x="174" y="270"/>
                  </a:cxn>
                  <a:cxn ang="0">
                    <a:pos x="176" y="290"/>
                  </a:cxn>
                  <a:cxn ang="0">
                    <a:pos x="176" y="294"/>
                  </a:cxn>
                  <a:cxn ang="0">
                    <a:pos x="175" y="298"/>
                  </a:cxn>
                  <a:cxn ang="0">
                    <a:pos x="172" y="300"/>
                  </a:cxn>
                  <a:cxn ang="0">
                    <a:pos x="167" y="300"/>
                  </a:cxn>
                  <a:cxn ang="0">
                    <a:pos x="162" y="299"/>
                  </a:cxn>
                  <a:cxn ang="0">
                    <a:pos x="162" y="299"/>
                  </a:cxn>
                  <a:cxn ang="0">
                    <a:pos x="159" y="299"/>
                  </a:cxn>
                  <a:cxn ang="0">
                    <a:pos x="148" y="295"/>
                  </a:cxn>
                  <a:cxn ang="0">
                    <a:pos x="109" y="271"/>
                  </a:cxn>
                  <a:cxn ang="0">
                    <a:pos x="61" y="225"/>
                  </a:cxn>
                  <a:cxn ang="0">
                    <a:pos x="52" y="209"/>
                  </a:cxn>
                  <a:cxn ang="0">
                    <a:pos x="50" y="209"/>
                  </a:cxn>
                  <a:cxn ang="0">
                    <a:pos x="52" y="209"/>
                  </a:cxn>
                  <a:cxn ang="0">
                    <a:pos x="50" y="209"/>
                  </a:cxn>
                  <a:cxn ang="0">
                    <a:pos x="52" y="209"/>
                  </a:cxn>
                  <a:cxn ang="0">
                    <a:pos x="52" y="209"/>
                  </a:cxn>
                </a:cxnLst>
                <a:rect l="0" t="0" r="r" b="b"/>
                <a:pathLst>
                  <a:path w="176" h="300">
                    <a:moveTo>
                      <a:pt x="52" y="209"/>
                    </a:moveTo>
                    <a:lnTo>
                      <a:pt x="41" y="190"/>
                    </a:lnTo>
                    <a:lnTo>
                      <a:pt x="24" y="154"/>
                    </a:lnTo>
                    <a:lnTo>
                      <a:pt x="4" y="92"/>
                    </a:lnTo>
                    <a:lnTo>
                      <a:pt x="0" y="35"/>
                    </a:lnTo>
                    <a:lnTo>
                      <a:pt x="2" y="20"/>
                    </a:lnTo>
                    <a:lnTo>
                      <a:pt x="4" y="18"/>
                    </a:lnTo>
                    <a:lnTo>
                      <a:pt x="9" y="7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3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20" y="15"/>
                    </a:lnTo>
                    <a:lnTo>
                      <a:pt x="21" y="32"/>
                    </a:lnTo>
                    <a:lnTo>
                      <a:pt x="22" y="42"/>
                    </a:lnTo>
                    <a:lnTo>
                      <a:pt x="22" y="50"/>
                    </a:lnTo>
                    <a:lnTo>
                      <a:pt x="29" y="73"/>
                    </a:lnTo>
                    <a:lnTo>
                      <a:pt x="54" y="145"/>
                    </a:lnTo>
                    <a:lnTo>
                      <a:pt x="94" y="214"/>
                    </a:lnTo>
                    <a:lnTo>
                      <a:pt x="106" y="226"/>
                    </a:lnTo>
                    <a:lnTo>
                      <a:pt x="114" y="234"/>
                    </a:lnTo>
                    <a:lnTo>
                      <a:pt x="130" y="245"/>
                    </a:lnTo>
                    <a:lnTo>
                      <a:pt x="156" y="258"/>
                    </a:lnTo>
                    <a:lnTo>
                      <a:pt x="170" y="262"/>
                    </a:lnTo>
                    <a:lnTo>
                      <a:pt x="171" y="262"/>
                    </a:lnTo>
                    <a:lnTo>
                      <a:pt x="174" y="270"/>
                    </a:lnTo>
                    <a:lnTo>
                      <a:pt x="176" y="290"/>
                    </a:lnTo>
                    <a:lnTo>
                      <a:pt x="176" y="294"/>
                    </a:lnTo>
                    <a:lnTo>
                      <a:pt x="175" y="298"/>
                    </a:lnTo>
                    <a:lnTo>
                      <a:pt x="172" y="300"/>
                    </a:lnTo>
                    <a:lnTo>
                      <a:pt x="167" y="300"/>
                    </a:lnTo>
                    <a:lnTo>
                      <a:pt x="162" y="299"/>
                    </a:lnTo>
                    <a:lnTo>
                      <a:pt x="162" y="299"/>
                    </a:lnTo>
                    <a:lnTo>
                      <a:pt x="159" y="299"/>
                    </a:lnTo>
                    <a:lnTo>
                      <a:pt x="148" y="295"/>
                    </a:lnTo>
                    <a:lnTo>
                      <a:pt x="109" y="271"/>
                    </a:lnTo>
                    <a:lnTo>
                      <a:pt x="61" y="225"/>
                    </a:lnTo>
                    <a:lnTo>
                      <a:pt x="52" y="209"/>
                    </a:lnTo>
                    <a:lnTo>
                      <a:pt x="50" y="209"/>
                    </a:lnTo>
                    <a:lnTo>
                      <a:pt x="52" y="209"/>
                    </a:lnTo>
                    <a:lnTo>
                      <a:pt x="50" y="209"/>
                    </a:lnTo>
                    <a:lnTo>
                      <a:pt x="52" y="209"/>
                    </a:lnTo>
                    <a:lnTo>
                      <a:pt x="52" y="209"/>
                    </a:lnTo>
                    <a:close/>
                  </a:path>
                </a:pathLst>
              </a:custGeom>
              <a:solidFill>
                <a:srgbClr val="38CF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7" name="Freeform 387"/>
              <p:cNvSpPr>
                <a:spLocks/>
              </p:cNvSpPr>
              <p:nvPr/>
            </p:nvSpPr>
            <p:spPr bwMode="auto">
              <a:xfrm>
                <a:off x="4654" y="2350"/>
                <a:ext cx="57" cy="96"/>
              </a:xfrm>
              <a:custGeom>
                <a:avLst/>
                <a:gdLst/>
                <a:ahLst/>
                <a:cxnLst>
                  <a:cxn ang="0">
                    <a:pos x="51" y="199"/>
                  </a:cxn>
                  <a:cxn ang="0">
                    <a:pos x="40" y="179"/>
                  </a:cxn>
                  <a:cxn ang="0">
                    <a:pos x="23" y="143"/>
                  </a:cxn>
                  <a:cxn ang="0">
                    <a:pos x="3" y="84"/>
                  </a:cxn>
                  <a:cxn ang="0">
                    <a:pos x="0" y="28"/>
                  </a:cxn>
                  <a:cxn ang="0">
                    <a:pos x="3" y="13"/>
                  </a:cxn>
                  <a:cxn ang="0">
                    <a:pos x="7" y="4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5" y="4"/>
                  </a:cxn>
                  <a:cxn ang="0">
                    <a:pos x="13" y="11"/>
                  </a:cxn>
                  <a:cxn ang="0">
                    <a:pos x="13" y="17"/>
                  </a:cxn>
                  <a:cxn ang="0">
                    <a:pos x="13" y="35"/>
                  </a:cxn>
                  <a:cxn ang="0">
                    <a:pos x="15" y="35"/>
                  </a:cxn>
                  <a:cxn ang="0">
                    <a:pos x="15" y="43"/>
                  </a:cxn>
                  <a:cxn ang="0">
                    <a:pos x="19" y="66"/>
                  </a:cxn>
                  <a:cxn ang="0">
                    <a:pos x="40" y="135"/>
                  </a:cxn>
                  <a:cxn ang="0">
                    <a:pos x="82" y="210"/>
                  </a:cxn>
                  <a:cxn ang="0">
                    <a:pos x="98" y="224"/>
                  </a:cxn>
                  <a:cxn ang="0">
                    <a:pos x="106" y="232"/>
                  </a:cxn>
                  <a:cxn ang="0">
                    <a:pos x="122" y="244"/>
                  </a:cxn>
                  <a:cxn ang="0">
                    <a:pos x="149" y="259"/>
                  </a:cxn>
                  <a:cxn ang="0">
                    <a:pos x="162" y="263"/>
                  </a:cxn>
                  <a:cxn ang="0">
                    <a:pos x="163" y="263"/>
                  </a:cxn>
                  <a:cxn ang="0">
                    <a:pos x="166" y="268"/>
                  </a:cxn>
                  <a:cxn ang="0">
                    <a:pos x="169" y="275"/>
                  </a:cxn>
                  <a:cxn ang="0">
                    <a:pos x="171" y="281"/>
                  </a:cxn>
                  <a:cxn ang="0">
                    <a:pos x="171" y="284"/>
                  </a:cxn>
                  <a:cxn ang="0">
                    <a:pos x="170" y="287"/>
                  </a:cxn>
                  <a:cxn ang="0">
                    <a:pos x="167" y="288"/>
                  </a:cxn>
                  <a:cxn ang="0">
                    <a:pos x="162" y="288"/>
                  </a:cxn>
                  <a:cxn ang="0">
                    <a:pos x="157" y="285"/>
                  </a:cxn>
                  <a:cxn ang="0">
                    <a:pos x="157" y="285"/>
                  </a:cxn>
                  <a:cxn ang="0">
                    <a:pos x="143" y="280"/>
                  </a:cxn>
                  <a:cxn ang="0">
                    <a:pos x="102" y="255"/>
                  </a:cxn>
                  <a:cxn ang="0">
                    <a:pos x="58" y="212"/>
                  </a:cxn>
                  <a:cxn ang="0">
                    <a:pos x="51" y="199"/>
                  </a:cxn>
                  <a:cxn ang="0">
                    <a:pos x="49" y="199"/>
                  </a:cxn>
                  <a:cxn ang="0">
                    <a:pos x="51" y="199"/>
                  </a:cxn>
                  <a:cxn ang="0">
                    <a:pos x="49" y="199"/>
                  </a:cxn>
                  <a:cxn ang="0">
                    <a:pos x="51" y="199"/>
                  </a:cxn>
                  <a:cxn ang="0">
                    <a:pos x="51" y="199"/>
                  </a:cxn>
                </a:cxnLst>
                <a:rect l="0" t="0" r="r" b="b"/>
                <a:pathLst>
                  <a:path w="171" h="288">
                    <a:moveTo>
                      <a:pt x="51" y="199"/>
                    </a:moveTo>
                    <a:lnTo>
                      <a:pt x="40" y="179"/>
                    </a:lnTo>
                    <a:lnTo>
                      <a:pt x="23" y="143"/>
                    </a:lnTo>
                    <a:lnTo>
                      <a:pt x="3" y="84"/>
                    </a:lnTo>
                    <a:lnTo>
                      <a:pt x="0" y="28"/>
                    </a:lnTo>
                    <a:lnTo>
                      <a:pt x="3" y="13"/>
                    </a:lnTo>
                    <a:lnTo>
                      <a:pt x="7" y="4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4"/>
                    </a:lnTo>
                    <a:lnTo>
                      <a:pt x="13" y="11"/>
                    </a:lnTo>
                    <a:lnTo>
                      <a:pt x="13" y="17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5" y="43"/>
                    </a:lnTo>
                    <a:lnTo>
                      <a:pt x="19" y="66"/>
                    </a:lnTo>
                    <a:lnTo>
                      <a:pt x="40" y="135"/>
                    </a:lnTo>
                    <a:lnTo>
                      <a:pt x="82" y="210"/>
                    </a:lnTo>
                    <a:lnTo>
                      <a:pt x="98" y="224"/>
                    </a:lnTo>
                    <a:lnTo>
                      <a:pt x="106" y="232"/>
                    </a:lnTo>
                    <a:lnTo>
                      <a:pt x="122" y="244"/>
                    </a:lnTo>
                    <a:lnTo>
                      <a:pt x="149" y="259"/>
                    </a:lnTo>
                    <a:lnTo>
                      <a:pt x="162" y="263"/>
                    </a:lnTo>
                    <a:lnTo>
                      <a:pt x="163" y="263"/>
                    </a:lnTo>
                    <a:lnTo>
                      <a:pt x="166" y="268"/>
                    </a:lnTo>
                    <a:lnTo>
                      <a:pt x="169" y="275"/>
                    </a:lnTo>
                    <a:lnTo>
                      <a:pt x="171" y="281"/>
                    </a:lnTo>
                    <a:lnTo>
                      <a:pt x="171" y="284"/>
                    </a:lnTo>
                    <a:lnTo>
                      <a:pt x="170" y="287"/>
                    </a:lnTo>
                    <a:lnTo>
                      <a:pt x="167" y="288"/>
                    </a:lnTo>
                    <a:lnTo>
                      <a:pt x="162" y="288"/>
                    </a:lnTo>
                    <a:lnTo>
                      <a:pt x="157" y="285"/>
                    </a:lnTo>
                    <a:lnTo>
                      <a:pt x="157" y="285"/>
                    </a:lnTo>
                    <a:lnTo>
                      <a:pt x="143" y="280"/>
                    </a:lnTo>
                    <a:lnTo>
                      <a:pt x="102" y="255"/>
                    </a:lnTo>
                    <a:lnTo>
                      <a:pt x="58" y="212"/>
                    </a:lnTo>
                    <a:lnTo>
                      <a:pt x="51" y="199"/>
                    </a:lnTo>
                    <a:lnTo>
                      <a:pt x="49" y="199"/>
                    </a:lnTo>
                    <a:lnTo>
                      <a:pt x="51" y="199"/>
                    </a:lnTo>
                    <a:lnTo>
                      <a:pt x="49" y="199"/>
                    </a:lnTo>
                    <a:lnTo>
                      <a:pt x="51" y="199"/>
                    </a:lnTo>
                    <a:lnTo>
                      <a:pt x="51" y="199"/>
                    </a:lnTo>
                    <a:close/>
                  </a:path>
                </a:pathLst>
              </a:custGeom>
              <a:solidFill>
                <a:srgbClr val="14AD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8" name="Freeform 388"/>
              <p:cNvSpPr>
                <a:spLocks/>
              </p:cNvSpPr>
              <p:nvPr/>
            </p:nvSpPr>
            <p:spPr bwMode="auto">
              <a:xfrm>
                <a:off x="4656" y="2351"/>
                <a:ext cx="55" cy="93"/>
              </a:xfrm>
              <a:custGeom>
                <a:avLst/>
                <a:gdLst/>
                <a:ahLst/>
                <a:cxnLst>
                  <a:cxn ang="0">
                    <a:pos x="152" y="275"/>
                  </a:cxn>
                  <a:cxn ang="0">
                    <a:pos x="138" y="268"/>
                  </a:cxn>
                  <a:cxn ang="0">
                    <a:pos x="97" y="242"/>
                  </a:cxn>
                  <a:cxn ang="0">
                    <a:pos x="56" y="202"/>
                  </a:cxn>
                  <a:cxn ang="0">
                    <a:pos x="49" y="190"/>
                  </a:cxn>
                  <a:cxn ang="0">
                    <a:pos x="39" y="170"/>
                  </a:cxn>
                  <a:cxn ang="0">
                    <a:pos x="22" y="134"/>
                  </a:cxn>
                  <a:cxn ang="0">
                    <a:pos x="3" y="76"/>
                  </a:cxn>
                  <a:cxn ang="0">
                    <a:pos x="0" y="23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6" y="3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3"/>
                  </a:cxn>
                  <a:cxn ang="0">
                    <a:pos x="7" y="7"/>
                  </a:cxn>
                  <a:cxn ang="0">
                    <a:pos x="6" y="12"/>
                  </a:cxn>
                  <a:cxn ang="0">
                    <a:pos x="6" y="27"/>
                  </a:cxn>
                  <a:cxn ang="0">
                    <a:pos x="7" y="31"/>
                  </a:cxn>
                  <a:cxn ang="0">
                    <a:pos x="7" y="39"/>
                  </a:cxn>
                  <a:cxn ang="0">
                    <a:pos x="10" y="60"/>
                  </a:cxn>
                  <a:cxn ang="0">
                    <a:pos x="27" y="126"/>
                  </a:cxn>
                  <a:cxn ang="0">
                    <a:pos x="73" y="206"/>
                  </a:cxn>
                  <a:cxn ang="0">
                    <a:pos x="92" y="225"/>
                  </a:cxn>
                  <a:cxn ang="0">
                    <a:pos x="99" y="233"/>
                  </a:cxn>
                  <a:cxn ang="0">
                    <a:pos x="115" y="245"/>
                  </a:cxn>
                  <a:cxn ang="0">
                    <a:pos x="141" y="260"/>
                  </a:cxn>
                  <a:cxn ang="0">
                    <a:pos x="154" y="264"/>
                  </a:cxn>
                  <a:cxn ang="0">
                    <a:pos x="156" y="264"/>
                  </a:cxn>
                  <a:cxn ang="0">
                    <a:pos x="158" y="268"/>
                  </a:cxn>
                  <a:cxn ang="0">
                    <a:pos x="162" y="271"/>
                  </a:cxn>
                  <a:cxn ang="0">
                    <a:pos x="164" y="274"/>
                  </a:cxn>
                  <a:cxn ang="0">
                    <a:pos x="165" y="275"/>
                  </a:cxn>
                  <a:cxn ang="0">
                    <a:pos x="165" y="276"/>
                  </a:cxn>
                  <a:cxn ang="0">
                    <a:pos x="164" y="278"/>
                  </a:cxn>
                  <a:cxn ang="0">
                    <a:pos x="161" y="278"/>
                  </a:cxn>
                  <a:cxn ang="0">
                    <a:pos x="157" y="278"/>
                  </a:cxn>
                  <a:cxn ang="0">
                    <a:pos x="152" y="275"/>
                  </a:cxn>
                  <a:cxn ang="0">
                    <a:pos x="152" y="275"/>
                  </a:cxn>
                  <a:cxn ang="0">
                    <a:pos x="150" y="275"/>
                  </a:cxn>
                  <a:cxn ang="0">
                    <a:pos x="152" y="275"/>
                  </a:cxn>
                  <a:cxn ang="0">
                    <a:pos x="150" y="275"/>
                  </a:cxn>
                  <a:cxn ang="0">
                    <a:pos x="152" y="275"/>
                  </a:cxn>
                  <a:cxn ang="0">
                    <a:pos x="152" y="275"/>
                  </a:cxn>
                </a:cxnLst>
                <a:rect l="0" t="0" r="r" b="b"/>
                <a:pathLst>
                  <a:path w="165" h="278">
                    <a:moveTo>
                      <a:pt x="152" y="275"/>
                    </a:moveTo>
                    <a:lnTo>
                      <a:pt x="138" y="268"/>
                    </a:lnTo>
                    <a:lnTo>
                      <a:pt x="97" y="242"/>
                    </a:lnTo>
                    <a:lnTo>
                      <a:pt x="56" y="202"/>
                    </a:lnTo>
                    <a:lnTo>
                      <a:pt x="49" y="190"/>
                    </a:lnTo>
                    <a:lnTo>
                      <a:pt x="39" y="170"/>
                    </a:lnTo>
                    <a:lnTo>
                      <a:pt x="22" y="134"/>
                    </a:lnTo>
                    <a:lnTo>
                      <a:pt x="3" y="76"/>
                    </a:lnTo>
                    <a:lnTo>
                      <a:pt x="0" y="23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6" y="3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7"/>
                    </a:lnTo>
                    <a:lnTo>
                      <a:pt x="6" y="12"/>
                    </a:lnTo>
                    <a:lnTo>
                      <a:pt x="6" y="27"/>
                    </a:lnTo>
                    <a:lnTo>
                      <a:pt x="7" y="31"/>
                    </a:lnTo>
                    <a:lnTo>
                      <a:pt x="7" y="39"/>
                    </a:lnTo>
                    <a:lnTo>
                      <a:pt x="10" y="60"/>
                    </a:lnTo>
                    <a:lnTo>
                      <a:pt x="27" y="126"/>
                    </a:lnTo>
                    <a:lnTo>
                      <a:pt x="73" y="206"/>
                    </a:lnTo>
                    <a:lnTo>
                      <a:pt x="92" y="225"/>
                    </a:lnTo>
                    <a:lnTo>
                      <a:pt x="99" y="233"/>
                    </a:lnTo>
                    <a:lnTo>
                      <a:pt x="115" y="245"/>
                    </a:lnTo>
                    <a:lnTo>
                      <a:pt x="141" y="260"/>
                    </a:lnTo>
                    <a:lnTo>
                      <a:pt x="154" y="264"/>
                    </a:lnTo>
                    <a:lnTo>
                      <a:pt x="156" y="264"/>
                    </a:lnTo>
                    <a:lnTo>
                      <a:pt x="158" y="268"/>
                    </a:lnTo>
                    <a:lnTo>
                      <a:pt x="162" y="271"/>
                    </a:lnTo>
                    <a:lnTo>
                      <a:pt x="164" y="274"/>
                    </a:lnTo>
                    <a:lnTo>
                      <a:pt x="165" y="275"/>
                    </a:lnTo>
                    <a:lnTo>
                      <a:pt x="165" y="276"/>
                    </a:lnTo>
                    <a:lnTo>
                      <a:pt x="164" y="278"/>
                    </a:lnTo>
                    <a:lnTo>
                      <a:pt x="161" y="278"/>
                    </a:lnTo>
                    <a:lnTo>
                      <a:pt x="157" y="278"/>
                    </a:lnTo>
                    <a:lnTo>
                      <a:pt x="152" y="275"/>
                    </a:lnTo>
                    <a:lnTo>
                      <a:pt x="152" y="275"/>
                    </a:lnTo>
                    <a:lnTo>
                      <a:pt x="150" y="275"/>
                    </a:lnTo>
                    <a:lnTo>
                      <a:pt x="152" y="275"/>
                    </a:lnTo>
                    <a:lnTo>
                      <a:pt x="150" y="275"/>
                    </a:lnTo>
                    <a:lnTo>
                      <a:pt x="152" y="275"/>
                    </a:lnTo>
                    <a:lnTo>
                      <a:pt x="152" y="275"/>
                    </a:lnTo>
                    <a:close/>
                  </a:path>
                </a:pathLst>
              </a:custGeom>
              <a:solidFill>
                <a:srgbClr val="0091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9" name="Freeform 389"/>
              <p:cNvSpPr>
                <a:spLocks/>
              </p:cNvSpPr>
              <p:nvPr/>
            </p:nvSpPr>
            <p:spPr bwMode="auto">
              <a:xfrm>
                <a:off x="4661" y="2350"/>
                <a:ext cx="53" cy="81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27" y="45"/>
                  </a:cxn>
                  <a:cxn ang="0">
                    <a:pos x="34" y="66"/>
                  </a:cxn>
                  <a:cxn ang="0">
                    <a:pos x="62" y="121"/>
                  </a:cxn>
                  <a:cxn ang="0">
                    <a:pos x="96" y="166"/>
                  </a:cxn>
                  <a:cxn ang="0">
                    <a:pos x="105" y="173"/>
                  </a:cxn>
                  <a:cxn ang="0">
                    <a:pos x="111" y="178"/>
                  </a:cxn>
                  <a:cxn ang="0">
                    <a:pos x="127" y="190"/>
                  </a:cxn>
                  <a:cxn ang="0">
                    <a:pos x="154" y="218"/>
                  </a:cxn>
                  <a:cxn ang="0">
                    <a:pos x="158" y="224"/>
                  </a:cxn>
                  <a:cxn ang="0">
                    <a:pos x="159" y="230"/>
                  </a:cxn>
                  <a:cxn ang="0">
                    <a:pos x="159" y="235"/>
                  </a:cxn>
                  <a:cxn ang="0">
                    <a:pos x="158" y="238"/>
                  </a:cxn>
                  <a:cxn ang="0">
                    <a:pos x="157" y="240"/>
                  </a:cxn>
                  <a:cxn ang="0">
                    <a:pos x="154" y="242"/>
                  </a:cxn>
                  <a:cxn ang="0">
                    <a:pos x="151" y="243"/>
                  </a:cxn>
                  <a:cxn ang="0">
                    <a:pos x="151" y="243"/>
                  </a:cxn>
                  <a:cxn ang="0">
                    <a:pos x="149" y="243"/>
                  </a:cxn>
                  <a:cxn ang="0">
                    <a:pos x="138" y="240"/>
                  </a:cxn>
                  <a:cxn ang="0">
                    <a:pos x="96" y="218"/>
                  </a:cxn>
                  <a:cxn ang="0">
                    <a:pos x="50" y="165"/>
                  </a:cxn>
                  <a:cxn ang="0">
                    <a:pos x="42" y="145"/>
                  </a:cxn>
                  <a:cxn ang="0">
                    <a:pos x="33" y="122"/>
                  </a:cxn>
                  <a:cxn ang="0">
                    <a:pos x="20" y="85"/>
                  </a:cxn>
                  <a:cxn ang="0">
                    <a:pos x="4" y="37"/>
                  </a:cxn>
                  <a:cxn ang="0">
                    <a:pos x="0" y="12"/>
                  </a:cxn>
                  <a:cxn ang="0">
                    <a:pos x="1" y="7"/>
                  </a:cxn>
                  <a:cxn ang="0">
                    <a:pos x="1" y="4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7" y="1"/>
                  </a:cxn>
                  <a:cxn ang="0">
                    <a:pos x="8" y="4"/>
                  </a:cxn>
                  <a:cxn ang="0">
                    <a:pos x="13" y="12"/>
                  </a:cxn>
                  <a:cxn ang="0">
                    <a:pos x="23" y="36"/>
                  </a:cxn>
                  <a:cxn ang="0">
                    <a:pos x="24" y="36"/>
                  </a:cxn>
                  <a:cxn ang="0">
                    <a:pos x="23" y="36"/>
                  </a:cxn>
                  <a:cxn ang="0">
                    <a:pos x="24" y="36"/>
                  </a:cxn>
                  <a:cxn ang="0">
                    <a:pos x="23" y="36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159" h="243">
                    <a:moveTo>
                      <a:pt x="24" y="36"/>
                    </a:moveTo>
                    <a:lnTo>
                      <a:pt x="27" y="45"/>
                    </a:lnTo>
                    <a:lnTo>
                      <a:pt x="34" y="66"/>
                    </a:lnTo>
                    <a:lnTo>
                      <a:pt x="62" y="121"/>
                    </a:lnTo>
                    <a:lnTo>
                      <a:pt x="96" y="166"/>
                    </a:lnTo>
                    <a:lnTo>
                      <a:pt x="105" y="173"/>
                    </a:lnTo>
                    <a:lnTo>
                      <a:pt x="111" y="178"/>
                    </a:lnTo>
                    <a:lnTo>
                      <a:pt x="127" y="190"/>
                    </a:lnTo>
                    <a:lnTo>
                      <a:pt x="154" y="218"/>
                    </a:lnTo>
                    <a:lnTo>
                      <a:pt x="158" y="224"/>
                    </a:lnTo>
                    <a:lnTo>
                      <a:pt x="159" y="230"/>
                    </a:lnTo>
                    <a:lnTo>
                      <a:pt x="159" y="235"/>
                    </a:lnTo>
                    <a:lnTo>
                      <a:pt x="158" y="238"/>
                    </a:lnTo>
                    <a:lnTo>
                      <a:pt x="157" y="240"/>
                    </a:lnTo>
                    <a:lnTo>
                      <a:pt x="154" y="242"/>
                    </a:lnTo>
                    <a:lnTo>
                      <a:pt x="151" y="243"/>
                    </a:lnTo>
                    <a:lnTo>
                      <a:pt x="151" y="243"/>
                    </a:lnTo>
                    <a:lnTo>
                      <a:pt x="149" y="243"/>
                    </a:lnTo>
                    <a:lnTo>
                      <a:pt x="138" y="240"/>
                    </a:lnTo>
                    <a:lnTo>
                      <a:pt x="96" y="218"/>
                    </a:lnTo>
                    <a:lnTo>
                      <a:pt x="50" y="165"/>
                    </a:lnTo>
                    <a:lnTo>
                      <a:pt x="42" y="145"/>
                    </a:lnTo>
                    <a:lnTo>
                      <a:pt x="33" y="122"/>
                    </a:lnTo>
                    <a:lnTo>
                      <a:pt x="20" y="85"/>
                    </a:lnTo>
                    <a:lnTo>
                      <a:pt x="4" y="37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8" y="4"/>
                    </a:lnTo>
                    <a:lnTo>
                      <a:pt x="13" y="12"/>
                    </a:lnTo>
                    <a:lnTo>
                      <a:pt x="23" y="36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solidFill>
                <a:srgbClr val="38CF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0" name="Freeform 390"/>
              <p:cNvSpPr>
                <a:spLocks/>
              </p:cNvSpPr>
              <p:nvPr/>
            </p:nvSpPr>
            <p:spPr bwMode="auto">
              <a:xfrm>
                <a:off x="4662" y="2351"/>
                <a:ext cx="53" cy="77"/>
              </a:xfrm>
              <a:custGeom>
                <a:avLst/>
                <a:gdLst/>
                <a:ahLst/>
                <a:cxnLst>
                  <a:cxn ang="0">
                    <a:pos x="18" y="34"/>
                  </a:cxn>
                  <a:cxn ang="0">
                    <a:pos x="21" y="43"/>
                  </a:cxn>
                  <a:cxn ang="0">
                    <a:pos x="29" y="63"/>
                  </a:cxn>
                  <a:cxn ang="0">
                    <a:pos x="54" y="117"/>
                  </a:cxn>
                  <a:cxn ang="0">
                    <a:pos x="90" y="166"/>
                  </a:cxn>
                  <a:cxn ang="0">
                    <a:pos x="101" y="176"/>
                  </a:cxn>
                  <a:cxn ang="0">
                    <a:pos x="108" y="182"/>
                  </a:cxn>
                  <a:cxn ang="0">
                    <a:pos x="124" y="194"/>
                  </a:cxn>
                  <a:cxn ang="0">
                    <a:pos x="154" y="213"/>
                  </a:cxn>
                  <a:cxn ang="0">
                    <a:pos x="159" y="217"/>
                  </a:cxn>
                  <a:cxn ang="0">
                    <a:pos x="160" y="221"/>
                  </a:cxn>
                  <a:cxn ang="0">
                    <a:pos x="160" y="225"/>
                  </a:cxn>
                  <a:cxn ang="0">
                    <a:pos x="159" y="227"/>
                  </a:cxn>
                  <a:cxn ang="0">
                    <a:pos x="156" y="229"/>
                  </a:cxn>
                  <a:cxn ang="0">
                    <a:pos x="154" y="230"/>
                  </a:cxn>
                  <a:cxn ang="0">
                    <a:pos x="154" y="230"/>
                  </a:cxn>
                  <a:cxn ang="0">
                    <a:pos x="151" y="230"/>
                  </a:cxn>
                  <a:cxn ang="0">
                    <a:pos x="139" y="226"/>
                  </a:cxn>
                  <a:cxn ang="0">
                    <a:pos x="95" y="203"/>
                  </a:cxn>
                  <a:cxn ang="0">
                    <a:pos x="50" y="156"/>
                  </a:cxn>
                  <a:cxn ang="0">
                    <a:pos x="43" y="138"/>
                  </a:cxn>
                  <a:cxn ang="0">
                    <a:pos x="34" y="117"/>
                  </a:cxn>
                  <a:cxn ang="0">
                    <a:pos x="21" y="80"/>
                  </a:cxn>
                  <a:cxn ang="0">
                    <a:pos x="4" y="35"/>
                  </a:cxn>
                  <a:cxn ang="0">
                    <a:pos x="0" y="12"/>
                  </a:cxn>
                  <a:cxn ang="0">
                    <a:pos x="1" y="7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5" y="2"/>
                  </a:cxn>
                  <a:cxn ang="0">
                    <a:pos x="6" y="3"/>
                  </a:cxn>
                  <a:cxn ang="0">
                    <a:pos x="8" y="7"/>
                  </a:cxn>
                  <a:cxn ang="0">
                    <a:pos x="12" y="16"/>
                  </a:cxn>
                  <a:cxn ang="0">
                    <a:pos x="16" y="27"/>
                  </a:cxn>
                  <a:cxn ang="0">
                    <a:pos x="18" y="34"/>
                  </a:cxn>
                  <a:cxn ang="0">
                    <a:pos x="17" y="34"/>
                  </a:cxn>
                  <a:cxn ang="0">
                    <a:pos x="18" y="34"/>
                  </a:cxn>
                  <a:cxn ang="0">
                    <a:pos x="17" y="34"/>
                  </a:cxn>
                  <a:cxn ang="0">
                    <a:pos x="18" y="34"/>
                  </a:cxn>
                  <a:cxn ang="0">
                    <a:pos x="18" y="34"/>
                  </a:cxn>
                </a:cxnLst>
                <a:rect l="0" t="0" r="r" b="b"/>
                <a:pathLst>
                  <a:path w="160" h="230">
                    <a:moveTo>
                      <a:pt x="18" y="34"/>
                    </a:moveTo>
                    <a:lnTo>
                      <a:pt x="21" y="43"/>
                    </a:lnTo>
                    <a:lnTo>
                      <a:pt x="29" y="63"/>
                    </a:lnTo>
                    <a:lnTo>
                      <a:pt x="54" y="117"/>
                    </a:lnTo>
                    <a:lnTo>
                      <a:pt x="90" y="166"/>
                    </a:lnTo>
                    <a:lnTo>
                      <a:pt x="101" y="176"/>
                    </a:lnTo>
                    <a:lnTo>
                      <a:pt x="108" y="182"/>
                    </a:lnTo>
                    <a:lnTo>
                      <a:pt x="124" y="194"/>
                    </a:lnTo>
                    <a:lnTo>
                      <a:pt x="154" y="213"/>
                    </a:lnTo>
                    <a:lnTo>
                      <a:pt x="159" y="217"/>
                    </a:lnTo>
                    <a:lnTo>
                      <a:pt x="160" y="221"/>
                    </a:lnTo>
                    <a:lnTo>
                      <a:pt x="160" y="225"/>
                    </a:lnTo>
                    <a:lnTo>
                      <a:pt x="159" y="227"/>
                    </a:lnTo>
                    <a:lnTo>
                      <a:pt x="156" y="229"/>
                    </a:lnTo>
                    <a:lnTo>
                      <a:pt x="154" y="230"/>
                    </a:lnTo>
                    <a:lnTo>
                      <a:pt x="154" y="230"/>
                    </a:lnTo>
                    <a:lnTo>
                      <a:pt x="151" y="230"/>
                    </a:lnTo>
                    <a:lnTo>
                      <a:pt x="139" y="226"/>
                    </a:lnTo>
                    <a:lnTo>
                      <a:pt x="95" y="203"/>
                    </a:lnTo>
                    <a:lnTo>
                      <a:pt x="50" y="156"/>
                    </a:lnTo>
                    <a:lnTo>
                      <a:pt x="43" y="138"/>
                    </a:lnTo>
                    <a:lnTo>
                      <a:pt x="34" y="117"/>
                    </a:lnTo>
                    <a:lnTo>
                      <a:pt x="21" y="80"/>
                    </a:lnTo>
                    <a:lnTo>
                      <a:pt x="4" y="35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8" y="7"/>
                    </a:lnTo>
                    <a:lnTo>
                      <a:pt x="12" y="16"/>
                    </a:lnTo>
                    <a:lnTo>
                      <a:pt x="16" y="27"/>
                    </a:lnTo>
                    <a:lnTo>
                      <a:pt x="18" y="34"/>
                    </a:lnTo>
                    <a:lnTo>
                      <a:pt x="17" y="34"/>
                    </a:lnTo>
                    <a:lnTo>
                      <a:pt x="18" y="34"/>
                    </a:lnTo>
                    <a:lnTo>
                      <a:pt x="17" y="34"/>
                    </a:lnTo>
                    <a:lnTo>
                      <a:pt x="18" y="34"/>
                    </a:lnTo>
                    <a:lnTo>
                      <a:pt x="18" y="34"/>
                    </a:lnTo>
                    <a:close/>
                  </a:path>
                </a:pathLst>
              </a:custGeom>
              <a:solidFill>
                <a:srgbClr val="14AD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1" name="Freeform 391"/>
              <p:cNvSpPr>
                <a:spLocks/>
              </p:cNvSpPr>
              <p:nvPr/>
            </p:nvSpPr>
            <p:spPr bwMode="auto">
              <a:xfrm>
                <a:off x="4663" y="2352"/>
                <a:ext cx="53" cy="73"/>
              </a:xfrm>
              <a:custGeom>
                <a:avLst/>
                <a:gdLst/>
                <a:ahLst/>
                <a:cxnLst>
                  <a:cxn ang="0">
                    <a:pos x="154" y="219"/>
                  </a:cxn>
                  <a:cxn ang="0">
                    <a:pos x="152" y="219"/>
                  </a:cxn>
                  <a:cxn ang="0">
                    <a:pos x="140" y="214"/>
                  </a:cxn>
                  <a:cxn ang="0">
                    <a:pos x="96" y="191"/>
                  </a:cxn>
                  <a:cxn ang="0">
                    <a:pos x="52" y="149"/>
                  </a:cxn>
                  <a:cxn ang="0">
                    <a:pos x="47" y="135"/>
                  </a:cxn>
                  <a:cxn ang="0">
                    <a:pos x="37" y="114"/>
                  </a:cxn>
                  <a:cxn ang="0">
                    <a:pos x="23" y="78"/>
                  </a:cxn>
                  <a:cxn ang="0">
                    <a:pos x="6" y="35"/>
                  </a:cxn>
                  <a:cxn ang="0">
                    <a:pos x="0" y="13"/>
                  </a:cxn>
                  <a:cxn ang="0">
                    <a:pos x="2" y="8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1"/>
                  </a:cxn>
                  <a:cxn ang="0">
                    <a:pos x="6" y="7"/>
                  </a:cxn>
                  <a:cxn ang="0">
                    <a:pos x="7" y="11"/>
                  </a:cxn>
                  <a:cxn ang="0">
                    <a:pos x="10" y="20"/>
                  </a:cxn>
                  <a:cxn ang="0">
                    <a:pos x="14" y="33"/>
                  </a:cxn>
                  <a:cxn ang="0">
                    <a:pos x="15" y="33"/>
                  </a:cxn>
                  <a:cxn ang="0">
                    <a:pos x="18" y="41"/>
                  </a:cxn>
                  <a:cxn ang="0">
                    <a:pos x="24" y="62"/>
                  </a:cxn>
                  <a:cxn ang="0">
                    <a:pos x="47" y="114"/>
                  </a:cxn>
                  <a:cxn ang="0">
                    <a:pos x="83" y="169"/>
                  </a:cxn>
                  <a:cxn ang="0">
                    <a:pos x="96" y="181"/>
                  </a:cxn>
                  <a:cxn ang="0">
                    <a:pos x="104" y="189"/>
                  </a:cxn>
                  <a:cxn ang="0">
                    <a:pos x="122" y="198"/>
                  </a:cxn>
                  <a:cxn ang="0">
                    <a:pos x="140" y="204"/>
                  </a:cxn>
                  <a:cxn ang="0">
                    <a:pos x="154" y="210"/>
                  </a:cxn>
                  <a:cxn ang="0">
                    <a:pos x="158" y="211"/>
                  </a:cxn>
                  <a:cxn ang="0">
                    <a:pos x="160" y="212"/>
                  </a:cxn>
                  <a:cxn ang="0">
                    <a:pos x="161" y="214"/>
                  </a:cxn>
                  <a:cxn ang="0">
                    <a:pos x="161" y="215"/>
                  </a:cxn>
                  <a:cxn ang="0">
                    <a:pos x="160" y="216"/>
                  </a:cxn>
                  <a:cxn ang="0">
                    <a:pos x="157" y="218"/>
                  </a:cxn>
                  <a:cxn ang="0">
                    <a:pos x="154" y="219"/>
                  </a:cxn>
                  <a:cxn ang="0">
                    <a:pos x="154" y="219"/>
                  </a:cxn>
                  <a:cxn ang="0">
                    <a:pos x="153" y="219"/>
                  </a:cxn>
                  <a:cxn ang="0">
                    <a:pos x="154" y="219"/>
                  </a:cxn>
                  <a:cxn ang="0">
                    <a:pos x="153" y="219"/>
                  </a:cxn>
                  <a:cxn ang="0">
                    <a:pos x="154" y="219"/>
                  </a:cxn>
                  <a:cxn ang="0">
                    <a:pos x="154" y="219"/>
                  </a:cxn>
                </a:cxnLst>
                <a:rect l="0" t="0" r="r" b="b"/>
                <a:pathLst>
                  <a:path w="161" h="219">
                    <a:moveTo>
                      <a:pt x="154" y="219"/>
                    </a:moveTo>
                    <a:lnTo>
                      <a:pt x="152" y="219"/>
                    </a:lnTo>
                    <a:lnTo>
                      <a:pt x="140" y="214"/>
                    </a:lnTo>
                    <a:lnTo>
                      <a:pt x="96" y="191"/>
                    </a:lnTo>
                    <a:lnTo>
                      <a:pt x="52" y="149"/>
                    </a:lnTo>
                    <a:lnTo>
                      <a:pt x="47" y="135"/>
                    </a:lnTo>
                    <a:lnTo>
                      <a:pt x="37" y="114"/>
                    </a:lnTo>
                    <a:lnTo>
                      <a:pt x="23" y="78"/>
                    </a:lnTo>
                    <a:lnTo>
                      <a:pt x="6" y="35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7"/>
                    </a:lnTo>
                    <a:lnTo>
                      <a:pt x="7" y="11"/>
                    </a:lnTo>
                    <a:lnTo>
                      <a:pt x="10" y="20"/>
                    </a:lnTo>
                    <a:lnTo>
                      <a:pt x="14" y="33"/>
                    </a:lnTo>
                    <a:lnTo>
                      <a:pt x="15" y="33"/>
                    </a:lnTo>
                    <a:lnTo>
                      <a:pt x="18" y="41"/>
                    </a:lnTo>
                    <a:lnTo>
                      <a:pt x="24" y="62"/>
                    </a:lnTo>
                    <a:lnTo>
                      <a:pt x="47" y="114"/>
                    </a:lnTo>
                    <a:lnTo>
                      <a:pt x="83" y="169"/>
                    </a:lnTo>
                    <a:lnTo>
                      <a:pt x="96" y="181"/>
                    </a:lnTo>
                    <a:lnTo>
                      <a:pt x="104" y="189"/>
                    </a:lnTo>
                    <a:lnTo>
                      <a:pt x="122" y="198"/>
                    </a:lnTo>
                    <a:lnTo>
                      <a:pt x="140" y="204"/>
                    </a:lnTo>
                    <a:lnTo>
                      <a:pt x="154" y="210"/>
                    </a:lnTo>
                    <a:lnTo>
                      <a:pt x="158" y="211"/>
                    </a:lnTo>
                    <a:lnTo>
                      <a:pt x="160" y="212"/>
                    </a:lnTo>
                    <a:lnTo>
                      <a:pt x="161" y="214"/>
                    </a:lnTo>
                    <a:lnTo>
                      <a:pt x="161" y="215"/>
                    </a:lnTo>
                    <a:lnTo>
                      <a:pt x="160" y="216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4" y="219"/>
                    </a:lnTo>
                    <a:lnTo>
                      <a:pt x="153" y="219"/>
                    </a:lnTo>
                    <a:lnTo>
                      <a:pt x="154" y="219"/>
                    </a:lnTo>
                    <a:lnTo>
                      <a:pt x="153" y="219"/>
                    </a:lnTo>
                    <a:lnTo>
                      <a:pt x="154" y="219"/>
                    </a:lnTo>
                    <a:lnTo>
                      <a:pt x="154" y="219"/>
                    </a:lnTo>
                    <a:close/>
                  </a:path>
                </a:pathLst>
              </a:custGeom>
              <a:solidFill>
                <a:srgbClr val="0091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2" name="Freeform 392"/>
              <p:cNvSpPr>
                <a:spLocks/>
              </p:cNvSpPr>
              <p:nvPr/>
            </p:nvSpPr>
            <p:spPr bwMode="auto">
              <a:xfrm>
                <a:off x="4826" y="2325"/>
                <a:ext cx="51" cy="98"/>
              </a:xfrm>
              <a:custGeom>
                <a:avLst/>
                <a:gdLst/>
                <a:ahLst/>
                <a:cxnLst>
                  <a:cxn ang="0">
                    <a:pos x="152" y="52"/>
                  </a:cxn>
                  <a:cxn ang="0">
                    <a:pos x="146" y="55"/>
                  </a:cxn>
                  <a:cxn ang="0">
                    <a:pos x="133" y="60"/>
                  </a:cxn>
                  <a:cxn ang="0">
                    <a:pos x="127" y="65"/>
                  </a:cxn>
                  <a:cxn ang="0">
                    <a:pos x="121" y="70"/>
                  </a:cxn>
                  <a:cxn ang="0">
                    <a:pos x="120" y="72"/>
                  </a:cxn>
                  <a:cxn ang="0">
                    <a:pos x="119" y="72"/>
                  </a:cxn>
                  <a:cxn ang="0">
                    <a:pos x="113" y="72"/>
                  </a:cxn>
                  <a:cxn ang="0">
                    <a:pos x="93" y="68"/>
                  </a:cxn>
                  <a:cxn ang="0">
                    <a:pos x="77" y="65"/>
                  </a:cxn>
                  <a:cxn ang="0">
                    <a:pos x="77" y="64"/>
                  </a:cxn>
                  <a:cxn ang="0">
                    <a:pos x="75" y="55"/>
                  </a:cxn>
                  <a:cxn ang="0">
                    <a:pos x="68" y="25"/>
                  </a:cxn>
                  <a:cxn ang="0">
                    <a:pos x="63" y="1"/>
                  </a:cxn>
                  <a:cxn ang="0">
                    <a:pos x="63" y="0"/>
                  </a:cxn>
                  <a:cxn ang="0">
                    <a:pos x="62" y="11"/>
                  </a:cxn>
                  <a:cxn ang="0">
                    <a:pos x="56" y="41"/>
                  </a:cxn>
                  <a:cxn ang="0">
                    <a:pos x="52" y="72"/>
                  </a:cxn>
                  <a:cxn ang="0">
                    <a:pos x="52" y="76"/>
                  </a:cxn>
                  <a:cxn ang="0">
                    <a:pos x="51" y="81"/>
                  </a:cxn>
                  <a:cxn ang="0">
                    <a:pos x="50" y="96"/>
                  </a:cxn>
                  <a:cxn ang="0">
                    <a:pos x="47" y="135"/>
                  </a:cxn>
                  <a:cxn ang="0">
                    <a:pos x="48" y="177"/>
                  </a:cxn>
                  <a:cxn ang="0">
                    <a:pos x="51" y="185"/>
                  </a:cxn>
                  <a:cxn ang="0">
                    <a:pos x="50" y="187"/>
                  </a:cxn>
                  <a:cxn ang="0">
                    <a:pos x="40" y="198"/>
                  </a:cxn>
                  <a:cxn ang="0">
                    <a:pos x="12" y="242"/>
                  </a:cxn>
                  <a:cxn ang="0">
                    <a:pos x="3" y="266"/>
                  </a:cxn>
                  <a:cxn ang="0">
                    <a:pos x="0" y="276"/>
                  </a:cxn>
                  <a:cxn ang="0">
                    <a:pos x="2" y="287"/>
                  </a:cxn>
                  <a:cxn ang="0">
                    <a:pos x="4" y="293"/>
                  </a:cxn>
                  <a:cxn ang="0">
                    <a:pos x="6" y="293"/>
                  </a:cxn>
                  <a:cxn ang="0">
                    <a:pos x="15" y="285"/>
                  </a:cxn>
                  <a:cxn ang="0">
                    <a:pos x="44" y="258"/>
                  </a:cxn>
                  <a:cxn ang="0">
                    <a:pos x="68" y="236"/>
                  </a:cxn>
                  <a:cxn ang="0">
                    <a:pos x="69" y="235"/>
                  </a:cxn>
                  <a:cxn ang="0">
                    <a:pos x="76" y="232"/>
                  </a:cxn>
                  <a:cxn ang="0">
                    <a:pos x="101" y="222"/>
                  </a:cxn>
                  <a:cxn ang="0">
                    <a:pos x="128" y="216"/>
                  </a:cxn>
                  <a:cxn ang="0">
                    <a:pos x="135" y="216"/>
                  </a:cxn>
                  <a:cxn ang="0">
                    <a:pos x="135" y="214"/>
                  </a:cxn>
                  <a:cxn ang="0">
                    <a:pos x="137" y="191"/>
                  </a:cxn>
                  <a:cxn ang="0">
                    <a:pos x="145" y="114"/>
                  </a:cxn>
                  <a:cxn ang="0">
                    <a:pos x="150" y="56"/>
                  </a:cxn>
                  <a:cxn ang="0">
                    <a:pos x="152" y="52"/>
                  </a:cxn>
                  <a:cxn ang="0">
                    <a:pos x="150" y="52"/>
                  </a:cxn>
                  <a:cxn ang="0">
                    <a:pos x="152" y="52"/>
                  </a:cxn>
                  <a:cxn ang="0">
                    <a:pos x="150" y="52"/>
                  </a:cxn>
                  <a:cxn ang="0">
                    <a:pos x="152" y="52"/>
                  </a:cxn>
                  <a:cxn ang="0">
                    <a:pos x="152" y="52"/>
                  </a:cxn>
                </a:cxnLst>
                <a:rect l="0" t="0" r="r" b="b"/>
                <a:pathLst>
                  <a:path w="152" h="293">
                    <a:moveTo>
                      <a:pt x="152" y="52"/>
                    </a:moveTo>
                    <a:lnTo>
                      <a:pt x="146" y="55"/>
                    </a:lnTo>
                    <a:lnTo>
                      <a:pt x="133" y="60"/>
                    </a:lnTo>
                    <a:lnTo>
                      <a:pt x="127" y="65"/>
                    </a:lnTo>
                    <a:lnTo>
                      <a:pt x="121" y="70"/>
                    </a:lnTo>
                    <a:lnTo>
                      <a:pt x="120" y="72"/>
                    </a:lnTo>
                    <a:lnTo>
                      <a:pt x="119" y="72"/>
                    </a:lnTo>
                    <a:lnTo>
                      <a:pt x="113" y="72"/>
                    </a:lnTo>
                    <a:lnTo>
                      <a:pt x="93" y="68"/>
                    </a:lnTo>
                    <a:lnTo>
                      <a:pt x="77" y="65"/>
                    </a:lnTo>
                    <a:lnTo>
                      <a:pt x="77" y="64"/>
                    </a:lnTo>
                    <a:lnTo>
                      <a:pt x="75" y="55"/>
                    </a:lnTo>
                    <a:lnTo>
                      <a:pt x="68" y="25"/>
                    </a:lnTo>
                    <a:lnTo>
                      <a:pt x="63" y="1"/>
                    </a:lnTo>
                    <a:lnTo>
                      <a:pt x="63" y="0"/>
                    </a:lnTo>
                    <a:lnTo>
                      <a:pt x="62" y="11"/>
                    </a:lnTo>
                    <a:lnTo>
                      <a:pt x="56" y="41"/>
                    </a:lnTo>
                    <a:lnTo>
                      <a:pt x="52" y="72"/>
                    </a:lnTo>
                    <a:lnTo>
                      <a:pt x="52" y="76"/>
                    </a:lnTo>
                    <a:lnTo>
                      <a:pt x="51" y="81"/>
                    </a:lnTo>
                    <a:lnTo>
                      <a:pt x="50" y="96"/>
                    </a:lnTo>
                    <a:lnTo>
                      <a:pt x="47" y="135"/>
                    </a:lnTo>
                    <a:lnTo>
                      <a:pt x="48" y="177"/>
                    </a:lnTo>
                    <a:lnTo>
                      <a:pt x="51" y="185"/>
                    </a:lnTo>
                    <a:lnTo>
                      <a:pt x="50" y="187"/>
                    </a:lnTo>
                    <a:lnTo>
                      <a:pt x="40" y="198"/>
                    </a:lnTo>
                    <a:lnTo>
                      <a:pt x="12" y="242"/>
                    </a:lnTo>
                    <a:lnTo>
                      <a:pt x="3" y="266"/>
                    </a:lnTo>
                    <a:lnTo>
                      <a:pt x="0" y="276"/>
                    </a:lnTo>
                    <a:lnTo>
                      <a:pt x="2" y="287"/>
                    </a:lnTo>
                    <a:lnTo>
                      <a:pt x="4" y="293"/>
                    </a:lnTo>
                    <a:lnTo>
                      <a:pt x="6" y="293"/>
                    </a:lnTo>
                    <a:lnTo>
                      <a:pt x="15" y="285"/>
                    </a:lnTo>
                    <a:lnTo>
                      <a:pt x="44" y="258"/>
                    </a:lnTo>
                    <a:lnTo>
                      <a:pt x="68" y="236"/>
                    </a:lnTo>
                    <a:lnTo>
                      <a:pt x="69" y="235"/>
                    </a:lnTo>
                    <a:lnTo>
                      <a:pt x="76" y="232"/>
                    </a:lnTo>
                    <a:lnTo>
                      <a:pt x="101" y="222"/>
                    </a:lnTo>
                    <a:lnTo>
                      <a:pt x="128" y="216"/>
                    </a:lnTo>
                    <a:lnTo>
                      <a:pt x="135" y="216"/>
                    </a:lnTo>
                    <a:lnTo>
                      <a:pt x="135" y="214"/>
                    </a:lnTo>
                    <a:lnTo>
                      <a:pt x="137" y="191"/>
                    </a:lnTo>
                    <a:lnTo>
                      <a:pt x="145" y="114"/>
                    </a:lnTo>
                    <a:lnTo>
                      <a:pt x="150" y="56"/>
                    </a:lnTo>
                    <a:lnTo>
                      <a:pt x="152" y="52"/>
                    </a:lnTo>
                    <a:lnTo>
                      <a:pt x="150" y="52"/>
                    </a:lnTo>
                    <a:lnTo>
                      <a:pt x="152" y="52"/>
                    </a:lnTo>
                    <a:lnTo>
                      <a:pt x="150" y="52"/>
                    </a:lnTo>
                    <a:lnTo>
                      <a:pt x="152" y="52"/>
                    </a:lnTo>
                    <a:lnTo>
                      <a:pt x="152" y="52"/>
                    </a:lnTo>
                    <a:close/>
                  </a:path>
                </a:pathLst>
              </a:custGeom>
              <a:solidFill>
                <a:srgbClr val="00A1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3" name="Freeform 393"/>
              <p:cNvSpPr>
                <a:spLocks/>
              </p:cNvSpPr>
              <p:nvPr/>
            </p:nvSpPr>
            <p:spPr bwMode="auto">
              <a:xfrm>
                <a:off x="4804" y="2347"/>
                <a:ext cx="59" cy="95"/>
              </a:xfrm>
              <a:custGeom>
                <a:avLst/>
                <a:gdLst/>
                <a:ahLst/>
                <a:cxnLst>
                  <a:cxn ang="0">
                    <a:pos x="126" y="192"/>
                  </a:cxn>
                  <a:cxn ang="0">
                    <a:pos x="135" y="173"/>
                  </a:cxn>
                  <a:cxn ang="0">
                    <a:pos x="152" y="137"/>
                  </a:cxn>
                  <a:cxn ang="0">
                    <a:pos x="174" y="75"/>
                  </a:cxn>
                  <a:cxn ang="0">
                    <a:pos x="176" y="18"/>
                  </a:cxn>
                  <a:cxn ang="0">
                    <a:pos x="175" y="3"/>
                  </a:cxn>
                  <a:cxn ang="0">
                    <a:pos x="167" y="0"/>
                  </a:cxn>
                  <a:cxn ang="0">
                    <a:pos x="162" y="0"/>
                  </a:cxn>
                  <a:cxn ang="0">
                    <a:pos x="160" y="0"/>
                  </a:cxn>
                  <a:cxn ang="0">
                    <a:pos x="158" y="2"/>
                  </a:cxn>
                  <a:cxn ang="0">
                    <a:pos x="155" y="3"/>
                  </a:cxn>
                  <a:cxn ang="0">
                    <a:pos x="154" y="4"/>
                  </a:cxn>
                  <a:cxn ang="0">
                    <a:pos x="152" y="8"/>
                  </a:cxn>
                  <a:cxn ang="0">
                    <a:pos x="150" y="12"/>
                  </a:cxn>
                  <a:cxn ang="0">
                    <a:pos x="148" y="20"/>
                  </a:cxn>
                  <a:cxn ang="0">
                    <a:pos x="148" y="24"/>
                  </a:cxn>
                  <a:cxn ang="0">
                    <a:pos x="147" y="32"/>
                  </a:cxn>
                  <a:cxn ang="0">
                    <a:pos x="142" y="54"/>
                  </a:cxn>
                  <a:cxn ang="0">
                    <a:pos x="121" y="119"/>
                  </a:cxn>
                  <a:cxn ang="0">
                    <a:pos x="83" y="182"/>
                  </a:cxn>
                  <a:cxn ang="0">
                    <a:pos x="73" y="194"/>
                  </a:cxn>
                  <a:cxn ang="0">
                    <a:pos x="63" y="202"/>
                  </a:cxn>
                  <a:cxn ang="0">
                    <a:pos x="48" y="215"/>
                  </a:cxn>
                  <a:cxn ang="0">
                    <a:pos x="20" y="235"/>
                  </a:cxn>
                  <a:cxn ang="0">
                    <a:pos x="6" y="245"/>
                  </a:cxn>
                  <a:cxn ang="0">
                    <a:pos x="6" y="245"/>
                  </a:cxn>
                  <a:cxn ang="0">
                    <a:pos x="4" y="253"/>
                  </a:cxn>
                  <a:cxn ang="0">
                    <a:pos x="0" y="272"/>
                  </a:cxn>
                  <a:cxn ang="0">
                    <a:pos x="0" y="276"/>
                  </a:cxn>
                  <a:cxn ang="0">
                    <a:pos x="2" y="280"/>
                  </a:cxn>
                  <a:cxn ang="0">
                    <a:pos x="5" y="283"/>
                  </a:cxn>
                  <a:cxn ang="0">
                    <a:pos x="10" y="283"/>
                  </a:cxn>
                  <a:cxn ang="0">
                    <a:pos x="16" y="282"/>
                  </a:cxn>
                  <a:cxn ang="0">
                    <a:pos x="17" y="282"/>
                  </a:cxn>
                  <a:cxn ang="0">
                    <a:pos x="18" y="282"/>
                  </a:cxn>
                  <a:cxn ang="0">
                    <a:pos x="28" y="278"/>
                  </a:cxn>
                  <a:cxn ang="0">
                    <a:pos x="69" y="254"/>
                  </a:cxn>
                  <a:cxn ang="0">
                    <a:pos x="115" y="207"/>
                  </a:cxn>
                  <a:cxn ang="0">
                    <a:pos x="126" y="192"/>
                  </a:cxn>
                  <a:cxn ang="0">
                    <a:pos x="125" y="192"/>
                  </a:cxn>
                  <a:cxn ang="0">
                    <a:pos x="126" y="192"/>
                  </a:cxn>
                  <a:cxn ang="0">
                    <a:pos x="125" y="192"/>
                  </a:cxn>
                  <a:cxn ang="0">
                    <a:pos x="126" y="192"/>
                  </a:cxn>
                  <a:cxn ang="0">
                    <a:pos x="126" y="192"/>
                  </a:cxn>
                </a:cxnLst>
                <a:rect l="0" t="0" r="r" b="b"/>
                <a:pathLst>
                  <a:path w="176" h="283">
                    <a:moveTo>
                      <a:pt x="126" y="192"/>
                    </a:moveTo>
                    <a:lnTo>
                      <a:pt x="135" y="173"/>
                    </a:lnTo>
                    <a:lnTo>
                      <a:pt x="152" y="137"/>
                    </a:lnTo>
                    <a:lnTo>
                      <a:pt x="174" y="75"/>
                    </a:lnTo>
                    <a:lnTo>
                      <a:pt x="176" y="18"/>
                    </a:lnTo>
                    <a:lnTo>
                      <a:pt x="175" y="3"/>
                    </a:lnTo>
                    <a:lnTo>
                      <a:pt x="167" y="0"/>
                    </a:lnTo>
                    <a:lnTo>
                      <a:pt x="162" y="0"/>
                    </a:lnTo>
                    <a:lnTo>
                      <a:pt x="160" y="0"/>
                    </a:lnTo>
                    <a:lnTo>
                      <a:pt x="158" y="2"/>
                    </a:lnTo>
                    <a:lnTo>
                      <a:pt x="155" y="3"/>
                    </a:lnTo>
                    <a:lnTo>
                      <a:pt x="154" y="4"/>
                    </a:lnTo>
                    <a:lnTo>
                      <a:pt x="152" y="8"/>
                    </a:lnTo>
                    <a:lnTo>
                      <a:pt x="150" y="12"/>
                    </a:lnTo>
                    <a:lnTo>
                      <a:pt x="148" y="20"/>
                    </a:lnTo>
                    <a:lnTo>
                      <a:pt x="148" y="24"/>
                    </a:lnTo>
                    <a:lnTo>
                      <a:pt x="147" y="32"/>
                    </a:lnTo>
                    <a:lnTo>
                      <a:pt x="142" y="54"/>
                    </a:lnTo>
                    <a:lnTo>
                      <a:pt x="121" y="119"/>
                    </a:lnTo>
                    <a:lnTo>
                      <a:pt x="83" y="182"/>
                    </a:lnTo>
                    <a:lnTo>
                      <a:pt x="73" y="194"/>
                    </a:lnTo>
                    <a:lnTo>
                      <a:pt x="63" y="202"/>
                    </a:lnTo>
                    <a:lnTo>
                      <a:pt x="48" y="215"/>
                    </a:lnTo>
                    <a:lnTo>
                      <a:pt x="20" y="235"/>
                    </a:lnTo>
                    <a:lnTo>
                      <a:pt x="6" y="245"/>
                    </a:lnTo>
                    <a:lnTo>
                      <a:pt x="6" y="245"/>
                    </a:lnTo>
                    <a:lnTo>
                      <a:pt x="4" y="253"/>
                    </a:lnTo>
                    <a:lnTo>
                      <a:pt x="0" y="272"/>
                    </a:lnTo>
                    <a:lnTo>
                      <a:pt x="0" y="276"/>
                    </a:lnTo>
                    <a:lnTo>
                      <a:pt x="2" y="280"/>
                    </a:lnTo>
                    <a:lnTo>
                      <a:pt x="5" y="283"/>
                    </a:lnTo>
                    <a:lnTo>
                      <a:pt x="10" y="283"/>
                    </a:lnTo>
                    <a:lnTo>
                      <a:pt x="16" y="282"/>
                    </a:lnTo>
                    <a:lnTo>
                      <a:pt x="17" y="282"/>
                    </a:lnTo>
                    <a:lnTo>
                      <a:pt x="18" y="282"/>
                    </a:lnTo>
                    <a:lnTo>
                      <a:pt x="28" y="278"/>
                    </a:lnTo>
                    <a:lnTo>
                      <a:pt x="69" y="254"/>
                    </a:lnTo>
                    <a:lnTo>
                      <a:pt x="115" y="207"/>
                    </a:lnTo>
                    <a:lnTo>
                      <a:pt x="126" y="192"/>
                    </a:lnTo>
                    <a:lnTo>
                      <a:pt x="125" y="192"/>
                    </a:lnTo>
                    <a:lnTo>
                      <a:pt x="126" y="192"/>
                    </a:lnTo>
                    <a:lnTo>
                      <a:pt x="125" y="192"/>
                    </a:lnTo>
                    <a:lnTo>
                      <a:pt x="126" y="192"/>
                    </a:lnTo>
                    <a:lnTo>
                      <a:pt x="126" y="192"/>
                    </a:lnTo>
                    <a:close/>
                  </a:path>
                </a:pathLst>
              </a:custGeom>
              <a:solidFill>
                <a:srgbClr val="38CF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4" name="Freeform 394"/>
              <p:cNvSpPr>
                <a:spLocks/>
              </p:cNvSpPr>
              <p:nvPr/>
            </p:nvSpPr>
            <p:spPr bwMode="auto">
              <a:xfrm>
                <a:off x="4804" y="2347"/>
                <a:ext cx="57" cy="93"/>
              </a:xfrm>
              <a:custGeom>
                <a:avLst/>
                <a:gdLst/>
                <a:ahLst/>
                <a:cxnLst>
                  <a:cxn ang="0">
                    <a:pos x="122" y="189"/>
                  </a:cxn>
                  <a:cxn ang="0">
                    <a:pos x="131" y="169"/>
                  </a:cxn>
                  <a:cxn ang="0">
                    <a:pos x="148" y="133"/>
                  </a:cxn>
                  <a:cxn ang="0">
                    <a:pos x="168" y="73"/>
                  </a:cxn>
                  <a:cxn ang="0">
                    <a:pos x="171" y="18"/>
                  </a:cxn>
                  <a:cxn ang="0">
                    <a:pos x="170" y="3"/>
                  </a:cxn>
                  <a:cxn ang="0">
                    <a:pos x="164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9" y="2"/>
                  </a:cxn>
                  <a:cxn ang="0">
                    <a:pos x="159" y="3"/>
                  </a:cxn>
                  <a:cxn ang="0">
                    <a:pos x="159" y="6"/>
                  </a:cxn>
                  <a:cxn ang="0">
                    <a:pos x="159" y="8"/>
                  </a:cxn>
                  <a:cxn ang="0">
                    <a:pos x="158" y="22"/>
                  </a:cxn>
                  <a:cxn ang="0">
                    <a:pos x="158" y="26"/>
                  </a:cxn>
                  <a:cxn ang="0">
                    <a:pos x="156" y="34"/>
                  </a:cxn>
                  <a:cxn ang="0">
                    <a:pos x="152" y="56"/>
                  </a:cxn>
                  <a:cxn ang="0">
                    <a:pos x="131" y="125"/>
                  </a:cxn>
                  <a:cxn ang="0">
                    <a:pos x="89" y="200"/>
                  </a:cxn>
                  <a:cxn ang="0">
                    <a:pos x="74" y="214"/>
                  </a:cxn>
                  <a:cxn ang="0">
                    <a:pos x="65" y="222"/>
                  </a:cxn>
                  <a:cxn ang="0">
                    <a:pos x="49" y="234"/>
                  </a:cxn>
                  <a:cxn ang="0">
                    <a:pos x="22" y="249"/>
                  </a:cxn>
                  <a:cxn ang="0">
                    <a:pos x="9" y="253"/>
                  </a:cxn>
                  <a:cxn ang="0">
                    <a:pos x="9" y="253"/>
                  </a:cxn>
                  <a:cxn ang="0">
                    <a:pos x="8" y="254"/>
                  </a:cxn>
                  <a:cxn ang="0">
                    <a:pos x="5" y="258"/>
                  </a:cxn>
                  <a:cxn ang="0">
                    <a:pos x="2" y="265"/>
                  </a:cxn>
                  <a:cxn ang="0">
                    <a:pos x="0" y="271"/>
                  </a:cxn>
                  <a:cxn ang="0">
                    <a:pos x="1" y="274"/>
                  </a:cxn>
                  <a:cxn ang="0">
                    <a:pos x="2" y="276"/>
                  </a:cxn>
                  <a:cxn ang="0">
                    <a:pos x="5" y="278"/>
                  </a:cxn>
                  <a:cxn ang="0">
                    <a:pos x="10" y="278"/>
                  </a:cxn>
                  <a:cxn ang="0">
                    <a:pos x="16" y="276"/>
                  </a:cxn>
                  <a:cxn ang="0">
                    <a:pos x="17" y="276"/>
                  </a:cxn>
                  <a:cxn ang="0">
                    <a:pos x="29" y="271"/>
                  </a:cxn>
                  <a:cxn ang="0">
                    <a:pos x="69" y="246"/>
                  </a:cxn>
                  <a:cxn ang="0">
                    <a:pos x="113" y="202"/>
                  </a:cxn>
                  <a:cxn ang="0">
                    <a:pos x="122" y="189"/>
                  </a:cxn>
                  <a:cxn ang="0">
                    <a:pos x="121" y="189"/>
                  </a:cxn>
                  <a:cxn ang="0">
                    <a:pos x="122" y="189"/>
                  </a:cxn>
                  <a:cxn ang="0">
                    <a:pos x="121" y="189"/>
                  </a:cxn>
                  <a:cxn ang="0">
                    <a:pos x="122" y="189"/>
                  </a:cxn>
                  <a:cxn ang="0">
                    <a:pos x="122" y="189"/>
                  </a:cxn>
                </a:cxnLst>
                <a:rect l="0" t="0" r="r" b="b"/>
                <a:pathLst>
                  <a:path w="171" h="278">
                    <a:moveTo>
                      <a:pt x="122" y="189"/>
                    </a:moveTo>
                    <a:lnTo>
                      <a:pt x="131" y="169"/>
                    </a:lnTo>
                    <a:lnTo>
                      <a:pt x="148" y="133"/>
                    </a:lnTo>
                    <a:lnTo>
                      <a:pt x="168" y="73"/>
                    </a:lnTo>
                    <a:lnTo>
                      <a:pt x="171" y="18"/>
                    </a:lnTo>
                    <a:lnTo>
                      <a:pt x="170" y="3"/>
                    </a:lnTo>
                    <a:lnTo>
                      <a:pt x="164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59" y="2"/>
                    </a:lnTo>
                    <a:lnTo>
                      <a:pt x="159" y="3"/>
                    </a:lnTo>
                    <a:lnTo>
                      <a:pt x="159" y="6"/>
                    </a:lnTo>
                    <a:lnTo>
                      <a:pt x="159" y="8"/>
                    </a:lnTo>
                    <a:lnTo>
                      <a:pt x="158" y="22"/>
                    </a:lnTo>
                    <a:lnTo>
                      <a:pt x="158" y="26"/>
                    </a:lnTo>
                    <a:lnTo>
                      <a:pt x="156" y="34"/>
                    </a:lnTo>
                    <a:lnTo>
                      <a:pt x="152" y="56"/>
                    </a:lnTo>
                    <a:lnTo>
                      <a:pt x="131" y="125"/>
                    </a:lnTo>
                    <a:lnTo>
                      <a:pt x="89" y="200"/>
                    </a:lnTo>
                    <a:lnTo>
                      <a:pt x="74" y="214"/>
                    </a:lnTo>
                    <a:lnTo>
                      <a:pt x="65" y="222"/>
                    </a:lnTo>
                    <a:lnTo>
                      <a:pt x="49" y="234"/>
                    </a:lnTo>
                    <a:lnTo>
                      <a:pt x="22" y="249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8" y="254"/>
                    </a:lnTo>
                    <a:lnTo>
                      <a:pt x="5" y="258"/>
                    </a:lnTo>
                    <a:lnTo>
                      <a:pt x="2" y="265"/>
                    </a:lnTo>
                    <a:lnTo>
                      <a:pt x="0" y="271"/>
                    </a:lnTo>
                    <a:lnTo>
                      <a:pt x="1" y="274"/>
                    </a:lnTo>
                    <a:lnTo>
                      <a:pt x="2" y="276"/>
                    </a:lnTo>
                    <a:lnTo>
                      <a:pt x="5" y="278"/>
                    </a:lnTo>
                    <a:lnTo>
                      <a:pt x="10" y="278"/>
                    </a:lnTo>
                    <a:lnTo>
                      <a:pt x="16" y="276"/>
                    </a:lnTo>
                    <a:lnTo>
                      <a:pt x="17" y="276"/>
                    </a:lnTo>
                    <a:lnTo>
                      <a:pt x="29" y="271"/>
                    </a:lnTo>
                    <a:lnTo>
                      <a:pt x="69" y="246"/>
                    </a:lnTo>
                    <a:lnTo>
                      <a:pt x="113" y="202"/>
                    </a:lnTo>
                    <a:lnTo>
                      <a:pt x="122" y="189"/>
                    </a:lnTo>
                    <a:lnTo>
                      <a:pt x="121" y="189"/>
                    </a:lnTo>
                    <a:lnTo>
                      <a:pt x="122" y="189"/>
                    </a:lnTo>
                    <a:lnTo>
                      <a:pt x="121" y="189"/>
                    </a:lnTo>
                    <a:lnTo>
                      <a:pt x="122" y="189"/>
                    </a:lnTo>
                    <a:lnTo>
                      <a:pt x="122" y="189"/>
                    </a:lnTo>
                    <a:close/>
                  </a:path>
                </a:pathLst>
              </a:custGeom>
              <a:solidFill>
                <a:srgbClr val="14AD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5" name="Freeform 395"/>
              <p:cNvSpPr>
                <a:spLocks/>
              </p:cNvSpPr>
              <p:nvPr/>
            </p:nvSpPr>
            <p:spPr bwMode="auto">
              <a:xfrm>
                <a:off x="4804" y="2347"/>
                <a:ext cx="55" cy="91"/>
              </a:xfrm>
              <a:custGeom>
                <a:avLst/>
                <a:gdLst/>
                <a:ahLst/>
                <a:cxnLst>
                  <a:cxn ang="0">
                    <a:pos x="16" y="270"/>
                  </a:cxn>
                  <a:cxn ang="0">
                    <a:pos x="28" y="263"/>
                  </a:cxn>
                  <a:cxn ang="0">
                    <a:pos x="68" y="237"/>
                  </a:cxn>
                  <a:cxn ang="0">
                    <a:pos x="109" y="197"/>
                  </a:cxn>
                  <a:cxn ang="0">
                    <a:pos x="117" y="185"/>
                  </a:cxn>
                  <a:cxn ang="0">
                    <a:pos x="128" y="165"/>
                  </a:cxn>
                  <a:cxn ang="0">
                    <a:pos x="145" y="129"/>
                  </a:cxn>
                  <a:cxn ang="0">
                    <a:pos x="163" y="71"/>
                  </a:cxn>
                  <a:cxn ang="0">
                    <a:pos x="165" y="19"/>
                  </a:cxn>
                  <a:cxn ang="0">
                    <a:pos x="163" y="4"/>
                  </a:cxn>
                  <a:cxn ang="0">
                    <a:pos x="161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3"/>
                  </a:cxn>
                  <a:cxn ang="0">
                    <a:pos x="159" y="4"/>
                  </a:cxn>
                  <a:cxn ang="0">
                    <a:pos x="159" y="7"/>
                  </a:cxn>
                  <a:cxn ang="0">
                    <a:pos x="161" y="18"/>
                  </a:cxn>
                  <a:cxn ang="0">
                    <a:pos x="161" y="26"/>
                  </a:cxn>
                  <a:cxn ang="0">
                    <a:pos x="159" y="34"/>
                  </a:cxn>
                  <a:cxn ang="0">
                    <a:pos x="157" y="55"/>
                  </a:cxn>
                  <a:cxn ang="0">
                    <a:pos x="139" y="121"/>
                  </a:cxn>
                  <a:cxn ang="0">
                    <a:pos x="93" y="202"/>
                  </a:cxn>
                  <a:cxn ang="0">
                    <a:pos x="76" y="221"/>
                  </a:cxn>
                  <a:cxn ang="0">
                    <a:pos x="66" y="229"/>
                  </a:cxn>
                  <a:cxn ang="0">
                    <a:pos x="52" y="241"/>
                  </a:cxn>
                  <a:cxn ang="0">
                    <a:pos x="25" y="255"/>
                  </a:cxn>
                  <a:cxn ang="0">
                    <a:pos x="11" y="261"/>
                  </a:cxn>
                  <a:cxn ang="0">
                    <a:pos x="11" y="261"/>
                  </a:cxn>
                  <a:cxn ang="0">
                    <a:pos x="9" y="262"/>
                  </a:cxn>
                  <a:cxn ang="0">
                    <a:pos x="7" y="265"/>
                  </a:cxn>
                  <a:cxn ang="0">
                    <a:pos x="3" y="267"/>
                  </a:cxn>
                  <a:cxn ang="0">
                    <a:pos x="1" y="270"/>
                  </a:cxn>
                  <a:cxn ang="0">
                    <a:pos x="0" y="271"/>
                  </a:cxn>
                  <a:cxn ang="0">
                    <a:pos x="0" y="272"/>
                  </a:cxn>
                  <a:cxn ang="0">
                    <a:pos x="4" y="272"/>
                  </a:cxn>
                  <a:cxn ang="0">
                    <a:pos x="9" y="272"/>
                  </a:cxn>
                  <a:cxn ang="0">
                    <a:pos x="15" y="270"/>
                  </a:cxn>
                  <a:cxn ang="0">
                    <a:pos x="16" y="270"/>
                  </a:cxn>
                  <a:cxn ang="0">
                    <a:pos x="15" y="270"/>
                  </a:cxn>
                  <a:cxn ang="0">
                    <a:pos x="16" y="270"/>
                  </a:cxn>
                  <a:cxn ang="0">
                    <a:pos x="15" y="270"/>
                  </a:cxn>
                  <a:cxn ang="0">
                    <a:pos x="16" y="270"/>
                  </a:cxn>
                  <a:cxn ang="0">
                    <a:pos x="16" y="270"/>
                  </a:cxn>
                </a:cxnLst>
                <a:rect l="0" t="0" r="r" b="b"/>
                <a:pathLst>
                  <a:path w="165" h="272">
                    <a:moveTo>
                      <a:pt x="16" y="270"/>
                    </a:moveTo>
                    <a:lnTo>
                      <a:pt x="28" y="263"/>
                    </a:lnTo>
                    <a:lnTo>
                      <a:pt x="68" y="237"/>
                    </a:lnTo>
                    <a:lnTo>
                      <a:pt x="109" y="197"/>
                    </a:lnTo>
                    <a:lnTo>
                      <a:pt x="117" y="185"/>
                    </a:lnTo>
                    <a:lnTo>
                      <a:pt x="128" y="165"/>
                    </a:lnTo>
                    <a:lnTo>
                      <a:pt x="145" y="129"/>
                    </a:lnTo>
                    <a:lnTo>
                      <a:pt x="163" y="71"/>
                    </a:lnTo>
                    <a:lnTo>
                      <a:pt x="165" y="19"/>
                    </a:lnTo>
                    <a:lnTo>
                      <a:pt x="163" y="4"/>
                    </a:lnTo>
                    <a:lnTo>
                      <a:pt x="161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3"/>
                    </a:lnTo>
                    <a:lnTo>
                      <a:pt x="159" y="4"/>
                    </a:lnTo>
                    <a:lnTo>
                      <a:pt x="159" y="7"/>
                    </a:lnTo>
                    <a:lnTo>
                      <a:pt x="161" y="18"/>
                    </a:lnTo>
                    <a:lnTo>
                      <a:pt x="161" y="26"/>
                    </a:lnTo>
                    <a:lnTo>
                      <a:pt x="159" y="34"/>
                    </a:lnTo>
                    <a:lnTo>
                      <a:pt x="157" y="55"/>
                    </a:lnTo>
                    <a:lnTo>
                      <a:pt x="139" y="121"/>
                    </a:lnTo>
                    <a:lnTo>
                      <a:pt x="93" y="202"/>
                    </a:lnTo>
                    <a:lnTo>
                      <a:pt x="76" y="221"/>
                    </a:lnTo>
                    <a:lnTo>
                      <a:pt x="66" y="229"/>
                    </a:lnTo>
                    <a:lnTo>
                      <a:pt x="52" y="241"/>
                    </a:lnTo>
                    <a:lnTo>
                      <a:pt x="25" y="255"/>
                    </a:lnTo>
                    <a:lnTo>
                      <a:pt x="11" y="261"/>
                    </a:lnTo>
                    <a:lnTo>
                      <a:pt x="11" y="261"/>
                    </a:lnTo>
                    <a:lnTo>
                      <a:pt x="9" y="262"/>
                    </a:lnTo>
                    <a:lnTo>
                      <a:pt x="7" y="265"/>
                    </a:lnTo>
                    <a:lnTo>
                      <a:pt x="3" y="267"/>
                    </a:lnTo>
                    <a:lnTo>
                      <a:pt x="1" y="270"/>
                    </a:lnTo>
                    <a:lnTo>
                      <a:pt x="0" y="271"/>
                    </a:lnTo>
                    <a:lnTo>
                      <a:pt x="0" y="272"/>
                    </a:lnTo>
                    <a:lnTo>
                      <a:pt x="4" y="272"/>
                    </a:lnTo>
                    <a:lnTo>
                      <a:pt x="9" y="272"/>
                    </a:lnTo>
                    <a:lnTo>
                      <a:pt x="15" y="270"/>
                    </a:lnTo>
                    <a:lnTo>
                      <a:pt x="16" y="270"/>
                    </a:lnTo>
                    <a:lnTo>
                      <a:pt x="15" y="270"/>
                    </a:lnTo>
                    <a:lnTo>
                      <a:pt x="16" y="270"/>
                    </a:lnTo>
                    <a:lnTo>
                      <a:pt x="15" y="270"/>
                    </a:lnTo>
                    <a:lnTo>
                      <a:pt x="16" y="270"/>
                    </a:lnTo>
                    <a:lnTo>
                      <a:pt x="16" y="270"/>
                    </a:lnTo>
                    <a:close/>
                  </a:path>
                </a:pathLst>
              </a:custGeom>
              <a:solidFill>
                <a:srgbClr val="0091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6" name="Freeform 396"/>
              <p:cNvSpPr>
                <a:spLocks/>
              </p:cNvSpPr>
              <p:nvPr/>
            </p:nvSpPr>
            <p:spPr bwMode="auto">
              <a:xfrm>
                <a:off x="4801" y="2346"/>
                <a:ext cx="53" cy="79"/>
              </a:xfrm>
              <a:custGeom>
                <a:avLst/>
                <a:gdLst/>
                <a:ahLst/>
                <a:cxnLst>
                  <a:cxn ang="0">
                    <a:pos x="138" y="31"/>
                  </a:cxn>
                  <a:cxn ang="0">
                    <a:pos x="134" y="40"/>
                  </a:cxn>
                  <a:cxn ang="0">
                    <a:pos x="125" y="61"/>
                  </a:cxn>
                  <a:cxn ang="0">
                    <a:pos x="97" y="116"/>
                  </a:cxn>
                  <a:cxn ang="0">
                    <a:pos x="64" y="162"/>
                  </a:cxn>
                  <a:cxn ang="0">
                    <a:pos x="56" y="169"/>
                  </a:cxn>
                  <a:cxn ang="0">
                    <a:pos x="48" y="174"/>
                  </a:cxn>
                  <a:cxn ang="0">
                    <a:pos x="33" y="186"/>
                  </a:cxn>
                  <a:cxn ang="0">
                    <a:pos x="6" y="214"/>
                  </a:cxn>
                  <a:cxn ang="0">
                    <a:pos x="0" y="226"/>
                  </a:cxn>
                  <a:cxn ang="0">
                    <a:pos x="0" y="231"/>
                  </a:cxn>
                  <a:cxn ang="0">
                    <a:pos x="2" y="236"/>
                  </a:cxn>
                  <a:cxn ang="0">
                    <a:pos x="8" y="239"/>
                  </a:cxn>
                  <a:cxn ang="0">
                    <a:pos x="9" y="239"/>
                  </a:cxn>
                  <a:cxn ang="0">
                    <a:pos x="10" y="239"/>
                  </a:cxn>
                  <a:cxn ang="0">
                    <a:pos x="21" y="236"/>
                  </a:cxn>
                  <a:cxn ang="0">
                    <a:pos x="64" y="214"/>
                  </a:cxn>
                  <a:cxn ang="0">
                    <a:pos x="109" y="159"/>
                  </a:cxn>
                  <a:cxn ang="0">
                    <a:pos x="118" y="140"/>
                  </a:cxn>
                  <a:cxn ang="0">
                    <a:pos x="126" y="117"/>
                  </a:cxn>
                  <a:cxn ang="0">
                    <a:pos x="139" y="81"/>
                  </a:cxn>
                  <a:cxn ang="0">
                    <a:pos x="154" y="36"/>
                  </a:cxn>
                  <a:cxn ang="0">
                    <a:pos x="159" y="13"/>
                  </a:cxn>
                  <a:cxn ang="0">
                    <a:pos x="159" y="8"/>
                  </a:cxn>
                  <a:cxn ang="0">
                    <a:pos x="158" y="4"/>
                  </a:cxn>
                  <a:cxn ang="0">
                    <a:pos x="156" y="2"/>
                  </a:cxn>
                  <a:cxn ang="0">
                    <a:pos x="154" y="0"/>
                  </a:cxn>
                  <a:cxn ang="0">
                    <a:pos x="152" y="2"/>
                  </a:cxn>
                  <a:cxn ang="0">
                    <a:pos x="151" y="3"/>
                  </a:cxn>
                  <a:cxn ang="0">
                    <a:pos x="148" y="5"/>
                  </a:cxn>
                  <a:cxn ang="0">
                    <a:pos x="144" y="13"/>
                  </a:cxn>
                  <a:cxn ang="0">
                    <a:pos x="139" y="24"/>
                  </a:cxn>
                  <a:cxn ang="0">
                    <a:pos x="138" y="31"/>
                  </a:cxn>
                  <a:cxn ang="0">
                    <a:pos x="137" y="31"/>
                  </a:cxn>
                  <a:cxn ang="0">
                    <a:pos x="138" y="31"/>
                  </a:cxn>
                  <a:cxn ang="0">
                    <a:pos x="137" y="31"/>
                  </a:cxn>
                  <a:cxn ang="0">
                    <a:pos x="138" y="31"/>
                  </a:cxn>
                  <a:cxn ang="0">
                    <a:pos x="138" y="31"/>
                  </a:cxn>
                </a:cxnLst>
                <a:rect l="0" t="0" r="r" b="b"/>
                <a:pathLst>
                  <a:path w="159" h="239">
                    <a:moveTo>
                      <a:pt x="138" y="31"/>
                    </a:moveTo>
                    <a:lnTo>
                      <a:pt x="134" y="40"/>
                    </a:lnTo>
                    <a:lnTo>
                      <a:pt x="125" y="61"/>
                    </a:lnTo>
                    <a:lnTo>
                      <a:pt x="97" y="116"/>
                    </a:lnTo>
                    <a:lnTo>
                      <a:pt x="64" y="162"/>
                    </a:lnTo>
                    <a:lnTo>
                      <a:pt x="56" y="169"/>
                    </a:lnTo>
                    <a:lnTo>
                      <a:pt x="48" y="174"/>
                    </a:lnTo>
                    <a:lnTo>
                      <a:pt x="33" y="186"/>
                    </a:lnTo>
                    <a:lnTo>
                      <a:pt x="6" y="214"/>
                    </a:lnTo>
                    <a:lnTo>
                      <a:pt x="0" y="226"/>
                    </a:lnTo>
                    <a:lnTo>
                      <a:pt x="0" y="231"/>
                    </a:lnTo>
                    <a:lnTo>
                      <a:pt x="2" y="236"/>
                    </a:lnTo>
                    <a:lnTo>
                      <a:pt x="8" y="239"/>
                    </a:lnTo>
                    <a:lnTo>
                      <a:pt x="9" y="239"/>
                    </a:lnTo>
                    <a:lnTo>
                      <a:pt x="10" y="239"/>
                    </a:lnTo>
                    <a:lnTo>
                      <a:pt x="21" y="236"/>
                    </a:lnTo>
                    <a:lnTo>
                      <a:pt x="64" y="214"/>
                    </a:lnTo>
                    <a:lnTo>
                      <a:pt x="109" y="159"/>
                    </a:lnTo>
                    <a:lnTo>
                      <a:pt x="118" y="140"/>
                    </a:lnTo>
                    <a:lnTo>
                      <a:pt x="126" y="117"/>
                    </a:lnTo>
                    <a:lnTo>
                      <a:pt x="139" y="81"/>
                    </a:lnTo>
                    <a:lnTo>
                      <a:pt x="154" y="36"/>
                    </a:lnTo>
                    <a:lnTo>
                      <a:pt x="159" y="13"/>
                    </a:lnTo>
                    <a:lnTo>
                      <a:pt x="159" y="8"/>
                    </a:lnTo>
                    <a:lnTo>
                      <a:pt x="158" y="4"/>
                    </a:lnTo>
                    <a:lnTo>
                      <a:pt x="156" y="2"/>
                    </a:lnTo>
                    <a:lnTo>
                      <a:pt x="154" y="0"/>
                    </a:lnTo>
                    <a:lnTo>
                      <a:pt x="152" y="2"/>
                    </a:lnTo>
                    <a:lnTo>
                      <a:pt x="151" y="3"/>
                    </a:lnTo>
                    <a:lnTo>
                      <a:pt x="148" y="5"/>
                    </a:lnTo>
                    <a:lnTo>
                      <a:pt x="144" y="13"/>
                    </a:lnTo>
                    <a:lnTo>
                      <a:pt x="139" y="24"/>
                    </a:lnTo>
                    <a:lnTo>
                      <a:pt x="138" y="31"/>
                    </a:lnTo>
                    <a:lnTo>
                      <a:pt x="137" y="31"/>
                    </a:lnTo>
                    <a:lnTo>
                      <a:pt x="138" y="31"/>
                    </a:lnTo>
                    <a:lnTo>
                      <a:pt x="137" y="31"/>
                    </a:lnTo>
                    <a:lnTo>
                      <a:pt x="138" y="31"/>
                    </a:lnTo>
                    <a:lnTo>
                      <a:pt x="138" y="31"/>
                    </a:lnTo>
                    <a:close/>
                  </a:path>
                </a:pathLst>
              </a:custGeom>
              <a:solidFill>
                <a:srgbClr val="38CF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7" name="Freeform 397"/>
              <p:cNvSpPr>
                <a:spLocks/>
              </p:cNvSpPr>
              <p:nvPr/>
            </p:nvSpPr>
            <p:spPr bwMode="auto">
              <a:xfrm>
                <a:off x="4800" y="2345"/>
                <a:ext cx="53" cy="77"/>
              </a:xfrm>
              <a:custGeom>
                <a:avLst/>
                <a:gdLst/>
                <a:ahLst/>
                <a:cxnLst>
                  <a:cxn ang="0">
                    <a:pos x="143" y="34"/>
                  </a:cxn>
                  <a:cxn ang="0">
                    <a:pos x="139" y="44"/>
                  </a:cxn>
                  <a:cxn ang="0">
                    <a:pos x="133" y="64"/>
                  </a:cxn>
                  <a:cxn ang="0">
                    <a:pos x="107" y="118"/>
                  </a:cxn>
                  <a:cxn ang="0">
                    <a:pos x="71" y="168"/>
                  </a:cxn>
                  <a:cxn ang="0">
                    <a:pos x="62" y="178"/>
                  </a:cxn>
                  <a:cxn ang="0">
                    <a:pos x="53" y="184"/>
                  </a:cxn>
                  <a:cxn ang="0">
                    <a:pos x="36" y="195"/>
                  </a:cxn>
                  <a:cxn ang="0">
                    <a:pos x="6" y="215"/>
                  </a:cxn>
                  <a:cxn ang="0">
                    <a:pos x="2" y="219"/>
                  </a:cxn>
                  <a:cxn ang="0">
                    <a:pos x="1" y="221"/>
                  </a:cxn>
                  <a:cxn ang="0">
                    <a:pos x="0" y="224"/>
                  </a:cxn>
                  <a:cxn ang="0">
                    <a:pos x="1" y="227"/>
                  </a:cxn>
                  <a:cxn ang="0">
                    <a:pos x="2" y="228"/>
                  </a:cxn>
                  <a:cxn ang="0">
                    <a:pos x="5" y="229"/>
                  </a:cxn>
                  <a:cxn ang="0">
                    <a:pos x="8" y="231"/>
                  </a:cxn>
                  <a:cxn ang="0">
                    <a:pos x="9" y="231"/>
                  </a:cxn>
                  <a:cxn ang="0">
                    <a:pos x="10" y="231"/>
                  </a:cxn>
                  <a:cxn ang="0">
                    <a:pos x="22" y="227"/>
                  </a:cxn>
                  <a:cxn ang="0">
                    <a:pos x="65" y="204"/>
                  </a:cxn>
                  <a:cxn ang="0">
                    <a:pos x="110" y="158"/>
                  </a:cxn>
                  <a:cxn ang="0">
                    <a:pos x="118" y="141"/>
                  </a:cxn>
                  <a:cxn ang="0">
                    <a:pos x="126" y="118"/>
                  </a:cxn>
                  <a:cxn ang="0">
                    <a:pos x="141" y="81"/>
                  </a:cxn>
                  <a:cxn ang="0">
                    <a:pos x="156" y="36"/>
                  </a:cxn>
                  <a:cxn ang="0">
                    <a:pos x="160" y="12"/>
                  </a:cxn>
                  <a:cxn ang="0">
                    <a:pos x="160" y="6"/>
                  </a:cxn>
                  <a:cxn ang="0">
                    <a:pos x="159" y="4"/>
                  </a:cxn>
                  <a:cxn ang="0">
                    <a:pos x="159" y="1"/>
                  </a:cxn>
                  <a:cxn ang="0">
                    <a:pos x="158" y="0"/>
                  </a:cxn>
                  <a:cxn ang="0">
                    <a:pos x="156" y="0"/>
                  </a:cxn>
                  <a:cxn ang="0">
                    <a:pos x="155" y="4"/>
                  </a:cxn>
                  <a:cxn ang="0">
                    <a:pos x="152" y="8"/>
                  </a:cxn>
                  <a:cxn ang="0">
                    <a:pos x="150" y="17"/>
                  </a:cxn>
                  <a:cxn ang="0">
                    <a:pos x="145" y="28"/>
                  </a:cxn>
                  <a:cxn ang="0">
                    <a:pos x="143" y="34"/>
                  </a:cxn>
                  <a:cxn ang="0">
                    <a:pos x="142" y="34"/>
                  </a:cxn>
                  <a:cxn ang="0">
                    <a:pos x="143" y="34"/>
                  </a:cxn>
                  <a:cxn ang="0">
                    <a:pos x="142" y="34"/>
                  </a:cxn>
                  <a:cxn ang="0">
                    <a:pos x="143" y="34"/>
                  </a:cxn>
                  <a:cxn ang="0">
                    <a:pos x="143" y="34"/>
                  </a:cxn>
                </a:cxnLst>
                <a:rect l="0" t="0" r="r" b="b"/>
                <a:pathLst>
                  <a:path w="160" h="231">
                    <a:moveTo>
                      <a:pt x="143" y="34"/>
                    </a:moveTo>
                    <a:lnTo>
                      <a:pt x="139" y="44"/>
                    </a:lnTo>
                    <a:lnTo>
                      <a:pt x="133" y="64"/>
                    </a:lnTo>
                    <a:lnTo>
                      <a:pt x="107" y="118"/>
                    </a:lnTo>
                    <a:lnTo>
                      <a:pt x="71" y="168"/>
                    </a:lnTo>
                    <a:lnTo>
                      <a:pt x="62" y="178"/>
                    </a:lnTo>
                    <a:lnTo>
                      <a:pt x="53" y="184"/>
                    </a:lnTo>
                    <a:lnTo>
                      <a:pt x="36" y="195"/>
                    </a:lnTo>
                    <a:lnTo>
                      <a:pt x="6" y="215"/>
                    </a:lnTo>
                    <a:lnTo>
                      <a:pt x="2" y="219"/>
                    </a:lnTo>
                    <a:lnTo>
                      <a:pt x="1" y="221"/>
                    </a:lnTo>
                    <a:lnTo>
                      <a:pt x="0" y="224"/>
                    </a:lnTo>
                    <a:lnTo>
                      <a:pt x="1" y="227"/>
                    </a:lnTo>
                    <a:lnTo>
                      <a:pt x="2" y="228"/>
                    </a:lnTo>
                    <a:lnTo>
                      <a:pt x="5" y="229"/>
                    </a:lnTo>
                    <a:lnTo>
                      <a:pt x="8" y="231"/>
                    </a:lnTo>
                    <a:lnTo>
                      <a:pt x="9" y="231"/>
                    </a:lnTo>
                    <a:lnTo>
                      <a:pt x="10" y="231"/>
                    </a:lnTo>
                    <a:lnTo>
                      <a:pt x="22" y="227"/>
                    </a:lnTo>
                    <a:lnTo>
                      <a:pt x="65" y="204"/>
                    </a:lnTo>
                    <a:lnTo>
                      <a:pt x="110" y="158"/>
                    </a:lnTo>
                    <a:lnTo>
                      <a:pt x="118" y="141"/>
                    </a:lnTo>
                    <a:lnTo>
                      <a:pt x="126" y="118"/>
                    </a:lnTo>
                    <a:lnTo>
                      <a:pt x="141" y="81"/>
                    </a:lnTo>
                    <a:lnTo>
                      <a:pt x="156" y="36"/>
                    </a:lnTo>
                    <a:lnTo>
                      <a:pt x="160" y="12"/>
                    </a:lnTo>
                    <a:lnTo>
                      <a:pt x="160" y="6"/>
                    </a:lnTo>
                    <a:lnTo>
                      <a:pt x="159" y="4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4"/>
                    </a:lnTo>
                    <a:lnTo>
                      <a:pt x="152" y="8"/>
                    </a:lnTo>
                    <a:lnTo>
                      <a:pt x="150" y="17"/>
                    </a:lnTo>
                    <a:lnTo>
                      <a:pt x="145" y="28"/>
                    </a:lnTo>
                    <a:lnTo>
                      <a:pt x="143" y="34"/>
                    </a:lnTo>
                    <a:lnTo>
                      <a:pt x="142" y="34"/>
                    </a:lnTo>
                    <a:lnTo>
                      <a:pt x="143" y="34"/>
                    </a:lnTo>
                    <a:lnTo>
                      <a:pt x="142" y="34"/>
                    </a:lnTo>
                    <a:lnTo>
                      <a:pt x="143" y="34"/>
                    </a:lnTo>
                    <a:lnTo>
                      <a:pt x="143" y="34"/>
                    </a:lnTo>
                    <a:close/>
                  </a:path>
                </a:pathLst>
              </a:custGeom>
              <a:solidFill>
                <a:srgbClr val="14AD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8" name="Freeform 398"/>
              <p:cNvSpPr>
                <a:spLocks/>
              </p:cNvSpPr>
              <p:nvPr/>
            </p:nvSpPr>
            <p:spPr bwMode="auto">
              <a:xfrm>
                <a:off x="4799" y="2347"/>
                <a:ext cx="54" cy="73"/>
              </a:xfrm>
              <a:custGeom>
                <a:avLst/>
                <a:gdLst/>
                <a:ahLst/>
                <a:cxnLst>
                  <a:cxn ang="0">
                    <a:pos x="8" y="218"/>
                  </a:cxn>
                  <a:cxn ang="0">
                    <a:pos x="9" y="218"/>
                  </a:cxn>
                  <a:cxn ang="0">
                    <a:pos x="21" y="214"/>
                  </a:cxn>
                  <a:cxn ang="0">
                    <a:pos x="65" y="190"/>
                  </a:cxn>
                  <a:cxn ang="0">
                    <a:pos x="109" y="149"/>
                  </a:cxn>
                  <a:cxn ang="0">
                    <a:pos x="117" y="134"/>
                  </a:cxn>
                  <a:cxn ang="0">
                    <a:pos x="125" y="113"/>
                  </a:cxn>
                  <a:cxn ang="0">
                    <a:pos x="140" y="77"/>
                  </a:cxn>
                  <a:cxn ang="0">
                    <a:pos x="155" y="33"/>
                  </a:cxn>
                  <a:cxn ang="0">
                    <a:pos x="161" y="12"/>
                  </a:cxn>
                  <a:cxn ang="0">
                    <a:pos x="161" y="7"/>
                  </a:cxn>
                  <a:cxn ang="0">
                    <a:pos x="159" y="4"/>
                  </a:cxn>
                  <a:cxn ang="0">
                    <a:pos x="159" y="1"/>
                  </a:cxn>
                  <a:cxn ang="0">
                    <a:pos x="159" y="0"/>
                  </a:cxn>
                  <a:cxn ang="0">
                    <a:pos x="158" y="0"/>
                  </a:cxn>
                  <a:cxn ang="0">
                    <a:pos x="157" y="3"/>
                  </a:cxn>
                  <a:cxn ang="0">
                    <a:pos x="155" y="5"/>
                  </a:cxn>
                  <a:cxn ang="0">
                    <a:pos x="153" y="15"/>
                  </a:cxn>
                  <a:cxn ang="0">
                    <a:pos x="149" y="25"/>
                  </a:cxn>
                  <a:cxn ang="0">
                    <a:pos x="148" y="32"/>
                  </a:cxn>
                  <a:cxn ang="0">
                    <a:pos x="145" y="40"/>
                  </a:cxn>
                  <a:cxn ang="0">
                    <a:pos x="137" y="61"/>
                  </a:cxn>
                  <a:cxn ang="0">
                    <a:pos x="114" y="114"/>
                  </a:cxn>
                  <a:cxn ang="0">
                    <a:pos x="78" y="169"/>
                  </a:cxn>
                  <a:cxn ang="0">
                    <a:pos x="67" y="179"/>
                  </a:cxn>
                  <a:cxn ang="0">
                    <a:pos x="57" y="187"/>
                  </a:cxn>
                  <a:cxn ang="0">
                    <a:pos x="39" y="197"/>
                  </a:cxn>
                  <a:cxn ang="0">
                    <a:pos x="21" y="203"/>
                  </a:cxn>
                  <a:cxn ang="0">
                    <a:pos x="7" y="208"/>
                  </a:cxn>
                  <a:cxn ang="0">
                    <a:pos x="3" y="210"/>
                  </a:cxn>
                  <a:cxn ang="0">
                    <a:pos x="1" y="211"/>
                  </a:cxn>
                  <a:cxn ang="0">
                    <a:pos x="0" y="212"/>
                  </a:cxn>
                  <a:cxn ang="0">
                    <a:pos x="0" y="214"/>
                  </a:cxn>
                  <a:cxn ang="0">
                    <a:pos x="1" y="215"/>
                  </a:cxn>
                  <a:cxn ang="0">
                    <a:pos x="4" y="216"/>
                  </a:cxn>
                  <a:cxn ang="0">
                    <a:pos x="7" y="218"/>
                  </a:cxn>
                  <a:cxn ang="0">
                    <a:pos x="8" y="218"/>
                  </a:cxn>
                  <a:cxn ang="0">
                    <a:pos x="7" y="218"/>
                  </a:cxn>
                  <a:cxn ang="0">
                    <a:pos x="8" y="218"/>
                  </a:cxn>
                  <a:cxn ang="0">
                    <a:pos x="7" y="218"/>
                  </a:cxn>
                  <a:cxn ang="0">
                    <a:pos x="8" y="218"/>
                  </a:cxn>
                  <a:cxn ang="0">
                    <a:pos x="8" y="218"/>
                  </a:cxn>
                </a:cxnLst>
                <a:rect l="0" t="0" r="r" b="b"/>
                <a:pathLst>
                  <a:path w="161" h="218">
                    <a:moveTo>
                      <a:pt x="8" y="218"/>
                    </a:moveTo>
                    <a:lnTo>
                      <a:pt x="9" y="218"/>
                    </a:lnTo>
                    <a:lnTo>
                      <a:pt x="21" y="214"/>
                    </a:lnTo>
                    <a:lnTo>
                      <a:pt x="65" y="190"/>
                    </a:lnTo>
                    <a:lnTo>
                      <a:pt x="109" y="149"/>
                    </a:lnTo>
                    <a:lnTo>
                      <a:pt x="117" y="134"/>
                    </a:lnTo>
                    <a:lnTo>
                      <a:pt x="125" y="113"/>
                    </a:lnTo>
                    <a:lnTo>
                      <a:pt x="140" y="77"/>
                    </a:lnTo>
                    <a:lnTo>
                      <a:pt x="155" y="33"/>
                    </a:lnTo>
                    <a:lnTo>
                      <a:pt x="161" y="12"/>
                    </a:lnTo>
                    <a:lnTo>
                      <a:pt x="161" y="7"/>
                    </a:lnTo>
                    <a:lnTo>
                      <a:pt x="159" y="4"/>
                    </a:lnTo>
                    <a:lnTo>
                      <a:pt x="159" y="1"/>
                    </a:lnTo>
                    <a:lnTo>
                      <a:pt x="159" y="0"/>
                    </a:lnTo>
                    <a:lnTo>
                      <a:pt x="158" y="0"/>
                    </a:lnTo>
                    <a:lnTo>
                      <a:pt x="157" y="3"/>
                    </a:lnTo>
                    <a:lnTo>
                      <a:pt x="155" y="5"/>
                    </a:lnTo>
                    <a:lnTo>
                      <a:pt x="153" y="15"/>
                    </a:lnTo>
                    <a:lnTo>
                      <a:pt x="149" y="25"/>
                    </a:lnTo>
                    <a:lnTo>
                      <a:pt x="148" y="32"/>
                    </a:lnTo>
                    <a:lnTo>
                      <a:pt x="145" y="40"/>
                    </a:lnTo>
                    <a:lnTo>
                      <a:pt x="137" y="61"/>
                    </a:lnTo>
                    <a:lnTo>
                      <a:pt x="114" y="114"/>
                    </a:lnTo>
                    <a:lnTo>
                      <a:pt x="78" y="169"/>
                    </a:lnTo>
                    <a:lnTo>
                      <a:pt x="67" y="179"/>
                    </a:lnTo>
                    <a:lnTo>
                      <a:pt x="57" y="187"/>
                    </a:lnTo>
                    <a:lnTo>
                      <a:pt x="39" y="197"/>
                    </a:lnTo>
                    <a:lnTo>
                      <a:pt x="21" y="203"/>
                    </a:lnTo>
                    <a:lnTo>
                      <a:pt x="7" y="208"/>
                    </a:lnTo>
                    <a:lnTo>
                      <a:pt x="3" y="210"/>
                    </a:lnTo>
                    <a:lnTo>
                      <a:pt x="1" y="211"/>
                    </a:lnTo>
                    <a:lnTo>
                      <a:pt x="0" y="212"/>
                    </a:lnTo>
                    <a:lnTo>
                      <a:pt x="0" y="214"/>
                    </a:lnTo>
                    <a:lnTo>
                      <a:pt x="1" y="215"/>
                    </a:lnTo>
                    <a:lnTo>
                      <a:pt x="4" y="216"/>
                    </a:lnTo>
                    <a:lnTo>
                      <a:pt x="7" y="218"/>
                    </a:lnTo>
                    <a:lnTo>
                      <a:pt x="8" y="218"/>
                    </a:lnTo>
                    <a:lnTo>
                      <a:pt x="7" y="218"/>
                    </a:lnTo>
                    <a:lnTo>
                      <a:pt x="8" y="218"/>
                    </a:lnTo>
                    <a:lnTo>
                      <a:pt x="7" y="218"/>
                    </a:lnTo>
                    <a:lnTo>
                      <a:pt x="8" y="218"/>
                    </a:lnTo>
                    <a:lnTo>
                      <a:pt x="8" y="218"/>
                    </a:lnTo>
                    <a:close/>
                  </a:path>
                </a:pathLst>
              </a:custGeom>
              <a:solidFill>
                <a:srgbClr val="0091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9" name="Freeform 399"/>
              <p:cNvSpPr>
                <a:spLocks/>
              </p:cNvSpPr>
              <p:nvPr/>
            </p:nvSpPr>
            <p:spPr bwMode="auto">
              <a:xfrm>
                <a:off x="4668" y="2324"/>
                <a:ext cx="179" cy="243"/>
              </a:xfrm>
              <a:custGeom>
                <a:avLst/>
                <a:gdLst/>
                <a:ahLst/>
                <a:cxnLst>
                  <a:cxn ang="0">
                    <a:pos x="416" y="389"/>
                  </a:cxn>
                  <a:cxn ang="0">
                    <a:pos x="400" y="530"/>
                  </a:cxn>
                  <a:cxn ang="0">
                    <a:pos x="396" y="581"/>
                  </a:cxn>
                  <a:cxn ang="0">
                    <a:pos x="363" y="685"/>
                  </a:cxn>
                  <a:cxn ang="0">
                    <a:pos x="299" y="722"/>
                  </a:cxn>
                  <a:cxn ang="0">
                    <a:pos x="234" y="717"/>
                  </a:cxn>
                  <a:cxn ang="0">
                    <a:pos x="195" y="678"/>
                  </a:cxn>
                  <a:cxn ang="0">
                    <a:pos x="163" y="599"/>
                  </a:cxn>
                  <a:cxn ang="0">
                    <a:pos x="156" y="530"/>
                  </a:cxn>
                  <a:cxn ang="0">
                    <a:pos x="138" y="465"/>
                  </a:cxn>
                  <a:cxn ang="0">
                    <a:pos x="122" y="411"/>
                  </a:cxn>
                  <a:cxn ang="0">
                    <a:pos x="120" y="376"/>
                  </a:cxn>
                  <a:cxn ang="0">
                    <a:pos x="116" y="366"/>
                  </a:cxn>
                  <a:cxn ang="0">
                    <a:pos x="100" y="357"/>
                  </a:cxn>
                  <a:cxn ang="0">
                    <a:pos x="87" y="346"/>
                  </a:cxn>
                  <a:cxn ang="0">
                    <a:pos x="81" y="333"/>
                  </a:cxn>
                  <a:cxn ang="0">
                    <a:pos x="96" y="331"/>
                  </a:cxn>
                  <a:cxn ang="0">
                    <a:pos x="108" y="331"/>
                  </a:cxn>
                  <a:cxn ang="0">
                    <a:pos x="129" y="327"/>
                  </a:cxn>
                  <a:cxn ang="0">
                    <a:pos x="122" y="308"/>
                  </a:cxn>
                  <a:cxn ang="0">
                    <a:pos x="102" y="288"/>
                  </a:cxn>
                  <a:cxn ang="0">
                    <a:pos x="92" y="272"/>
                  </a:cxn>
                  <a:cxn ang="0">
                    <a:pos x="90" y="205"/>
                  </a:cxn>
                  <a:cxn ang="0">
                    <a:pos x="80" y="183"/>
                  </a:cxn>
                  <a:cxn ang="0">
                    <a:pos x="44" y="159"/>
                  </a:cxn>
                  <a:cxn ang="0">
                    <a:pos x="6" y="104"/>
                  </a:cxn>
                  <a:cxn ang="0">
                    <a:pos x="0" y="90"/>
                  </a:cxn>
                  <a:cxn ang="0">
                    <a:pos x="2" y="85"/>
                  </a:cxn>
                  <a:cxn ang="0">
                    <a:pos x="37" y="105"/>
                  </a:cxn>
                  <a:cxn ang="0">
                    <a:pos x="106" y="138"/>
                  </a:cxn>
                  <a:cxn ang="0">
                    <a:pos x="251" y="154"/>
                  </a:cxn>
                  <a:cxn ang="0">
                    <a:pos x="371" y="121"/>
                  </a:cxn>
                  <a:cxn ang="0">
                    <a:pos x="537" y="0"/>
                  </a:cxn>
                  <a:cxn ang="0">
                    <a:pos x="527" y="68"/>
                  </a:cxn>
                  <a:cxn ang="0">
                    <a:pos x="523" y="110"/>
                  </a:cxn>
                  <a:cxn ang="0">
                    <a:pos x="523" y="134"/>
                  </a:cxn>
                  <a:cxn ang="0">
                    <a:pos x="522" y="167"/>
                  </a:cxn>
                  <a:cxn ang="0">
                    <a:pos x="518" y="199"/>
                  </a:cxn>
                  <a:cxn ang="0">
                    <a:pos x="494" y="235"/>
                  </a:cxn>
                  <a:cxn ang="0">
                    <a:pos x="483" y="252"/>
                  </a:cxn>
                  <a:cxn ang="0">
                    <a:pos x="478" y="266"/>
                  </a:cxn>
                  <a:cxn ang="0">
                    <a:pos x="479" y="295"/>
                  </a:cxn>
                  <a:cxn ang="0">
                    <a:pos x="478" y="305"/>
                  </a:cxn>
                  <a:cxn ang="0">
                    <a:pos x="469" y="315"/>
                  </a:cxn>
                  <a:cxn ang="0">
                    <a:pos x="449" y="336"/>
                  </a:cxn>
                  <a:cxn ang="0">
                    <a:pos x="448" y="336"/>
                  </a:cxn>
                </a:cxnLst>
                <a:rect l="0" t="0" r="r" b="b"/>
                <a:pathLst>
                  <a:path w="537" h="730">
                    <a:moveTo>
                      <a:pt x="449" y="336"/>
                    </a:moveTo>
                    <a:lnTo>
                      <a:pt x="434" y="353"/>
                    </a:lnTo>
                    <a:lnTo>
                      <a:pt x="416" y="389"/>
                    </a:lnTo>
                    <a:lnTo>
                      <a:pt x="405" y="427"/>
                    </a:lnTo>
                    <a:lnTo>
                      <a:pt x="400" y="466"/>
                    </a:lnTo>
                    <a:lnTo>
                      <a:pt x="400" y="530"/>
                    </a:lnTo>
                    <a:lnTo>
                      <a:pt x="400" y="542"/>
                    </a:lnTo>
                    <a:lnTo>
                      <a:pt x="398" y="553"/>
                    </a:lnTo>
                    <a:lnTo>
                      <a:pt x="396" y="581"/>
                    </a:lnTo>
                    <a:lnTo>
                      <a:pt x="385" y="640"/>
                    </a:lnTo>
                    <a:lnTo>
                      <a:pt x="376" y="665"/>
                    </a:lnTo>
                    <a:lnTo>
                      <a:pt x="363" y="685"/>
                    </a:lnTo>
                    <a:lnTo>
                      <a:pt x="356" y="690"/>
                    </a:lnTo>
                    <a:lnTo>
                      <a:pt x="333" y="703"/>
                    </a:lnTo>
                    <a:lnTo>
                      <a:pt x="299" y="722"/>
                    </a:lnTo>
                    <a:lnTo>
                      <a:pt x="272" y="730"/>
                    </a:lnTo>
                    <a:lnTo>
                      <a:pt x="252" y="729"/>
                    </a:lnTo>
                    <a:lnTo>
                      <a:pt x="234" y="717"/>
                    </a:lnTo>
                    <a:lnTo>
                      <a:pt x="213" y="697"/>
                    </a:lnTo>
                    <a:lnTo>
                      <a:pt x="201" y="684"/>
                    </a:lnTo>
                    <a:lnTo>
                      <a:pt x="195" y="678"/>
                    </a:lnTo>
                    <a:lnTo>
                      <a:pt x="190" y="670"/>
                    </a:lnTo>
                    <a:lnTo>
                      <a:pt x="179" y="649"/>
                    </a:lnTo>
                    <a:lnTo>
                      <a:pt x="163" y="599"/>
                    </a:lnTo>
                    <a:lnTo>
                      <a:pt x="157" y="553"/>
                    </a:lnTo>
                    <a:lnTo>
                      <a:pt x="156" y="546"/>
                    </a:lnTo>
                    <a:lnTo>
                      <a:pt x="156" y="530"/>
                    </a:lnTo>
                    <a:lnTo>
                      <a:pt x="150" y="499"/>
                    </a:lnTo>
                    <a:lnTo>
                      <a:pt x="141" y="471"/>
                    </a:lnTo>
                    <a:lnTo>
                      <a:pt x="138" y="465"/>
                    </a:lnTo>
                    <a:lnTo>
                      <a:pt x="134" y="459"/>
                    </a:lnTo>
                    <a:lnTo>
                      <a:pt x="129" y="445"/>
                    </a:lnTo>
                    <a:lnTo>
                      <a:pt x="122" y="411"/>
                    </a:lnTo>
                    <a:lnTo>
                      <a:pt x="121" y="384"/>
                    </a:lnTo>
                    <a:lnTo>
                      <a:pt x="121" y="378"/>
                    </a:lnTo>
                    <a:lnTo>
                      <a:pt x="120" y="376"/>
                    </a:lnTo>
                    <a:lnTo>
                      <a:pt x="118" y="372"/>
                    </a:lnTo>
                    <a:lnTo>
                      <a:pt x="117" y="369"/>
                    </a:lnTo>
                    <a:lnTo>
                      <a:pt x="116" y="366"/>
                    </a:lnTo>
                    <a:lnTo>
                      <a:pt x="110" y="362"/>
                    </a:lnTo>
                    <a:lnTo>
                      <a:pt x="105" y="360"/>
                    </a:lnTo>
                    <a:lnTo>
                      <a:pt x="100" y="357"/>
                    </a:lnTo>
                    <a:lnTo>
                      <a:pt x="101" y="357"/>
                    </a:lnTo>
                    <a:lnTo>
                      <a:pt x="94" y="353"/>
                    </a:lnTo>
                    <a:lnTo>
                      <a:pt x="87" y="346"/>
                    </a:lnTo>
                    <a:lnTo>
                      <a:pt x="83" y="340"/>
                    </a:lnTo>
                    <a:lnTo>
                      <a:pt x="81" y="336"/>
                    </a:lnTo>
                    <a:lnTo>
                      <a:pt x="81" y="333"/>
                    </a:lnTo>
                    <a:lnTo>
                      <a:pt x="83" y="331"/>
                    </a:lnTo>
                    <a:lnTo>
                      <a:pt x="85" y="331"/>
                    </a:lnTo>
                    <a:lnTo>
                      <a:pt x="96" y="331"/>
                    </a:lnTo>
                    <a:lnTo>
                      <a:pt x="104" y="331"/>
                    </a:lnTo>
                    <a:lnTo>
                      <a:pt x="105" y="331"/>
                    </a:lnTo>
                    <a:lnTo>
                      <a:pt x="108" y="331"/>
                    </a:lnTo>
                    <a:lnTo>
                      <a:pt x="120" y="329"/>
                    </a:lnTo>
                    <a:lnTo>
                      <a:pt x="128" y="328"/>
                    </a:lnTo>
                    <a:lnTo>
                      <a:pt x="129" y="327"/>
                    </a:lnTo>
                    <a:lnTo>
                      <a:pt x="128" y="324"/>
                    </a:lnTo>
                    <a:lnTo>
                      <a:pt x="124" y="315"/>
                    </a:lnTo>
                    <a:lnTo>
                      <a:pt x="122" y="308"/>
                    </a:lnTo>
                    <a:lnTo>
                      <a:pt x="122" y="307"/>
                    </a:lnTo>
                    <a:lnTo>
                      <a:pt x="114" y="300"/>
                    </a:lnTo>
                    <a:lnTo>
                      <a:pt x="102" y="288"/>
                    </a:lnTo>
                    <a:lnTo>
                      <a:pt x="98" y="284"/>
                    </a:lnTo>
                    <a:lnTo>
                      <a:pt x="94" y="279"/>
                    </a:lnTo>
                    <a:lnTo>
                      <a:pt x="92" y="272"/>
                    </a:lnTo>
                    <a:lnTo>
                      <a:pt x="90" y="263"/>
                    </a:lnTo>
                    <a:lnTo>
                      <a:pt x="89" y="243"/>
                    </a:lnTo>
                    <a:lnTo>
                      <a:pt x="90" y="205"/>
                    </a:lnTo>
                    <a:lnTo>
                      <a:pt x="92" y="191"/>
                    </a:lnTo>
                    <a:lnTo>
                      <a:pt x="89" y="190"/>
                    </a:lnTo>
                    <a:lnTo>
                      <a:pt x="80" y="183"/>
                    </a:lnTo>
                    <a:lnTo>
                      <a:pt x="59" y="170"/>
                    </a:lnTo>
                    <a:lnTo>
                      <a:pt x="52" y="165"/>
                    </a:lnTo>
                    <a:lnTo>
                      <a:pt x="44" y="159"/>
                    </a:lnTo>
                    <a:lnTo>
                      <a:pt x="31" y="146"/>
                    </a:lnTo>
                    <a:lnTo>
                      <a:pt x="20" y="130"/>
                    </a:lnTo>
                    <a:lnTo>
                      <a:pt x="6" y="104"/>
                    </a:lnTo>
                    <a:lnTo>
                      <a:pt x="3" y="94"/>
                    </a:lnTo>
                    <a:lnTo>
                      <a:pt x="2" y="93"/>
                    </a:lnTo>
                    <a:lnTo>
                      <a:pt x="0" y="90"/>
                    </a:lnTo>
                    <a:lnTo>
                      <a:pt x="0" y="88"/>
                    </a:lnTo>
                    <a:lnTo>
                      <a:pt x="0" y="86"/>
                    </a:lnTo>
                    <a:lnTo>
                      <a:pt x="2" y="85"/>
                    </a:lnTo>
                    <a:lnTo>
                      <a:pt x="3" y="84"/>
                    </a:lnTo>
                    <a:lnTo>
                      <a:pt x="10" y="89"/>
                    </a:lnTo>
                    <a:lnTo>
                      <a:pt x="37" y="105"/>
                    </a:lnTo>
                    <a:lnTo>
                      <a:pt x="80" y="128"/>
                    </a:lnTo>
                    <a:lnTo>
                      <a:pt x="93" y="133"/>
                    </a:lnTo>
                    <a:lnTo>
                      <a:pt x="106" y="138"/>
                    </a:lnTo>
                    <a:lnTo>
                      <a:pt x="138" y="146"/>
                    </a:lnTo>
                    <a:lnTo>
                      <a:pt x="209" y="153"/>
                    </a:lnTo>
                    <a:lnTo>
                      <a:pt x="251" y="154"/>
                    </a:lnTo>
                    <a:lnTo>
                      <a:pt x="254" y="153"/>
                    </a:lnTo>
                    <a:lnTo>
                      <a:pt x="295" y="146"/>
                    </a:lnTo>
                    <a:lnTo>
                      <a:pt x="371" y="121"/>
                    </a:lnTo>
                    <a:lnTo>
                      <a:pt x="433" y="88"/>
                    </a:lnTo>
                    <a:lnTo>
                      <a:pt x="517" y="21"/>
                    </a:lnTo>
                    <a:lnTo>
                      <a:pt x="537" y="0"/>
                    </a:lnTo>
                    <a:lnTo>
                      <a:pt x="535" y="3"/>
                    </a:lnTo>
                    <a:lnTo>
                      <a:pt x="534" y="17"/>
                    </a:lnTo>
                    <a:lnTo>
                      <a:pt x="527" y="68"/>
                    </a:lnTo>
                    <a:lnTo>
                      <a:pt x="523" y="106"/>
                    </a:lnTo>
                    <a:lnTo>
                      <a:pt x="523" y="108"/>
                    </a:lnTo>
                    <a:lnTo>
                      <a:pt x="523" y="110"/>
                    </a:lnTo>
                    <a:lnTo>
                      <a:pt x="522" y="121"/>
                    </a:lnTo>
                    <a:lnTo>
                      <a:pt x="522" y="132"/>
                    </a:lnTo>
                    <a:lnTo>
                      <a:pt x="523" y="134"/>
                    </a:lnTo>
                    <a:lnTo>
                      <a:pt x="522" y="138"/>
                    </a:lnTo>
                    <a:lnTo>
                      <a:pt x="522" y="146"/>
                    </a:lnTo>
                    <a:lnTo>
                      <a:pt x="522" y="167"/>
                    </a:lnTo>
                    <a:lnTo>
                      <a:pt x="519" y="190"/>
                    </a:lnTo>
                    <a:lnTo>
                      <a:pt x="519" y="194"/>
                    </a:lnTo>
                    <a:lnTo>
                      <a:pt x="518" y="199"/>
                    </a:lnTo>
                    <a:lnTo>
                      <a:pt x="515" y="203"/>
                    </a:lnTo>
                    <a:lnTo>
                      <a:pt x="509" y="214"/>
                    </a:lnTo>
                    <a:lnTo>
                      <a:pt x="494" y="235"/>
                    </a:lnTo>
                    <a:lnTo>
                      <a:pt x="486" y="243"/>
                    </a:lnTo>
                    <a:lnTo>
                      <a:pt x="485" y="246"/>
                    </a:lnTo>
                    <a:lnTo>
                      <a:pt x="483" y="252"/>
                    </a:lnTo>
                    <a:lnTo>
                      <a:pt x="482" y="256"/>
                    </a:lnTo>
                    <a:lnTo>
                      <a:pt x="482" y="256"/>
                    </a:lnTo>
                    <a:lnTo>
                      <a:pt x="478" y="266"/>
                    </a:lnTo>
                    <a:lnTo>
                      <a:pt x="477" y="279"/>
                    </a:lnTo>
                    <a:lnTo>
                      <a:pt x="477" y="288"/>
                    </a:lnTo>
                    <a:lnTo>
                      <a:pt x="479" y="295"/>
                    </a:lnTo>
                    <a:lnTo>
                      <a:pt x="481" y="299"/>
                    </a:lnTo>
                    <a:lnTo>
                      <a:pt x="479" y="304"/>
                    </a:lnTo>
                    <a:lnTo>
                      <a:pt x="478" y="305"/>
                    </a:lnTo>
                    <a:lnTo>
                      <a:pt x="478" y="305"/>
                    </a:lnTo>
                    <a:lnTo>
                      <a:pt x="474" y="308"/>
                    </a:lnTo>
                    <a:lnTo>
                      <a:pt x="469" y="315"/>
                    </a:lnTo>
                    <a:lnTo>
                      <a:pt x="456" y="328"/>
                    </a:lnTo>
                    <a:lnTo>
                      <a:pt x="449" y="336"/>
                    </a:lnTo>
                    <a:lnTo>
                      <a:pt x="449" y="336"/>
                    </a:lnTo>
                    <a:lnTo>
                      <a:pt x="448" y="336"/>
                    </a:lnTo>
                    <a:lnTo>
                      <a:pt x="449" y="336"/>
                    </a:lnTo>
                    <a:lnTo>
                      <a:pt x="448" y="336"/>
                    </a:lnTo>
                    <a:lnTo>
                      <a:pt x="449" y="336"/>
                    </a:lnTo>
                    <a:lnTo>
                      <a:pt x="449" y="336"/>
                    </a:lnTo>
                    <a:close/>
                  </a:path>
                </a:pathLst>
              </a:custGeom>
              <a:solidFill>
                <a:srgbClr val="47D9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0" name="Freeform 400"/>
              <p:cNvSpPr>
                <a:spLocks/>
              </p:cNvSpPr>
              <p:nvPr/>
            </p:nvSpPr>
            <p:spPr bwMode="auto">
              <a:xfrm>
                <a:off x="4668" y="2324"/>
                <a:ext cx="179" cy="238"/>
              </a:xfrm>
              <a:custGeom>
                <a:avLst/>
                <a:gdLst/>
                <a:ahLst/>
                <a:cxnLst>
                  <a:cxn ang="0">
                    <a:pos x="410" y="389"/>
                  </a:cxn>
                  <a:cxn ang="0">
                    <a:pos x="393" y="523"/>
                  </a:cxn>
                  <a:cxn ang="0">
                    <a:pos x="389" y="572"/>
                  </a:cxn>
                  <a:cxn ang="0">
                    <a:pos x="356" y="672"/>
                  </a:cxn>
                  <a:cxn ang="0">
                    <a:pos x="299" y="706"/>
                  </a:cxn>
                  <a:cxn ang="0">
                    <a:pos x="239" y="703"/>
                  </a:cxn>
                  <a:cxn ang="0">
                    <a:pos x="203" y="668"/>
                  </a:cxn>
                  <a:cxn ang="0">
                    <a:pos x="169" y="583"/>
                  </a:cxn>
                  <a:cxn ang="0">
                    <a:pos x="163" y="528"/>
                  </a:cxn>
                  <a:cxn ang="0">
                    <a:pos x="145" y="462"/>
                  </a:cxn>
                  <a:cxn ang="0">
                    <a:pos x="129" y="411"/>
                  </a:cxn>
                  <a:cxn ang="0">
                    <a:pos x="125" y="376"/>
                  </a:cxn>
                  <a:cxn ang="0">
                    <a:pos x="120" y="366"/>
                  </a:cxn>
                  <a:cxn ang="0">
                    <a:pos x="101" y="357"/>
                  </a:cxn>
                  <a:cxn ang="0">
                    <a:pos x="88" y="346"/>
                  </a:cxn>
                  <a:cxn ang="0">
                    <a:pos x="81" y="333"/>
                  </a:cxn>
                  <a:cxn ang="0">
                    <a:pos x="85" y="331"/>
                  </a:cxn>
                  <a:cxn ang="0">
                    <a:pos x="105" y="331"/>
                  </a:cxn>
                  <a:cxn ang="0">
                    <a:pos x="128" y="328"/>
                  </a:cxn>
                  <a:cxn ang="0">
                    <a:pos x="124" y="315"/>
                  </a:cxn>
                  <a:cxn ang="0">
                    <a:pos x="114" y="300"/>
                  </a:cxn>
                  <a:cxn ang="0">
                    <a:pos x="94" y="279"/>
                  </a:cxn>
                  <a:cxn ang="0">
                    <a:pos x="89" y="243"/>
                  </a:cxn>
                  <a:cxn ang="0">
                    <a:pos x="89" y="190"/>
                  </a:cxn>
                  <a:cxn ang="0">
                    <a:pos x="52" y="165"/>
                  </a:cxn>
                  <a:cxn ang="0">
                    <a:pos x="20" y="130"/>
                  </a:cxn>
                  <a:cxn ang="0">
                    <a:pos x="2" y="93"/>
                  </a:cxn>
                  <a:cxn ang="0">
                    <a:pos x="0" y="86"/>
                  </a:cxn>
                  <a:cxn ang="0">
                    <a:pos x="10" y="89"/>
                  </a:cxn>
                  <a:cxn ang="0">
                    <a:pos x="93" y="133"/>
                  </a:cxn>
                  <a:cxn ang="0">
                    <a:pos x="209" y="153"/>
                  </a:cxn>
                  <a:cxn ang="0">
                    <a:pos x="295" y="146"/>
                  </a:cxn>
                  <a:cxn ang="0">
                    <a:pos x="517" y="21"/>
                  </a:cxn>
                  <a:cxn ang="0">
                    <a:pos x="534" y="17"/>
                  </a:cxn>
                  <a:cxn ang="0">
                    <a:pos x="523" y="108"/>
                  </a:cxn>
                  <a:cxn ang="0">
                    <a:pos x="522" y="132"/>
                  </a:cxn>
                  <a:cxn ang="0">
                    <a:pos x="522" y="146"/>
                  </a:cxn>
                  <a:cxn ang="0">
                    <a:pos x="519" y="194"/>
                  </a:cxn>
                  <a:cxn ang="0">
                    <a:pos x="509" y="214"/>
                  </a:cxn>
                  <a:cxn ang="0">
                    <a:pos x="485" y="246"/>
                  </a:cxn>
                  <a:cxn ang="0">
                    <a:pos x="482" y="256"/>
                  </a:cxn>
                  <a:cxn ang="0">
                    <a:pos x="477" y="288"/>
                  </a:cxn>
                  <a:cxn ang="0">
                    <a:pos x="479" y="303"/>
                  </a:cxn>
                  <a:cxn ang="0">
                    <a:pos x="474" y="308"/>
                  </a:cxn>
                  <a:cxn ang="0">
                    <a:pos x="448" y="335"/>
                  </a:cxn>
                  <a:cxn ang="0">
                    <a:pos x="448" y="335"/>
                  </a:cxn>
                  <a:cxn ang="0">
                    <a:pos x="448" y="335"/>
                  </a:cxn>
                </a:cxnLst>
                <a:rect l="0" t="0" r="r" b="b"/>
                <a:pathLst>
                  <a:path w="537" h="714">
                    <a:moveTo>
                      <a:pt x="448" y="335"/>
                    </a:moveTo>
                    <a:lnTo>
                      <a:pt x="432" y="353"/>
                    </a:lnTo>
                    <a:lnTo>
                      <a:pt x="410" y="389"/>
                    </a:lnTo>
                    <a:lnTo>
                      <a:pt x="398" y="426"/>
                    </a:lnTo>
                    <a:lnTo>
                      <a:pt x="394" y="462"/>
                    </a:lnTo>
                    <a:lnTo>
                      <a:pt x="393" y="523"/>
                    </a:lnTo>
                    <a:lnTo>
                      <a:pt x="393" y="534"/>
                    </a:lnTo>
                    <a:lnTo>
                      <a:pt x="392" y="546"/>
                    </a:lnTo>
                    <a:lnTo>
                      <a:pt x="389" y="572"/>
                    </a:lnTo>
                    <a:lnTo>
                      <a:pt x="379" y="628"/>
                    </a:lnTo>
                    <a:lnTo>
                      <a:pt x="369" y="652"/>
                    </a:lnTo>
                    <a:lnTo>
                      <a:pt x="356" y="672"/>
                    </a:lnTo>
                    <a:lnTo>
                      <a:pt x="349" y="677"/>
                    </a:lnTo>
                    <a:lnTo>
                      <a:pt x="329" y="689"/>
                    </a:lnTo>
                    <a:lnTo>
                      <a:pt x="299" y="706"/>
                    </a:lnTo>
                    <a:lnTo>
                      <a:pt x="275" y="714"/>
                    </a:lnTo>
                    <a:lnTo>
                      <a:pt x="256" y="713"/>
                    </a:lnTo>
                    <a:lnTo>
                      <a:pt x="239" y="703"/>
                    </a:lnTo>
                    <a:lnTo>
                      <a:pt x="219" y="685"/>
                    </a:lnTo>
                    <a:lnTo>
                      <a:pt x="209" y="673"/>
                    </a:lnTo>
                    <a:lnTo>
                      <a:pt x="203" y="668"/>
                    </a:lnTo>
                    <a:lnTo>
                      <a:pt x="193" y="650"/>
                    </a:lnTo>
                    <a:lnTo>
                      <a:pt x="183" y="629"/>
                    </a:lnTo>
                    <a:lnTo>
                      <a:pt x="169" y="583"/>
                    </a:lnTo>
                    <a:lnTo>
                      <a:pt x="165" y="552"/>
                    </a:lnTo>
                    <a:lnTo>
                      <a:pt x="163" y="544"/>
                    </a:lnTo>
                    <a:lnTo>
                      <a:pt x="163" y="528"/>
                    </a:lnTo>
                    <a:lnTo>
                      <a:pt x="157" y="496"/>
                    </a:lnTo>
                    <a:lnTo>
                      <a:pt x="148" y="469"/>
                    </a:lnTo>
                    <a:lnTo>
                      <a:pt x="145" y="462"/>
                    </a:lnTo>
                    <a:lnTo>
                      <a:pt x="141" y="457"/>
                    </a:lnTo>
                    <a:lnTo>
                      <a:pt x="136" y="442"/>
                    </a:lnTo>
                    <a:lnTo>
                      <a:pt x="129" y="411"/>
                    </a:lnTo>
                    <a:lnTo>
                      <a:pt x="126" y="385"/>
                    </a:lnTo>
                    <a:lnTo>
                      <a:pt x="126" y="380"/>
                    </a:lnTo>
                    <a:lnTo>
                      <a:pt x="125" y="376"/>
                    </a:lnTo>
                    <a:lnTo>
                      <a:pt x="124" y="373"/>
                    </a:lnTo>
                    <a:lnTo>
                      <a:pt x="122" y="369"/>
                    </a:lnTo>
                    <a:lnTo>
                      <a:pt x="120" y="366"/>
                    </a:lnTo>
                    <a:lnTo>
                      <a:pt x="113" y="362"/>
                    </a:lnTo>
                    <a:lnTo>
                      <a:pt x="108" y="360"/>
                    </a:lnTo>
                    <a:lnTo>
                      <a:pt x="101" y="357"/>
                    </a:lnTo>
                    <a:lnTo>
                      <a:pt x="102" y="357"/>
                    </a:lnTo>
                    <a:lnTo>
                      <a:pt x="96" y="353"/>
                    </a:lnTo>
                    <a:lnTo>
                      <a:pt x="88" y="346"/>
                    </a:lnTo>
                    <a:lnTo>
                      <a:pt x="83" y="340"/>
                    </a:lnTo>
                    <a:lnTo>
                      <a:pt x="81" y="336"/>
                    </a:lnTo>
                    <a:lnTo>
                      <a:pt x="81" y="333"/>
                    </a:lnTo>
                    <a:lnTo>
                      <a:pt x="81" y="332"/>
                    </a:lnTo>
                    <a:lnTo>
                      <a:pt x="83" y="331"/>
                    </a:lnTo>
                    <a:lnTo>
                      <a:pt x="85" y="331"/>
                    </a:lnTo>
                    <a:lnTo>
                      <a:pt x="96" y="331"/>
                    </a:lnTo>
                    <a:lnTo>
                      <a:pt x="104" y="331"/>
                    </a:lnTo>
                    <a:lnTo>
                      <a:pt x="105" y="331"/>
                    </a:lnTo>
                    <a:lnTo>
                      <a:pt x="108" y="331"/>
                    </a:lnTo>
                    <a:lnTo>
                      <a:pt x="120" y="329"/>
                    </a:lnTo>
                    <a:lnTo>
                      <a:pt x="128" y="328"/>
                    </a:lnTo>
                    <a:lnTo>
                      <a:pt x="129" y="327"/>
                    </a:lnTo>
                    <a:lnTo>
                      <a:pt x="128" y="324"/>
                    </a:lnTo>
                    <a:lnTo>
                      <a:pt x="124" y="315"/>
                    </a:lnTo>
                    <a:lnTo>
                      <a:pt x="122" y="308"/>
                    </a:lnTo>
                    <a:lnTo>
                      <a:pt x="122" y="307"/>
                    </a:lnTo>
                    <a:lnTo>
                      <a:pt x="114" y="300"/>
                    </a:lnTo>
                    <a:lnTo>
                      <a:pt x="102" y="288"/>
                    </a:lnTo>
                    <a:lnTo>
                      <a:pt x="98" y="284"/>
                    </a:lnTo>
                    <a:lnTo>
                      <a:pt x="94" y="279"/>
                    </a:lnTo>
                    <a:lnTo>
                      <a:pt x="92" y="272"/>
                    </a:lnTo>
                    <a:lnTo>
                      <a:pt x="90" y="263"/>
                    </a:lnTo>
                    <a:lnTo>
                      <a:pt x="89" y="243"/>
                    </a:lnTo>
                    <a:lnTo>
                      <a:pt x="90" y="205"/>
                    </a:lnTo>
                    <a:lnTo>
                      <a:pt x="92" y="191"/>
                    </a:lnTo>
                    <a:lnTo>
                      <a:pt x="89" y="190"/>
                    </a:lnTo>
                    <a:lnTo>
                      <a:pt x="80" y="183"/>
                    </a:lnTo>
                    <a:lnTo>
                      <a:pt x="59" y="170"/>
                    </a:lnTo>
                    <a:lnTo>
                      <a:pt x="52" y="165"/>
                    </a:lnTo>
                    <a:lnTo>
                      <a:pt x="44" y="159"/>
                    </a:lnTo>
                    <a:lnTo>
                      <a:pt x="31" y="146"/>
                    </a:lnTo>
                    <a:lnTo>
                      <a:pt x="20" y="130"/>
                    </a:lnTo>
                    <a:lnTo>
                      <a:pt x="6" y="104"/>
                    </a:lnTo>
                    <a:lnTo>
                      <a:pt x="3" y="94"/>
                    </a:lnTo>
                    <a:lnTo>
                      <a:pt x="2" y="93"/>
                    </a:lnTo>
                    <a:lnTo>
                      <a:pt x="0" y="90"/>
                    </a:lnTo>
                    <a:lnTo>
                      <a:pt x="0" y="88"/>
                    </a:lnTo>
                    <a:lnTo>
                      <a:pt x="0" y="86"/>
                    </a:lnTo>
                    <a:lnTo>
                      <a:pt x="2" y="85"/>
                    </a:lnTo>
                    <a:lnTo>
                      <a:pt x="3" y="84"/>
                    </a:lnTo>
                    <a:lnTo>
                      <a:pt x="10" y="89"/>
                    </a:lnTo>
                    <a:lnTo>
                      <a:pt x="37" y="105"/>
                    </a:lnTo>
                    <a:lnTo>
                      <a:pt x="80" y="128"/>
                    </a:lnTo>
                    <a:lnTo>
                      <a:pt x="93" y="133"/>
                    </a:lnTo>
                    <a:lnTo>
                      <a:pt x="106" y="138"/>
                    </a:lnTo>
                    <a:lnTo>
                      <a:pt x="138" y="146"/>
                    </a:lnTo>
                    <a:lnTo>
                      <a:pt x="209" y="153"/>
                    </a:lnTo>
                    <a:lnTo>
                      <a:pt x="251" y="154"/>
                    </a:lnTo>
                    <a:lnTo>
                      <a:pt x="254" y="153"/>
                    </a:lnTo>
                    <a:lnTo>
                      <a:pt x="295" y="146"/>
                    </a:lnTo>
                    <a:lnTo>
                      <a:pt x="371" y="121"/>
                    </a:lnTo>
                    <a:lnTo>
                      <a:pt x="433" y="88"/>
                    </a:lnTo>
                    <a:lnTo>
                      <a:pt x="517" y="21"/>
                    </a:lnTo>
                    <a:lnTo>
                      <a:pt x="537" y="0"/>
                    </a:lnTo>
                    <a:lnTo>
                      <a:pt x="535" y="3"/>
                    </a:lnTo>
                    <a:lnTo>
                      <a:pt x="534" y="17"/>
                    </a:lnTo>
                    <a:lnTo>
                      <a:pt x="527" y="68"/>
                    </a:lnTo>
                    <a:lnTo>
                      <a:pt x="523" y="106"/>
                    </a:lnTo>
                    <a:lnTo>
                      <a:pt x="523" y="108"/>
                    </a:lnTo>
                    <a:lnTo>
                      <a:pt x="523" y="110"/>
                    </a:lnTo>
                    <a:lnTo>
                      <a:pt x="522" y="121"/>
                    </a:lnTo>
                    <a:lnTo>
                      <a:pt x="522" y="132"/>
                    </a:lnTo>
                    <a:lnTo>
                      <a:pt x="523" y="134"/>
                    </a:lnTo>
                    <a:lnTo>
                      <a:pt x="522" y="138"/>
                    </a:lnTo>
                    <a:lnTo>
                      <a:pt x="522" y="146"/>
                    </a:lnTo>
                    <a:lnTo>
                      <a:pt x="522" y="167"/>
                    </a:lnTo>
                    <a:lnTo>
                      <a:pt x="519" y="190"/>
                    </a:lnTo>
                    <a:lnTo>
                      <a:pt x="519" y="194"/>
                    </a:lnTo>
                    <a:lnTo>
                      <a:pt x="518" y="199"/>
                    </a:lnTo>
                    <a:lnTo>
                      <a:pt x="515" y="203"/>
                    </a:lnTo>
                    <a:lnTo>
                      <a:pt x="509" y="214"/>
                    </a:lnTo>
                    <a:lnTo>
                      <a:pt x="494" y="235"/>
                    </a:lnTo>
                    <a:lnTo>
                      <a:pt x="486" y="243"/>
                    </a:lnTo>
                    <a:lnTo>
                      <a:pt x="485" y="246"/>
                    </a:lnTo>
                    <a:lnTo>
                      <a:pt x="483" y="252"/>
                    </a:lnTo>
                    <a:lnTo>
                      <a:pt x="482" y="256"/>
                    </a:lnTo>
                    <a:lnTo>
                      <a:pt x="482" y="256"/>
                    </a:lnTo>
                    <a:lnTo>
                      <a:pt x="478" y="266"/>
                    </a:lnTo>
                    <a:lnTo>
                      <a:pt x="477" y="279"/>
                    </a:lnTo>
                    <a:lnTo>
                      <a:pt x="477" y="288"/>
                    </a:lnTo>
                    <a:lnTo>
                      <a:pt x="479" y="293"/>
                    </a:lnTo>
                    <a:lnTo>
                      <a:pt x="481" y="299"/>
                    </a:lnTo>
                    <a:lnTo>
                      <a:pt x="479" y="303"/>
                    </a:lnTo>
                    <a:lnTo>
                      <a:pt x="478" y="304"/>
                    </a:lnTo>
                    <a:lnTo>
                      <a:pt x="478" y="304"/>
                    </a:lnTo>
                    <a:lnTo>
                      <a:pt x="474" y="308"/>
                    </a:lnTo>
                    <a:lnTo>
                      <a:pt x="469" y="313"/>
                    </a:lnTo>
                    <a:lnTo>
                      <a:pt x="456" y="327"/>
                    </a:lnTo>
                    <a:lnTo>
                      <a:pt x="448" y="335"/>
                    </a:lnTo>
                    <a:lnTo>
                      <a:pt x="448" y="335"/>
                    </a:lnTo>
                    <a:lnTo>
                      <a:pt x="446" y="335"/>
                    </a:lnTo>
                    <a:lnTo>
                      <a:pt x="448" y="335"/>
                    </a:lnTo>
                    <a:lnTo>
                      <a:pt x="446" y="335"/>
                    </a:lnTo>
                    <a:lnTo>
                      <a:pt x="448" y="335"/>
                    </a:lnTo>
                    <a:lnTo>
                      <a:pt x="448" y="335"/>
                    </a:lnTo>
                    <a:close/>
                  </a:path>
                </a:pathLst>
              </a:custGeom>
              <a:solidFill>
                <a:srgbClr val="36C7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1" name="Freeform 401"/>
              <p:cNvSpPr>
                <a:spLocks/>
              </p:cNvSpPr>
              <p:nvPr/>
            </p:nvSpPr>
            <p:spPr bwMode="auto">
              <a:xfrm>
                <a:off x="4668" y="2324"/>
                <a:ext cx="179" cy="232"/>
              </a:xfrm>
              <a:custGeom>
                <a:avLst/>
                <a:gdLst/>
                <a:ahLst/>
                <a:cxnLst>
                  <a:cxn ang="0">
                    <a:pos x="406" y="389"/>
                  </a:cxn>
                  <a:cxn ang="0">
                    <a:pos x="385" y="515"/>
                  </a:cxn>
                  <a:cxn ang="0">
                    <a:pos x="381" y="563"/>
                  </a:cxn>
                  <a:cxn ang="0">
                    <a:pos x="349" y="658"/>
                  </a:cxn>
                  <a:cxn ang="0">
                    <a:pos x="299" y="690"/>
                  </a:cxn>
                  <a:cxn ang="0">
                    <a:pos x="244" y="690"/>
                  </a:cxn>
                  <a:cxn ang="0">
                    <a:pos x="211" y="658"/>
                  </a:cxn>
                  <a:cxn ang="0">
                    <a:pos x="171" y="559"/>
                  </a:cxn>
                  <a:cxn ang="0">
                    <a:pos x="170" y="526"/>
                  </a:cxn>
                  <a:cxn ang="0">
                    <a:pos x="152" y="461"/>
                  </a:cxn>
                  <a:cxn ang="0">
                    <a:pos x="133" y="411"/>
                  </a:cxn>
                  <a:cxn ang="0">
                    <a:pos x="129" y="378"/>
                  </a:cxn>
                  <a:cxn ang="0">
                    <a:pos x="122" y="368"/>
                  </a:cxn>
                  <a:cxn ang="0">
                    <a:pos x="102" y="356"/>
                  </a:cxn>
                  <a:cxn ang="0">
                    <a:pos x="89" y="345"/>
                  </a:cxn>
                  <a:cxn ang="0">
                    <a:pos x="81" y="333"/>
                  </a:cxn>
                  <a:cxn ang="0">
                    <a:pos x="85" y="331"/>
                  </a:cxn>
                  <a:cxn ang="0">
                    <a:pos x="105" y="331"/>
                  </a:cxn>
                  <a:cxn ang="0">
                    <a:pos x="128" y="328"/>
                  </a:cxn>
                  <a:cxn ang="0">
                    <a:pos x="124" y="315"/>
                  </a:cxn>
                  <a:cxn ang="0">
                    <a:pos x="114" y="300"/>
                  </a:cxn>
                  <a:cxn ang="0">
                    <a:pos x="94" y="279"/>
                  </a:cxn>
                  <a:cxn ang="0">
                    <a:pos x="89" y="243"/>
                  </a:cxn>
                  <a:cxn ang="0">
                    <a:pos x="89" y="190"/>
                  </a:cxn>
                  <a:cxn ang="0">
                    <a:pos x="52" y="165"/>
                  </a:cxn>
                  <a:cxn ang="0">
                    <a:pos x="20" y="130"/>
                  </a:cxn>
                  <a:cxn ang="0">
                    <a:pos x="2" y="93"/>
                  </a:cxn>
                  <a:cxn ang="0">
                    <a:pos x="0" y="86"/>
                  </a:cxn>
                  <a:cxn ang="0">
                    <a:pos x="10" y="89"/>
                  </a:cxn>
                  <a:cxn ang="0">
                    <a:pos x="93" y="133"/>
                  </a:cxn>
                  <a:cxn ang="0">
                    <a:pos x="209" y="153"/>
                  </a:cxn>
                  <a:cxn ang="0">
                    <a:pos x="295" y="146"/>
                  </a:cxn>
                  <a:cxn ang="0">
                    <a:pos x="517" y="21"/>
                  </a:cxn>
                  <a:cxn ang="0">
                    <a:pos x="534" y="17"/>
                  </a:cxn>
                  <a:cxn ang="0">
                    <a:pos x="523" y="108"/>
                  </a:cxn>
                  <a:cxn ang="0">
                    <a:pos x="522" y="132"/>
                  </a:cxn>
                  <a:cxn ang="0">
                    <a:pos x="522" y="146"/>
                  </a:cxn>
                  <a:cxn ang="0">
                    <a:pos x="519" y="194"/>
                  </a:cxn>
                  <a:cxn ang="0">
                    <a:pos x="509" y="214"/>
                  </a:cxn>
                  <a:cxn ang="0">
                    <a:pos x="485" y="246"/>
                  </a:cxn>
                  <a:cxn ang="0">
                    <a:pos x="482" y="256"/>
                  </a:cxn>
                  <a:cxn ang="0">
                    <a:pos x="477" y="288"/>
                  </a:cxn>
                  <a:cxn ang="0">
                    <a:pos x="479" y="303"/>
                  </a:cxn>
                  <a:cxn ang="0">
                    <a:pos x="474" y="308"/>
                  </a:cxn>
                  <a:cxn ang="0">
                    <a:pos x="446" y="333"/>
                  </a:cxn>
                  <a:cxn ang="0">
                    <a:pos x="446" y="333"/>
                  </a:cxn>
                  <a:cxn ang="0">
                    <a:pos x="446" y="333"/>
                  </a:cxn>
                </a:cxnLst>
                <a:rect l="0" t="0" r="r" b="b"/>
                <a:pathLst>
                  <a:path w="537" h="697">
                    <a:moveTo>
                      <a:pt x="446" y="333"/>
                    </a:moveTo>
                    <a:lnTo>
                      <a:pt x="429" y="352"/>
                    </a:lnTo>
                    <a:lnTo>
                      <a:pt x="406" y="389"/>
                    </a:lnTo>
                    <a:lnTo>
                      <a:pt x="393" y="423"/>
                    </a:lnTo>
                    <a:lnTo>
                      <a:pt x="387" y="458"/>
                    </a:lnTo>
                    <a:lnTo>
                      <a:pt x="385" y="515"/>
                    </a:lnTo>
                    <a:lnTo>
                      <a:pt x="385" y="526"/>
                    </a:lnTo>
                    <a:lnTo>
                      <a:pt x="384" y="538"/>
                    </a:lnTo>
                    <a:lnTo>
                      <a:pt x="381" y="563"/>
                    </a:lnTo>
                    <a:lnTo>
                      <a:pt x="371" y="616"/>
                    </a:lnTo>
                    <a:lnTo>
                      <a:pt x="361" y="640"/>
                    </a:lnTo>
                    <a:lnTo>
                      <a:pt x="349" y="658"/>
                    </a:lnTo>
                    <a:lnTo>
                      <a:pt x="343" y="664"/>
                    </a:lnTo>
                    <a:lnTo>
                      <a:pt x="325" y="674"/>
                    </a:lnTo>
                    <a:lnTo>
                      <a:pt x="299" y="690"/>
                    </a:lnTo>
                    <a:lnTo>
                      <a:pt x="279" y="697"/>
                    </a:lnTo>
                    <a:lnTo>
                      <a:pt x="260" y="697"/>
                    </a:lnTo>
                    <a:lnTo>
                      <a:pt x="244" y="690"/>
                    </a:lnTo>
                    <a:lnTo>
                      <a:pt x="226" y="674"/>
                    </a:lnTo>
                    <a:lnTo>
                      <a:pt x="217" y="664"/>
                    </a:lnTo>
                    <a:lnTo>
                      <a:pt x="211" y="658"/>
                    </a:lnTo>
                    <a:lnTo>
                      <a:pt x="201" y="642"/>
                    </a:lnTo>
                    <a:lnTo>
                      <a:pt x="182" y="601"/>
                    </a:lnTo>
                    <a:lnTo>
                      <a:pt x="171" y="559"/>
                    </a:lnTo>
                    <a:lnTo>
                      <a:pt x="171" y="549"/>
                    </a:lnTo>
                    <a:lnTo>
                      <a:pt x="170" y="542"/>
                    </a:lnTo>
                    <a:lnTo>
                      <a:pt x="170" y="526"/>
                    </a:lnTo>
                    <a:lnTo>
                      <a:pt x="163" y="494"/>
                    </a:lnTo>
                    <a:lnTo>
                      <a:pt x="154" y="467"/>
                    </a:lnTo>
                    <a:lnTo>
                      <a:pt x="152" y="461"/>
                    </a:lnTo>
                    <a:lnTo>
                      <a:pt x="148" y="455"/>
                    </a:lnTo>
                    <a:lnTo>
                      <a:pt x="141" y="441"/>
                    </a:lnTo>
                    <a:lnTo>
                      <a:pt x="133" y="411"/>
                    </a:lnTo>
                    <a:lnTo>
                      <a:pt x="130" y="386"/>
                    </a:lnTo>
                    <a:lnTo>
                      <a:pt x="130" y="381"/>
                    </a:lnTo>
                    <a:lnTo>
                      <a:pt x="129" y="378"/>
                    </a:lnTo>
                    <a:lnTo>
                      <a:pt x="128" y="374"/>
                    </a:lnTo>
                    <a:lnTo>
                      <a:pt x="125" y="370"/>
                    </a:lnTo>
                    <a:lnTo>
                      <a:pt x="122" y="368"/>
                    </a:lnTo>
                    <a:lnTo>
                      <a:pt x="116" y="362"/>
                    </a:lnTo>
                    <a:lnTo>
                      <a:pt x="110" y="360"/>
                    </a:lnTo>
                    <a:lnTo>
                      <a:pt x="102" y="356"/>
                    </a:lnTo>
                    <a:lnTo>
                      <a:pt x="104" y="356"/>
                    </a:lnTo>
                    <a:lnTo>
                      <a:pt x="97" y="353"/>
                    </a:lnTo>
                    <a:lnTo>
                      <a:pt x="89" y="345"/>
                    </a:lnTo>
                    <a:lnTo>
                      <a:pt x="84" y="340"/>
                    </a:lnTo>
                    <a:lnTo>
                      <a:pt x="81" y="336"/>
                    </a:lnTo>
                    <a:lnTo>
                      <a:pt x="81" y="333"/>
                    </a:lnTo>
                    <a:lnTo>
                      <a:pt x="81" y="332"/>
                    </a:lnTo>
                    <a:lnTo>
                      <a:pt x="83" y="331"/>
                    </a:lnTo>
                    <a:lnTo>
                      <a:pt x="85" y="331"/>
                    </a:lnTo>
                    <a:lnTo>
                      <a:pt x="96" y="331"/>
                    </a:lnTo>
                    <a:lnTo>
                      <a:pt x="104" y="331"/>
                    </a:lnTo>
                    <a:lnTo>
                      <a:pt x="105" y="331"/>
                    </a:lnTo>
                    <a:lnTo>
                      <a:pt x="108" y="331"/>
                    </a:lnTo>
                    <a:lnTo>
                      <a:pt x="120" y="329"/>
                    </a:lnTo>
                    <a:lnTo>
                      <a:pt x="128" y="328"/>
                    </a:lnTo>
                    <a:lnTo>
                      <a:pt x="129" y="327"/>
                    </a:lnTo>
                    <a:lnTo>
                      <a:pt x="128" y="324"/>
                    </a:lnTo>
                    <a:lnTo>
                      <a:pt x="124" y="315"/>
                    </a:lnTo>
                    <a:lnTo>
                      <a:pt x="122" y="308"/>
                    </a:lnTo>
                    <a:lnTo>
                      <a:pt x="122" y="307"/>
                    </a:lnTo>
                    <a:lnTo>
                      <a:pt x="114" y="300"/>
                    </a:lnTo>
                    <a:lnTo>
                      <a:pt x="102" y="288"/>
                    </a:lnTo>
                    <a:lnTo>
                      <a:pt x="98" y="284"/>
                    </a:lnTo>
                    <a:lnTo>
                      <a:pt x="94" y="279"/>
                    </a:lnTo>
                    <a:lnTo>
                      <a:pt x="92" y="272"/>
                    </a:lnTo>
                    <a:lnTo>
                      <a:pt x="90" y="263"/>
                    </a:lnTo>
                    <a:lnTo>
                      <a:pt x="89" y="243"/>
                    </a:lnTo>
                    <a:lnTo>
                      <a:pt x="90" y="205"/>
                    </a:lnTo>
                    <a:lnTo>
                      <a:pt x="92" y="191"/>
                    </a:lnTo>
                    <a:lnTo>
                      <a:pt x="89" y="190"/>
                    </a:lnTo>
                    <a:lnTo>
                      <a:pt x="80" y="183"/>
                    </a:lnTo>
                    <a:lnTo>
                      <a:pt x="59" y="170"/>
                    </a:lnTo>
                    <a:lnTo>
                      <a:pt x="52" y="165"/>
                    </a:lnTo>
                    <a:lnTo>
                      <a:pt x="44" y="159"/>
                    </a:lnTo>
                    <a:lnTo>
                      <a:pt x="31" y="146"/>
                    </a:lnTo>
                    <a:lnTo>
                      <a:pt x="20" y="130"/>
                    </a:lnTo>
                    <a:lnTo>
                      <a:pt x="6" y="104"/>
                    </a:lnTo>
                    <a:lnTo>
                      <a:pt x="3" y="94"/>
                    </a:lnTo>
                    <a:lnTo>
                      <a:pt x="2" y="93"/>
                    </a:lnTo>
                    <a:lnTo>
                      <a:pt x="0" y="90"/>
                    </a:lnTo>
                    <a:lnTo>
                      <a:pt x="0" y="88"/>
                    </a:lnTo>
                    <a:lnTo>
                      <a:pt x="0" y="86"/>
                    </a:lnTo>
                    <a:lnTo>
                      <a:pt x="2" y="85"/>
                    </a:lnTo>
                    <a:lnTo>
                      <a:pt x="3" y="84"/>
                    </a:lnTo>
                    <a:lnTo>
                      <a:pt x="10" y="89"/>
                    </a:lnTo>
                    <a:lnTo>
                      <a:pt x="37" y="105"/>
                    </a:lnTo>
                    <a:lnTo>
                      <a:pt x="80" y="128"/>
                    </a:lnTo>
                    <a:lnTo>
                      <a:pt x="93" y="133"/>
                    </a:lnTo>
                    <a:lnTo>
                      <a:pt x="106" y="138"/>
                    </a:lnTo>
                    <a:lnTo>
                      <a:pt x="138" y="146"/>
                    </a:lnTo>
                    <a:lnTo>
                      <a:pt x="209" y="153"/>
                    </a:lnTo>
                    <a:lnTo>
                      <a:pt x="251" y="154"/>
                    </a:lnTo>
                    <a:lnTo>
                      <a:pt x="254" y="153"/>
                    </a:lnTo>
                    <a:lnTo>
                      <a:pt x="295" y="146"/>
                    </a:lnTo>
                    <a:lnTo>
                      <a:pt x="371" y="121"/>
                    </a:lnTo>
                    <a:lnTo>
                      <a:pt x="433" y="88"/>
                    </a:lnTo>
                    <a:lnTo>
                      <a:pt x="517" y="21"/>
                    </a:lnTo>
                    <a:lnTo>
                      <a:pt x="537" y="0"/>
                    </a:lnTo>
                    <a:lnTo>
                      <a:pt x="535" y="3"/>
                    </a:lnTo>
                    <a:lnTo>
                      <a:pt x="534" y="17"/>
                    </a:lnTo>
                    <a:lnTo>
                      <a:pt x="527" y="68"/>
                    </a:lnTo>
                    <a:lnTo>
                      <a:pt x="523" y="106"/>
                    </a:lnTo>
                    <a:lnTo>
                      <a:pt x="523" y="108"/>
                    </a:lnTo>
                    <a:lnTo>
                      <a:pt x="523" y="110"/>
                    </a:lnTo>
                    <a:lnTo>
                      <a:pt x="522" y="121"/>
                    </a:lnTo>
                    <a:lnTo>
                      <a:pt x="522" y="132"/>
                    </a:lnTo>
                    <a:lnTo>
                      <a:pt x="523" y="134"/>
                    </a:lnTo>
                    <a:lnTo>
                      <a:pt x="522" y="138"/>
                    </a:lnTo>
                    <a:lnTo>
                      <a:pt x="522" y="146"/>
                    </a:lnTo>
                    <a:lnTo>
                      <a:pt x="522" y="167"/>
                    </a:lnTo>
                    <a:lnTo>
                      <a:pt x="519" y="190"/>
                    </a:lnTo>
                    <a:lnTo>
                      <a:pt x="519" y="194"/>
                    </a:lnTo>
                    <a:lnTo>
                      <a:pt x="518" y="199"/>
                    </a:lnTo>
                    <a:lnTo>
                      <a:pt x="515" y="203"/>
                    </a:lnTo>
                    <a:lnTo>
                      <a:pt x="509" y="214"/>
                    </a:lnTo>
                    <a:lnTo>
                      <a:pt x="494" y="235"/>
                    </a:lnTo>
                    <a:lnTo>
                      <a:pt x="486" y="243"/>
                    </a:lnTo>
                    <a:lnTo>
                      <a:pt x="485" y="246"/>
                    </a:lnTo>
                    <a:lnTo>
                      <a:pt x="483" y="252"/>
                    </a:lnTo>
                    <a:lnTo>
                      <a:pt x="482" y="256"/>
                    </a:lnTo>
                    <a:lnTo>
                      <a:pt x="482" y="256"/>
                    </a:lnTo>
                    <a:lnTo>
                      <a:pt x="478" y="266"/>
                    </a:lnTo>
                    <a:lnTo>
                      <a:pt x="477" y="279"/>
                    </a:lnTo>
                    <a:lnTo>
                      <a:pt x="477" y="288"/>
                    </a:lnTo>
                    <a:lnTo>
                      <a:pt x="479" y="293"/>
                    </a:lnTo>
                    <a:lnTo>
                      <a:pt x="481" y="299"/>
                    </a:lnTo>
                    <a:lnTo>
                      <a:pt x="479" y="303"/>
                    </a:lnTo>
                    <a:lnTo>
                      <a:pt x="478" y="304"/>
                    </a:lnTo>
                    <a:lnTo>
                      <a:pt x="478" y="304"/>
                    </a:lnTo>
                    <a:lnTo>
                      <a:pt x="474" y="308"/>
                    </a:lnTo>
                    <a:lnTo>
                      <a:pt x="467" y="313"/>
                    </a:lnTo>
                    <a:lnTo>
                      <a:pt x="454" y="327"/>
                    </a:lnTo>
                    <a:lnTo>
                      <a:pt x="446" y="333"/>
                    </a:lnTo>
                    <a:lnTo>
                      <a:pt x="446" y="333"/>
                    </a:lnTo>
                    <a:lnTo>
                      <a:pt x="445" y="333"/>
                    </a:lnTo>
                    <a:lnTo>
                      <a:pt x="446" y="333"/>
                    </a:lnTo>
                    <a:lnTo>
                      <a:pt x="445" y="333"/>
                    </a:lnTo>
                    <a:lnTo>
                      <a:pt x="446" y="333"/>
                    </a:lnTo>
                    <a:lnTo>
                      <a:pt x="446" y="333"/>
                    </a:lnTo>
                    <a:close/>
                  </a:path>
                </a:pathLst>
              </a:custGeom>
              <a:solidFill>
                <a:srgbClr val="24BA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2" name="Freeform 402"/>
              <p:cNvSpPr>
                <a:spLocks/>
              </p:cNvSpPr>
              <p:nvPr/>
            </p:nvSpPr>
            <p:spPr bwMode="auto">
              <a:xfrm>
                <a:off x="4668" y="2324"/>
                <a:ext cx="179" cy="227"/>
              </a:xfrm>
              <a:custGeom>
                <a:avLst/>
                <a:gdLst/>
                <a:ahLst/>
                <a:cxnLst>
                  <a:cxn ang="0">
                    <a:pos x="401" y="389"/>
                  </a:cxn>
                  <a:cxn ang="0">
                    <a:pos x="379" y="482"/>
                  </a:cxn>
                  <a:cxn ang="0">
                    <a:pos x="377" y="530"/>
                  </a:cxn>
                  <a:cxn ang="0">
                    <a:pos x="343" y="645"/>
                  </a:cxn>
                  <a:cxn ang="0">
                    <a:pos x="300" y="673"/>
                  </a:cxn>
                  <a:cxn ang="0">
                    <a:pos x="250" y="676"/>
                  </a:cxn>
                  <a:cxn ang="0">
                    <a:pos x="219" y="648"/>
                  </a:cxn>
                  <a:cxn ang="0">
                    <a:pos x="179" y="556"/>
                  </a:cxn>
                  <a:cxn ang="0">
                    <a:pos x="177" y="523"/>
                  </a:cxn>
                  <a:cxn ang="0">
                    <a:pos x="157" y="458"/>
                  </a:cxn>
                  <a:cxn ang="0">
                    <a:pos x="140" y="411"/>
                  </a:cxn>
                  <a:cxn ang="0">
                    <a:pos x="136" y="380"/>
                  </a:cxn>
                  <a:cxn ang="0">
                    <a:pos x="128" y="369"/>
                  </a:cxn>
                  <a:cxn ang="0">
                    <a:pos x="104" y="356"/>
                  </a:cxn>
                  <a:cxn ang="0">
                    <a:pos x="89" y="345"/>
                  </a:cxn>
                  <a:cxn ang="0">
                    <a:pos x="81" y="333"/>
                  </a:cxn>
                  <a:cxn ang="0">
                    <a:pos x="85" y="331"/>
                  </a:cxn>
                  <a:cxn ang="0">
                    <a:pos x="105" y="331"/>
                  </a:cxn>
                  <a:cxn ang="0">
                    <a:pos x="128" y="328"/>
                  </a:cxn>
                  <a:cxn ang="0">
                    <a:pos x="124" y="315"/>
                  </a:cxn>
                  <a:cxn ang="0">
                    <a:pos x="114" y="300"/>
                  </a:cxn>
                  <a:cxn ang="0">
                    <a:pos x="94" y="279"/>
                  </a:cxn>
                  <a:cxn ang="0">
                    <a:pos x="89" y="243"/>
                  </a:cxn>
                  <a:cxn ang="0">
                    <a:pos x="89" y="190"/>
                  </a:cxn>
                  <a:cxn ang="0">
                    <a:pos x="52" y="165"/>
                  </a:cxn>
                  <a:cxn ang="0">
                    <a:pos x="20" y="130"/>
                  </a:cxn>
                  <a:cxn ang="0">
                    <a:pos x="2" y="93"/>
                  </a:cxn>
                  <a:cxn ang="0">
                    <a:pos x="0" y="86"/>
                  </a:cxn>
                  <a:cxn ang="0">
                    <a:pos x="10" y="89"/>
                  </a:cxn>
                  <a:cxn ang="0">
                    <a:pos x="93" y="133"/>
                  </a:cxn>
                  <a:cxn ang="0">
                    <a:pos x="209" y="153"/>
                  </a:cxn>
                  <a:cxn ang="0">
                    <a:pos x="295" y="146"/>
                  </a:cxn>
                  <a:cxn ang="0">
                    <a:pos x="517" y="21"/>
                  </a:cxn>
                  <a:cxn ang="0">
                    <a:pos x="534" y="17"/>
                  </a:cxn>
                  <a:cxn ang="0">
                    <a:pos x="523" y="108"/>
                  </a:cxn>
                  <a:cxn ang="0">
                    <a:pos x="522" y="132"/>
                  </a:cxn>
                  <a:cxn ang="0">
                    <a:pos x="522" y="146"/>
                  </a:cxn>
                  <a:cxn ang="0">
                    <a:pos x="519" y="194"/>
                  </a:cxn>
                  <a:cxn ang="0">
                    <a:pos x="509" y="214"/>
                  </a:cxn>
                  <a:cxn ang="0">
                    <a:pos x="485" y="246"/>
                  </a:cxn>
                  <a:cxn ang="0">
                    <a:pos x="482" y="256"/>
                  </a:cxn>
                  <a:cxn ang="0">
                    <a:pos x="477" y="287"/>
                  </a:cxn>
                  <a:cxn ang="0">
                    <a:pos x="479" y="301"/>
                  </a:cxn>
                  <a:cxn ang="0">
                    <a:pos x="474" y="307"/>
                  </a:cxn>
                  <a:cxn ang="0">
                    <a:pos x="445" y="333"/>
                  </a:cxn>
                  <a:cxn ang="0">
                    <a:pos x="445" y="333"/>
                  </a:cxn>
                  <a:cxn ang="0">
                    <a:pos x="445" y="333"/>
                  </a:cxn>
                </a:cxnLst>
                <a:rect l="0" t="0" r="r" b="b"/>
                <a:pathLst>
                  <a:path w="537" h="681">
                    <a:moveTo>
                      <a:pt x="445" y="333"/>
                    </a:moveTo>
                    <a:lnTo>
                      <a:pt x="426" y="353"/>
                    </a:lnTo>
                    <a:lnTo>
                      <a:pt x="401" y="389"/>
                    </a:lnTo>
                    <a:lnTo>
                      <a:pt x="387" y="422"/>
                    </a:lnTo>
                    <a:lnTo>
                      <a:pt x="380" y="453"/>
                    </a:lnTo>
                    <a:lnTo>
                      <a:pt x="379" y="482"/>
                    </a:lnTo>
                    <a:lnTo>
                      <a:pt x="379" y="507"/>
                    </a:lnTo>
                    <a:lnTo>
                      <a:pt x="379" y="518"/>
                    </a:lnTo>
                    <a:lnTo>
                      <a:pt x="377" y="530"/>
                    </a:lnTo>
                    <a:lnTo>
                      <a:pt x="375" y="553"/>
                    </a:lnTo>
                    <a:lnTo>
                      <a:pt x="364" y="605"/>
                    </a:lnTo>
                    <a:lnTo>
                      <a:pt x="343" y="645"/>
                    </a:lnTo>
                    <a:lnTo>
                      <a:pt x="336" y="652"/>
                    </a:lnTo>
                    <a:lnTo>
                      <a:pt x="323" y="661"/>
                    </a:lnTo>
                    <a:lnTo>
                      <a:pt x="300" y="673"/>
                    </a:lnTo>
                    <a:lnTo>
                      <a:pt x="282" y="680"/>
                    </a:lnTo>
                    <a:lnTo>
                      <a:pt x="266" y="681"/>
                    </a:lnTo>
                    <a:lnTo>
                      <a:pt x="250" y="676"/>
                    </a:lnTo>
                    <a:lnTo>
                      <a:pt x="233" y="662"/>
                    </a:lnTo>
                    <a:lnTo>
                      <a:pt x="225" y="653"/>
                    </a:lnTo>
                    <a:lnTo>
                      <a:pt x="219" y="648"/>
                    </a:lnTo>
                    <a:lnTo>
                      <a:pt x="209" y="633"/>
                    </a:lnTo>
                    <a:lnTo>
                      <a:pt x="190" y="596"/>
                    </a:lnTo>
                    <a:lnTo>
                      <a:pt x="179" y="556"/>
                    </a:lnTo>
                    <a:lnTo>
                      <a:pt x="179" y="547"/>
                    </a:lnTo>
                    <a:lnTo>
                      <a:pt x="178" y="539"/>
                    </a:lnTo>
                    <a:lnTo>
                      <a:pt x="177" y="523"/>
                    </a:lnTo>
                    <a:lnTo>
                      <a:pt x="170" y="492"/>
                    </a:lnTo>
                    <a:lnTo>
                      <a:pt x="160" y="465"/>
                    </a:lnTo>
                    <a:lnTo>
                      <a:pt x="157" y="458"/>
                    </a:lnTo>
                    <a:lnTo>
                      <a:pt x="153" y="453"/>
                    </a:lnTo>
                    <a:lnTo>
                      <a:pt x="148" y="439"/>
                    </a:lnTo>
                    <a:lnTo>
                      <a:pt x="140" y="411"/>
                    </a:lnTo>
                    <a:lnTo>
                      <a:pt x="137" y="388"/>
                    </a:lnTo>
                    <a:lnTo>
                      <a:pt x="137" y="382"/>
                    </a:lnTo>
                    <a:lnTo>
                      <a:pt x="136" y="380"/>
                    </a:lnTo>
                    <a:lnTo>
                      <a:pt x="134" y="376"/>
                    </a:lnTo>
                    <a:lnTo>
                      <a:pt x="132" y="372"/>
                    </a:lnTo>
                    <a:lnTo>
                      <a:pt x="128" y="369"/>
                    </a:lnTo>
                    <a:lnTo>
                      <a:pt x="120" y="364"/>
                    </a:lnTo>
                    <a:lnTo>
                      <a:pt x="113" y="360"/>
                    </a:lnTo>
                    <a:lnTo>
                      <a:pt x="104" y="356"/>
                    </a:lnTo>
                    <a:lnTo>
                      <a:pt x="105" y="356"/>
                    </a:lnTo>
                    <a:lnTo>
                      <a:pt x="98" y="353"/>
                    </a:lnTo>
                    <a:lnTo>
                      <a:pt x="89" y="345"/>
                    </a:lnTo>
                    <a:lnTo>
                      <a:pt x="85" y="340"/>
                    </a:lnTo>
                    <a:lnTo>
                      <a:pt x="83" y="336"/>
                    </a:lnTo>
                    <a:lnTo>
                      <a:pt x="81" y="333"/>
                    </a:lnTo>
                    <a:lnTo>
                      <a:pt x="81" y="332"/>
                    </a:lnTo>
                    <a:lnTo>
                      <a:pt x="83" y="331"/>
                    </a:lnTo>
                    <a:lnTo>
                      <a:pt x="85" y="331"/>
                    </a:lnTo>
                    <a:lnTo>
                      <a:pt x="96" y="331"/>
                    </a:lnTo>
                    <a:lnTo>
                      <a:pt x="104" y="331"/>
                    </a:lnTo>
                    <a:lnTo>
                      <a:pt x="105" y="331"/>
                    </a:lnTo>
                    <a:lnTo>
                      <a:pt x="108" y="331"/>
                    </a:lnTo>
                    <a:lnTo>
                      <a:pt x="120" y="329"/>
                    </a:lnTo>
                    <a:lnTo>
                      <a:pt x="128" y="328"/>
                    </a:lnTo>
                    <a:lnTo>
                      <a:pt x="129" y="327"/>
                    </a:lnTo>
                    <a:lnTo>
                      <a:pt x="128" y="324"/>
                    </a:lnTo>
                    <a:lnTo>
                      <a:pt x="124" y="315"/>
                    </a:lnTo>
                    <a:lnTo>
                      <a:pt x="122" y="308"/>
                    </a:lnTo>
                    <a:lnTo>
                      <a:pt x="122" y="307"/>
                    </a:lnTo>
                    <a:lnTo>
                      <a:pt x="114" y="300"/>
                    </a:lnTo>
                    <a:lnTo>
                      <a:pt x="102" y="288"/>
                    </a:lnTo>
                    <a:lnTo>
                      <a:pt x="98" y="284"/>
                    </a:lnTo>
                    <a:lnTo>
                      <a:pt x="94" y="279"/>
                    </a:lnTo>
                    <a:lnTo>
                      <a:pt x="92" y="272"/>
                    </a:lnTo>
                    <a:lnTo>
                      <a:pt x="90" y="263"/>
                    </a:lnTo>
                    <a:lnTo>
                      <a:pt x="89" y="243"/>
                    </a:lnTo>
                    <a:lnTo>
                      <a:pt x="90" y="205"/>
                    </a:lnTo>
                    <a:lnTo>
                      <a:pt x="92" y="191"/>
                    </a:lnTo>
                    <a:lnTo>
                      <a:pt x="89" y="190"/>
                    </a:lnTo>
                    <a:lnTo>
                      <a:pt x="80" y="183"/>
                    </a:lnTo>
                    <a:lnTo>
                      <a:pt x="59" y="170"/>
                    </a:lnTo>
                    <a:lnTo>
                      <a:pt x="52" y="165"/>
                    </a:lnTo>
                    <a:lnTo>
                      <a:pt x="44" y="159"/>
                    </a:lnTo>
                    <a:lnTo>
                      <a:pt x="31" y="146"/>
                    </a:lnTo>
                    <a:lnTo>
                      <a:pt x="20" y="130"/>
                    </a:lnTo>
                    <a:lnTo>
                      <a:pt x="6" y="104"/>
                    </a:lnTo>
                    <a:lnTo>
                      <a:pt x="3" y="94"/>
                    </a:lnTo>
                    <a:lnTo>
                      <a:pt x="2" y="93"/>
                    </a:lnTo>
                    <a:lnTo>
                      <a:pt x="0" y="90"/>
                    </a:lnTo>
                    <a:lnTo>
                      <a:pt x="0" y="88"/>
                    </a:lnTo>
                    <a:lnTo>
                      <a:pt x="0" y="86"/>
                    </a:lnTo>
                    <a:lnTo>
                      <a:pt x="2" y="85"/>
                    </a:lnTo>
                    <a:lnTo>
                      <a:pt x="3" y="84"/>
                    </a:lnTo>
                    <a:lnTo>
                      <a:pt x="10" y="89"/>
                    </a:lnTo>
                    <a:lnTo>
                      <a:pt x="37" y="105"/>
                    </a:lnTo>
                    <a:lnTo>
                      <a:pt x="80" y="128"/>
                    </a:lnTo>
                    <a:lnTo>
                      <a:pt x="93" y="133"/>
                    </a:lnTo>
                    <a:lnTo>
                      <a:pt x="106" y="138"/>
                    </a:lnTo>
                    <a:lnTo>
                      <a:pt x="138" y="146"/>
                    </a:lnTo>
                    <a:lnTo>
                      <a:pt x="209" y="153"/>
                    </a:lnTo>
                    <a:lnTo>
                      <a:pt x="251" y="154"/>
                    </a:lnTo>
                    <a:lnTo>
                      <a:pt x="254" y="153"/>
                    </a:lnTo>
                    <a:lnTo>
                      <a:pt x="295" y="146"/>
                    </a:lnTo>
                    <a:lnTo>
                      <a:pt x="371" y="121"/>
                    </a:lnTo>
                    <a:lnTo>
                      <a:pt x="433" y="88"/>
                    </a:lnTo>
                    <a:lnTo>
                      <a:pt x="517" y="21"/>
                    </a:lnTo>
                    <a:lnTo>
                      <a:pt x="537" y="0"/>
                    </a:lnTo>
                    <a:lnTo>
                      <a:pt x="535" y="3"/>
                    </a:lnTo>
                    <a:lnTo>
                      <a:pt x="534" y="17"/>
                    </a:lnTo>
                    <a:lnTo>
                      <a:pt x="527" y="68"/>
                    </a:lnTo>
                    <a:lnTo>
                      <a:pt x="523" y="106"/>
                    </a:lnTo>
                    <a:lnTo>
                      <a:pt x="523" y="108"/>
                    </a:lnTo>
                    <a:lnTo>
                      <a:pt x="523" y="110"/>
                    </a:lnTo>
                    <a:lnTo>
                      <a:pt x="522" y="121"/>
                    </a:lnTo>
                    <a:lnTo>
                      <a:pt x="522" y="132"/>
                    </a:lnTo>
                    <a:lnTo>
                      <a:pt x="523" y="134"/>
                    </a:lnTo>
                    <a:lnTo>
                      <a:pt x="522" y="138"/>
                    </a:lnTo>
                    <a:lnTo>
                      <a:pt x="522" y="146"/>
                    </a:lnTo>
                    <a:lnTo>
                      <a:pt x="522" y="167"/>
                    </a:lnTo>
                    <a:lnTo>
                      <a:pt x="519" y="190"/>
                    </a:lnTo>
                    <a:lnTo>
                      <a:pt x="519" y="194"/>
                    </a:lnTo>
                    <a:lnTo>
                      <a:pt x="518" y="199"/>
                    </a:lnTo>
                    <a:lnTo>
                      <a:pt x="515" y="203"/>
                    </a:lnTo>
                    <a:lnTo>
                      <a:pt x="509" y="214"/>
                    </a:lnTo>
                    <a:lnTo>
                      <a:pt x="494" y="235"/>
                    </a:lnTo>
                    <a:lnTo>
                      <a:pt x="486" y="243"/>
                    </a:lnTo>
                    <a:lnTo>
                      <a:pt x="485" y="246"/>
                    </a:lnTo>
                    <a:lnTo>
                      <a:pt x="483" y="252"/>
                    </a:lnTo>
                    <a:lnTo>
                      <a:pt x="482" y="256"/>
                    </a:lnTo>
                    <a:lnTo>
                      <a:pt x="482" y="256"/>
                    </a:lnTo>
                    <a:lnTo>
                      <a:pt x="478" y="266"/>
                    </a:lnTo>
                    <a:lnTo>
                      <a:pt x="477" y="279"/>
                    </a:lnTo>
                    <a:lnTo>
                      <a:pt x="477" y="287"/>
                    </a:lnTo>
                    <a:lnTo>
                      <a:pt x="479" y="293"/>
                    </a:lnTo>
                    <a:lnTo>
                      <a:pt x="481" y="297"/>
                    </a:lnTo>
                    <a:lnTo>
                      <a:pt x="479" y="301"/>
                    </a:lnTo>
                    <a:lnTo>
                      <a:pt x="478" y="303"/>
                    </a:lnTo>
                    <a:lnTo>
                      <a:pt x="478" y="303"/>
                    </a:lnTo>
                    <a:lnTo>
                      <a:pt x="474" y="307"/>
                    </a:lnTo>
                    <a:lnTo>
                      <a:pt x="467" y="312"/>
                    </a:lnTo>
                    <a:lnTo>
                      <a:pt x="453" y="325"/>
                    </a:lnTo>
                    <a:lnTo>
                      <a:pt x="445" y="333"/>
                    </a:lnTo>
                    <a:lnTo>
                      <a:pt x="445" y="333"/>
                    </a:lnTo>
                    <a:lnTo>
                      <a:pt x="444" y="333"/>
                    </a:lnTo>
                    <a:lnTo>
                      <a:pt x="445" y="333"/>
                    </a:lnTo>
                    <a:lnTo>
                      <a:pt x="444" y="333"/>
                    </a:lnTo>
                    <a:lnTo>
                      <a:pt x="445" y="333"/>
                    </a:lnTo>
                    <a:lnTo>
                      <a:pt x="445" y="333"/>
                    </a:lnTo>
                    <a:close/>
                  </a:path>
                </a:pathLst>
              </a:custGeom>
              <a:solidFill>
                <a:srgbClr val="0FA8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3" name="Freeform 403"/>
              <p:cNvSpPr>
                <a:spLocks/>
              </p:cNvSpPr>
              <p:nvPr/>
            </p:nvSpPr>
            <p:spPr bwMode="auto">
              <a:xfrm>
                <a:off x="4668" y="2324"/>
                <a:ext cx="179" cy="222"/>
              </a:xfrm>
              <a:custGeom>
                <a:avLst/>
                <a:gdLst/>
                <a:ahLst/>
                <a:cxnLst>
                  <a:cxn ang="0">
                    <a:pos x="396" y="388"/>
                  </a:cxn>
                  <a:cxn ang="0">
                    <a:pos x="372" y="475"/>
                  </a:cxn>
                  <a:cxn ang="0">
                    <a:pos x="371" y="522"/>
                  </a:cxn>
                  <a:cxn ang="0">
                    <a:pos x="336" y="632"/>
                  </a:cxn>
                  <a:cxn ang="0">
                    <a:pos x="302" y="657"/>
                  </a:cxn>
                  <a:cxn ang="0">
                    <a:pos x="255" y="662"/>
                  </a:cxn>
                  <a:cxn ang="0">
                    <a:pos x="227" y="638"/>
                  </a:cxn>
                  <a:cxn ang="0">
                    <a:pos x="187" y="553"/>
                  </a:cxn>
                  <a:cxn ang="0">
                    <a:pos x="185" y="520"/>
                  </a:cxn>
                  <a:cxn ang="0">
                    <a:pos x="163" y="457"/>
                  </a:cxn>
                  <a:cxn ang="0">
                    <a:pos x="145" y="411"/>
                  </a:cxn>
                  <a:cxn ang="0">
                    <a:pos x="141" y="381"/>
                  </a:cxn>
                  <a:cxn ang="0">
                    <a:pos x="133" y="370"/>
                  </a:cxn>
                  <a:cxn ang="0">
                    <a:pos x="108" y="356"/>
                  </a:cxn>
                  <a:cxn ang="0">
                    <a:pos x="84" y="336"/>
                  </a:cxn>
                  <a:cxn ang="0">
                    <a:pos x="85" y="331"/>
                  </a:cxn>
                  <a:cxn ang="0">
                    <a:pos x="105" y="331"/>
                  </a:cxn>
                  <a:cxn ang="0">
                    <a:pos x="128" y="328"/>
                  </a:cxn>
                  <a:cxn ang="0">
                    <a:pos x="124" y="315"/>
                  </a:cxn>
                  <a:cxn ang="0">
                    <a:pos x="114" y="300"/>
                  </a:cxn>
                  <a:cxn ang="0">
                    <a:pos x="94" y="279"/>
                  </a:cxn>
                  <a:cxn ang="0">
                    <a:pos x="89" y="243"/>
                  </a:cxn>
                  <a:cxn ang="0">
                    <a:pos x="89" y="190"/>
                  </a:cxn>
                  <a:cxn ang="0">
                    <a:pos x="52" y="165"/>
                  </a:cxn>
                  <a:cxn ang="0">
                    <a:pos x="20" y="130"/>
                  </a:cxn>
                  <a:cxn ang="0">
                    <a:pos x="2" y="93"/>
                  </a:cxn>
                  <a:cxn ang="0">
                    <a:pos x="0" y="86"/>
                  </a:cxn>
                  <a:cxn ang="0">
                    <a:pos x="10" y="89"/>
                  </a:cxn>
                  <a:cxn ang="0">
                    <a:pos x="93" y="133"/>
                  </a:cxn>
                  <a:cxn ang="0">
                    <a:pos x="209" y="153"/>
                  </a:cxn>
                  <a:cxn ang="0">
                    <a:pos x="295" y="146"/>
                  </a:cxn>
                  <a:cxn ang="0">
                    <a:pos x="517" y="21"/>
                  </a:cxn>
                  <a:cxn ang="0">
                    <a:pos x="534" y="17"/>
                  </a:cxn>
                  <a:cxn ang="0">
                    <a:pos x="523" y="108"/>
                  </a:cxn>
                  <a:cxn ang="0">
                    <a:pos x="522" y="132"/>
                  </a:cxn>
                  <a:cxn ang="0">
                    <a:pos x="522" y="146"/>
                  </a:cxn>
                  <a:cxn ang="0">
                    <a:pos x="519" y="194"/>
                  </a:cxn>
                  <a:cxn ang="0">
                    <a:pos x="509" y="214"/>
                  </a:cxn>
                  <a:cxn ang="0">
                    <a:pos x="485" y="246"/>
                  </a:cxn>
                  <a:cxn ang="0">
                    <a:pos x="482" y="256"/>
                  </a:cxn>
                  <a:cxn ang="0">
                    <a:pos x="477" y="287"/>
                  </a:cxn>
                  <a:cxn ang="0">
                    <a:pos x="478" y="297"/>
                  </a:cxn>
                  <a:cxn ang="0">
                    <a:pos x="475" y="301"/>
                  </a:cxn>
                  <a:cxn ang="0">
                    <a:pos x="452" y="324"/>
                  </a:cxn>
                  <a:cxn ang="0">
                    <a:pos x="442" y="332"/>
                  </a:cxn>
                  <a:cxn ang="0">
                    <a:pos x="444" y="332"/>
                  </a:cxn>
                </a:cxnLst>
                <a:rect l="0" t="0" r="r" b="b"/>
                <a:pathLst>
                  <a:path w="537" h="665">
                    <a:moveTo>
                      <a:pt x="444" y="332"/>
                    </a:moveTo>
                    <a:lnTo>
                      <a:pt x="424" y="352"/>
                    </a:lnTo>
                    <a:lnTo>
                      <a:pt x="396" y="388"/>
                    </a:lnTo>
                    <a:lnTo>
                      <a:pt x="380" y="419"/>
                    </a:lnTo>
                    <a:lnTo>
                      <a:pt x="373" y="449"/>
                    </a:lnTo>
                    <a:lnTo>
                      <a:pt x="372" y="475"/>
                    </a:lnTo>
                    <a:lnTo>
                      <a:pt x="372" y="499"/>
                    </a:lnTo>
                    <a:lnTo>
                      <a:pt x="372" y="510"/>
                    </a:lnTo>
                    <a:lnTo>
                      <a:pt x="371" y="522"/>
                    </a:lnTo>
                    <a:lnTo>
                      <a:pt x="368" y="546"/>
                    </a:lnTo>
                    <a:lnTo>
                      <a:pt x="357" y="593"/>
                    </a:lnTo>
                    <a:lnTo>
                      <a:pt x="336" y="632"/>
                    </a:lnTo>
                    <a:lnTo>
                      <a:pt x="329" y="638"/>
                    </a:lnTo>
                    <a:lnTo>
                      <a:pt x="319" y="646"/>
                    </a:lnTo>
                    <a:lnTo>
                      <a:pt x="302" y="657"/>
                    </a:lnTo>
                    <a:lnTo>
                      <a:pt x="284" y="664"/>
                    </a:lnTo>
                    <a:lnTo>
                      <a:pt x="270" y="665"/>
                    </a:lnTo>
                    <a:lnTo>
                      <a:pt x="255" y="662"/>
                    </a:lnTo>
                    <a:lnTo>
                      <a:pt x="240" y="652"/>
                    </a:lnTo>
                    <a:lnTo>
                      <a:pt x="233" y="644"/>
                    </a:lnTo>
                    <a:lnTo>
                      <a:pt x="227" y="638"/>
                    </a:lnTo>
                    <a:lnTo>
                      <a:pt x="217" y="625"/>
                    </a:lnTo>
                    <a:lnTo>
                      <a:pt x="198" y="591"/>
                    </a:lnTo>
                    <a:lnTo>
                      <a:pt x="187" y="553"/>
                    </a:lnTo>
                    <a:lnTo>
                      <a:pt x="187" y="544"/>
                    </a:lnTo>
                    <a:lnTo>
                      <a:pt x="186" y="536"/>
                    </a:lnTo>
                    <a:lnTo>
                      <a:pt x="185" y="520"/>
                    </a:lnTo>
                    <a:lnTo>
                      <a:pt x="178" y="490"/>
                    </a:lnTo>
                    <a:lnTo>
                      <a:pt x="166" y="463"/>
                    </a:lnTo>
                    <a:lnTo>
                      <a:pt x="163" y="457"/>
                    </a:lnTo>
                    <a:lnTo>
                      <a:pt x="160" y="451"/>
                    </a:lnTo>
                    <a:lnTo>
                      <a:pt x="154" y="438"/>
                    </a:lnTo>
                    <a:lnTo>
                      <a:pt x="145" y="411"/>
                    </a:lnTo>
                    <a:lnTo>
                      <a:pt x="142" y="389"/>
                    </a:lnTo>
                    <a:lnTo>
                      <a:pt x="142" y="384"/>
                    </a:lnTo>
                    <a:lnTo>
                      <a:pt x="141" y="381"/>
                    </a:lnTo>
                    <a:lnTo>
                      <a:pt x="140" y="377"/>
                    </a:lnTo>
                    <a:lnTo>
                      <a:pt x="136" y="373"/>
                    </a:lnTo>
                    <a:lnTo>
                      <a:pt x="133" y="370"/>
                    </a:lnTo>
                    <a:lnTo>
                      <a:pt x="124" y="364"/>
                    </a:lnTo>
                    <a:lnTo>
                      <a:pt x="109" y="357"/>
                    </a:lnTo>
                    <a:lnTo>
                      <a:pt x="108" y="356"/>
                    </a:lnTo>
                    <a:lnTo>
                      <a:pt x="101" y="353"/>
                    </a:lnTo>
                    <a:lnTo>
                      <a:pt x="92" y="345"/>
                    </a:lnTo>
                    <a:lnTo>
                      <a:pt x="84" y="336"/>
                    </a:lnTo>
                    <a:lnTo>
                      <a:pt x="83" y="333"/>
                    </a:lnTo>
                    <a:lnTo>
                      <a:pt x="83" y="331"/>
                    </a:lnTo>
                    <a:lnTo>
                      <a:pt x="85" y="331"/>
                    </a:lnTo>
                    <a:lnTo>
                      <a:pt x="96" y="331"/>
                    </a:lnTo>
                    <a:lnTo>
                      <a:pt x="104" y="331"/>
                    </a:lnTo>
                    <a:lnTo>
                      <a:pt x="105" y="331"/>
                    </a:lnTo>
                    <a:lnTo>
                      <a:pt x="108" y="331"/>
                    </a:lnTo>
                    <a:lnTo>
                      <a:pt x="120" y="329"/>
                    </a:lnTo>
                    <a:lnTo>
                      <a:pt x="128" y="328"/>
                    </a:lnTo>
                    <a:lnTo>
                      <a:pt x="129" y="327"/>
                    </a:lnTo>
                    <a:lnTo>
                      <a:pt x="128" y="324"/>
                    </a:lnTo>
                    <a:lnTo>
                      <a:pt x="124" y="315"/>
                    </a:lnTo>
                    <a:lnTo>
                      <a:pt x="122" y="308"/>
                    </a:lnTo>
                    <a:lnTo>
                      <a:pt x="122" y="307"/>
                    </a:lnTo>
                    <a:lnTo>
                      <a:pt x="114" y="300"/>
                    </a:lnTo>
                    <a:lnTo>
                      <a:pt x="102" y="288"/>
                    </a:lnTo>
                    <a:lnTo>
                      <a:pt x="98" y="284"/>
                    </a:lnTo>
                    <a:lnTo>
                      <a:pt x="94" y="279"/>
                    </a:lnTo>
                    <a:lnTo>
                      <a:pt x="92" y="272"/>
                    </a:lnTo>
                    <a:lnTo>
                      <a:pt x="90" y="263"/>
                    </a:lnTo>
                    <a:lnTo>
                      <a:pt x="89" y="243"/>
                    </a:lnTo>
                    <a:lnTo>
                      <a:pt x="90" y="205"/>
                    </a:lnTo>
                    <a:lnTo>
                      <a:pt x="92" y="191"/>
                    </a:lnTo>
                    <a:lnTo>
                      <a:pt x="89" y="190"/>
                    </a:lnTo>
                    <a:lnTo>
                      <a:pt x="80" y="183"/>
                    </a:lnTo>
                    <a:lnTo>
                      <a:pt x="59" y="170"/>
                    </a:lnTo>
                    <a:lnTo>
                      <a:pt x="52" y="165"/>
                    </a:lnTo>
                    <a:lnTo>
                      <a:pt x="44" y="159"/>
                    </a:lnTo>
                    <a:lnTo>
                      <a:pt x="31" y="146"/>
                    </a:lnTo>
                    <a:lnTo>
                      <a:pt x="20" y="130"/>
                    </a:lnTo>
                    <a:lnTo>
                      <a:pt x="6" y="104"/>
                    </a:lnTo>
                    <a:lnTo>
                      <a:pt x="3" y="94"/>
                    </a:lnTo>
                    <a:lnTo>
                      <a:pt x="2" y="93"/>
                    </a:lnTo>
                    <a:lnTo>
                      <a:pt x="0" y="90"/>
                    </a:lnTo>
                    <a:lnTo>
                      <a:pt x="0" y="88"/>
                    </a:lnTo>
                    <a:lnTo>
                      <a:pt x="0" y="86"/>
                    </a:lnTo>
                    <a:lnTo>
                      <a:pt x="2" y="85"/>
                    </a:lnTo>
                    <a:lnTo>
                      <a:pt x="3" y="84"/>
                    </a:lnTo>
                    <a:lnTo>
                      <a:pt x="10" y="89"/>
                    </a:lnTo>
                    <a:lnTo>
                      <a:pt x="37" y="105"/>
                    </a:lnTo>
                    <a:lnTo>
                      <a:pt x="80" y="128"/>
                    </a:lnTo>
                    <a:lnTo>
                      <a:pt x="93" y="133"/>
                    </a:lnTo>
                    <a:lnTo>
                      <a:pt x="106" y="138"/>
                    </a:lnTo>
                    <a:lnTo>
                      <a:pt x="138" y="146"/>
                    </a:lnTo>
                    <a:lnTo>
                      <a:pt x="209" y="153"/>
                    </a:lnTo>
                    <a:lnTo>
                      <a:pt x="251" y="154"/>
                    </a:lnTo>
                    <a:lnTo>
                      <a:pt x="254" y="153"/>
                    </a:lnTo>
                    <a:lnTo>
                      <a:pt x="295" y="146"/>
                    </a:lnTo>
                    <a:lnTo>
                      <a:pt x="371" y="121"/>
                    </a:lnTo>
                    <a:lnTo>
                      <a:pt x="433" y="88"/>
                    </a:lnTo>
                    <a:lnTo>
                      <a:pt x="517" y="21"/>
                    </a:lnTo>
                    <a:lnTo>
                      <a:pt x="537" y="0"/>
                    </a:lnTo>
                    <a:lnTo>
                      <a:pt x="535" y="3"/>
                    </a:lnTo>
                    <a:lnTo>
                      <a:pt x="534" y="17"/>
                    </a:lnTo>
                    <a:lnTo>
                      <a:pt x="527" y="68"/>
                    </a:lnTo>
                    <a:lnTo>
                      <a:pt x="523" y="106"/>
                    </a:lnTo>
                    <a:lnTo>
                      <a:pt x="523" y="108"/>
                    </a:lnTo>
                    <a:lnTo>
                      <a:pt x="523" y="110"/>
                    </a:lnTo>
                    <a:lnTo>
                      <a:pt x="522" y="121"/>
                    </a:lnTo>
                    <a:lnTo>
                      <a:pt x="522" y="132"/>
                    </a:lnTo>
                    <a:lnTo>
                      <a:pt x="523" y="134"/>
                    </a:lnTo>
                    <a:lnTo>
                      <a:pt x="522" y="138"/>
                    </a:lnTo>
                    <a:lnTo>
                      <a:pt x="522" y="146"/>
                    </a:lnTo>
                    <a:lnTo>
                      <a:pt x="522" y="167"/>
                    </a:lnTo>
                    <a:lnTo>
                      <a:pt x="519" y="190"/>
                    </a:lnTo>
                    <a:lnTo>
                      <a:pt x="519" y="194"/>
                    </a:lnTo>
                    <a:lnTo>
                      <a:pt x="518" y="199"/>
                    </a:lnTo>
                    <a:lnTo>
                      <a:pt x="515" y="203"/>
                    </a:lnTo>
                    <a:lnTo>
                      <a:pt x="509" y="214"/>
                    </a:lnTo>
                    <a:lnTo>
                      <a:pt x="494" y="235"/>
                    </a:lnTo>
                    <a:lnTo>
                      <a:pt x="486" y="243"/>
                    </a:lnTo>
                    <a:lnTo>
                      <a:pt x="485" y="246"/>
                    </a:lnTo>
                    <a:lnTo>
                      <a:pt x="483" y="252"/>
                    </a:lnTo>
                    <a:lnTo>
                      <a:pt x="482" y="256"/>
                    </a:lnTo>
                    <a:lnTo>
                      <a:pt x="482" y="256"/>
                    </a:lnTo>
                    <a:lnTo>
                      <a:pt x="478" y="266"/>
                    </a:lnTo>
                    <a:lnTo>
                      <a:pt x="477" y="279"/>
                    </a:lnTo>
                    <a:lnTo>
                      <a:pt x="477" y="287"/>
                    </a:lnTo>
                    <a:lnTo>
                      <a:pt x="478" y="292"/>
                    </a:lnTo>
                    <a:lnTo>
                      <a:pt x="478" y="296"/>
                    </a:lnTo>
                    <a:lnTo>
                      <a:pt x="478" y="297"/>
                    </a:lnTo>
                    <a:lnTo>
                      <a:pt x="477" y="300"/>
                    </a:lnTo>
                    <a:lnTo>
                      <a:pt x="475" y="301"/>
                    </a:lnTo>
                    <a:lnTo>
                      <a:pt x="475" y="301"/>
                    </a:lnTo>
                    <a:lnTo>
                      <a:pt x="473" y="305"/>
                    </a:lnTo>
                    <a:lnTo>
                      <a:pt x="466" y="311"/>
                    </a:lnTo>
                    <a:lnTo>
                      <a:pt x="452" y="324"/>
                    </a:lnTo>
                    <a:lnTo>
                      <a:pt x="444" y="332"/>
                    </a:lnTo>
                    <a:lnTo>
                      <a:pt x="444" y="332"/>
                    </a:lnTo>
                    <a:lnTo>
                      <a:pt x="442" y="332"/>
                    </a:lnTo>
                    <a:lnTo>
                      <a:pt x="444" y="332"/>
                    </a:lnTo>
                    <a:lnTo>
                      <a:pt x="442" y="332"/>
                    </a:lnTo>
                    <a:lnTo>
                      <a:pt x="444" y="332"/>
                    </a:lnTo>
                    <a:lnTo>
                      <a:pt x="444" y="332"/>
                    </a:lnTo>
                    <a:close/>
                  </a:path>
                </a:pathLst>
              </a:custGeom>
              <a:solidFill>
                <a:srgbClr val="0099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4" name="Freeform 404"/>
              <p:cNvSpPr>
                <a:spLocks/>
              </p:cNvSpPr>
              <p:nvPr/>
            </p:nvSpPr>
            <p:spPr bwMode="auto">
              <a:xfrm>
                <a:off x="4668" y="2324"/>
                <a:ext cx="179" cy="216"/>
              </a:xfrm>
              <a:custGeom>
                <a:avLst/>
                <a:gdLst/>
                <a:ahLst/>
                <a:cxnLst>
                  <a:cxn ang="0">
                    <a:pos x="390" y="388"/>
                  </a:cxn>
                  <a:cxn ang="0">
                    <a:pos x="365" y="469"/>
                  </a:cxn>
                  <a:cxn ang="0">
                    <a:pos x="364" y="514"/>
                  </a:cxn>
                  <a:cxn ang="0">
                    <a:pos x="329" y="618"/>
                  </a:cxn>
                  <a:cxn ang="0">
                    <a:pos x="302" y="640"/>
                  </a:cxn>
                  <a:cxn ang="0">
                    <a:pos x="260" y="648"/>
                  </a:cxn>
                  <a:cxn ang="0">
                    <a:pos x="234" y="628"/>
                  </a:cxn>
                  <a:cxn ang="0">
                    <a:pos x="194" y="552"/>
                  </a:cxn>
                  <a:cxn ang="0">
                    <a:pos x="191" y="518"/>
                  </a:cxn>
                  <a:cxn ang="0">
                    <a:pos x="169" y="454"/>
                  </a:cxn>
                  <a:cxn ang="0">
                    <a:pos x="150" y="411"/>
                  </a:cxn>
                  <a:cxn ang="0">
                    <a:pos x="145" y="382"/>
                  </a:cxn>
                  <a:cxn ang="0">
                    <a:pos x="136" y="370"/>
                  </a:cxn>
                  <a:cxn ang="0">
                    <a:pos x="109" y="356"/>
                  </a:cxn>
                  <a:cxn ang="0">
                    <a:pos x="84" y="336"/>
                  </a:cxn>
                  <a:cxn ang="0">
                    <a:pos x="83" y="331"/>
                  </a:cxn>
                  <a:cxn ang="0">
                    <a:pos x="104" y="331"/>
                  </a:cxn>
                  <a:cxn ang="0">
                    <a:pos x="120" y="329"/>
                  </a:cxn>
                  <a:cxn ang="0">
                    <a:pos x="128" y="324"/>
                  </a:cxn>
                  <a:cxn ang="0">
                    <a:pos x="122" y="307"/>
                  </a:cxn>
                  <a:cxn ang="0">
                    <a:pos x="98" y="284"/>
                  </a:cxn>
                  <a:cxn ang="0">
                    <a:pos x="90" y="263"/>
                  </a:cxn>
                  <a:cxn ang="0">
                    <a:pos x="92" y="191"/>
                  </a:cxn>
                  <a:cxn ang="0">
                    <a:pos x="59" y="170"/>
                  </a:cxn>
                  <a:cxn ang="0">
                    <a:pos x="31" y="146"/>
                  </a:cxn>
                  <a:cxn ang="0">
                    <a:pos x="3" y="94"/>
                  </a:cxn>
                  <a:cxn ang="0">
                    <a:pos x="0" y="88"/>
                  </a:cxn>
                  <a:cxn ang="0">
                    <a:pos x="3" y="84"/>
                  </a:cxn>
                  <a:cxn ang="0">
                    <a:pos x="80" y="128"/>
                  </a:cxn>
                  <a:cxn ang="0">
                    <a:pos x="138" y="146"/>
                  </a:cxn>
                  <a:cxn ang="0">
                    <a:pos x="254" y="153"/>
                  </a:cxn>
                  <a:cxn ang="0">
                    <a:pos x="433" y="88"/>
                  </a:cxn>
                  <a:cxn ang="0">
                    <a:pos x="535" y="3"/>
                  </a:cxn>
                  <a:cxn ang="0">
                    <a:pos x="523" y="106"/>
                  </a:cxn>
                  <a:cxn ang="0">
                    <a:pos x="522" y="121"/>
                  </a:cxn>
                  <a:cxn ang="0">
                    <a:pos x="522" y="138"/>
                  </a:cxn>
                  <a:cxn ang="0">
                    <a:pos x="519" y="190"/>
                  </a:cxn>
                  <a:cxn ang="0">
                    <a:pos x="515" y="203"/>
                  </a:cxn>
                  <a:cxn ang="0">
                    <a:pos x="486" y="243"/>
                  </a:cxn>
                  <a:cxn ang="0">
                    <a:pos x="482" y="256"/>
                  </a:cxn>
                  <a:cxn ang="0">
                    <a:pos x="475" y="277"/>
                  </a:cxn>
                  <a:cxn ang="0">
                    <a:pos x="474" y="300"/>
                  </a:cxn>
                  <a:cxn ang="0">
                    <a:pos x="470" y="304"/>
                  </a:cxn>
                  <a:cxn ang="0">
                    <a:pos x="442" y="331"/>
                  </a:cxn>
                  <a:cxn ang="0">
                    <a:pos x="442" y="331"/>
                  </a:cxn>
                  <a:cxn ang="0">
                    <a:pos x="442" y="331"/>
                  </a:cxn>
                </a:cxnLst>
                <a:rect l="0" t="0" r="r" b="b"/>
                <a:pathLst>
                  <a:path w="537" h="649">
                    <a:moveTo>
                      <a:pt x="442" y="331"/>
                    </a:moveTo>
                    <a:lnTo>
                      <a:pt x="421" y="352"/>
                    </a:lnTo>
                    <a:lnTo>
                      <a:pt x="390" y="388"/>
                    </a:lnTo>
                    <a:lnTo>
                      <a:pt x="375" y="418"/>
                    </a:lnTo>
                    <a:lnTo>
                      <a:pt x="367" y="445"/>
                    </a:lnTo>
                    <a:lnTo>
                      <a:pt x="365" y="469"/>
                    </a:lnTo>
                    <a:lnTo>
                      <a:pt x="365" y="491"/>
                    </a:lnTo>
                    <a:lnTo>
                      <a:pt x="365" y="502"/>
                    </a:lnTo>
                    <a:lnTo>
                      <a:pt x="364" y="514"/>
                    </a:lnTo>
                    <a:lnTo>
                      <a:pt x="360" y="536"/>
                    </a:lnTo>
                    <a:lnTo>
                      <a:pt x="349" y="581"/>
                    </a:lnTo>
                    <a:lnTo>
                      <a:pt x="329" y="618"/>
                    </a:lnTo>
                    <a:lnTo>
                      <a:pt x="323" y="625"/>
                    </a:lnTo>
                    <a:lnTo>
                      <a:pt x="315" y="630"/>
                    </a:lnTo>
                    <a:lnTo>
                      <a:pt x="302" y="640"/>
                    </a:lnTo>
                    <a:lnTo>
                      <a:pt x="288" y="646"/>
                    </a:lnTo>
                    <a:lnTo>
                      <a:pt x="274" y="649"/>
                    </a:lnTo>
                    <a:lnTo>
                      <a:pt x="260" y="648"/>
                    </a:lnTo>
                    <a:lnTo>
                      <a:pt x="246" y="640"/>
                    </a:lnTo>
                    <a:lnTo>
                      <a:pt x="239" y="633"/>
                    </a:lnTo>
                    <a:lnTo>
                      <a:pt x="234" y="628"/>
                    </a:lnTo>
                    <a:lnTo>
                      <a:pt x="223" y="616"/>
                    </a:lnTo>
                    <a:lnTo>
                      <a:pt x="205" y="585"/>
                    </a:lnTo>
                    <a:lnTo>
                      <a:pt x="194" y="552"/>
                    </a:lnTo>
                    <a:lnTo>
                      <a:pt x="194" y="543"/>
                    </a:lnTo>
                    <a:lnTo>
                      <a:pt x="193" y="535"/>
                    </a:lnTo>
                    <a:lnTo>
                      <a:pt x="191" y="518"/>
                    </a:lnTo>
                    <a:lnTo>
                      <a:pt x="183" y="487"/>
                    </a:lnTo>
                    <a:lnTo>
                      <a:pt x="171" y="461"/>
                    </a:lnTo>
                    <a:lnTo>
                      <a:pt x="169" y="454"/>
                    </a:lnTo>
                    <a:lnTo>
                      <a:pt x="165" y="449"/>
                    </a:lnTo>
                    <a:lnTo>
                      <a:pt x="160" y="437"/>
                    </a:lnTo>
                    <a:lnTo>
                      <a:pt x="150" y="411"/>
                    </a:lnTo>
                    <a:lnTo>
                      <a:pt x="146" y="390"/>
                    </a:lnTo>
                    <a:lnTo>
                      <a:pt x="146" y="385"/>
                    </a:lnTo>
                    <a:lnTo>
                      <a:pt x="145" y="382"/>
                    </a:lnTo>
                    <a:lnTo>
                      <a:pt x="142" y="378"/>
                    </a:lnTo>
                    <a:lnTo>
                      <a:pt x="140" y="374"/>
                    </a:lnTo>
                    <a:lnTo>
                      <a:pt x="136" y="370"/>
                    </a:lnTo>
                    <a:lnTo>
                      <a:pt x="126" y="365"/>
                    </a:lnTo>
                    <a:lnTo>
                      <a:pt x="112" y="357"/>
                    </a:lnTo>
                    <a:lnTo>
                      <a:pt x="109" y="356"/>
                    </a:lnTo>
                    <a:lnTo>
                      <a:pt x="102" y="352"/>
                    </a:lnTo>
                    <a:lnTo>
                      <a:pt x="93" y="345"/>
                    </a:lnTo>
                    <a:lnTo>
                      <a:pt x="84" y="336"/>
                    </a:lnTo>
                    <a:lnTo>
                      <a:pt x="83" y="333"/>
                    </a:lnTo>
                    <a:lnTo>
                      <a:pt x="83" y="332"/>
                    </a:lnTo>
                    <a:lnTo>
                      <a:pt x="83" y="331"/>
                    </a:lnTo>
                    <a:lnTo>
                      <a:pt x="85" y="331"/>
                    </a:lnTo>
                    <a:lnTo>
                      <a:pt x="96" y="331"/>
                    </a:lnTo>
                    <a:lnTo>
                      <a:pt x="104" y="331"/>
                    </a:lnTo>
                    <a:lnTo>
                      <a:pt x="105" y="331"/>
                    </a:lnTo>
                    <a:lnTo>
                      <a:pt x="108" y="331"/>
                    </a:lnTo>
                    <a:lnTo>
                      <a:pt x="120" y="329"/>
                    </a:lnTo>
                    <a:lnTo>
                      <a:pt x="128" y="328"/>
                    </a:lnTo>
                    <a:lnTo>
                      <a:pt x="129" y="327"/>
                    </a:lnTo>
                    <a:lnTo>
                      <a:pt x="128" y="324"/>
                    </a:lnTo>
                    <a:lnTo>
                      <a:pt x="124" y="315"/>
                    </a:lnTo>
                    <a:lnTo>
                      <a:pt x="122" y="308"/>
                    </a:lnTo>
                    <a:lnTo>
                      <a:pt x="122" y="307"/>
                    </a:lnTo>
                    <a:lnTo>
                      <a:pt x="114" y="300"/>
                    </a:lnTo>
                    <a:lnTo>
                      <a:pt x="102" y="288"/>
                    </a:lnTo>
                    <a:lnTo>
                      <a:pt x="98" y="284"/>
                    </a:lnTo>
                    <a:lnTo>
                      <a:pt x="94" y="279"/>
                    </a:lnTo>
                    <a:lnTo>
                      <a:pt x="92" y="272"/>
                    </a:lnTo>
                    <a:lnTo>
                      <a:pt x="90" y="263"/>
                    </a:lnTo>
                    <a:lnTo>
                      <a:pt x="89" y="243"/>
                    </a:lnTo>
                    <a:lnTo>
                      <a:pt x="90" y="205"/>
                    </a:lnTo>
                    <a:lnTo>
                      <a:pt x="92" y="191"/>
                    </a:lnTo>
                    <a:lnTo>
                      <a:pt x="89" y="190"/>
                    </a:lnTo>
                    <a:lnTo>
                      <a:pt x="80" y="183"/>
                    </a:lnTo>
                    <a:lnTo>
                      <a:pt x="59" y="170"/>
                    </a:lnTo>
                    <a:lnTo>
                      <a:pt x="52" y="165"/>
                    </a:lnTo>
                    <a:lnTo>
                      <a:pt x="44" y="159"/>
                    </a:lnTo>
                    <a:lnTo>
                      <a:pt x="31" y="146"/>
                    </a:lnTo>
                    <a:lnTo>
                      <a:pt x="20" y="130"/>
                    </a:lnTo>
                    <a:lnTo>
                      <a:pt x="6" y="104"/>
                    </a:lnTo>
                    <a:lnTo>
                      <a:pt x="3" y="94"/>
                    </a:lnTo>
                    <a:lnTo>
                      <a:pt x="2" y="93"/>
                    </a:lnTo>
                    <a:lnTo>
                      <a:pt x="0" y="90"/>
                    </a:lnTo>
                    <a:lnTo>
                      <a:pt x="0" y="88"/>
                    </a:lnTo>
                    <a:lnTo>
                      <a:pt x="0" y="86"/>
                    </a:lnTo>
                    <a:lnTo>
                      <a:pt x="2" y="85"/>
                    </a:lnTo>
                    <a:lnTo>
                      <a:pt x="3" y="84"/>
                    </a:lnTo>
                    <a:lnTo>
                      <a:pt x="10" y="89"/>
                    </a:lnTo>
                    <a:lnTo>
                      <a:pt x="37" y="105"/>
                    </a:lnTo>
                    <a:lnTo>
                      <a:pt x="80" y="128"/>
                    </a:lnTo>
                    <a:lnTo>
                      <a:pt x="93" y="133"/>
                    </a:lnTo>
                    <a:lnTo>
                      <a:pt x="106" y="138"/>
                    </a:lnTo>
                    <a:lnTo>
                      <a:pt x="138" y="146"/>
                    </a:lnTo>
                    <a:lnTo>
                      <a:pt x="209" y="153"/>
                    </a:lnTo>
                    <a:lnTo>
                      <a:pt x="251" y="154"/>
                    </a:lnTo>
                    <a:lnTo>
                      <a:pt x="254" y="153"/>
                    </a:lnTo>
                    <a:lnTo>
                      <a:pt x="295" y="146"/>
                    </a:lnTo>
                    <a:lnTo>
                      <a:pt x="371" y="121"/>
                    </a:lnTo>
                    <a:lnTo>
                      <a:pt x="433" y="88"/>
                    </a:lnTo>
                    <a:lnTo>
                      <a:pt x="517" y="21"/>
                    </a:lnTo>
                    <a:lnTo>
                      <a:pt x="537" y="0"/>
                    </a:lnTo>
                    <a:lnTo>
                      <a:pt x="535" y="3"/>
                    </a:lnTo>
                    <a:lnTo>
                      <a:pt x="534" y="17"/>
                    </a:lnTo>
                    <a:lnTo>
                      <a:pt x="527" y="68"/>
                    </a:lnTo>
                    <a:lnTo>
                      <a:pt x="523" y="106"/>
                    </a:lnTo>
                    <a:lnTo>
                      <a:pt x="523" y="108"/>
                    </a:lnTo>
                    <a:lnTo>
                      <a:pt x="523" y="110"/>
                    </a:lnTo>
                    <a:lnTo>
                      <a:pt x="522" y="121"/>
                    </a:lnTo>
                    <a:lnTo>
                      <a:pt x="522" y="132"/>
                    </a:lnTo>
                    <a:lnTo>
                      <a:pt x="523" y="134"/>
                    </a:lnTo>
                    <a:lnTo>
                      <a:pt x="522" y="138"/>
                    </a:lnTo>
                    <a:lnTo>
                      <a:pt x="522" y="146"/>
                    </a:lnTo>
                    <a:lnTo>
                      <a:pt x="522" y="167"/>
                    </a:lnTo>
                    <a:lnTo>
                      <a:pt x="519" y="190"/>
                    </a:lnTo>
                    <a:lnTo>
                      <a:pt x="519" y="194"/>
                    </a:lnTo>
                    <a:lnTo>
                      <a:pt x="518" y="199"/>
                    </a:lnTo>
                    <a:lnTo>
                      <a:pt x="515" y="203"/>
                    </a:lnTo>
                    <a:lnTo>
                      <a:pt x="509" y="214"/>
                    </a:lnTo>
                    <a:lnTo>
                      <a:pt x="494" y="235"/>
                    </a:lnTo>
                    <a:lnTo>
                      <a:pt x="486" y="243"/>
                    </a:lnTo>
                    <a:lnTo>
                      <a:pt x="485" y="246"/>
                    </a:lnTo>
                    <a:lnTo>
                      <a:pt x="483" y="252"/>
                    </a:lnTo>
                    <a:lnTo>
                      <a:pt x="482" y="256"/>
                    </a:lnTo>
                    <a:lnTo>
                      <a:pt x="482" y="256"/>
                    </a:lnTo>
                    <a:lnTo>
                      <a:pt x="478" y="266"/>
                    </a:lnTo>
                    <a:lnTo>
                      <a:pt x="475" y="277"/>
                    </a:lnTo>
                    <a:lnTo>
                      <a:pt x="475" y="292"/>
                    </a:lnTo>
                    <a:lnTo>
                      <a:pt x="477" y="296"/>
                    </a:lnTo>
                    <a:lnTo>
                      <a:pt x="474" y="300"/>
                    </a:lnTo>
                    <a:lnTo>
                      <a:pt x="473" y="301"/>
                    </a:lnTo>
                    <a:lnTo>
                      <a:pt x="473" y="301"/>
                    </a:lnTo>
                    <a:lnTo>
                      <a:pt x="470" y="304"/>
                    </a:lnTo>
                    <a:lnTo>
                      <a:pt x="464" y="311"/>
                    </a:lnTo>
                    <a:lnTo>
                      <a:pt x="450" y="323"/>
                    </a:lnTo>
                    <a:lnTo>
                      <a:pt x="442" y="331"/>
                    </a:lnTo>
                    <a:lnTo>
                      <a:pt x="442" y="331"/>
                    </a:lnTo>
                    <a:lnTo>
                      <a:pt x="441" y="331"/>
                    </a:lnTo>
                    <a:lnTo>
                      <a:pt x="442" y="331"/>
                    </a:lnTo>
                    <a:lnTo>
                      <a:pt x="441" y="331"/>
                    </a:lnTo>
                    <a:lnTo>
                      <a:pt x="442" y="331"/>
                    </a:lnTo>
                    <a:lnTo>
                      <a:pt x="442" y="331"/>
                    </a:lnTo>
                    <a:close/>
                  </a:path>
                </a:pathLst>
              </a:custGeom>
              <a:solidFill>
                <a:srgbClr val="0087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85" name="Group 405"/>
            <p:cNvGrpSpPr>
              <a:grpSpLocks/>
            </p:cNvGrpSpPr>
            <p:nvPr/>
          </p:nvGrpSpPr>
          <p:grpSpPr bwMode="auto">
            <a:xfrm>
              <a:off x="4361" y="2324"/>
              <a:ext cx="853" cy="687"/>
              <a:chOff x="4361" y="2324"/>
              <a:chExt cx="853" cy="687"/>
            </a:xfrm>
          </p:grpSpPr>
          <p:sp>
            <p:nvSpPr>
              <p:cNvPr id="20886" name="Freeform 406"/>
              <p:cNvSpPr>
                <a:spLocks/>
              </p:cNvSpPr>
              <p:nvPr/>
            </p:nvSpPr>
            <p:spPr bwMode="auto">
              <a:xfrm>
                <a:off x="4668" y="2324"/>
                <a:ext cx="179" cy="211"/>
              </a:xfrm>
              <a:custGeom>
                <a:avLst/>
                <a:gdLst/>
                <a:ahLst/>
                <a:cxnLst>
                  <a:cxn ang="0">
                    <a:pos x="6" y="104"/>
                  </a:cxn>
                  <a:cxn ang="0">
                    <a:pos x="52" y="165"/>
                  </a:cxn>
                  <a:cxn ang="0">
                    <a:pos x="85" y="189"/>
                  </a:cxn>
                  <a:cxn ang="0">
                    <a:pos x="90" y="194"/>
                  </a:cxn>
                  <a:cxn ang="0">
                    <a:pos x="90" y="263"/>
                  </a:cxn>
                  <a:cxn ang="0">
                    <a:pos x="102" y="288"/>
                  </a:cxn>
                  <a:cxn ang="0">
                    <a:pos x="121" y="307"/>
                  </a:cxn>
                  <a:cxn ang="0">
                    <a:pos x="122" y="311"/>
                  </a:cxn>
                  <a:cxn ang="0">
                    <a:pos x="129" y="327"/>
                  </a:cxn>
                  <a:cxn ang="0">
                    <a:pos x="105" y="331"/>
                  </a:cxn>
                  <a:cxn ang="0">
                    <a:pos x="101" y="331"/>
                  </a:cxn>
                  <a:cxn ang="0">
                    <a:pos x="83" y="331"/>
                  </a:cxn>
                  <a:cxn ang="0">
                    <a:pos x="88" y="340"/>
                  </a:cxn>
                  <a:cxn ang="0">
                    <a:pos x="116" y="358"/>
                  </a:cxn>
                  <a:cxn ang="0">
                    <a:pos x="150" y="384"/>
                  </a:cxn>
                  <a:cxn ang="0">
                    <a:pos x="153" y="402"/>
                  </a:cxn>
                  <a:cxn ang="0">
                    <a:pos x="175" y="451"/>
                  </a:cxn>
                  <a:cxn ang="0">
                    <a:pos x="195" y="500"/>
                  </a:cxn>
                  <a:cxn ang="0">
                    <a:pos x="202" y="549"/>
                  </a:cxn>
                  <a:cxn ang="0">
                    <a:pos x="231" y="607"/>
                  </a:cxn>
                  <a:cxn ang="0">
                    <a:pos x="259" y="632"/>
                  </a:cxn>
                  <a:cxn ang="0">
                    <a:pos x="279" y="634"/>
                  </a:cxn>
                  <a:cxn ang="0">
                    <a:pos x="312" y="617"/>
                  </a:cxn>
                  <a:cxn ang="0">
                    <a:pos x="333" y="589"/>
                  </a:cxn>
                  <a:cxn ang="0">
                    <a:pos x="359" y="492"/>
                  </a:cxn>
                  <a:cxn ang="0">
                    <a:pos x="368" y="417"/>
                  </a:cxn>
                  <a:cxn ang="0">
                    <a:pos x="444" y="328"/>
                  </a:cxn>
                  <a:cxn ang="0">
                    <a:pos x="471" y="300"/>
                  </a:cxn>
                  <a:cxn ang="0">
                    <a:pos x="474" y="292"/>
                  </a:cxn>
                  <a:cxn ang="0">
                    <a:pos x="482" y="256"/>
                  </a:cxn>
                  <a:cxn ang="0">
                    <a:pos x="485" y="244"/>
                  </a:cxn>
                  <a:cxn ang="0">
                    <a:pos x="505" y="220"/>
                  </a:cxn>
                  <a:cxn ang="0">
                    <a:pos x="519" y="190"/>
                  </a:cxn>
                  <a:cxn ang="0">
                    <a:pos x="522" y="138"/>
                  </a:cxn>
                  <a:cxn ang="0">
                    <a:pos x="522" y="116"/>
                  </a:cxn>
                  <a:cxn ang="0">
                    <a:pos x="523" y="106"/>
                  </a:cxn>
                  <a:cxn ang="0">
                    <a:pos x="535" y="3"/>
                  </a:cxn>
                  <a:cxn ang="0">
                    <a:pos x="517" y="21"/>
                  </a:cxn>
                  <a:cxn ang="0">
                    <a:pos x="254" y="153"/>
                  </a:cxn>
                  <a:cxn ang="0">
                    <a:pos x="106" y="138"/>
                  </a:cxn>
                  <a:cxn ang="0">
                    <a:pos x="57" y="117"/>
                  </a:cxn>
                  <a:cxn ang="0">
                    <a:pos x="3" y="84"/>
                  </a:cxn>
                  <a:cxn ang="0">
                    <a:pos x="2" y="93"/>
                  </a:cxn>
                  <a:cxn ang="0">
                    <a:pos x="3" y="94"/>
                  </a:cxn>
                  <a:cxn ang="0">
                    <a:pos x="3" y="94"/>
                  </a:cxn>
                </a:cxnLst>
                <a:rect l="0" t="0" r="r" b="b"/>
                <a:pathLst>
                  <a:path w="537" h="634">
                    <a:moveTo>
                      <a:pt x="3" y="94"/>
                    </a:moveTo>
                    <a:lnTo>
                      <a:pt x="3" y="96"/>
                    </a:lnTo>
                    <a:lnTo>
                      <a:pt x="6" y="104"/>
                    </a:lnTo>
                    <a:lnTo>
                      <a:pt x="20" y="130"/>
                    </a:lnTo>
                    <a:lnTo>
                      <a:pt x="44" y="159"/>
                    </a:lnTo>
                    <a:lnTo>
                      <a:pt x="52" y="165"/>
                    </a:lnTo>
                    <a:lnTo>
                      <a:pt x="59" y="170"/>
                    </a:lnTo>
                    <a:lnTo>
                      <a:pt x="71" y="178"/>
                    </a:lnTo>
                    <a:lnTo>
                      <a:pt x="85" y="189"/>
                    </a:lnTo>
                    <a:lnTo>
                      <a:pt x="90" y="191"/>
                    </a:lnTo>
                    <a:lnTo>
                      <a:pt x="92" y="191"/>
                    </a:lnTo>
                    <a:lnTo>
                      <a:pt x="90" y="194"/>
                    </a:lnTo>
                    <a:lnTo>
                      <a:pt x="90" y="205"/>
                    </a:lnTo>
                    <a:lnTo>
                      <a:pt x="89" y="243"/>
                    </a:lnTo>
                    <a:lnTo>
                      <a:pt x="90" y="263"/>
                    </a:lnTo>
                    <a:lnTo>
                      <a:pt x="94" y="279"/>
                    </a:lnTo>
                    <a:lnTo>
                      <a:pt x="98" y="284"/>
                    </a:lnTo>
                    <a:lnTo>
                      <a:pt x="102" y="288"/>
                    </a:lnTo>
                    <a:lnTo>
                      <a:pt x="109" y="295"/>
                    </a:lnTo>
                    <a:lnTo>
                      <a:pt x="118" y="304"/>
                    </a:lnTo>
                    <a:lnTo>
                      <a:pt x="121" y="307"/>
                    </a:lnTo>
                    <a:lnTo>
                      <a:pt x="122" y="307"/>
                    </a:lnTo>
                    <a:lnTo>
                      <a:pt x="122" y="308"/>
                    </a:lnTo>
                    <a:lnTo>
                      <a:pt x="122" y="311"/>
                    </a:lnTo>
                    <a:lnTo>
                      <a:pt x="126" y="320"/>
                    </a:lnTo>
                    <a:lnTo>
                      <a:pt x="128" y="327"/>
                    </a:lnTo>
                    <a:lnTo>
                      <a:pt x="129" y="327"/>
                    </a:lnTo>
                    <a:lnTo>
                      <a:pt x="125" y="328"/>
                    </a:lnTo>
                    <a:lnTo>
                      <a:pt x="113" y="329"/>
                    </a:lnTo>
                    <a:lnTo>
                      <a:pt x="105" y="331"/>
                    </a:lnTo>
                    <a:lnTo>
                      <a:pt x="105" y="331"/>
                    </a:lnTo>
                    <a:lnTo>
                      <a:pt x="104" y="331"/>
                    </a:lnTo>
                    <a:lnTo>
                      <a:pt x="101" y="331"/>
                    </a:lnTo>
                    <a:lnTo>
                      <a:pt x="90" y="331"/>
                    </a:lnTo>
                    <a:lnTo>
                      <a:pt x="83" y="331"/>
                    </a:lnTo>
                    <a:lnTo>
                      <a:pt x="83" y="331"/>
                    </a:lnTo>
                    <a:lnTo>
                      <a:pt x="83" y="332"/>
                    </a:lnTo>
                    <a:lnTo>
                      <a:pt x="84" y="336"/>
                    </a:lnTo>
                    <a:lnTo>
                      <a:pt x="88" y="340"/>
                    </a:lnTo>
                    <a:lnTo>
                      <a:pt x="104" y="352"/>
                    </a:lnTo>
                    <a:lnTo>
                      <a:pt x="110" y="356"/>
                    </a:lnTo>
                    <a:lnTo>
                      <a:pt x="116" y="358"/>
                    </a:lnTo>
                    <a:lnTo>
                      <a:pt x="136" y="369"/>
                    </a:lnTo>
                    <a:lnTo>
                      <a:pt x="145" y="376"/>
                    </a:lnTo>
                    <a:lnTo>
                      <a:pt x="150" y="384"/>
                    </a:lnTo>
                    <a:lnTo>
                      <a:pt x="152" y="388"/>
                    </a:lnTo>
                    <a:lnTo>
                      <a:pt x="152" y="393"/>
                    </a:lnTo>
                    <a:lnTo>
                      <a:pt x="153" y="402"/>
                    </a:lnTo>
                    <a:lnTo>
                      <a:pt x="160" y="423"/>
                    </a:lnTo>
                    <a:lnTo>
                      <a:pt x="171" y="446"/>
                    </a:lnTo>
                    <a:lnTo>
                      <a:pt x="175" y="451"/>
                    </a:lnTo>
                    <a:lnTo>
                      <a:pt x="178" y="458"/>
                    </a:lnTo>
                    <a:lnTo>
                      <a:pt x="185" y="471"/>
                    </a:lnTo>
                    <a:lnTo>
                      <a:pt x="195" y="500"/>
                    </a:lnTo>
                    <a:lnTo>
                      <a:pt x="201" y="532"/>
                    </a:lnTo>
                    <a:lnTo>
                      <a:pt x="202" y="540"/>
                    </a:lnTo>
                    <a:lnTo>
                      <a:pt x="202" y="549"/>
                    </a:lnTo>
                    <a:lnTo>
                      <a:pt x="206" y="565"/>
                    </a:lnTo>
                    <a:lnTo>
                      <a:pt x="213" y="580"/>
                    </a:lnTo>
                    <a:lnTo>
                      <a:pt x="231" y="607"/>
                    </a:lnTo>
                    <a:lnTo>
                      <a:pt x="247" y="622"/>
                    </a:lnTo>
                    <a:lnTo>
                      <a:pt x="252" y="628"/>
                    </a:lnTo>
                    <a:lnTo>
                      <a:pt x="259" y="632"/>
                    </a:lnTo>
                    <a:lnTo>
                      <a:pt x="266" y="633"/>
                    </a:lnTo>
                    <a:lnTo>
                      <a:pt x="272" y="634"/>
                    </a:lnTo>
                    <a:lnTo>
                      <a:pt x="279" y="634"/>
                    </a:lnTo>
                    <a:lnTo>
                      <a:pt x="291" y="630"/>
                    </a:lnTo>
                    <a:lnTo>
                      <a:pt x="303" y="624"/>
                    </a:lnTo>
                    <a:lnTo>
                      <a:pt x="312" y="617"/>
                    </a:lnTo>
                    <a:lnTo>
                      <a:pt x="316" y="613"/>
                    </a:lnTo>
                    <a:lnTo>
                      <a:pt x="323" y="607"/>
                    </a:lnTo>
                    <a:lnTo>
                      <a:pt x="333" y="589"/>
                    </a:lnTo>
                    <a:lnTo>
                      <a:pt x="343" y="571"/>
                    </a:lnTo>
                    <a:lnTo>
                      <a:pt x="353" y="527"/>
                    </a:lnTo>
                    <a:lnTo>
                      <a:pt x="359" y="492"/>
                    </a:lnTo>
                    <a:lnTo>
                      <a:pt x="359" y="483"/>
                    </a:lnTo>
                    <a:lnTo>
                      <a:pt x="357" y="462"/>
                    </a:lnTo>
                    <a:lnTo>
                      <a:pt x="368" y="417"/>
                    </a:lnTo>
                    <a:lnTo>
                      <a:pt x="418" y="352"/>
                    </a:lnTo>
                    <a:lnTo>
                      <a:pt x="441" y="331"/>
                    </a:lnTo>
                    <a:lnTo>
                      <a:pt x="444" y="328"/>
                    </a:lnTo>
                    <a:lnTo>
                      <a:pt x="454" y="317"/>
                    </a:lnTo>
                    <a:lnTo>
                      <a:pt x="467" y="304"/>
                    </a:lnTo>
                    <a:lnTo>
                      <a:pt x="471" y="300"/>
                    </a:lnTo>
                    <a:lnTo>
                      <a:pt x="473" y="299"/>
                    </a:lnTo>
                    <a:lnTo>
                      <a:pt x="474" y="295"/>
                    </a:lnTo>
                    <a:lnTo>
                      <a:pt x="474" y="292"/>
                    </a:lnTo>
                    <a:lnTo>
                      <a:pt x="474" y="287"/>
                    </a:lnTo>
                    <a:lnTo>
                      <a:pt x="478" y="266"/>
                    </a:lnTo>
                    <a:lnTo>
                      <a:pt x="482" y="256"/>
                    </a:lnTo>
                    <a:lnTo>
                      <a:pt x="482" y="255"/>
                    </a:lnTo>
                    <a:lnTo>
                      <a:pt x="483" y="248"/>
                    </a:lnTo>
                    <a:lnTo>
                      <a:pt x="485" y="244"/>
                    </a:lnTo>
                    <a:lnTo>
                      <a:pt x="486" y="243"/>
                    </a:lnTo>
                    <a:lnTo>
                      <a:pt x="490" y="238"/>
                    </a:lnTo>
                    <a:lnTo>
                      <a:pt x="505" y="220"/>
                    </a:lnTo>
                    <a:lnTo>
                      <a:pt x="518" y="199"/>
                    </a:lnTo>
                    <a:lnTo>
                      <a:pt x="519" y="194"/>
                    </a:lnTo>
                    <a:lnTo>
                      <a:pt x="519" y="190"/>
                    </a:lnTo>
                    <a:lnTo>
                      <a:pt x="521" y="179"/>
                    </a:lnTo>
                    <a:lnTo>
                      <a:pt x="522" y="155"/>
                    </a:lnTo>
                    <a:lnTo>
                      <a:pt x="522" y="138"/>
                    </a:lnTo>
                    <a:lnTo>
                      <a:pt x="523" y="134"/>
                    </a:lnTo>
                    <a:lnTo>
                      <a:pt x="523" y="126"/>
                    </a:lnTo>
                    <a:lnTo>
                      <a:pt x="522" y="116"/>
                    </a:lnTo>
                    <a:lnTo>
                      <a:pt x="522" y="109"/>
                    </a:lnTo>
                    <a:lnTo>
                      <a:pt x="523" y="108"/>
                    </a:lnTo>
                    <a:lnTo>
                      <a:pt x="523" y="106"/>
                    </a:lnTo>
                    <a:lnTo>
                      <a:pt x="525" y="92"/>
                    </a:lnTo>
                    <a:lnTo>
                      <a:pt x="531" y="41"/>
                    </a:lnTo>
                    <a:lnTo>
                      <a:pt x="535" y="3"/>
                    </a:lnTo>
                    <a:lnTo>
                      <a:pt x="537" y="0"/>
                    </a:lnTo>
                    <a:lnTo>
                      <a:pt x="534" y="3"/>
                    </a:lnTo>
                    <a:lnTo>
                      <a:pt x="517" y="21"/>
                    </a:lnTo>
                    <a:lnTo>
                      <a:pt x="433" y="88"/>
                    </a:lnTo>
                    <a:lnTo>
                      <a:pt x="295" y="146"/>
                    </a:lnTo>
                    <a:lnTo>
                      <a:pt x="254" y="153"/>
                    </a:lnTo>
                    <a:lnTo>
                      <a:pt x="235" y="153"/>
                    </a:lnTo>
                    <a:lnTo>
                      <a:pt x="174" y="150"/>
                    </a:lnTo>
                    <a:lnTo>
                      <a:pt x="106" y="138"/>
                    </a:lnTo>
                    <a:lnTo>
                      <a:pt x="93" y="133"/>
                    </a:lnTo>
                    <a:lnTo>
                      <a:pt x="80" y="128"/>
                    </a:lnTo>
                    <a:lnTo>
                      <a:pt x="57" y="117"/>
                    </a:lnTo>
                    <a:lnTo>
                      <a:pt x="21" y="96"/>
                    </a:lnTo>
                    <a:lnTo>
                      <a:pt x="3" y="85"/>
                    </a:lnTo>
                    <a:lnTo>
                      <a:pt x="3" y="84"/>
                    </a:lnTo>
                    <a:lnTo>
                      <a:pt x="2" y="85"/>
                    </a:lnTo>
                    <a:lnTo>
                      <a:pt x="0" y="88"/>
                    </a:lnTo>
                    <a:lnTo>
                      <a:pt x="2" y="93"/>
                    </a:lnTo>
                    <a:lnTo>
                      <a:pt x="3" y="94"/>
                    </a:lnTo>
                    <a:lnTo>
                      <a:pt x="2" y="94"/>
                    </a:lnTo>
                    <a:lnTo>
                      <a:pt x="3" y="94"/>
                    </a:lnTo>
                    <a:lnTo>
                      <a:pt x="2" y="94"/>
                    </a:lnTo>
                    <a:lnTo>
                      <a:pt x="3" y="94"/>
                    </a:lnTo>
                    <a:lnTo>
                      <a:pt x="3" y="94"/>
                    </a:lnTo>
                    <a:close/>
                  </a:path>
                </a:pathLst>
              </a:custGeom>
              <a:solidFill>
                <a:srgbClr val="007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7" name="Freeform 407"/>
              <p:cNvSpPr>
                <a:spLocks/>
              </p:cNvSpPr>
              <p:nvPr/>
            </p:nvSpPr>
            <p:spPr bwMode="auto">
              <a:xfrm>
                <a:off x="4669" y="2324"/>
                <a:ext cx="178" cy="63"/>
              </a:xfrm>
              <a:custGeom>
                <a:avLst/>
                <a:gdLst/>
                <a:ahLst/>
                <a:cxnLst>
                  <a:cxn ang="0">
                    <a:pos x="534" y="0"/>
                  </a:cxn>
                  <a:cxn ang="0">
                    <a:pos x="531" y="3"/>
                  </a:cxn>
                  <a:cxn ang="0">
                    <a:pos x="514" y="21"/>
                  </a:cxn>
                  <a:cxn ang="0">
                    <a:pos x="430" y="88"/>
                  </a:cxn>
                  <a:cxn ang="0">
                    <a:pos x="292" y="146"/>
                  </a:cxn>
                  <a:cxn ang="0">
                    <a:pos x="251" y="153"/>
                  </a:cxn>
                  <a:cxn ang="0">
                    <a:pos x="232" y="153"/>
                  </a:cxn>
                  <a:cxn ang="0">
                    <a:pos x="171" y="150"/>
                  </a:cxn>
                  <a:cxn ang="0">
                    <a:pos x="103" y="138"/>
                  </a:cxn>
                  <a:cxn ang="0">
                    <a:pos x="90" y="133"/>
                  </a:cxn>
                  <a:cxn ang="0">
                    <a:pos x="77" y="128"/>
                  </a:cxn>
                  <a:cxn ang="0">
                    <a:pos x="54" y="117"/>
                  </a:cxn>
                  <a:cxn ang="0">
                    <a:pos x="18" y="96"/>
                  </a:cxn>
                  <a:cxn ang="0">
                    <a:pos x="0" y="85"/>
                  </a:cxn>
                  <a:cxn ang="0">
                    <a:pos x="0" y="84"/>
                  </a:cxn>
                  <a:cxn ang="0">
                    <a:pos x="3" y="90"/>
                  </a:cxn>
                  <a:cxn ang="0">
                    <a:pos x="16" y="112"/>
                  </a:cxn>
                  <a:cxn ang="0">
                    <a:pos x="34" y="134"/>
                  </a:cxn>
                  <a:cxn ang="0">
                    <a:pos x="40" y="138"/>
                  </a:cxn>
                  <a:cxn ang="0">
                    <a:pos x="46" y="143"/>
                  </a:cxn>
                  <a:cxn ang="0">
                    <a:pos x="69" y="154"/>
                  </a:cxn>
                  <a:cxn ang="0">
                    <a:pos x="146" y="178"/>
                  </a:cxn>
                  <a:cxn ang="0">
                    <a:pos x="240" y="190"/>
                  </a:cxn>
                  <a:cxn ang="0">
                    <a:pos x="264" y="187"/>
                  </a:cxn>
                  <a:cxn ang="0">
                    <a:pos x="288" y="185"/>
                  </a:cxn>
                  <a:cxn ang="0">
                    <a:pos x="337" y="170"/>
                  </a:cxn>
                  <a:cxn ang="0">
                    <a:pos x="433" y="128"/>
                  </a:cxn>
                  <a:cxn ang="0">
                    <a:pos x="496" y="85"/>
                  </a:cxn>
                  <a:cxn ang="0">
                    <a:pos x="504" y="76"/>
                  </a:cxn>
                  <a:cxn ang="0">
                    <a:pos x="510" y="69"/>
                  </a:cxn>
                  <a:cxn ang="0">
                    <a:pos x="518" y="52"/>
                  </a:cxn>
                  <a:cxn ang="0">
                    <a:pos x="528" y="20"/>
                  </a:cxn>
                  <a:cxn ang="0">
                    <a:pos x="532" y="1"/>
                  </a:cxn>
                  <a:cxn ang="0">
                    <a:pos x="534" y="0"/>
                  </a:cxn>
                  <a:cxn ang="0">
                    <a:pos x="532" y="0"/>
                  </a:cxn>
                  <a:cxn ang="0">
                    <a:pos x="534" y="0"/>
                  </a:cxn>
                  <a:cxn ang="0">
                    <a:pos x="532" y="0"/>
                  </a:cxn>
                  <a:cxn ang="0">
                    <a:pos x="534" y="0"/>
                  </a:cxn>
                  <a:cxn ang="0">
                    <a:pos x="534" y="0"/>
                  </a:cxn>
                </a:cxnLst>
                <a:rect l="0" t="0" r="r" b="b"/>
                <a:pathLst>
                  <a:path w="534" h="190">
                    <a:moveTo>
                      <a:pt x="534" y="0"/>
                    </a:moveTo>
                    <a:lnTo>
                      <a:pt x="531" y="3"/>
                    </a:lnTo>
                    <a:lnTo>
                      <a:pt x="514" y="21"/>
                    </a:lnTo>
                    <a:lnTo>
                      <a:pt x="430" y="88"/>
                    </a:lnTo>
                    <a:lnTo>
                      <a:pt x="292" y="146"/>
                    </a:lnTo>
                    <a:lnTo>
                      <a:pt x="251" y="153"/>
                    </a:lnTo>
                    <a:lnTo>
                      <a:pt x="232" y="153"/>
                    </a:lnTo>
                    <a:lnTo>
                      <a:pt x="171" y="150"/>
                    </a:lnTo>
                    <a:lnTo>
                      <a:pt x="103" y="138"/>
                    </a:lnTo>
                    <a:lnTo>
                      <a:pt x="90" y="133"/>
                    </a:lnTo>
                    <a:lnTo>
                      <a:pt x="77" y="128"/>
                    </a:lnTo>
                    <a:lnTo>
                      <a:pt x="54" y="117"/>
                    </a:lnTo>
                    <a:lnTo>
                      <a:pt x="18" y="96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3" y="90"/>
                    </a:lnTo>
                    <a:lnTo>
                      <a:pt x="16" y="112"/>
                    </a:lnTo>
                    <a:lnTo>
                      <a:pt x="34" y="134"/>
                    </a:lnTo>
                    <a:lnTo>
                      <a:pt x="40" y="138"/>
                    </a:lnTo>
                    <a:lnTo>
                      <a:pt x="46" y="143"/>
                    </a:lnTo>
                    <a:lnTo>
                      <a:pt x="69" y="154"/>
                    </a:lnTo>
                    <a:lnTo>
                      <a:pt x="146" y="178"/>
                    </a:lnTo>
                    <a:lnTo>
                      <a:pt x="240" y="190"/>
                    </a:lnTo>
                    <a:lnTo>
                      <a:pt x="264" y="187"/>
                    </a:lnTo>
                    <a:lnTo>
                      <a:pt x="288" y="185"/>
                    </a:lnTo>
                    <a:lnTo>
                      <a:pt x="337" y="170"/>
                    </a:lnTo>
                    <a:lnTo>
                      <a:pt x="433" y="128"/>
                    </a:lnTo>
                    <a:lnTo>
                      <a:pt x="496" y="85"/>
                    </a:lnTo>
                    <a:lnTo>
                      <a:pt x="504" y="76"/>
                    </a:lnTo>
                    <a:lnTo>
                      <a:pt x="510" y="69"/>
                    </a:lnTo>
                    <a:lnTo>
                      <a:pt x="518" y="52"/>
                    </a:lnTo>
                    <a:lnTo>
                      <a:pt x="528" y="20"/>
                    </a:lnTo>
                    <a:lnTo>
                      <a:pt x="532" y="1"/>
                    </a:lnTo>
                    <a:lnTo>
                      <a:pt x="534" y="0"/>
                    </a:lnTo>
                    <a:lnTo>
                      <a:pt x="532" y="0"/>
                    </a:lnTo>
                    <a:lnTo>
                      <a:pt x="534" y="0"/>
                    </a:lnTo>
                    <a:lnTo>
                      <a:pt x="532" y="0"/>
                    </a:lnTo>
                    <a:lnTo>
                      <a:pt x="534" y="0"/>
                    </a:lnTo>
                    <a:lnTo>
                      <a:pt x="534" y="0"/>
                    </a:lnTo>
                    <a:close/>
                  </a:path>
                </a:pathLst>
              </a:custGeom>
              <a:solidFill>
                <a:srgbClr val="007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8" name="Freeform 408"/>
              <p:cNvSpPr>
                <a:spLocks/>
              </p:cNvSpPr>
              <p:nvPr/>
            </p:nvSpPr>
            <p:spPr bwMode="auto">
              <a:xfrm>
                <a:off x="4669" y="2324"/>
                <a:ext cx="178" cy="61"/>
              </a:xfrm>
              <a:custGeom>
                <a:avLst/>
                <a:gdLst/>
                <a:ahLst/>
                <a:cxnLst>
                  <a:cxn ang="0">
                    <a:pos x="44" y="134"/>
                  </a:cxn>
                  <a:cxn ang="0">
                    <a:pos x="38" y="130"/>
                  </a:cxn>
                  <a:cxn ang="0">
                    <a:pos x="28" y="121"/>
                  </a:cxn>
                  <a:cxn ang="0">
                    <a:pos x="9" y="98"/>
                  </a:cxn>
                  <a:cxn ang="0">
                    <a:pos x="0" y="85"/>
                  </a:cxn>
                  <a:cxn ang="0">
                    <a:pos x="0" y="84"/>
                  </a:cxn>
                  <a:cxn ang="0">
                    <a:pos x="7" y="89"/>
                  </a:cxn>
                  <a:cxn ang="0">
                    <a:pos x="34" y="105"/>
                  </a:cxn>
                  <a:cxn ang="0">
                    <a:pos x="77" y="128"/>
                  </a:cxn>
                  <a:cxn ang="0">
                    <a:pos x="90" y="133"/>
                  </a:cxn>
                  <a:cxn ang="0">
                    <a:pos x="103" y="138"/>
                  </a:cxn>
                  <a:cxn ang="0">
                    <a:pos x="135" y="146"/>
                  </a:cxn>
                  <a:cxn ang="0">
                    <a:pos x="206" y="153"/>
                  </a:cxn>
                  <a:cxn ang="0">
                    <a:pos x="248" y="154"/>
                  </a:cxn>
                  <a:cxn ang="0">
                    <a:pos x="251" y="153"/>
                  </a:cxn>
                  <a:cxn ang="0">
                    <a:pos x="292" y="146"/>
                  </a:cxn>
                  <a:cxn ang="0">
                    <a:pos x="368" y="121"/>
                  </a:cxn>
                  <a:cxn ang="0">
                    <a:pos x="430" y="88"/>
                  </a:cxn>
                  <a:cxn ang="0">
                    <a:pos x="514" y="21"/>
                  </a:cxn>
                  <a:cxn ang="0">
                    <a:pos x="534" y="0"/>
                  </a:cxn>
                  <a:cxn ang="0">
                    <a:pos x="531" y="8"/>
                  </a:cxn>
                  <a:cxn ang="0">
                    <a:pos x="522" y="32"/>
                  </a:cxn>
                  <a:cxn ang="0">
                    <a:pos x="504" y="64"/>
                  </a:cxn>
                  <a:cxn ang="0">
                    <a:pos x="499" y="70"/>
                  </a:cxn>
                  <a:cxn ang="0">
                    <a:pos x="491" y="80"/>
                  </a:cxn>
                  <a:cxn ang="0">
                    <a:pos x="464" y="100"/>
                  </a:cxn>
                  <a:cxn ang="0">
                    <a:pos x="382" y="145"/>
                  </a:cxn>
                  <a:cxn ang="0">
                    <a:pos x="284" y="178"/>
                  </a:cxn>
                  <a:cxn ang="0">
                    <a:pos x="260" y="181"/>
                  </a:cxn>
                  <a:cxn ang="0">
                    <a:pos x="236" y="182"/>
                  </a:cxn>
                  <a:cxn ang="0">
                    <a:pos x="190" y="181"/>
                  </a:cxn>
                  <a:cxn ang="0">
                    <a:pos x="105" y="161"/>
                  </a:cxn>
                  <a:cxn ang="0">
                    <a:pos x="50" y="139"/>
                  </a:cxn>
                  <a:cxn ang="0">
                    <a:pos x="44" y="134"/>
                  </a:cxn>
                  <a:cxn ang="0">
                    <a:pos x="42" y="134"/>
                  </a:cxn>
                  <a:cxn ang="0">
                    <a:pos x="44" y="134"/>
                  </a:cxn>
                  <a:cxn ang="0">
                    <a:pos x="42" y="134"/>
                  </a:cxn>
                  <a:cxn ang="0">
                    <a:pos x="44" y="134"/>
                  </a:cxn>
                  <a:cxn ang="0">
                    <a:pos x="44" y="134"/>
                  </a:cxn>
                </a:cxnLst>
                <a:rect l="0" t="0" r="r" b="b"/>
                <a:pathLst>
                  <a:path w="534" h="182">
                    <a:moveTo>
                      <a:pt x="44" y="134"/>
                    </a:moveTo>
                    <a:lnTo>
                      <a:pt x="38" y="130"/>
                    </a:lnTo>
                    <a:lnTo>
                      <a:pt x="28" y="121"/>
                    </a:lnTo>
                    <a:lnTo>
                      <a:pt x="9" y="98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7" y="89"/>
                    </a:lnTo>
                    <a:lnTo>
                      <a:pt x="34" y="105"/>
                    </a:lnTo>
                    <a:lnTo>
                      <a:pt x="77" y="128"/>
                    </a:lnTo>
                    <a:lnTo>
                      <a:pt x="90" y="133"/>
                    </a:lnTo>
                    <a:lnTo>
                      <a:pt x="103" y="138"/>
                    </a:lnTo>
                    <a:lnTo>
                      <a:pt x="135" y="146"/>
                    </a:lnTo>
                    <a:lnTo>
                      <a:pt x="206" y="153"/>
                    </a:lnTo>
                    <a:lnTo>
                      <a:pt x="248" y="154"/>
                    </a:lnTo>
                    <a:lnTo>
                      <a:pt x="251" y="153"/>
                    </a:lnTo>
                    <a:lnTo>
                      <a:pt x="292" y="146"/>
                    </a:lnTo>
                    <a:lnTo>
                      <a:pt x="368" y="121"/>
                    </a:lnTo>
                    <a:lnTo>
                      <a:pt x="430" y="88"/>
                    </a:lnTo>
                    <a:lnTo>
                      <a:pt x="514" y="21"/>
                    </a:lnTo>
                    <a:lnTo>
                      <a:pt x="534" y="0"/>
                    </a:lnTo>
                    <a:lnTo>
                      <a:pt x="531" y="8"/>
                    </a:lnTo>
                    <a:lnTo>
                      <a:pt x="522" y="32"/>
                    </a:lnTo>
                    <a:lnTo>
                      <a:pt x="504" y="64"/>
                    </a:lnTo>
                    <a:lnTo>
                      <a:pt x="499" y="70"/>
                    </a:lnTo>
                    <a:lnTo>
                      <a:pt x="491" y="80"/>
                    </a:lnTo>
                    <a:lnTo>
                      <a:pt x="464" y="100"/>
                    </a:lnTo>
                    <a:lnTo>
                      <a:pt x="382" y="145"/>
                    </a:lnTo>
                    <a:lnTo>
                      <a:pt x="284" y="178"/>
                    </a:lnTo>
                    <a:lnTo>
                      <a:pt x="260" y="181"/>
                    </a:lnTo>
                    <a:lnTo>
                      <a:pt x="236" y="182"/>
                    </a:lnTo>
                    <a:lnTo>
                      <a:pt x="190" y="181"/>
                    </a:lnTo>
                    <a:lnTo>
                      <a:pt x="105" y="161"/>
                    </a:lnTo>
                    <a:lnTo>
                      <a:pt x="50" y="139"/>
                    </a:lnTo>
                    <a:lnTo>
                      <a:pt x="44" y="134"/>
                    </a:lnTo>
                    <a:lnTo>
                      <a:pt x="42" y="134"/>
                    </a:lnTo>
                    <a:lnTo>
                      <a:pt x="44" y="134"/>
                    </a:lnTo>
                    <a:lnTo>
                      <a:pt x="42" y="134"/>
                    </a:lnTo>
                    <a:lnTo>
                      <a:pt x="44" y="134"/>
                    </a:lnTo>
                    <a:lnTo>
                      <a:pt x="44" y="134"/>
                    </a:lnTo>
                    <a:close/>
                  </a:path>
                </a:pathLst>
              </a:custGeom>
              <a:solidFill>
                <a:srgbClr val="0066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9" name="Freeform 409"/>
              <p:cNvSpPr>
                <a:spLocks/>
              </p:cNvSpPr>
              <p:nvPr/>
            </p:nvSpPr>
            <p:spPr bwMode="auto">
              <a:xfrm>
                <a:off x="4669" y="2324"/>
                <a:ext cx="178" cy="58"/>
              </a:xfrm>
              <a:custGeom>
                <a:avLst/>
                <a:gdLst/>
                <a:ahLst/>
                <a:cxnLst>
                  <a:cxn ang="0">
                    <a:pos x="48" y="132"/>
                  </a:cxn>
                  <a:cxn ang="0">
                    <a:pos x="42" y="128"/>
                  </a:cxn>
                  <a:cxn ang="0">
                    <a:pos x="32" y="118"/>
                  </a:cxn>
                  <a:cxn ang="0">
                    <a:pos x="10" y="98"/>
                  </a:cxn>
                  <a:cxn ang="0">
                    <a:pos x="0" y="85"/>
                  </a:cxn>
                  <a:cxn ang="0">
                    <a:pos x="0" y="84"/>
                  </a:cxn>
                  <a:cxn ang="0">
                    <a:pos x="7" y="89"/>
                  </a:cxn>
                  <a:cxn ang="0">
                    <a:pos x="34" y="105"/>
                  </a:cxn>
                  <a:cxn ang="0">
                    <a:pos x="77" y="128"/>
                  </a:cxn>
                  <a:cxn ang="0">
                    <a:pos x="90" y="133"/>
                  </a:cxn>
                  <a:cxn ang="0">
                    <a:pos x="103" y="138"/>
                  </a:cxn>
                  <a:cxn ang="0">
                    <a:pos x="135" y="146"/>
                  </a:cxn>
                  <a:cxn ang="0">
                    <a:pos x="206" y="153"/>
                  </a:cxn>
                  <a:cxn ang="0">
                    <a:pos x="248" y="154"/>
                  </a:cxn>
                  <a:cxn ang="0">
                    <a:pos x="251" y="153"/>
                  </a:cxn>
                  <a:cxn ang="0">
                    <a:pos x="292" y="146"/>
                  </a:cxn>
                  <a:cxn ang="0">
                    <a:pos x="368" y="121"/>
                  </a:cxn>
                  <a:cxn ang="0">
                    <a:pos x="430" y="88"/>
                  </a:cxn>
                  <a:cxn ang="0">
                    <a:pos x="514" y="21"/>
                  </a:cxn>
                  <a:cxn ang="0">
                    <a:pos x="534" y="0"/>
                  </a:cxn>
                  <a:cxn ang="0">
                    <a:pos x="532" y="1"/>
                  </a:cxn>
                  <a:cxn ang="0">
                    <a:pos x="530" y="7"/>
                  </a:cxn>
                  <a:cxn ang="0">
                    <a:pos x="518" y="29"/>
                  </a:cxn>
                  <a:cxn ang="0">
                    <a:pos x="499" y="57"/>
                  </a:cxn>
                  <a:cxn ang="0">
                    <a:pos x="494" y="64"/>
                  </a:cxn>
                  <a:cxn ang="0">
                    <a:pos x="484" y="73"/>
                  </a:cxn>
                  <a:cxn ang="0">
                    <a:pos x="459" y="93"/>
                  </a:cxn>
                  <a:cxn ang="0">
                    <a:pos x="378" y="137"/>
                  </a:cxn>
                  <a:cxn ang="0">
                    <a:pos x="281" y="170"/>
                  </a:cxn>
                  <a:cxn ang="0">
                    <a:pos x="257" y="173"/>
                  </a:cxn>
                  <a:cxn ang="0">
                    <a:pos x="234" y="175"/>
                  </a:cxn>
                  <a:cxn ang="0">
                    <a:pos x="188" y="174"/>
                  </a:cxn>
                  <a:cxn ang="0">
                    <a:pos x="107" y="157"/>
                  </a:cxn>
                  <a:cxn ang="0">
                    <a:pos x="54" y="137"/>
                  </a:cxn>
                  <a:cxn ang="0">
                    <a:pos x="48" y="132"/>
                  </a:cxn>
                  <a:cxn ang="0">
                    <a:pos x="46" y="132"/>
                  </a:cxn>
                  <a:cxn ang="0">
                    <a:pos x="48" y="132"/>
                  </a:cxn>
                  <a:cxn ang="0">
                    <a:pos x="46" y="132"/>
                  </a:cxn>
                  <a:cxn ang="0">
                    <a:pos x="48" y="132"/>
                  </a:cxn>
                  <a:cxn ang="0">
                    <a:pos x="48" y="132"/>
                  </a:cxn>
                </a:cxnLst>
                <a:rect l="0" t="0" r="r" b="b"/>
                <a:pathLst>
                  <a:path w="534" h="175">
                    <a:moveTo>
                      <a:pt x="48" y="132"/>
                    </a:moveTo>
                    <a:lnTo>
                      <a:pt x="42" y="128"/>
                    </a:lnTo>
                    <a:lnTo>
                      <a:pt x="32" y="118"/>
                    </a:lnTo>
                    <a:lnTo>
                      <a:pt x="10" y="98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7" y="89"/>
                    </a:lnTo>
                    <a:lnTo>
                      <a:pt x="34" y="105"/>
                    </a:lnTo>
                    <a:lnTo>
                      <a:pt x="77" y="128"/>
                    </a:lnTo>
                    <a:lnTo>
                      <a:pt x="90" y="133"/>
                    </a:lnTo>
                    <a:lnTo>
                      <a:pt x="103" y="138"/>
                    </a:lnTo>
                    <a:lnTo>
                      <a:pt x="135" y="146"/>
                    </a:lnTo>
                    <a:lnTo>
                      <a:pt x="206" y="153"/>
                    </a:lnTo>
                    <a:lnTo>
                      <a:pt x="248" y="154"/>
                    </a:lnTo>
                    <a:lnTo>
                      <a:pt x="251" y="153"/>
                    </a:lnTo>
                    <a:lnTo>
                      <a:pt x="292" y="146"/>
                    </a:lnTo>
                    <a:lnTo>
                      <a:pt x="368" y="121"/>
                    </a:lnTo>
                    <a:lnTo>
                      <a:pt x="430" y="88"/>
                    </a:lnTo>
                    <a:lnTo>
                      <a:pt x="514" y="21"/>
                    </a:lnTo>
                    <a:lnTo>
                      <a:pt x="534" y="0"/>
                    </a:lnTo>
                    <a:lnTo>
                      <a:pt x="532" y="1"/>
                    </a:lnTo>
                    <a:lnTo>
                      <a:pt x="530" y="7"/>
                    </a:lnTo>
                    <a:lnTo>
                      <a:pt x="518" y="29"/>
                    </a:lnTo>
                    <a:lnTo>
                      <a:pt x="499" y="57"/>
                    </a:lnTo>
                    <a:lnTo>
                      <a:pt x="494" y="64"/>
                    </a:lnTo>
                    <a:lnTo>
                      <a:pt x="484" y="73"/>
                    </a:lnTo>
                    <a:lnTo>
                      <a:pt x="459" y="93"/>
                    </a:lnTo>
                    <a:lnTo>
                      <a:pt x="378" y="137"/>
                    </a:lnTo>
                    <a:lnTo>
                      <a:pt x="281" y="170"/>
                    </a:lnTo>
                    <a:lnTo>
                      <a:pt x="257" y="173"/>
                    </a:lnTo>
                    <a:lnTo>
                      <a:pt x="234" y="175"/>
                    </a:lnTo>
                    <a:lnTo>
                      <a:pt x="188" y="174"/>
                    </a:lnTo>
                    <a:lnTo>
                      <a:pt x="107" y="157"/>
                    </a:lnTo>
                    <a:lnTo>
                      <a:pt x="54" y="137"/>
                    </a:lnTo>
                    <a:lnTo>
                      <a:pt x="48" y="132"/>
                    </a:lnTo>
                    <a:lnTo>
                      <a:pt x="46" y="132"/>
                    </a:lnTo>
                    <a:lnTo>
                      <a:pt x="48" y="132"/>
                    </a:lnTo>
                    <a:lnTo>
                      <a:pt x="46" y="132"/>
                    </a:lnTo>
                    <a:lnTo>
                      <a:pt x="48" y="132"/>
                    </a:lnTo>
                    <a:lnTo>
                      <a:pt x="48" y="132"/>
                    </a:lnTo>
                    <a:close/>
                  </a:path>
                </a:pathLst>
              </a:custGeom>
              <a:solidFill>
                <a:srgbClr val="005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0" name="Freeform 410"/>
              <p:cNvSpPr>
                <a:spLocks/>
              </p:cNvSpPr>
              <p:nvPr/>
            </p:nvSpPr>
            <p:spPr bwMode="auto">
              <a:xfrm>
                <a:off x="4669" y="2324"/>
                <a:ext cx="178" cy="56"/>
              </a:xfrm>
              <a:custGeom>
                <a:avLst/>
                <a:gdLst/>
                <a:ahLst/>
                <a:cxnLst>
                  <a:cxn ang="0">
                    <a:pos x="53" y="128"/>
                  </a:cxn>
                  <a:cxn ang="0">
                    <a:pos x="46" y="125"/>
                  </a:cxn>
                  <a:cxn ang="0">
                    <a:pos x="36" y="116"/>
                  </a:cxn>
                  <a:cxn ang="0">
                    <a:pos x="13" y="97"/>
                  </a:cxn>
                  <a:cxn ang="0">
                    <a:pos x="0" y="85"/>
                  </a:cxn>
                  <a:cxn ang="0">
                    <a:pos x="0" y="84"/>
                  </a:cxn>
                  <a:cxn ang="0">
                    <a:pos x="7" y="89"/>
                  </a:cxn>
                  <a:cxn ang="0">
                    <a:pos x="34" y="105"/>
                  </a:cxn>
                  <a:cxn ang="0">
                    <a:pos x="77" y="128"/>
                  </a:cxn>
                  <a:cxn ang="0">
                    <a:pos x="90" y="133"/>
                  </a:cxn>
                  <a:cxn ang="0">
                    <a:pos x="103" y="138"/>
                  </a:cxn>
                  <a:cxn ang="0">
                    <a:pos x="135" y="146"/>
                  </a:cxn>
                  <a:cxn ang="0">
                    <a:pos x="206" y="153"/>
                  </a:cxn>
                  <a:cxn ang="0">
                    <a:pos x="248" y="154"/>
                  </a:cxn>
                  <a:cxn ang="0">
                    <a:pos x="251" y="153"/>
                  </a:cxn>
                  <a:cxn ang="0">
                    <a:pos x="292" y="146"/>
                  </a:cxn>
                  <a:cxn ang="0">
                    <a:pos x="368" y="121"/>
                  </a:cxn>
                  <a:cxn ang="0">
                    <a:pos x="430" y="88"/>
                  </a:cxn>
                  <a:cxn ang="0">
                    <a:pos x="514" y="21"/>
                  </a:cxn>
                  <a:cxn ang="0">
                    <a:pos x="534" y="0"/>
                  </a:cxn>
                  <a:cxn ang="0">
                    <a:pos x="532" y="1"/>
                  </a:cxn>
                  <a:cxn ang="0">
                    <a:pos x="530" y="7"/>
                  </a:cxn>
                  <a:cxn ang="0">
                    <a:pos x="515" y="25"/>
                  </a:cxn>
                  <a:cxn ang="0">
                    <a:pos x="494" y="52"/>
                  </a:cxn>
                  <a:cxn ang="0">
                    <a:pos x="488" y="59"/>
                  </a:cxn>
                  <a:cxn ang="0">
                    <a:pos x="479" y="67"/>
                  </a:cxn>
                  <a:cxn ang="0">
                    <a:pos x="453" y="86"/>
                  </a:cxn>
                  <a:cxn ang="0">
                    <a:pos x="374" y="130"/>
                  </a:cxn>
                  <a:cxn ang="0">
                    <a:pos x="277" y="163"/>
                  </a:cxn>
                  <a:cxn ang="0">
                    <a:pos x="255" y="166"/>
                  </a:cxn>
                  <a:cxn ang="0">
                    <a:pos x="231" y="169"/>
                  </a:cxn>
                  <a:cxn ang="0">
                    <a:pos x="187" y="167"/>
                  </a:cxn>
                  <a:cxn ang="0">
                    <a:pos x="110" y="153"/>
                  </a:cxn>
                  <a:cxn ang="0">
                    <a:pos x="60" y="133"/>
                  </a:cxn>
                  <a:cxn ang="0">
                    <a:pos x="53" y="128"/>
                  </a:cxn>
                  <a:cxn ang="0">
                    <a:pos x="52" y="128"/>
                  </a:cxn>
                  <a:cxn ang="0">
                    <a:pos x="53" y="128"/>
                  </a:cxn>
                  <a:cxn ang="0">
                    <a:pos x="52" y="128"/>
                  </a:cxn>
                  <a:cxn ang="0">
                    <a:pos x="53" y="128"/>
                  </a:cxn>
                  <a:cxn ang="0">
                    <a:pos x="53" y="128"/>
                  </a:cxn>
                </a:cxnLst>
                <a:rect l="0" t="0" r="r" b="b"/>
                <a:pathLst>
                  <a:path w="534" h="169">
                    <a:moveTo>
                      <a:pt x="53" y="128"/>
                    </a:moveTo>
                    <a:lnTo>
                      <a:pt x="46" y="125"/>
                    </a:lnTo>
                    <a:lnTo>
                      <a:pt x="36" y="116"/>
                    </a:lnTo>
                    <a:lnTo>
                      <a:pt x="13" y="97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7" y="89"/>
                    </a:lnTo>
                    <a:lnTo>
                      <a:pt x="34" y="105"/>
                    </a:lnTo>
                    <a:lnTo>
                      <a:pt x="77" y="128"/>
                    </a:lnTo>
                    <a:lnTo>
                      <a:pt x="90" y="133"/>
                    </a:lnTo>
                    <a:lnTo>
                      <a:pt x="103" y="138"/>
                    </a:lnTo>
                    <a:lnTo>
                      <a:pt x="135" y="146"/>
                    </a:lnTo>
                    <a:lnTo>
                      <a:pt x="206" y="153"/>
                    </a:lnTo>
                    <a:lnTo>
                      <a:pt x="248" y="154"/>
                    </a:lnTo>
                    <a:lnTo>
                      <a:pt x="251" y="153"/>
                    </a:lnTo>
                    <a:lnTo>
                      <a:pt x="292" y="146"/>
                    </a:lnTo>
                    <a:lnTo>
                      <a:pt x="368" y="121"/>
                    </a:lnTo>
                    <a:lnTo>
                      <a:pt x="430" y="88"/>
                    </a:lnTo>
                    <a:lnTo>
                      <a:pt x="514" y="21"/>
                    </a:lnTo>
                    <a:lnTo>
                      <a:pt x="534" y="0"/>
                    </a:lnTo>
                    <a:lnTo>
                      <a:pt x="532" y="1"/>
                    </a:lnTo>
                    <a:lnTo>
                      <a:pt x="530" y="7"/>
                    </a:lnTo>
                    <a:lnTo>
                      <a:pt x="515" y="25"/>
                    </a:lnTo>
                    <a:lnTo>
                      <a:pt x="494" y="52"/>
                    </a:lnTo>
                    <a:lnTo>
                      <a:pt x="488" y="59"/>
                    </a:lnTo>
                    <a:lnTo>
                      <a:pt x="479" y="67"/>
                    </a:lnTo>
                    <a:lnTo>
                      <a:pt x="453" y="86"/>
                    </a:lnTo>
                    <a:lnTo>
                      <a:pt x="374" y="130"/>
                    </a:lnTo>
                    <a:lnTo>
                      <a:pt x="277" y="163"/>
                    </a:lnTo>
                    <a:lnTo>
                      <a:pt x="255" y="166"/>
                    </a:lnTo>
                    <a:lnTo>
                      <a:pt x="231" y="169"/>
                    </a:lnTo>
                    <a:lnTo>
                      <a:pt x="187" y="167"/>
                    </a:lnTo>
                    <a:lnTo>
                      <a:pt x="110" y="153"/>
                    </a:lnTo>
                    <a:lnTo>
                      <a:pt x="60" y="133"/>
                    </a:lnTo>
                    <a:lnTo>
                      <a:pt x="53" y="128"/>
                    </a:lnTo>
                    <a:lnTo>
                      <a:pt x="52" y="128"/>
                    </a:lnTo>
                    <a:lnTo>
                      <a:pt x="53" y="128"/>
                    </a:lnTo>
                    <a:lnTo>
                      <a:pt x="52" y="128"/>
                    </a:lnTo>
                    <a:lnTo>
                      <a:pt x="53" y="128"/>
                    </a:lnTo>
                    <a:lnTo>
                      <a:pt x="53" y="128"/>
                    </a:lnTo>
                    <a:close/>
                  </a:path>
                </a:pathLst>
              </a:custGeom>
              <a:solidFill>
                <a:srgbClr val="003D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1" name="Freeform 411"/>
              <p:cNvSpPr>
                <a:spLocks/>
              </p:cNvSpPr>
              <p:nvPr/>
            </p:nvSpPr>
            <p:spPr bwMode="auto">
              <a:xfrm>
                <a:off x="4669" y="2324"/>
                <a:ext cx="178" cy="54"/>
              </a:xfrm>
              <a:custGeom>
                <a:avLst/>
                <a:gdLst/>
                <a:ahLst/>
                <a:cxnLst>
                  <a:cxn ang="0">
                    <a:pos x="534" y="0"/>
                  </a:cxn>
                  <a:cxn ang="0">
                    <a:pos x="531" y="3"/>
                  </a:cxn>
                  <a:cxn ang="0">
                    <a:pos x="514" y="21"/>
                  </a:cxn>
                  <a:cxn ang="0">
                    <a:pos x="430" y="88"/>
                  </a:cxn>
                  <a:cxn ang="0">
                    <a:pos x="292" y="146"/>
                  </a:cxn>
                  <a:cxn ang="0">
                    <a:pos x="251" y="153"/>
                  </a:cxn>
                  <a:cxn ang="0">
                    <a:pos x="232" y="153"/>
                  </a:cxn>
                  <a:cxn ang="0">
                    <a:pos x="171" y="150"/>
                  </a:cxn>
                  <a:cxn ang="0">
                    <a:pos x="103" y="138"/>
                  </a:cxn>
                  <a:cxn ang="0">
                    <a:pos x="90" y="133"/>
                  </a:cxn>
                  <a:cxn ang="0">
                    <a:pos x="77" y="128"/>
                  </a:cxn>
                  <a:cxn ang="0">
                    <a:pos x="54" y="117"/>
                  </a:cxn>
                  <a:cxn ang="0">
                    <a:pos x="18" y="96"/>
                  </a:cxn>
                  <a:cxn ang="0">
                    <a:pos x="0" y="85"/>
                  </a:cxn>
                  <a:cxn ang="0">
                    <a:pos x="0" y="84"/>
                  </a:cxn>
                  <a:cxn ang="0">
                    <a:pos x="5" y="89"/>
                  </a:cxn>
                  <a:cxn ang="0">
                    <a:pos x="26" y="105"/>
                  </a:cxn>
                  <a:cxn ang="0">
                    <a:pos x="50" y="122"/>
                  </a:cxn>
                  <a:cxn ang="0">
                    <a:pos x="57" y="125"/>
                  </a:cxn>
                  <a:cxn ang="0">
                    <a:pos x="64" y="129"/>
                  </a:cxn>
                  <a:cxn ang="0">
                    <a:pos x="85" y="138"/>
                  </a:cxn>
                  <a:cxn ang="0">
                    <a:pos x="146" y="155"/>
                  </a:cxn>
                  <a:cxn ang="0">
                    <a:pos x="228" y="162"/>
                  </a:cxn>
                  <a:cxn ang="0">
                    <a:pos x="252" y="159"/>
                  </a:cxn>
                  <a:cxn ang="0">
                    <a:pos x="275" y="157"/>
                  </a:cxn>
                  <a:cxn ang="0">
                    <a:pos x="322" y="143"/>
                  </a:cxn>
                  <a:cxn ang="0">
                    <a:pos x="411" y="102"/>
                  </a:cxn>
                  <a:cxn ang="0">
                    <a:pos x="474" y="61"/>
                  </a:cxn>
                  <a:cxn ang="0">
                    <a:pos x="483" y="52"/>
                  </a:cxn>
                  <a:cxn ang="0">
                    <a:pos x="488" y="47"/>
                  </a:cxn>
                  <a:cxn ang="0">
                    <a:pos x="502" y="33"/>
                  </a:cxn>
                  <a:cxn ang="0">
                    <a:pos x="522" y="12"/>
                  </a:cxn>
                  <a:cxn ang="0">
                    <a:pos x="532" y="1"/>
                  </a:cxn>
                  <a:cxn ang="0">
                    <a:pos x="534" y="0"/>
                  </a:cxn>
                  <a:cxn ang="0">
                    <a:pos x="532" y="0"/>
                  </a:cxn>
                  <a:cxn ang="0">
                    <a:pos x="534" y="0"/>
                  </a:cxn>
                  <a:cxn ang="0">
                    <a:pos x="532" y="0"/>
                  </a:cxn>
                  <a:cxn ang="0">
                    <a:pos x="534" y="0"/>
                  </a:cxn>
                  <a:cxn ang="0">
                    <a:pos x="534" y="0"/>
                  </a:cxn>
                </a:cxnLst>
                <a:rect l="0" t="0" r="r" b="b"/>
                <a:pathLst>
                  <a:path w="534" h="162">
                    <a:moveTo>
                      <a:pt x="534" y="0"/>
                    </a:moveTo>
                    <a:lnTo>
                      <a:pt x="531" y="3"/>
                    </a:lnTo>
                    <a:lnTo>
                      <a:pt x="514" y="21"/>
                    </a:lnTo>
                    <a:lnTo>
                      <a:pt x="430" y="88"/>
                    </a:lnTo>
                    <a:lnTo>
                      <a:pt x="292" y="146"/>
                    </a:lnTo>
                    <a:lnTo>
                      <a:pt x="251" y="153"/>
                    </a:lnTo>
                    <a:lnTo>
                      <a:pt x="232" y="153"/>
                    </a:lnTo>
                    <a:lnTo>
                      <a:pt x="171" y="150"/>
                    </a:lnTo>
                    <a:lnTo>
                      <a:pt x="103" y="138"/>
                    </a:lnTo>
                    <a:lnTo>
                      <a:pt x="90" y="133"/>
                    </a:lnTo>
                    <a:lnTo>
                      <a:pt x="77" y="128"/>
                    </a:lnTo>
                    <a:lnTo>
                      <a:pt x="54" y="117"/>
                    </a:lnTo>
                    <a:lnTo>
                      <a:pt x="18" y="96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5" y="89"/>
                    </a:lnTo>
                    <a:lnTo>
                      <a:pt x="26" y="105"/>
                    </a:lnTo>
                    <a:lnTo>
                      <a:pt x="50" y="122"/>
                    </a:lnTo>
                    <a:lnTo>
                      <a:pt x="57" y="125"/>
                    </a:lnTo>
                    <a:lnTo>
                      <a:pt x="64" y="129"/>
                    </a:lnTo>
                    <a:lnTo>
                      <a:pt x="85" y="138"/>
                    </a:lnTo>
                    <a:lnTo>
                      <a:pt x="146" y="155"/>
                    </a:lnTo>
                    <a:lnTo>
                      <a:pt x="228" y="162"/>
                    </a:lnTo>
                    <a:lnTo>
                      <a:pt x="252" y="159"/>
                    </a:lnTo>
                    <a:lnTo>
                      <a:pt x="275" y="157"/>
                    </a:lnTo>
                    <a:lnTo>
                      <a:pt x="322" y="143"/>
                    </a:lnTo>
                    <a:lnTo>
                      <a:pt x="411" y="102"/>
                    </a:lnTo>
                    <a:lnTo>
                      <a:pt x="474" y="61"/>
                    </a:lnTo>
                    <a:lnTo>
                      <a:pt x="483" y="52"/>
                    </a:lnTo>
                    <a:lnTo>
                      <a:pt x="488" y="47"/>
                    </a:lnTo>
                    <a:lnTo>
                      <a:pt x="502" y="33"/>
                    </a:lnTo>
                    <a:lnTo>
                      <a:pt x="522" y="12"/>
                    </a:lnTo>
                    <a:lnTo>
                      <a:pt x="532" y="1"/>
                    </a:lnTo>
                    <a:lnTo>
                      <a:pt x="534" y="0"/>
                    </a:lnTo>
                    <a:lnTo>
                      <a:pt x="532" y="0"/>
                    </a:lnTo>
                    <a:lnTo>
                      <a:pt x="534" y="0"/>
                    </a:lnTo>
                    <a:lnTo>
                      <a:pt x="532" y="0"/>
                    </a:lnTo>
                    <a:lnTo>
                      <a:pt x="534" y="0"/>
                    </a:lnTo>
                    <a:lnTo>
                      <a:pt x="534" y="0"/>
                    </a:lnTo>
                    <a:close/>
                  </a:path>
                </a:pathLst>
              </a:custGeom>
              <a:solidFill>
                <a:srgbClr val="002B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2" name="Freeform 412"/>
              <p:cNvSpPr>
                <a:spLocks/>
              </p:cNvSpPr>
              <p:nvPr/>
            </p:nvSpPr>
            <p:spPr bwMode="auto">
              <a:xfrm>
                <a:off x="4680" y="2345"/>
                <a:ext cx="164" cy="53"/>
              </a:xfrm>
              <a:custGeom>
                <a:avLst/>
                <a:gdLst/>
                <a:ahLst/>
                <a:cxnLst>
                  <a:cxn ang="0">
                    <a:pos x="7" y="92"/>
                  </a:cxn>
                  <a:cxn ang="0">
                    <a:pos x="16" y="103"/>
                  </a:cxn>
                  <a:cxn ang="0">
                    <a:pos x="63" y="132"/>
                  </a:cxn>
                  <a:cxn ang="0">
                    <a:pos x="145" y="156"/>
                  </a:cxn>
                  <a:cxn ang="0">
                    <a:pos x="172" y="157"/>
                  </a:cxn>
                  <a:cxn ang="0">
                    <a:pos x="198" y="159"/>
                  </a:cxn>
                  <a:cxn ang="0">
                    <a:pos x="254" y="155"/>
                  </a:cxn>
                  <a:cxn ang="0">
                    <a:pos x="361" y="130"/>
                  </a:cxn>
                  <a:cxn ang="0">
                    <a:pos x="444" y="84"/>
                  </a:cxn>
                  <a:cxn ang="0">
                    <a:pos x="458" y="70"/>
                  </a:cxn>
                  <a:cxn ang="0">
                    <a:pos x="462" y="66"/>
                  </a:cxn>
                  <a:cxn ang="0">
                    <a:pos x="476" y="54"/>
                  </a:cxn>
                  <a:cxn ang="0">
                    <a:pos x="485" y="45"/>
                  </a:cxn>
                  <a:cxn ang="0">
                    <a:pos x="486" y="43"/>
                  </a:cxn>
                  <a:cxn ang="0">
                    <a:pos x="486" y="37"/>
                  </a:cxn>
                  <a:cxn ang="0">
                    <a:pos x="488" y="17"/>
                  </a:cxn>
                  <a:cxn ang="0">
                    <a:pos x="489" y="1"/>
                  </a:cxn>
                  <a:cxn ang="0">
                    <a:pos x="490" y="0"/>
                  </a:cxn>
                  <a:cxn ang="0">
                    <a:pos x="488" y="2"/>
                  </a:cxn>
                  <a:cxn ang="0">
                    <a:pos x="469" y="17"/>
                  </a:cxn>
                  <a:cxn ang="0">
                    <a:pos x="399" y="67"/>
                  </a:cxn>
                  <a:cxn ang="0">
                    <a:pos x="315" y="108"/>
                  </a:cxn>
                  <a:cxn ang="0">
                    <a:pos x="298" y="112"/>
                  </a:cxn>
                  <a:cxn ang="0">
                    <a:pos x="280" y="115"/>
                  </a:cxn>
                  <a:cxn ang="0">
                    <a:pos x="253" y="120"/>
                  </a:cxn>
                  <a:cxn ang="0">
                    <a:pos x="206" y="126"/>
                  </a:cxn>
                  <a:cxn ang="0">
                    <a:pos x="162" y="126"/>
                  </a:cxn>
                  <a:cxn ang="0">
                    <a:pos x="152" y="123"/>
                  </a:cxn>
                  <a:cxn ang="0">
                    <a:pos x="138" y="122"/>
                  </a:cxn>
                  <a:cxn ang="0">
                    <a:pos x="111" y="116"/>
                  </a:cxn>
                  <a:cxn ang="0">
                    <a:pos x="56" y="102"/>
                  </a:cxn>
                  <a:cxn ang="0">
                    <a:pos x="18" y="87"/>
                  </a:cxn>
                  <a:cxn ang="0">
                    <a:pos x="14" y="83"/>
                  </a:cxn>
                  <a:cxn ang="0">
                    <a:pos x="10" y="80"/>
                  </a:cxn>
                  <a:cxn ang="0">
                    <a:pos x="3" y="78"/>
                  </a:cxn>
                  <a:cxn ang="0">
                    <a:pos x="2" y="78"/>
                  </a:cxn>
                  <a:cxn ang="0">
                    <a:pos x="0" y="79"/>
                  </a:cxn>
                  <a:cxn ang="0">
                    <a:pos x="0" y="80"/>
                  </a:cxn>
                  <a:cxn ang="0">
                    <a:pos x="0" y="83"/>
                  </a:cxn>
                  <a:cxn ang="0">
                    <a:pos x="2" y="86"/>
                  </a:cxn>
                  <a:cxn ang="0">
                    <a:pos x="4" y="90"/>
                  </a:cxn>
                  <a:cxn ang="0">
                    <a:pos x="7" y="92"/>
                  </a:cxn>
                  <a:cxn ang="0">
                    <a:pos x="6" y="92"/>
                  </a:cxn>
                  <a:cxn ang="0">
                    <a:pos x="7" y="92"/>
                  </a:cxn>
                  <a:cxn ang="0">
                    <a:pos x="6" y="92"/>
                  </a:cxn>
                  <a:cxn ang="0">
                    <a:pos x="7" y="92"/>
                  </a:cxn>
                  <a:cxn ang="0">
                    <a:pos x="7" y="92"/>
                  </a:cxn>
                </a:cxnLst>
                <a:rect l="0" t="0" r="r" b="b"/>
                <a:pathLst>
                  <a:path w="490" h="159">
                    <a:moveTo>
                      <a:pt x="7" y="92"/>
                    </a:moveTo>
                    <a:lnTo>
                      <a:pt x="16" y="103"/>
                    </a:lnTo>
                    <a:lnTo>
                      <a:pt x="63" y="132"/>
                    </a:lnTo>
                    <a:lnTo>
                      <a:pt x="145" y="156"/>
                    </a:lnTo>
                    <a:lnTo>
                      <a:pt x="172" y="157"/>
                    </a:lnTo>
                    <a:lnTo>
                      <a:pt x="198" y="159"/>
                    </a:lnTo>
                    <a:lnTo>
                      <a:pt x="254" y="155"/>
                    </a:lnTo>
                    <a:lnTo>
                      <a:pt x="361" y="130"/>
                    </a:lnTo>
                    <a:lnTo>
                      <a:pt x="444" y="84"/>
                    </a:lnTo>
                    <a:lnTo>
                      <a:pt x="458" y="70"/>
                    </a:lnTo>
                    <a:lnTo>
                      <a:pt x="462" y="66"/>
                    </a:lnTo>
                    <a:lnTo>
                      <a:pt x="476" y="54"/>
                    </a:lnTo>
                    <a:lnTo>
                      <a:pt x="485" y="45"/>
                    </a:lnTo>
                    <a:lnTo>
                      <a:pt x="486" y="43"/>
                    </a:lnTo>
                    <a:lnTo>
                      <a:pt x="486" y="37"/>
                    </a:lnTo>
                    <a:lnTo>
                      <a:pt x="488" y="17"/>
                    </a:lnTo>
                    <a:lnTo>
                      <a:pt x="489" y="1"/>
                    </a:lnTo>
                    <a:lnTo>
                      <a:pt x="490" y="0"/>
                    </a:lnTo>
                    <a:lnTo>
                      <a:pt x="488" y="2"/>
                    </a:lnTo>
                    <a:lnTo>
                      <a:pt x="469" y="17"/>
                    </a:lnTo>
                    <a:lnTo>
                      <a:pt x="399" y="67"/>
                    </a:lnTo>
                    <a:lnTo>
                      <a:pt x="315" y="108"/>
                    </a:lnTo>
                    <a:lnTo>
                      <a:pt x="298" y="112"/>
                    </a:lnTo>
                    <a:lnTo>
                      <a:pt x="280" y="115"/>
                    </a:lnTo>
                    <a:lnTo>
                      <a:pt x="253" y="120"/>
                    </a:lnTo>
                    <a:lnTo>
                      <a:pt x="206" y="126"/>
                    </a:lnTo>
                    <a:lnTo>
                      <a:pt x="162" y="126"/>
                    </a:lnTo>
                    <a:lnTo>
                      <a:pt x="152" y="123"/>
                    </a:lnTo>
                    <a:lnTo>
                      <a:pt x="138" y="122"/>
                    </a:lnTo>
                    <a:lnTo>
                      <a:pt x="111" y="116"/>
                    </a:lnTo>
                    <a:lnTo>
                      <a:pt x="56" y="102"/>
                    </a:lnTo>
                    <a:lnTo>
                      <a:pt x="18" y="87"/>
                    </a:lnTo>
                    <a:lnTo>
                      <a:pt x="14" y="83"/>
                    </a:lnTo>
                    <a:lnTo>
                      <a:pt x="10" y="80"/>
                    </a:lnTo>
                    <a:lnTo>
                      <a:pt x="3" y="78"/>
                    </a:lnTo>
                    <a:lnTo>
                      <a:pt x="2" y="78"/>
                    </a:lnTo>
                    <a:lnTo>
                      <a:pt x="0" y="79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7" y="92"/>
                    </a:lnTo>
                    <a:lnTo>
                      <a:pt x="6" y="92"/>
                    </a:lnTo>
                    <a:lnTo>
                      <a:pt x="7" y="92"/>
                    </a:lnTo>
                    <a:lnTo>
                      <a:pt x="6" y="92"/>
                    </a:lnTo>
                    <a:lnTo>
                      <a:pt x="7" y="92"/>
                    </a:lnTo>
                    <a:lnTo>
                      <a:pt x="7" y="92"/>
                    </a:lnTo>
                    <a:close/>
                  </a:path>
                </a:pathLst>
              </a:custGeom>
              <a:solidFill>
                <a:srgbClr val="007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3" name="Freeform 413"/>
              <p:cNvSpPr>
                <a:spLocks/>
              </p:cNvSpPr>
              <p:nvPr/>
            </p:nvSpPr>
            <p:spPr bwMode="auto">
              <a:xfrm>
                <a:off x="4680" y="2348"/>
                <a:ext cx="163" cy="49"/>
              </a:xfrm>
              <a:custGeom>
                <a:avLst/>
                <a:gdLst/>
                <a:ahLst/>
                <a:cxnLst>
                  <a:cxn ang="0">
                    <a:pos x="150" y="121"/>
                  </a:cxn>
                  <a:cxn ang="0">
                    <a:pos x="161" y="123"/>
                  </a:cxn>
                  <a:cxn ang="0">
                    <a:pos x="184" y="125"/>
                  </a:cxn>
                  <a:cxn ang="0">
                    <a:pos x="230" y="121"/>
                  </a:cxn>
                  <a:cxn ang="0">
                    <a:pos x="284" y="113"/>
                  </a:cxn>
                  <a:cxn ang="0">
                    <a:pos x="302" y="110"/>
                  </a:cxn>
                  <a:cxn ang="0">
                    <a:pos x="319" y="106"/>
                  </a:cxn>
                  <a:cxn ang="0">
                    <a:pos x="359" y="89"/>
                  </a:cxn>
                  <a:cxn ang="0">
                    <a:pos x="400" y="65"/>
                  </a:cxn>
                  <a:cxn ang="0">
                    <a:pos x="469" y="16"/>
                  </a:cxn>
                  <a:cxn ang="0">
                    <a:pos x="489" y="0"/>
                  </a:cxn>
                  <a:cxn ang="0">
                    <a:pos x="488" y="6"/>
                  </a:cxn>
                  <a:cxn ang="0">
                    <a:pos x="486" y="22"/>
                  </a:cxn>
                  <a:cxn ang="0">
                    <a:pos x="486" y="34"/>
                  </a:cxn>
                  <a:cxn ang="0">
                    <a:pos x="486" y="34"/>
                  </a:cxn>
                  <a:cxn ang="0">
                    <a:pos x="485" y="36"/>
                  </a:cxn>
                  <a:cxn ang="0">
                    <a:pos x="481" y="40"/>
                  </a:cxn>
                  <a:cxn ang="0">
                    <a:pos x="468" y="52"/>
                  </a:cxn>
                  <a:cxn ang="0">
                    <a:pos x="458" y="61"/>
                  </a:cxn>
                  <a:cxn ang="0">
                    <a:pos x="458" y="61"/>
                  </a:cxn>
                  <a:cxn ang="0">
                    <a:pos x="444" y="75"/>
                  </a:cxn>
                  <a:cxn ang="0">
                    <a:pos x="408" y="101"/>
                  </a:cxn>
                  <a:cxn ang="0">
                    <a:pos x="361" y="121"/>
                  </a:cxn>
                  <a:cxn ang="0">
                    <a:pos x="254" y="146"/>
                  </a:cxn>
                  <a:cxn ang="0">
                    <a:pos x="172" y="148"/>
                  </a:cxn>
                  <a:cxn ang="0">
                    <a:pos x="145" y="147"/>
                  </a:cxn>
                  <a:cxn ang="0">
                    <a:pos x="100" y="138"/>
                  </a:cxn>
                  <a:cxn ang="0">
                    <a:pos x="35" y="107"/>
                  </a:cxn>
                  <a:cxn ang="0">
                    <a:pos x="7" y="85"/>
                  </a:cxn>
                  <a:cxn ang="0">
                    <a:pos x="7" y="83"/>
                  </a:cxn>
                  <a:cxn ang="0">
                    <a:pos x="2" y="77"/>
                  </a:cxn>
                  <a:cxn ang="0">
                    <a:pos x="0" y="73"/>
                  </a:cxn>
                  <a:cxn ang="0">
                    <a:pos x="0" y="71"/>
                  </a:cxn>
                  <a:cxn ang="0">
                    <a:pos x="2" y="70"/>
                  </a:cxn>
                  <a:cxn ang="0">
                    <a:pos x="3" y="70"/>
                  </a:cxn>
                  <a:cxn ang="0">
                    <a:pos x="6" y="71"/>
                  </a:cxn>
                  <a:cxn ang="0">
                    <a:pos x="8" y="73"/>
                  </a:cxn>
                  <a:cxn ang="0">
                    <a:pos x="11" y="75"/>
                  </a:cxn>
                  <a:cxn ang="0">
                    <a:pos x="12" y="75"/>
                  </a:cxn>
                  <a:cxn ang="0">
                    <a:pos x="18" y="79"/>
                  </a:cxn>
                  <a:cxn ang="0">
                    <a:pos x="34" y="87"/>
                  </a:cxn>
                  <a:cxn ang="0">
                    <a:pos x="83" y="105"/>
                  </a:cxn>
                  <a:cxn ang="0">
                    <a:pos x="137" y="119"/>
                  </a:cxn>
                  <a:cxn ang="0">
                    <a:pos x="150" y="121"/>
                  </a:cxn>
                  <a:cxn ang="0">
                    <a:pos x="149" y="121"/>
                  </a:cxn>
                  <a:cxn ang="0">
                    <a:pos x="150" y="121"/>
                  </a:cxn>
                  <a:cxn ang="0">
                    <a:pos x="149" y="121"/>
                  </a:cxn>
                  <a:cxn ang="0">
                    <a:pos x="150" y="121"/>
                  </a:cxn>
                  <a:cxn ang="0">
                    <a:pos x="150" y="121"/>
                  </a:cxn>
                </a:cxnLst>
                <a:rect l="0" t="0" r="r" b="b"/>
                <a:pathLst>
                  <a:path w="489" h="148">
                    <a:moveTo>
                      <a:pt x="150" y="121"/>
                    </a:moveTo>
                    <a:lnTo>
                      <a:pt x="161" y="123"/>
                    </a:lnTo>
                    <a:lnTo>
                      <a:pt x="184" y="125"/>
                    </a:lnTo>
                    <a:lnTo>
                      <a:pt x="230" y="121"/>
                    </a:lnTo>
                    <a:lnTo>
                      <a:pt x="284" y="113"/>
                    </a:lnTo>
                    <a:lnTo>
                      <a:pt x="302" y="110"/>
                    </a:lnTo>
                    <a:lnTo>
                      <a:pt x="319" y="106"/>
                    </a:lnTo>
                    <a:lnTo>
                      <a:pt x="359" y="89"/>
                    </a:lnTo>
                    <a:lnTo>
                      <a:pt x="400" y="65"/>
                    </a:lnTo>
                    <a:lnTo>
                      <a:pt x="469" y="16"/>
                    </a:lnTo>
                    <a:lnTo>
                      <a:pt x="489" y="0"/>
                    </a:lnTo>
                    <a:lnTo>
                      <a:pt x="488" y="6"/>
                    </a:lnTo>
                    <a:lnTo>
                      <a:pt x="486" y="22"/>
                    </a:lnTo>
                    <a:lnTo>
                      <a:pt x="486" y="34"/>
                    </a:lnTo>
                    <a:lnTo>
                      <a:pt x="486" y="34"/>
                    </a:lnTo>
                    <a:lnTo>
                      <a:pt x="485" y="36"/>
                    </a:lnTo>
                    <a:lnTo>
                      <a:pt x="481" y="40"/>
                    </a:lnTo>
                    <a:lnTo>
                      <a:pt x="468" y="52"/>
                    </a:lnTo>
                    <a:lnTo>
                      <a:pt x="458" y="61"/>
                    </a:lnTo>
                    <a:lnTo>
                      <a:pt x="458" y="61"/>
                    </a:lnTo>
                    <a:lnTo>
                      <a:pt x="444" y="75"/>
                    </a:lnTo>
                    <a:lnTo>
                      <a:pt x="408" y="101"/>
                    </a:lnTo>
                    <a:lnTo>
                      <a:pt x="361" y="121"/>
                    </a:lnTo>
                    <a:lnTo>
                      <a:pt x="254" y="146"/>
                    </a:lnTo>
                    <a:lnTo>
                      <a:pt x="172" y="148"/>
                    </a:lnTo>
                    <a:lnTo>
                      <a:pt x="145" y="147"/>
                    </a:lnTo>
                    <a:lnTo>
                      <a:pt x="100" y="138"/>
                    </a:lnTo>
                    <a:lnTo>
                      <a:pt x="35" y="107"/>
                    </a:lnTo>
                    <a:lnTo>
                      <a:pt x="7" y="85"/>
                    </a:lnTo>
                    <a:lnTo>
                      <a:pt x="7" y="83"/>
                    </a:lnTo>
                    <a:lnTo>
                      <a:pt x="2" y="77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2" y="70"/>
                    </a:lnTo>
                    <a:lnTo>
                      <a:pt x="3" y="70"/>
                    </a:lnTo>
                    <a:lnTo>
                      <a:pt x="6" y="71"/>
                    </a:lnTo>
                    <a:lnTo>
                      <a:pt x="8" y="73"/>
                    </a:lnTo>
                    <a:lnTo>
                      <a:pt x="11" y="75"/>
                    </a:lnTo>
                    <a:lnTo>
                      <a:pt x="12" y="75"/>
                    </a:lnTo>
                    <a:lnTo>
                      <a:pt x="18" y="79"/>
                    </a:lnTo>
                    <a:lnTo>
                      <a:pt x="34" y="87"/>
                    </a:lnTo>
                    <a:lnTo>
                      <a:pt x="83" y="105"/>
                    </a:lnTo>
                    <a:lnTo>
                      <a:pt x="137" y="119"/>
                    </a:lnTo>
                    <a:lnTo>
                      <a:pt x="150" y="121"/>
                    </a:lnTo>
                    <a:lnTo>
                      <a:pt x="149" y="121"/>
                    </a:lnTo>
                    <a:lnTo>
                      <a:pt x="150" y="121"/>
                    </a:lnTo>
                    <a:lnTo>
                      <a:pt x="149" y="121"/>
                    </a:lnTo>
                    <a:lnTo>
                      <a:pt x="150" y="121"/>
                    </a:lnTo>
                    <a:lnTo>
                      <a:pt x="150" y="121"/>
                    </a:lnTo>
                    <a:close/>
                  </a:path>
                </a:pathLst>
              </a:custGeom>
              <a:solidFill>
                <a:srgbClr val="007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4" name="Freeform 414"/>
              <p:cNvSpPr>
                <a:spLocks/>
              </p:cNvSpPr>
              <p:nvPr/>
            </p:nvSpPr>
            <p:spPr bwMode="auto">
              <a:xfrm>
                <a:off x="4680" y="2351"/>
                <a:ext cx="163" cy="46"/>
              </a:xfrm>
              <a:custGeom>
                <a:avLst/>
                <a:gdLst/>
                <a:ahLst/>
                <a:cxnLst>
                  <a:cxn ang="0">
                    <a:pos x="149" y="120"/>
                  </a:cxn>
                  <a:cxn ang="0">
                    <a:pos x="160" y="122"/>
                  </a:cxn>
                  <a:cxn ang="0">
                    <a:pos x="184" y="124"/>
                  </a:cxn>
                  <a:cxn ang="0">
                    <a:pos x="231" y="120"/>
                  </a:cxn>
                  <a:cxn ang="0">
                    <a:pos x="288" y="110"/>
                  </a:cxn>
                  <a:cxn ang="0">
                    <a:pos x="306" y="108"/>
                  </a:cxn>
                  <a:cxn ang="0">
                    <a:pos x="323" y="104"/>
                  </a:cxn>
                  <a:cxn ang="0">
                    <a:pos x="363" y="86"/>
                  </a:cxn>
                  <a:cxn ang="0">
                    <a:pos x="403" y="64"/>
                  </a:cxn>
                  <a:cxn ang="0">
                    <a:pos x="468" y="16"/>
                  </a:cxn>
                  <a:cxn ang="0">
                    <a:pos x="488" y="0"/>
                  </a:cxn>
                  <a:cxn ang="0">
                    <a:pos x="486" y="4"/>
                  </a:cxn>
                  <a:cxn ang="0">
                    <a:pos x="486" y="16"/>
                  </a:cxn>
                  <a:cxn ang="0">
                    <a:pos x="486" y="25"/>
                  </a:cxn>
                  <a:cxn ang="0">
                    <a:pos x="486" y="25"/>
                  </a:cxn>
                  <a:cxn ang="0">
                    <a:pos x="485" y="27"/>
                  </a:cxn>
                  <a:cxn ang="0">
                    <a:pos x="481" y="31"/>
                  </a:cxn>
                  <a:cxn ang="0">
                    <a:pos x="468" y="43"/>
                  </a:cxn>
                  <a:cxn ang="0">
                    <a:pos x="458" y="52"/>
                  </a:cxn>
                  <a:cxn ang="0">
                    <a:pos x="458" y="52"/>
                  </a:cxn>
                  <a:cxn ang="0">
                    <a:pos x="444" y="66"/>
                  </a:cxn>
                  <a:cxn ang="0">
                    <a:pos x="408" y="92"/>
                  </a:cxn>
                  <a:cxn ang="0">
                    <a:pos x="361" y="112"/>
                  </a:cxn>
                  <a:cxn ang="0">
                    <a:pos x="254" y="137"/>
                  </a:cxn>
                  <a:cxn ang="0">
                    <a:pos x="172" y="139"/>
                  </a:cxn>
                  <a:cxn ang="0">
                    <a:pos x="145" y="138"/>
                  </a:cxn>
                  <a:cxn ang="0">
                    <a:pos x="100" y="129"/>
                  </a:cxn>
                  <a:cxn ang="0">
                    <a:pos x="35" y="98"/>
                  </a:cxn>
                  <a:cxn ang="0">
                    <a:pos x="7" y="76"/>
                  </a:cxn>
                  <a:cxn ang="0">
                    <a:pos x="7" y="74"/>
                  </a:cxn>
                  <a:cxn ang="0">
                    <a:pos x="2" y="68"/>
                  </a:cxn>
                  <a:cxn ang="0">
                    <a:pos x="0" y="65"/>
                  </a:cxn>
                  <a:cxn ang="0">
                    <a:pos x="0" y="64"/>
                  </a:cxn>
                  <a:cxn ang="0">
                    <a:pos x="2" y="62"/>
                  </a:cxn>
                  <a:cxn ang="0">
                    <a:pos x="6" y="65"/>
                  </a:cxn>
                  <a:cxn ang="0">
                    <a:pos x="8" y="66"/>
                  </a:cxn>
                  <a:cxn ang="0">
                    <a:pos x="11" y="69"/>
                  </a:cxn>
                  <a:cxn ang="0">
                    <a:pos x="12" y="69"/>
                  </a:cxn>
                  <a:cxn ang="0">
                    <a:pos x="18" y="73"/>
                  </a:cxn>
                  <a:cxn ang="0">
                    <a:pos x="34" y="82"/>
                  </a:cxn>
                  <a:cxn ang="0">
                    <a:pos x="81" y="101"/>
                  </a:cxn>
                  <a:cxn ang="0">
                    <a:pos x="136" y="117"/>
                  </a:cxn>
                  <a:cxn ang="0">
                    <a:pos x="149" y="120"/>
                  </a:cxn>
                  <a:cxn ang="0">
                    <a:pos x="148" y="120"/>
                  </a:cxn>
                  <a:cxn ang="0">
                    <a:pos x="149" y="120"/>
                  </a:cxn>
                  <a:cxn ang="0">
                    <a:pos x="148" y="120"/>
                  </a:cxn>
                  <a:cxn ang="0">
                    <a:pos x="149" y="120"/>
                  </a:cxn>
                  <a:cxn ang="0">
                    <a:pos x="149" y="120"/>
                  </a:cxn>
                </a:cxnLst>
                <a:rect l="0" t="0" r="r" b="b"/>
                <a:pathLst>
                  <a:path w="488" h="139">
                    <a:moveTo>
                      <a:pt x="149" y="120"/>
                    </a:moveTo>
                    <a:lnTo>
                      <a:pt x="160" y="122"/>
                    </a:lnTo>
                    <a:lnTo>
                      <a:pt x="184" y="124"/>
                    </a:lnTo>
                    <a:lnTo>
                      <a:pt x="231" y="120"/>
                    </a:lnTo>
                    <a:lnTo>
                      <a:pt x="288" y="110"/>
                    </a:lnTo>
                    <a:lnTo>
                      <a:pt x="306" y="108"/>
                    </a:lnTo>
                    <a:lnTo>
                      <a:pt x="323" y="104"/>
                    </a:lnTo>
                    <a:lnTo>
                      <a:pt x="363" y="86"/>
                    </a:lnTo>
                    <a:lnTo>
                      <a:pt x="403" y="64"/>
                    </a:lnTo>
                    <a:lnTo>
                      <a:pt x="468" y="16"/>
                    </a:lnTo>
                    <a:lnTo>
                      <a:pt x="488" y="0"/>
                    </a:lnTo>
                    <a:lnTo>
                      <a:pt x="486" y="4"/>
                    </a:lnTo>
                    <a:lnTo>
                      <a:pt x="486" y="16"/>
                    </a:lnTo>
                    <a:lnTo>
                      <a:pt x="486" y="25"/>
                    </a:lnTo>
                    <a:lnTo>
                      <a:pt x="486" y="25"/>
                    </a:lnTo>
                    <a:lnTo>
                      <a:pt x="485" y="27"/>
                    </a:lnTo>
                    <a:lnTo>
                      <a:pt x="481" y="31"/>
                    </a:lnTo>
                    <a:lnTo>
                      <a:pt x="468" y="43"/>
                    </a:lnTo>
                    <a:lnTo>
                      <a:pt x="458" y="52"/>
                    </a:lnTo>
                    <a:lnTo>
                      <a:pt x="458" y="52"/>
                    </a:lnTo>
                    <a:lnTo>
                      <a:pt x="444" y="66"/>
                    </a:lnTo>
                    <a:lnTo>
                      <a:pt x="408" y="92"/>
                    </a:lnTo>
                    <a:lnTo>
                      <a:pt x="361" y="112"/>
                    </a:lnTo>
                    <a:lnTo>
                      <a:pt x="254" y="137"/>
                    </a:lnTo>
                    <a:lnTo>
                      <a:pt x="172" y="139"/>
                    </a:lnTo>
                    <a:lnTo>
                      <a:pt x="145" y="138"/>
                    </a:lnTo>
                    <a:lnTo>
                      <a:pt x="100" y="129"/>
                    </a:lnTo>
                    <a:lnTo>
                      <a:pt x="35" y="98"/>
                    </a:lnTo>
                    <a:lnTo>
                      <a:pt x="7" y="76"/>
                    </a:lnTo>
                    <a:lnTo>
                      <a:pt x="7" y="74"/>
                    </a:lnTo>
                    <a:lnTo>
                      <a:pt x="2" y="68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2" y="62"/>
                    </a:lnTo>
                    <a:lnTo>
                      <a:pt x="6" y="65"/>
                    </a:lnTo>
                    <a:lnTo>
                      <a:pt x="8" y="66"/>
                    </a:lnTo>
                    <a:lnTo>
                      <a:pt x="11" y="69"/>
                    </a:lnTo>
                    <a:lnTo>
                      <a:pt x="12" y="69"/>
                    </a:lnTo>
                    <a:lnTo>
                      <a:pt x="18" y="73"/>
                    </a:lnTo>
                    <a:lnTo>
                      <a:pt x="34" y="82"/>
                    </a:lnTo>
                    <a:lnTo>
                      <a:pt x="81" y="101"/>
                    </a:lnTo>
                    <a:lnTo>
                      <a:pt x="136" y="117"/>
                    </a:lnTo>
                    <a:lnTo>
                      <a:pt x="149" y="120"/>
                    </a:lnTo>
                    <a:lnTo>
                      <a:pt x="148" y="120"/>
                    </a:lnTo>
                    <a:lnTo>
                      <a:pt x="149" y="120"/>
                    </a:lnTo>
                    <a:lnTo>
                      <a:pt x="148" y="120"/>
                    </a:lnTo>
                    <a:lnTo>
                      <a:pt x="149" y="120"/>
                    </a:lnTo>
                    <a:lnTo>
                      <a:pt x="149" y="120"/>
                    </a:lnTo>
                    <a:close/>
                  </a:path>
                </a:pathLst>
              </a:custGeom>
              <a:solidFill>
                <a:srgbClr val="006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5" name="Freeform 415"/>
              <p:cNvSpPr>
                <a:spLocks/>
              </p:cNvSpPr>
              <p:nvPr/>
            </p:nvSpPr>
            <p:spPr bwMode="auto">
              <a:xfrm>
                <a:off x="4680" y="2354"/>
                <a:ext cx="162" cy="43"/>
              </a:xfrm>
              <a:custGeom>
                <a:avLst/>
                <a:gdLst/>
                <a:ahLst/>
                <a:cxnLst>
                  <a:cxn ang="0">
                    <a:pos x="148" y="117"/>
                  </a:cxn>
                  <a:cxn ang="0">
                    <a:pos x="158" y="120"/>
                  </a:cxn>
                  <a:cxn ang="0">
                    <a:pos x="184" y="121"/>
                  </a:cxn>
                  <a:cxn ang="0">
                    <a:pos x="234" y="116"/>
                  </a:cxn>
                  <a:cxn ang="0">
                    <a:pos x="294" y="107"/>
                  </a:cxn>
                  <a:cxn ang="0">
                    <a:pos x="311" y="104"/>
                  </a:cxn>
                  <a:cxn ang="0">
                    <a:pos x="328" y="100"/>
                  </a:cxn>
                  <a:cxn ang="0">
                    <a:pos x="367" y="84"/>
                  </a:cxn>
                  <a:cxn ang="0">
                    <a:pos x="405" y="61"/>
                  </a:cxn>
                  <a:cxn ang="0">
                    <a:pos x="468" y="16"/>
                  </a:cxn>
                  <a:cxn ang="0">
                    <a:pos x="486" y="0"/>
                  </a:cxn>
                  <a:cxn ang="0">
                    <a:pos x="486" y="3"/>
                  </a:cxn>
                  <a:cxn ang="0">
                    <a:pos x="485" y="11"/>
                  </a:cxn>
                  <a:cxn ang="0">
                    <a:pos x="485" y="16"/>
                  </a:cxn>
                  <a:cxn ang="0">
                    <a:pos x="486" y="16"/>
                  </a:cxn>
                  <a:cxn ang="0">
                    <a:pos x="485" y="18"/>
                  </a:cxn>
                  <a:cxn ang="0">
                    <a:pos x="481" y="22"/>
                  </a:cxn>
                  <a:cxn ang="0">
                    <a:pos x="468" y="34"/>
                  </a:cxn>
                  <a:cxn ang="0">
                    <a:pos x="458" y="43"/>
                  </a:cxn>
                  <a:cxn ang="0">
                    <a:pos x="458" y="43"/>
                  </a:cxn>
                  <a:cxn ang="0">
                    <a:pos x="444" y="57"/>
                  </a:cxn>
                  <a:cxn ang="0">
                    <a:pos x="408" y="83"/>
                  </a:cxn>
                  <a:cxn ang="0">
                    <a:pos x="361" y="103"/>
                  </a:cxn>
                  <a:cxn ang="0">
                    <a:pos x="254" y="128"/>
                  </a:cxn>
                  <a:cxn ang="0">
                    <a:pos x="172" y="130"/>
                  </a:cxn>
                  <a:cxn ang="0">
                    <a:pos x="145" y="129"/>
                  </a:cxn>
                  <a:cxn ang="0">
                    <a:pos x="100" y="120"/>
                  </a:cxn>
                  <a:cxn ang="0">
                    <a:pos x="35" y="89"/>
                  </a:cxn>
                  <a:cxn ang="0">
                    <a:pos x="7" y="67"/>
                  </a:cxn>
                  <a:cxn ang="0">
                    <a:pos x="7" y="65"/>
                  </a:cxn>
                  <a:cxn ang="0">
                    <a:pos x="2" y="59"/>
                  </a:cxn>
                  <a:cxn ang="0">
                    <a:pos x="0" y="56"/>
                  </a:cxn>
                  <a:cxn ang="0">
                    <a:pos x="0" y="55"/>
                  </a:cxn>
                  <a:cxn ang="0">
                    <a:pos x="3" y="56"/>
                  </a:cxn>
                  <a:cxn ang="0">
                    <a:pos x="4" y="57"/>
                  </a:cxn>
                  <a:cxn ang="0">
                    <a:pos x="11" y="61"/>
                  </a:cxn>
                  <a:cxn ang="0">
                    <a:pos x="12" y="61"/>
                  </a:cxn>
                  <a:cxn ang="0">
                    <a:pos x="16" y="65"/>
                  </a:cxn>
                  <a:cxn ang="0">
                    <a:pos x="32" y="75"/>
                  </a:cxn>
                  <a:cxn ang="0">
                    <a:pos x="80" y="97"/>
                  </a:cxn>
                  <a:cxn ang="0">
                    <a:pos x="134" y="115"/>
                  </a:cxn>
                  <a:cxn ang="0">
                    <a:pos x="148" y="117"/>
                  </a:cxn>
                  <a:cxn ang="0">
                    <a:pos x="146" y="117"/>
                  </a:cxn>
                  <a:cxn ang="0">
                    <a:pos x="148" y="117"/>
                  </a:cxn>
                  <a:cxn ang="0">
                    <a:pos x="146" y="117"/>
                  </a:cxn>
                  <a:cxn ang="0">
                    <a:pos x="148" y="117"/>
                  </a:cxn>
                  <a:cxn ang="0">
                    <a:pos x="148" y="117"/>
                  </a:cxn>
                </a:cxnLst>
                <a:rect l="0" t="0" r="r" b="b"/>
                <a:pathLst>
                  <a:path w="486" h="130">
                    <a:moveTo>
                      <a:pt x="148" y="117"/>
                    </a:moveTo>
                    <a:lnTo>
                      <a:pt x="158" y="120"/>
                    </a:lnTo>
                    <a:lnTo>
                      <a:pt x="184" y="121"/>
                    </a:lnTo>
                    <a:lnTo>
                      <a:pt x="234" y="116"/>
                    </a:lnTo>
                    <a:lnTo>
                      <a:pt x="294" y="107"/>
                    </a:lnTo>
                    <a:lnTo>
                      <a:pt x="311" y="104"/>
                    </a:lnTo>
                    <a:lnTo>
                      <a:pt x="328" y="100"/>
                    </a:lnTo>
                    <a:lnTo>
                      <a:pt x="367" y="84"/>
                    </a:lnTo>
                    <a:lnTo>
                      <a:pt x="405" y="61"/>
                    </a:lnTo>
                    <a:lnTo>
                      <a:pt x="468" y="16"/>
                    </a:lnTo>
                    <a:lnTo>
                      <a:pt x="486" y="0"/>
                    </a:lnTo>
                    <a:lnTo>
                      <a:pt x="486" y="3"/>
                    </a:lnTo>
                    <a:lnTo>
                      <a:pt x="485" y="11"/>
                    </a:lnTo>
                    <a:lnTo>
                      <a:pt x="485" y="16"/>
                    </a:lnTo>
                    <a:lnTo>
                      <a:pt x="486" y="16"/>
                    </a:lnTo>
                    <a:lnTo>
                      <a:pt x="485" y="18"/>
                    </a:lnTo>
                    <a:lnTo>
                      <a:pt x="481" y="22"/>
                    </a:lnTo>
                    <a:lnTo>
                      <a:pt x="468" y="34"/>
                    </a:lnTo>
                    <a:lnTo>
                      <a:pt x="458" y="43"/>
                    </a:lnTo>
                    <a:lnTo>
                      <a:pt x="458" y="43"/>
                    </a:lnTo>
                    <a:lnTo>
                      <a:pt x="444" y="57"/>
                    </a:lnTo>
                    <a:lnTo>
                      <a:pt x="408" y="83"/>
                    </a:lnTo>
                    <a:lnTo>
                      <a:pt x="361" y="103"/>
                    </a:lnTo>
                    <a:lnTo>
                      <a:pt x="254" y="128"/>
                    </a:lnTo>
                    <a:lnTo>
                      <a:pt x="172" y="130"/>
                    </a:lnTo>
                    <a:lnTo>
                      <a:pt x="145" y="129"/>
                    </a:lnTo>
                    <a:lnTo>
                      <a:pt x="100" y="120"/>
                    </a:lnTo>
                    <a:lnTo>
                      <a:pt x="35" y="89"/>
                    </a:lnTo>
                    <a:lnTo>
                      <a:pt x="7" y="67"/>
                    </a:lnTo>
                    <a:lnTo>
                      <a:pt x="7" y="65"/>
                    </a:lnTo>
                    <a:lnTo>
                      <a:pt x="2" y="59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3" y="56"/>
                    </a:lnTo>
                    <a:lnTo>
                      <a:pt x="4" y="57"/>
                    </a:lnTo>
                    <a:lnTo>
                      <a:pt x="11" y="61"/>
                    </a:lnTo>
                    <a:lnTo>
                      <a:pt x="12" y="61"/>
                    </a:lnTo>
                    <a:lnTo>
                      <a:pt x="16" y="65"/>
                    </a:lnTo>
                    <a:lnTo>
                      <a:pt x="32" y="75"/>
                    </a:lnTo>
                    <a:lnTo>
                      <a:pt x="80" y="97"/>
                    </a:lnTo>
                    <a:lnTo>
                      <a:pt x="134" y="115"/>
                    </a:lnTo>
                    <a:lnTo>
                      <a:pt x="148" y="117"/>
                    </a:lnTo>
                    <a:lnTo>
                      <a:pt x="146" y="117"/>
                    </a:lnTo>
                    <a:lnTo>
                      <a:pt x="148" y="117"/>
                    </a:lnTo>
                    <a:lnTo>
                      <a:pt x="146" y="117"/>
                    </a:lnTo>
                    <a:lnTo>
                      <a:pt x="148" y="117"/>
                    </a:lnTo>
                    <a:lnTo>
                      <a:pt x="148" y="117"/>
                    </a:lnTo>
                    <a:close/>
                  </a:path>
                </a:pathLst>
              </a:custGeom>
              <a:solidFill>
                <a:srgbClr val="0061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6" name="Freeform 416"/>
              <p:cNvSpPr>
                <a:spLocks/>
              </p:cNvSpPr>
              <p:nvPr/>
            </p:nvSpPr>
            <p:spPr bwMode="auto">
              <a:xfrm>
                <a:off x="4680" y="2358"/>
                <a:ext cx="162" cy="40"/>
              </a:xfrm>
              <a:custGeom>
                <a:avLst/>
                <a:gdLst/>
                <a:ahLst/>
                <a:cxnLst>
                  <a:cxn ang="0">
                    <a:pos x="8" y="54"/>
                  </a:cxn>
                  <a:cxn ang="0">
                    <a:pos x="17" y="65"/>
                  </a:cxn>
                  <a:cxn ang="0">
                    <a:pos x="64" y="94"/>
                  </a:cxn>
                  <a:cxn ang="0">
                    <a:pos x="146" y="118"/>
                  </a:cxn>
                  <a:cxn ang="0">
                    <a:pos x="173" y="119"/>
                  </a:cxn>
                  <a:cxn ang="0">
                    <a:pos x="199" y="121"/>
                  </a:cxn>
                  <a:cxn ang="0">
                    <a:pos x="255" y="117"/>
                  </a:cxn>
                  <a:cxn ang="0">
                    <a:pos x="362" y="92"/>
                  </a:cxn>
                  <a:cxn ang="0">
                    <a:pos x="445" y="46"/>
                  </a:cxn>
                  <a:cxn ang="0">
                    <a:pos x="459" y="32"/>
                  </a:cxn>
                  <a:cxn ang="0">
                    <a:pos x="463" y="28"/>
                  </a:cxn>
                  <a:cxn ang="0">
                    <a:pos x="477" y="16"/>
                  </a:cxn>
                  <a:cxn ang="0">
                    <a:pos x="486" y="7"/>
                  </a:cxn>
                  <a:cxn ang="0">
                    <a:pos x="487" y="5"/>
                  </a:cxn>
                  <a:cxn ang="0">
                    <a:pos x="486" y="1"/>
                  </a:cxn>
                  <a:cxn ang="0">
                    <a:pos x="487" y="0"/>
                  </a:cxn>
                  <a:cxn ang="0">
                    <a:pos x="485" y="3"/>
                  </a:cxn>
                  <a:cxn ang="0">
                    <a:pos x="470" y="15"/>
                  </a:cxn>
                  <a:cxn ang="0">
                    <a:pos x="409" y="58"/>
                  </a:cxn>
                  <a:cxn ang="0">
                    <a:pos x="333" y="96"/>
                  </a:cxn>
                  <a:cxn ang="0">
                    <a:pos x="316" y="100"/>
                  </a:cxn>
                  <a:cxn ang="0">
                    <a:pos x="299" y="102"/>
                  </a:cxn>
                  <a:cxn ang="0">
                    <a:pos x="267" y="107"/>
                  </a:cxn>
                  <a:cxn ang="0">
                    <a:pos x="210" y="114"/>
                  </a:cxn>
                  <a:cxn ang="0">
                    <a:pos x="159" y="115"/>
                  </a:cxn>
                  <a:cxn ang="0">
                    <a:pos x="147" y="113"/>
                  </a:cxn>
                  <a:cxn ang="0">
                    <a:pos x="134" y="111"/>
                  </a:cxn>
                  <a:cxn ang="0">
                    <a:pos x="108" y="102"/>
                  </a:cxn>
                  <a:cxn ang="0">
                    <a:pos x="56" y="80"/>
                  </a:cxn>
                  <a:cxn ang="0">
                    <a:pos x="17" y="57"/>
                  </a:cxn>
                  <a:cxn ang="0">
                    <a:pos x="13" y="53"/>
                  </a:cxn>
                  <a:cxn ang="0">
                    <a:pos x="9" y="50"/>
                  </a:cxn>
                  <a:cxn ang="0">
                    <a:pos x="4" y="46"/>
                  </a:cxn>
                  <a:cxn ang="0">
                    <a:pos x="1" y="45"/>
                  </a:cxn>
                  <a:cxn ang="0">
                    <a:pos x="0" y="45"/>
                  </a:cxn>
                  <a:cxn ang="0">
                    <a:pos x="1" y="46"/>
                  </a:cxn>
                  <a:cxn ang="0">
                    <a:pos x="3" y="49"/>
                  </a:cxn>
                  <a:cxn ang="0">
                    <a:pos x="5" y="53"/>
                  </a:cxn>
                  <a:cxn ang="0">
                    <a:pos x="8" y="54"/>
                  </a:cxn>
                  <a:cxn ang="0">
                    <a:pos x="7" y="54"/>
                  </a:cxn>
                  <a:cxn ang="0">
                    <a:pos x="8" y="54"/>
                  </a:cxn>
                  <a:cxn ang="0">
                    <a:pos x="7" y="54"/>
                  </a:cxn>
                  <a:cxn ang="0">
                    <a:pos x="8" y="54"/>
                  </a:cxn>
                  <a:cxn ang="0">
                    <a:pos x="8" y="54"/>
                  </a:cxn>
                </a:cxnLst>
                <a:rect l="0" t="0" r="r" b="b"/>
                <a:pathLst>
                  <a:path w="487" h="121">
                    <a:moveTo>
                      <a:pt x="8" y="54"/>
                    </a:moveTo>
                    <a:lnTo>
                      <a:pt x="17" y="65"/>
                    </a:lnTo>
                    <a:lnTo>
                      <a:pt x="64" y="94"/>
                    </a:lnTo>
                    <a:lnTo>
                      <a:pt x="146" y="118"/>
                    </a:lnTo>
                    <a:lnTo>
                      <a:pt x="173" y="119"/>
                    </a:lnTo>
                    <a:lnTo>
                      <a:pt x="199" y="121"/>
                    </a:lnTo>
                    <a:lnTo>
                      <a:pt x="255" y="117"/>
                    </a:lnTo>
                    <a:lnTo>
                      <a:pt x="362" y="92"/>
                    </a:lnTo>
                    <a:lnTo>
                      <a:pt x="445" y="46"/>
                    </a:lnTo>
                    <a:lnTo>
                      <a:pt x="459" y="32"/>
                    </a:lnTo>
                    <a:lnTo>
                      <a:pt x="463" y="28"/>
                    </a:lnTo>
                    <a:lnTo>
                      <a:pt x="477" y="16"/>
                    </a:lnTo>
                    <a:lnTo>
                      <a:pt x="486" y="7"/>
                    </a:lnTo>
                    <a:lnTo>
                      <a:pt x="487" y="5"/>
                    </a:lnTo>
                    <a:lnTo>
                      <a:pt x="486" y="1"/>
                    </a:lnTo>
                    <a:lnTo>
                      <a:pt x="487" y="0"/>
                    </a:lnTo>
                    <a:lnTo>
                      <a:pt x="485" y="3"/>
                    </a:lnTo>
                    <a:lnTo>
                      <a:pt x="470" y="15"/>
                    </a:lnTo>
                    <a:lnTo>
                      <a:pt x="409" y="58"/>
                    </a:lnTo>
                    <a:lnTo>
                      <a:pt x="333" y="96"/>
                    </a:lnTo>
                    <a:lnTo>
                      <a:pt x="316" y="100"/>
                    </a:lnTo>
                    <a:lnTo>
                      <a:pt x="299" y="102"/>
                    </a:lnTo>
                    <a:lnTo>
                      <a:pt x="267" y="107"/>
                    </a:lnTo>
                    <a:lnTo>
                      <a:pt x="210" y="114"/>
                    </a:lnTo>
                    <a:lnTo>
                      <a:pt x="159" y="115"/>
                    </a:lnTo>
                    <a:lnTo>
                      <a:pt x="147" y="113"/>
                    </a:lnTo>
                    <a:lnTo>
                      <a:pt x="134" y="111"/>
                    </a:lnTo>
                    <a:lnTo>
                      <a:pt x="108" y="102"/>
                    </a:lnTo>
                    <a:lnTo>
                      <a:pt x="56" y="80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9" y="50"/>
                    </a:lnTo>
                    <a:lnTo>
                      <a:pt x="4" y="46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8" y="54"/>
                    </a:lnTo>
                    <a:lnTo>
                      <a:pt x="7" y="54"/>
                    </a:lnTo>
                    <a:lnTo>
                      <a:pt x="8" y="54"/>
                    </a:lnTo>
                    <a:lnTo>
                      <a:pt x="7" y="54"/>
                    </a:lnTo>
                    <a:lnTo>
                      <a:pt x="8" y="54"/>
                    </a:lnTo>
                    <a:lnTo>
                      <a:pt x="8" y="54"/>
                    </a:lnTo>
                    <a:close/>
                  </a:path>
                </a:pathLst>
              </a:custGeom>
              <a:solidFill>
                <a:srgbClr val="0059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7" name="Freeform 417"/>
              <p:cNvSpPr>
                <a:spLocks/>
              </p:cNvSpPr>
              <p:nvPr/>
            </p:nvSpPr>
            <p:spPr bwMode="auto">
              <a:xfrm>
                <a:off x="4698" y="2384"/>
                <a:ext cx="143" cy="53"/>
              </a:xfrm>
              <a:custGeom>
                <a:avLst/>
                <a:gdLst/>
                <a:ahLst/>
                <a:cxnLst>
                  <a:cxn ang="0">
                    <a:pos x="36" y="129"/>
                  </a:cxn>
                  <a:cxn ang="0">
                    <a:pos x="37" y="130"/>
                  </a:cxn>
                  <a:cxn ang="0">
                    <a:pos x="48" y="136"/>
                  </a:cxn>
                  <a:cxn ang="0">
                    <a:pos x="94" y="152"/>
                  </a:cxn>
                  <a:cxn ang="0">
                    <a:pos x="165" y="161"/>
                  </a:cxn>
                  <a:cxn ang="0">
                    <a:pos x="185" y="160"/>
                  </a:cxn>
                  <a:cxn ang="0">
                    <a:pos x="205" y="158"/>
                  </a:cxn>
                  <a:cxn ang="0">
                    <a:pos x="247" y="149"/>
                  </a:cxn>
                  <a:cxn ang="0">
                    <a:pos x="328" y="117"/>
                  </a:cxn>
                  <a:cxn ang="0">
                    <a:pos x="388" y="76"/>
                  </a:cxn>
                  <a:cxn ang="0">
                    <a:pos x="398" y="64"/>
                  </a:cxn>
                  <a:cxn ang="0">
                    <a:pos x="405" y="55"/>
                  </a:cxn>
                  <a:cxn ang="0">
                    <a:pos x="418" y="35"/>
                  </a:cxn>
                  <a:cxn ang="0">
                    <a:pos x="428" y="18"/>
                  </a:cxn>
                  <a:cxn ang="0">
                    <a:pos x="430" y="4"/>
                  </a:cxn>
                  <a:cxn ang="0">
                    <a:pos x="430" y="3"/>
                  </a:cxn>
                  <a:cxn ang="0">
                    <a:pos x="430" y="2"/>
                  </a:cxn>
                  <a:cxn ang="0">
                    <a:pos x="429" y="0"/>
                  </a:cxn>
                  <a:cxn ang="0">
                    <a:pos x="426" y="0"/>
                  </a:cxn>
                  <a:cxn ang="0">
                    <a:pos x="424" y="0"/>
                  </a:cxn>
                  <a:cxn ang="0">
                    <a:pos x="421" y="2"/>
                  </a:cxn>
                  <a:cxn ang="0">
                    <a:pos x="414" y="7"/>
                  </a:cxn>
                  <a:cxn ang="0">
                    <a:pos x="410" y="10"/>
                  </a:cxn>
                  <a:cxn ang="0">
                    <a:pos x="398" y="19"/>
                  </a:cxn>
                  <a:cxn ang="0">
                    <a:pos x="367" y="39"/>
                  </a:cxn>
                  <a:cxn ang="0">
                    <a:pos x="283" y="80"/>
                  </a:cxn>
                  <a:cxn ang="0">
                    <a:pos x="202" y="105"/>
                  </a:cxn>
                  <a:cxn ang="0">
                    <a:pos x="186" y="105"/>
                  </a:cxn>
                  <a:cxn ang="0">
                    <a:pos x="170" y="105"/>
                  </a:cxn>
                  <a:cxn ang="0">
                    <a:pos x="137" y="101"/>
                  </a:cxn>
                  <a:cxn ang="0">
                    <a:pos x="65" y="85"/>
                  </a:cxn>
                  <a:cxn ang="0">
                    <a:pos x="11" y="63"/>
                  </a:cxn>
                  <a:cxn ang="0">
                    <a:pos x="3" y="56"/>
                  </a:cxn>
                  <a:cxn ang="0">
                    <a:pos x="0" y="65"/>
                  </a:cxn>
                  <a:cxn ang="0">
                    <a:pos x="3" y="92"/>
                  </a:cxn>
                  <a:cxn ang="0">
                    <a:pos x="11" y="108"/>
                  </a:cxn>
                  <a:cxn ang="0">
                    <a:pos x="25" y="124"/>
                  </a:cxn>
                  <a:cxn ang="0">
                    <a:pos x="36" y="129"/>
                  </a:cxn>
                  <a:cxn ang="0">
                    <a:pos x="35" y="129"/>
                  </a:cxn>
                  <a:cxn ang="0">
                    <a:pos x="36" y="129"/>
                  </a:cxn>
                  <a:cxn ang="0">
                    <a:pos x="35" y="129"/>
                  </a:cxn>
                  <a:cxn ang="0">
                    <a:pos x="36" y="129"/>
                  </a:cxn>
                  <a:cxn ang="0">
                    <a:pos x="36" y="129"/>
                  </a:cxn>
                </a:cxnLst>
                <a:rect l="0" t="0" r="r" b="b"/>
                <a:pathLst>
                  <a:path w="430" h="161">
                    <a:moveTo>
                      <a:pt x="36" y="129"/>
                    </a:moveTo>
                    <a:lnTo>
                      <a:pt x="37" y="130"/>
                    </a:lnTo>
                    <a:lnTo>
                      <a:pt x="48" y="136"/>
                    </a:lnTo>
                    <a:lnTo>
                      <a:pt x="94" y="152"/>
                    </a:lnTo>
                    <a:lnTo>
                      <a:pt x="165" y="161"/>
                    </a:lnTo>
                    <a:lnTo>
                      <a:pt x="185" y="160"/>
                    </a:lnTo>
                    <a:lnTo>
                      <a:pt x="205" y="158"/>
                    </a:lnTo>
                    <a:lnTo>
                      <a:pt x="247" y="149"/>
                    </a:lnTo>
                    <a:lnTo>
                      <a:pt x="328" y="117"/>
                    </a:lnTo>
                    <a:lnTo>
                      <a:pt x="388" y="76"/>
                    </a:lnTo>
                    <a:lnTo>
                      <a:pt x="398" y="64"/>
                    </a:lnTo>
                    <a:lnTo>
                      <a:pt x="405" y="55"/>
                    </a:lnTo>
                    <a:lnTo>
                      <a:pt x="418" y="35"/>
                    </a:lnTo>
                    <a:lnTo>
                      <a:pt x="428" y="18"/>
                    </a:lnTo>
                    <a:lnTo>
                      <a:pt x="430" y="4"/>
                    </a:lnTo>
                    <a:lnTo>
                      <a:pt x="430" y="3"/>
                    </a:lnTo>
                    <a:lnTo>
                      <a:pt x="430" y="2"/>
                    </a:lnTo>
                    <a:lnTo>
                      <a:pt x="429" y="0"/>
                    </a:lnTo>
                    <a:lnTo>
                      <a:pt x="426" y="0"/>
                    </a:lnTo>
                    <a:lnTo>
                      <a:pt x="424" y="0"/>
                    </a:lnTo>
                    <a:lnTo>
                      <a:pt x="421" y="2"/>
                    </a:lnTo>
                    <a:lnTo>
                      <a:pt x="414" y="7"/>
                    </a:lnTo>
                    <a:lnTo>
                      <a:pt x="410" y="10"/>
                    </a:lnTo>
                    <a:lnTo>
                      <a:pt x="398" y="19"/>
                    </a:lnTo>
                    <a:lnTo>
                      <a:pt x="367" y="39"/>
                    </a:lnTo>
                    <a:lnTo>
                      <a:pt x="283" y="80"/>
                    </a:lnTo>
                    <a:lnTo>
                      <a:pt x="202" y="105"/>
                    </a:lnTo>
                    <a:lnTo>
                      <a:pt x="186" y="105"/>
                    </a:lnTo>
                    <a:lnTo>
                      <a:pt x="170" y="105"/>
                    </a:lnTo>
                    <a:lnTo>
                      <a:pt x="137" y="101"/>
                    </a:lnTo>
                    <a:lnTo>
                      <a:pt x="65" y="85"/>
                    </a:lnTo>
                    <a:lnTo>
                      <a:pt x="11" y="63"/>
                    </a:lnTo>
                    <a:lnTo>
                      <a:pt x="3" y="56"/>
                    </a:lnTo>
                    <a:lnTo>
                      <a:pt x="0" y="65"/>
                    </a:lnTo>
                    <a:lnTo>
                      <a:pt x="3" y="92"/>
                    </a:lnTo>
                    <a:lnTo>
                      <a:pt x="11" y="108"/>
                    </a:lnTo>
                    <a:lnTo>
                      <a:pt x="25" y="124"/>
                    </a:lnTo>
                    <a:lnTo>
                      <a:pt x="36" y="129"/>
                    </a:lnTo>
                    <a:lnTo>
                      <a:pt x="35" y="129"/>
                    </a:lnTo>
                    <a:lnTo>
                      <a:pt x="36" y="129"/>
                    </a:lnTo>
                    <a:lnTo>
                      <a:pt x="35" y="129"/>
                    </a:lnTo>
                    <a:lnTo>
                      <a:pt x="36" y="129"/>
                    </a:lnTo>
                    <a:lnTo>
                      <a:pt x="36" y="129"/>
                    </a:lnTo>
                    <a:close/>
                  </a:path>
                </a:pathLst>
              </a:custGeom>
              <a:solidFill>
                <a:srgbClr val="007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8" name="Freeform 418"/>
              <p:cNvSpPr>
                <a:spLocks/>
              </p:cNvSpPr>
              <p:nvPr/>
            </p:nvSpPr>
            <p:spPr bwMode="auto">
              <a:xfrm>
                <a:off x="4696" y="2419"/>
                <a:ext cx="131" cy="37"/>
              </a:xfrm>
              <a:custGeom>
                <a:avLst/>
                <a:gdLst/>
                <a:ahLst/>
                <a:cxnLst>
                  <a:cxn ang="0">
                    <a:pos x="4" y="56"/>
                  </a:cxn>
                  <a:cxn ang="0">
                    <a:pos x="5" y="57"/>
                  </a:cxn>
                  <a:cxn ang="0">
                    <a:pos x="17" y="66"/>
                  </a:cxn>
                  <a:cxn ang="0">
                    <a:pos x="73" y="94"/>
                  </a:cxn>
                  <a:cxn ang="0">
                    <a:pos x="163" y="112"/>
                  </a:cxn>
                  <a:cxn ang="0">
                    <a:pos x="191" y="110"/>
                  </a:cxn>
                  <a:cxn ang="0">
                    <a:pos x="218" y="108"/>
                  </a:cxn>
                  <a:cxn ang="0">
                    <a:pos x="264" y="98"/>
                  </a:cxn>
                  <a:cxn ang="0">
                    <a:pos x="334" y="70"/>
                  </a:cxn>
                  <a:cxn ang="0">
                    <a:pos x="383" y="29"/>
                  </a:cxn>
                  <a:cxn ang="0">
                    <a:pos x="394" y="16"/>
                  </a:cxn>
                  <a:cxn ang="0">
                    <a:pos x="394" y="15"/>
                  </a:cxn>
                  <a:cxn ang="0">
                    <a:pos x="393" y="7"/>
                  </a:cxn>
                  <a:cxn ang="0">
                    <a:pos x="393" y="1"/>
                  </a:cxn>
                  <a:cxn ang="0">
                    <a:pos x="394" y="0"/>
                  </a:cxn>
                  <a:cxn ang="0">
                    <a:pos x="391" y="3"/>
                  </a:cxn>
                  <a:cxn ang="0">
                    <a:pos x="374" y="12"/>
                  </a:cxn>
                  <a:cxn ang="0">
                    <a:pos x="306" y="47"/>
                  </a:cxn>
                  <a:cxn ang="0">
                    <a:pos x="215" y="73"/>
                  </a:cxn>
                  <a:cxn ang="0">
                    <a:pos x="192" y="74"/>
                  </a:cxn>
                  <a:cxn ang="0">
                    <a:pos x="170" y="74"/>
                  </a:cxn>
                  <a:cxn ang="0">
                    <a:pos x="131" y="70"/>
                  </a:cxn>
                  <a:cxn ang="0">
                    <a:pos x="73" y="57"/>
                  </a:cxn>
                  <a:cxn ang="0">
                    <a:pos x="45" y="48"/>
                  </a:cxn>
                  <a:cxn ang="0">
                    <a:pos x="45" y="47"/>
                  </a:cxn>
                  <a:cxn ang="0">
                    <a:pos x="44" y="47"/>
                  </a:cxn>
                  <a:cxn ang="0">
                    <a:pos x="36" y="47"/>
                  </a:cxn>
                  <a:cxn ang="0">
                    <a:pos x="10" y="48"/>
                  </a:cxn>
                  <a:cxn ang="0">
                    <a:pos x="1" y="51"/>
                  </a:cxn>
                  <a:cxn ang="0">
                    <a:pos x="0" y="52"/>
                  </a:cxn>
                  <a:cxn ang="0">
                    <a:pos x="0" y="55"/>
                  </a:cxn>
                  <a:cxn ang="0">
                    <a:pos x="3" y="56"/>
                  </a:cxn>
                  <a:cxn ang="0">
                    <a:pos x="4" y="56"/>
                  </a:cxn>
                  <a:cxn ang="0">
                    <a:pos x="3" y="56"/>
                  </a:cxn>
                  <a:cxn ang="0">
                    <a:pos x="4" y="56"/>
                  </a:cxn>
                  <a:cxn ang="0">
                    <a:pos x="3" y="56"/>
                  </a:cxn>
                  <a:cxn ang="0">
                    <a:pos x="4" y="56"/>
                  </a:cxn>
                  <a:cxn ang="0">
                    <a:pos x="4" y="56"/>
                  </a:cxn>
                </a:cxnLst>
                <a:rect l="0" t="0" r="r" b="b"/>
                <a:pathLst>
                  <a:path w="394" h="112">
                    <a:moveTo>
                      <a:pt x="4" y="56"/>
                    </a:moveTo>
                    <a:lnTo>
                      <a:pt x="5" y="57"/>
                    </a:lnTo>
                    <a:lnTo>
                      <a:pt x="17" y="66"/>
                    </a:lnTo>
                    <a:lnTo>
                      <a:pt x="73" y="94"/>
                    </a:lnTo>
                    <a:lnTo>
                      <a:pt x="163" y="112"/>
                    </a:lnTo>
                    <a:lnTo>
                      <a:pt x="191" y="110"/>
                    </a:lnTo>
                    <a:lnTo>
                      <a:pt x="218" y="108"/>
                    </a:lnTo>
                    <a:lnTo>
                      <a:pt x="264" y="98"/>
                    </a:lnTo>
                    <a:lnTo>
                      <a:pt x="334" y="70"/>
                    </a:lnTo>
                    <a:lnTo>
                      <a:pt x="383" y="29"/>
                    </a:lnTo>
                    <a:lnTo>
                      <a:pt x="394" y="16"/>
                    </a:lnTo>
                    <a:lnTo>
                      <a:pt x="394" y="15"/>
                    </a:lnTo>
                    <a:lnTo>
                      <a:pt x="393" y="7"/>
                    </a:lnTo>
                    <a:lnTo>
                      <a:pt x="393" y="1"/>
                    </a:lnTo>
                    <a:lnTo>
                      <a:pt x="394" y="0"/>
                    </a:lnTo>
                    <a:lnTo>
                      <a:pt x="391" y="3"/>
                    </a:lnTo>
                    <a:lnTo>
                      <a:pt x="374" y="12"/>
                    </a:lnTo>
                    <a:lnTo>
                      <a:pt x="306" y="47"/>
                    </a:lnTo>
                    <a:lnTo>
                      <a:pt x="215" y="73"/>
                    </a:lnTo>
                    <a:lnTo>
                      <a:pt x="192" y="74"/>
                    </a:lnTo>
                    <a:lnTo>
                      <a:pt x="170" y="74"/>
                    </a:lnTo>
                    <a:lnTo>
                      <a:pt x="131" y="70"/>
                    </a:lnTo>
                    <a:lnTo>
                      <a:pt x="73" y="57"/>
                    </a:lnTo>
                    <a:lnTo>
                      <a:pt x="45" y="48"/>
                    </a:lnTo>
                    <a:lnTo>
                      <a:pt x="45" y="47"/>
                    </a:lnTo>
                    <a:lnTo>
                      <a:pt x="44" y="47"/>
                    </a:lnTo>
                    <a:lnTo>
                      <a:pt x="36" y="47"/>
                    </a:lnTo>
                    <a:lnTo>
                      <a:pt x="10" y="48"/>
                    </a:lnTo>
                    <a:lnTo>
                      <a:pt x="1" y="51"/>
                    </a:lnTo>
                    <a:lnTo>
                      <a:pt x="0" y="52"/>
                    </a:lnTo>
                    <a:lnTo>
                      <a:pt x="0" y="55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4" y="56"/>
                    </a:lnTo>
                    <a:close/>
                  </a:path>
                </a:pathLst>
              </a:custGeom>
              <a:solidFill>
                <a:srgbClr val="007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9" name="Freeform 419"/>
              <p:cNvSpPr>
                <a:spLocks/>
              </p:cNvSpPr>
              <p:nvPr/>
            </p:nvSpPr>
            <p:spPr bwMode="auto">
              <a:xfrm>
                <a:off x="4699" y="2388"/>
                <a:ext cx="141" cy="49"/>
              </a:xfrm>
              <a:custGeom>
                <a:avLst/>
                <a:gdLst/>
                <a:ahLst/>
                <a:cxnLst>
                  <a:cxn ang="0">
                    <a:pos x="181" y="102"/>
                  </a:cxn>
                  <a:cxn ang="0">
                    <a:pos x="196" y="102"/>
                  </a:cxn>
                  <a:cxn ang="0">
                    <a:pos x="234" y="92"/>
                  </a:cxn>
                  <a:cxn ang="0">
                    <a:pos x="277" y="78"/>
                  </a:cxn>
                  <a:cxn ang="0">
                    <a:pos x="358" y="38"/>
                  </a:cxn>
                  <a:cxn ang="0">
                    <a:pos x="400" y="10"/>
                  </a:cxn>
                  <a:cxn ang="0">
                    <a:pos x="407" y="5"/>
                  </a:cxn>
                  <a:cxn ang="0">
                    <a:pos x="412" y="1"/>
                  </a:cxn>
                  <a:cxn ang="0">
                    <a:pos x="417" y="0"/>
                  </a:cxn>
                  <a:cxn ang="0">
                    <a:pos x="420" y="0"/>
                  </a:cxn>
                  <a:cxn ang="0">
                    <a:pos x="421" y="1"/>
                  </a:cxn>
                  <a:cxn ang="0">
                    <a:pos x="421" y="2"/>
                  </a:cxn>
                  <a:cxn ang="0">
                    <a:pos x="420" y="5"/>
                  </a:cxn>
                  <a:cxn ang="0">
                    <a:pos x="419" y="9"/>
                  </a:cxn>
                  <a:cxn ang="0">
                    <a:pos x="416" y="15"/>
                  </a:cxn>
                  <a:cxn ang="0">
                    <a:pos x="407" y="31"/>
                  </a:cxn>
                  <a:cxn ang="0">
                    <a:pos x="393" y="50"/>
                  </a:cxn>
                  <a:cxn ang="0">
                    <a:pos x="393" y="50"/>
                  </a:cxn>
                  <a:cxn ang="0">
                    <a:pos x="383" y="62"/>
                  </a:cxn>
                  <a:cxn ang="0">
                    <a:pos x="358" y="83"/>
                  </a:cxn>
                  <a:cxn ang="0">
                    <a:pos x="323" y="103"/>
                  </a:cxn>
                  <a:cxn ang="0">
                    <a:pos x="242" y="135"/>
                  </a:cxn>
                  <a:cxn ang="0">
                    <a:pos x="180" y="146"/>
                  </a:cxn>
                  <a:cxn ang="0">
                    <a:pos x="160" y="147"/>
                  </a:cxn>
                  <a:cxn ang="0">
                    <a:pos x="123" y="144"/>
                  </a:cxn>
                  <a:cxn ang="0">
                    <a:pos x="62" y="130"/>
                  </a:cxn>
                  <a:cxn ang="0">
                    <a:pos x="32" y="116"/>
                  </a:cxn>
                  <a:cxn ang="0">
                    <a:pos x="31" y="115"/>
                  </a:cxn>
                  <a:cxn ang="0">
                    <a:pos x="22" y="110"/>
                  </a:cxn>
                  <a:cxn ang="0">
                    <a:pos x="10" y="98"/>
                  </a:cxn>
                  <a:cxn ang="0">
                    <a:pos x="3" y="84"/>
                  </a:cxn>
                  <a:cxn ang="0">
                    <a:pos x="0" y="73"/>
                  </a:cxn>
                  <a:cxn ang="0">
                    <a:pos x="0" y="62"/>
                  </a:cxn>
                  <a:cxn ang="0">
                    <a:pos x="0" y="57"/>
                  </a:cxn>
                  <a:cxn ang="0">
                    <a:pos x="2" y="55"/>
                  </a:cxn>
                  <a:cxn ang="0">
                    <a:pos x="10" y="62"/>
                  </a:cxn>
                  <a:cxn ang="0">
                    <a:pos x="20" y="67"/>
                  </a:cxn>
                  <a:cxn ang="0">
                    <a:pos x="47" y="79"/>
                  </a:cxn>
                  <a:cxn ang="0">
                    <a:pos x="115" y="95"/>
                  </a:cxn>
                  <a:cxn ang="0">
                    <a:pos x="181" y="102"/>
                  </a:cxn>
                  <a:cxn ang="0">
                    <a:pos x="180" y="102"/>
                  </a:cxn>
                  <a:cxn ang="0">
                    <a:pos x="181" y="102"/>
                  </a:cxn>
                  <a:cxn ang="0">
                    <a:pos x="180" y="102"/>
                  </a:cxn>
                  <a:cxn ang="0">
                    <a:pos x="181" y="102"/>
                  </a:cxn>
                  <a:cxn ang="0">
                    <a:pos x="181" y="102"/>
                  </a:cxn>
                </a:cxnLst>
                <a:rect l="0" t="0" r="r" b="b"/>
                <a:pathLst>
                  <a:path w="421" h="147">
                    <a:moveTo>
                      <a:pt x="181" y="102"/>
                    </a:moveTo>
                    <a:lnTo>
                      <a:pt x="196" y="102"/>
                    </a:lnTo>
                    <a:lnTo>
                      <a:pt x="234" y="92"/>
                    </a:lnTo>
                    <a:lnTo>
                      <a:pt x="277" y="78"/>
                    </a:lnTo>
                    <a:lnTo>
                      <a:pt x="358" y="38"/>
                    </a:lnTo>
                    <a:lnTo>
                      <a:pt x="400" y="10"/>
                    </a:lnTo>
                    <a:lnTo>
                      <a:pt x="407" y="5"/>
                    </a:lnTo>
                    <a:lnTo>
                      <a:pt x="412" y="1"/>
                    </a:lnTo>
                    <a:lnTo>
                      <a:pt x="417" y="0"/>
                    </a:lnTo>
                    <a:lnTo>
                      <a:pt x="420" y="0"/>
                    </a:lnTo>
                    <a:lnTo>
                      <a:pt x="421" y="1"/>
                    </a:lnTo>
                    <a:lnTo>
                      <a:pt x="421" y="2"/>
                    </a:lnTo>
                    <a:lnTo>
                      <a:pt x="420" y="5"/>
                    </a:lnTo>
                    <a:lnTo>
                      <a:pt x="419" y="9"/>
                    </a:lnTo>
                    <a:lnTo>
                      <a:pt x="416" y="15"/>
                    </a:lnTo>
                    <a:lnTo>
                      <a:pt x="407" y="31"/>
                    </a:lnTo>
                    <a:lnTo>
                      <a:pt x="393" y="50"/>
                    </a:lnTo>
                    <a:lnTo>
                      <a:pt x="393" y="50"/>
                    </a:lnTo>
                    <a:lnTo>
                      <a:pt x="383" y="62"/>
                    </a:lnTo>
                    <a:lnTo>
                      <a:pt x="358" y="83"/>
                    </a:lnTo>
                    <a:lnTo>
                      <a:pt x="323" y="103"/>
                    </a:lnTo>
                    <a:lnTo>
                      <a:pt x="242" y="135"/>
                    </a:lnTo>
                    <a:lnTo>
                      <a:pt x="180" y="146"/>
                    </a:lnTo>
                    <a:lnTo>
                      <a:pt x="160" y="147"/>
                    </a:lnTo>
                    <a:lnTo>
                      <a:pt x="123" y="144"/>
                    </a:lnTo>
                    <a:lnTo>
                      <a:pt x="62" y="130"/>
                    </a:lnTo>
                    <a:lnTo>
                      <a:pt x="32" y="116"/>
                    </a:lnTo>
                    <a:lnTo>
                      <a:pt x="31" y="115"/>
                    </a:lnTo>
                    <a:lnTo>
                      <a:pt x="22" y="110"/>
                    </a:lnTo>
                    <a:lnTo>
                      <a:pt x="10" y="98"/>
                    </a:lnTo>
                    <a:lnTo>
                      <a:pt x="3" y="84"/>
                    </a:lnTo>
                    <a:lnTo>
                      <a:pt x="0" y="73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2" y="55"/>
                    </a:lnTo>
                    <a:lnTo>
                      <a:pt x="10" y="62"/>
                    </a:lnTo>
                    <a:lnTo>
                      <a:pt x="20" y="67"/>
                    </a:lnTo>
                    <a:lnTo>
                      <a:pt x="47" y="79"/>
                    </a:lnTo>
                    <a:lnTo>
                      <a:pt x="115" y="95"/>
                    </a:lnTo>
                    <a:lnTo>
                      <a:pt x="181" y="102"/>
                    </a:lnTo>
                    <a:lnTo>
                      <a:pt x="180" y="102"/>
                    </a:lnTo>
                    <a:lnTo>
                      <a:pt x="181" y="102"/>
                    </a:lnTo>
                    <a:lnTo>
                      <a:pt x="180" y="102"/>
                    </a:lnTo>
                    <a:lnTo>
                      <a:pt x="181" y="102"/>
                    </a:lnTo>
                    <a:lnTo>
                      <a:pt x="181" y="102"/>
                    </a:lnTo>
                    <a:close/>
                  </a:path>
                </a:pathLst>
              </a:custGeom>
              <a:solidFill>
                <a:srgbClr val="0075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0" name="Freeform 420"/>
              <p:cNvSpPr>
                <a:spLocks/>
              </p:cNvSpPr>
              <p:nvPr/>
            </p:nvSpPr>
            <p:spPr bwMode="auto">
              <a:xfrm>
                <a:off x="4700" y="2392"/>
                <a:ext cx="138" cy="45"/>
              </a:xfrm>
              <a:custGeom>
                <a:avLst/>
                <a:gdLst/>
                <a:ahLst/>
                <a:cxnLst>
                  <a:cxn ang="0">
                    <a:pos x="177" y="102"/>
                  </a:cxn>
                  <a:cxn ang="0">
                    <a:pos x="191" y="102"/>
                  </a:cxn>
                  <a:cxn ang="0">
                    <a:pos x="230" y="94"/>
                  </a:cxn>
                  <a:cxn ang="0">
                    <a:pos x="313" y="61"/>
                  </a:cxn>
                  <a:cxn ang="0">
                    <a:pos x="381" y="22"/>
                  </a:cxn>
                  <a:cxn ang="0">
                    <a:pos x="392" y="13"/>
                  </a:cxn>
                  <a:cxn ang="0">
                    <a:pos x="398" y="7"/>
                  </a:cxn>
                  <a:cxn ang="0">
                    <a:pos x="408" y="1"/>
                  </a:cxn>
                  <a:cxn ang="0">
                    <a:pos x="410" y="0"/>
                  </a:cxn>
                  <a:cxn ang="0">
                    <a:pos x="412" y="0"/>
                  </a:cxn>
                  <a:cxn ang="0">
                    <a:pos x="413" y="0"/>
                  </a:cxn>
                  <a:cxn ang="0">
                    <a:pos x="413" y="1"/>
                  </a:cxn>
                  <a:cxn ang="0">
                    <a:pos x="413" y="2"/>
                  </a:cxn>
                  <a:cxn ang="0">
                    <a:pos x="413" y="3"/>
                  </a:cxn>
                  <a:cxn ang="0">
                    <a:pos x="410" y="7"/>
                  </a:cxn>
                  <a:cxn ang="0">
                    <a:pos x="402" y="21"/>
                  </a:cxn>
                  <a:cxn ang="0">
                    <a:pos x="390" y="38"/>
                  </a:cxn>
                  <a:cxn ang="0">
                    <a:pos x="390" y="38"/>
                  </a:cxn>
                  <a:cxn ang="0">
                    <a:pos x="380" y="50"/>
                  </a:cxn>
                  <a:cxn ang="0">
                    <a:pos x="355" y="71"/>
                  </a:cxn>
                  <a:cxn ang="0">
                    <a:pos x="320" y="91"/>
                  </a:cxn>
                  <a:cxn ang="0">
                    <a:pos x="239" y="123"/>
                  </a:cxn>
                  <a:cxn ang="0">
                    <a:pos x="177" y="134"/>
                  </a:cxn>
                  <a:cxn ang="0">
                    <a:pos x="157" y="135"/>
                  </a:cxn>
                  <a:cxn ang="0">
                    <a:pos x="120" y="132"/>
                  </a:cxn>
                  <a:cxn ang="0">
                    <a:pos x="59" y="118"/>
                  </a:cxn>
                  <a:cxn ang="0">
                    <a:pos x="29" y="104"/>
                  </a:cxn>
                  <a:cxn ang="0">
                    <a:pos x="28" y="103"/>
                  </a:cxn>
                  <a:cxn ang="0">
                    <a:pos x="20" y="99"/>
                  </a:cxn>
                  <a:cxn ang="0">
                    <a:pos x="11" y="90"/>
                  </a:cxn>
                  <a:cxn ang="0">
                    <a:pos x="5" y="79"/>
                  </a:cxn>
                  <a:cxn ang="0">
                    <a:pos x="1" y="70"/>
                  </a:cxn>
                  <a:cxn ang="0">
                    <a:pos x="1" y="62"/>
                  </a:cxn>
                  <a:cxn ang="0">
                    <a:pos x="0" y="58"/>
                  </a:cxn>
                  <a:cxn ang="0">
                    <a:pos x="1" y="57"/>
                  </a:cxn>
                  <a:cxn ang="0">
                    <a:pos x="9" y="63"/>
                  </a:cxn>
                  <a:cxn ang="0">
                    <a:pos x="32" y="74"/>
                  </a:cxn>
                  <a:cxn ang="0">
                    <a:pos x="61" y="84"/>
                  </a:cxn>
                  <a:cxn ang="0">
                    <a:pos x="129" y="99"/>
                  </a:cxn>
                  <a:cxn ang="0">
                    <a:pos x="177" y="102"/>
                  </a:cxn>
                  <a:cxn ang="0">
                    <a:pos x="175" y="102"/>
                  </a:cxn>
                  <a:cxn ang="0">
                    <a:pos x="177" y="102"/>
                  </a:cxn>
                  <a:cxn ang="0">
                    <a:pos x="175" y="102"/>
                  </a:cxn>
                  <a:cxn ang="0">
                    <a:pos x="177" y="102"/>
                  </a:cxn>
                  <a:cxn ang="0">
                    <a:pos x="177" y="102"/>
                  </a:cxn>
                </a:cxnLst>
                <a:rect l="0" t="0" r="r" b="b"/>
                <a:pathLst>
                  <a:path w="413" h="135">
                    <a:moveTo>
                      <a:pt x="177" y="102"/>
                    </a:moveTo>
                    <a:lnTo>
                      <a:pt x="191" y="102"/>
                    </a:lnTo>
                    <a:lnTo>
                      <a:pt x="230" y="94"/>
                    </a:lnTo>
                    <a:lnTo>
                      <a:pt x="313" y="61"/>
                    </a:lnTo>
                    <a:lnTo>
                      <a:pt x="381" y="22"/>
                    </a:lnTo>
                    <a:lnTo>
                      <a:pt x="392" y="13"/>
                    </a:lnTo>
                    <a:lnTo>
                      <a:pt x="398" y="7"/>
                    </a:lnTo>
                    <a:lnTo>
                      <a:pt x="408" y="1"/>
                    </a:lnTo>
                    <a:lnTo>
                      <a:pt x="410" y="0"/>
                    </a:lnTo>
                    <a:lnTo>
                      <a:pt x="412" y="0"/>
                    </a:lnTo>
                    <a:lnTo>
                      <a:pt x="413" y="0"/>
                    </a:lnTo>
                    <a:lnTo>
                      <a:pt x="413" y="1"/>
                    </a:lnTo>
                    <a:lnTo>
                      <a:pt x="413" y="2"/>
                    </a:lnTo>
                    <a:lnTo>
                      <a:pt x="413" y="3"/>
                    </a:lnTo>
                    <a:lnTo>
                      <a:pt x="410" y="7"/>
                    </a:lnTo>
                    <a:lnTo>
                      <a:pt x="402" y="21"/>
                    </a:lnTo>
                    <a:lnTo>
                      <a:pt x="390" y="38"/>
                    </a:lnTo>
                    <a:lnTo>
                      <a:pt x="390" y="38"/>
                    </a:lnTo>
                    <a:lnTo>
                      <a:pt x="380" y="50"/>
                    </a:lnTo>
                    <a:lnTo>
                      <a:pt x="355" y="71"/>
                    </a:lnTo>
                    <a:lnTo>
                      <a:pt x="320" y="91"/>
                    </a:lnTo>
                    <a:lnTo>
                      <a:pt x="239" y="123"/>
                    </a:lnTo>
                    <a:lnTo>
                      <a:pt x="177" y="134"/>
                    </a:lnTo>
                    <a:lnTo>
                      <a:pt x="157" y="135"/>
                    </a:lnTo>
                    <a:lnTo>
                      <a:pt x="120" y="132"/>
                    </a:lnTo>
                    <a:lnTo>
                      <a:pt x="59" y="118"/>
                    </a:lnTo>
                    <a:lnTo>
                      <a:pt x="29" y="104"/>
                    </a:lnTo>
                    <a:lnTo>
                      <a:pt x="28" y="103"/>
                    </a:lnTo>
                    <a:lnTo>
                      <a:pt x="20" y="99"/>
                    </a:lnTo>
                    <a:lnTo>
                      <a:pt x="11" y="90"/>
                    </a:lnTo>
                    <a:lnTo>
                      <a:pt x="5" y="79"/>
                    </a:lnTo>
                    <a:lnTo>
                      <a:pt x="1" y="70"/>
                    </a:lnTo>
                    <a:lnTo>
                      <a:pt x="1" y="62"/>
                    </a:lnTo>
                    <a:lnTo>
                      <a:pt x="0" y="58"/>
                    </a:lnTo>
                    <a:lnTo>
                      <a:pt x="1" y="57"/>
                    </a:lnTo>
                    <a:lnTo>
                      <a:pt x="9" y="63"/>
                    </a:lnTo>
                    <a:lnTo>
                      <a:pt x="32" y="74"/>
                    </a:lnTo>
                    <a:lnTo>
                      <a:pt x="61" y="84"/>
                    </a:lnTo>
                    <a:lnTo>
                      <a:pt x="129" y="99"/>
                    </a:lnTo>
                    <a:lnTo>
                      <a:pt x="177" y="102"/>
                    </a:lnTo>
                    <a:lnTo>
                      <a:pt x="175" y="102"/>
                    </a:lnTo>
                    <a:lnTo>
                      <a:pt x="177" y="102"/>
                    </a:lnTo>
                    <a:lnTo>
                      <a:pt x="175" y="102"/>
                    </a:lnTo>
                    <a:lnTo>
                      <a:pt x="177" y="102"/>
                    </a:lnTo>
                    <a:lnTo>
                      <a:pt x="177" y="102"/>
                    </a:lnTo>
                    <a:close/>
                  </a:path>
                </a:pathLst>
              </a:custGeom>
              <a:solidFill>
                <a:srgbClr val="007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1" name="Freeform 421"/>
              <p:cNvSpPr>
                <a:spLocks/>
              </p:cNvSpPr>
              <p:nvPr/>
            </p:nvSpPr>
            <p:spPr bwMode="auto">
              <a:xfrm>
                <a:off x="4702" y="2396"/>
                <a:ext cx="135" cy="41"/>
              </a:xfrm>
              <a:custGeom>
                <a:avLst/>
                <a:gdLst/>
                <a:ahLst/>
                <a:cxnLst>
                  <a:cxn ang="0">
                    <a:pos x="172" y="102"/>
                  </a:cxn>
                  <a:cxn ang="0">
                    <a:pos x="186" y="102"/>
                  </a:cxn>
                  <a:cxn ang="0">
                    <a:pos x="223" y="94"/>
                  </a:cxn>
                  <a:cxn ang="0">
                    <a:pos x="306" y="64"/>
                  </a:cxn>
                  <a:cxn ang="0">
                    <a:pos x="372" y="27"/>
                  </a:cxn>
                  <a:cxn ang="0">
                    <a:pos x="383" y="17"/>
                  </a:cxn>
                  <a:cxn ang="0">
                    <a:pos x="388" y="12"/>
                  </a:cxn>
                  <a:cxn ang="0">
                    <a:pos x="397" y="4"/>
                  </a:cxn>
                  <a:cxn ang="0">
                    <a:pos x="403" y="0"/>
                  </a:cxn>
                  <a:cxn ang="0">
                    <a:pos x="404" y="0"/>
                  </a:cxn>
                  <a:cxn ang="0">
                    <a:pos x="404" y="1"/>
                  </a:cxn>
                  <a:cxn ang="0">
                    <a:pos x="401" y="7"/>
                  </a:cxn>
                  <a:cxn ang="0">
                    <a:pos x="397" y="12"/>
                  </a:cxn>
                  <a:cxn ang="0">
                    <a:pos x="385" y="28"/>
                  </a:cxn>
                  <a:cxn ang="0">
                    <a:pos x="385" y="28"/>
                  </a:cxn>
                  <a:cxn ang="0">
                    <a:pos x="375" y="40"/>
                  </a:cxn>
                  <a:cxn ang="0">
                    <a:pos x="350" y="61"/>
                  </a:cxn>
                  <a:cxn ang="0">
                    <a:pos x="315" y="81"/>
                  </a:cxn>
                  <a:cxn ang="0">
                    <a:pos x="234" y="113"/>
                  </a:cxn>
                  <a:cxn ang="0">
                    <a:pos x="172" y="124"/>
                  </a:cxn>
                  <a:cxn ang="0">
                    <a:pos x="152" y="125"/>
                  </a:cxn>
                  <a:cxn ang="0">
                    <a:pos x="115" y="122"/>
                  </a:cxn>
                  <a:cxn ang="0">
                    <a:pos x="54" y="108"/>
                  </a:cxn>
                  <a:cxn ang="0">
                    <a:pos x="24" y="94"/>
                  </a:cxn>
                  <a:cxn ang="0">
                    <a:pos x="23" y="93"/>
                  </a:cxn>
                  <a:cxn ang="0">
                    <a:pos x="18" y="90"/>
                  </a:cxn>
                  <a:cxn ang="0">
                    <a:pos x="11" y="84"/>
                  </a:cxn>
                  <a:cxn ang="0">
                    <a:pos x="6" y="76"/>
                  </a:cxn>
                  <a:cxn ang="0">
                    <a:pos x="2" y="69"/>
                  </a:cxn>
                  <a:cxn ang="0">
                    <a:pos x="0" y="61"/>
                  </a:cxn>
                  <a:cxn ang="0">
                    <a:pos x="0" y="60"/>
                  </a:cxn>
                  <a:cxn ang="0">
                    <a:pos x="8" y="66"/>
                  </a:cxn>
                  <a:cxn ang="0">
                    <a:pos x="31" y="77"/>
                  </a:cxn>
                  <a:cxn ang="0">
                    <a:pos x="59" y="86"/>
                  </a:cxn>
                  <a:cxn ang="0">
                    <a:pos x="125" y="100"/>
                  </a:cxn>
                  <a:cxn ang="0">
                    <a:pos x="172" y="102"/>
                  </a:cxn>
                  <a:cxn ang="0">
                    <a:pos x="170" y="102"/>
                  </a:cxn>
                  <a:cxn ang="0">
                    <a:pos x="172" y="102"/>
                  </a:cxn>
                  <a:cxn ang="0">
                    <a:pos x="170" y="102"/>
                  </a:cxn>
                  <a:cxn ang="0">
                    <a:pos x="172" y="102"/>
                  </a:cxn>
                  <a:cxn ang="0">
                    <a:pos x="172" y="102"/>
                  </a:cxn>
                </a:cxnLst>
                <a:rect l="0" t="0" r="r" b="b"/>
                <a:pathLst>
                  <a:path w="404" h="125">
                    <a:moveTo>
                      <a:pt x="172" y="102"/>
                    </a:moveTo>
                    <a:lnTo>
                      <a:pt x="186" y="102"/>
                    </a:lnTo>
                    <a:lnTo>
                      <a:pt x="223" y="94"/>
                    </a:lnTo>
                    <a:lnTo>
                      <a:pt x="306" y="64"/>
                    </a:lnTo>
                    <a:lnTo>
                      <a:pt x="372" y="27"/>
                    </a:lnTo>
                    <a:lnTo>
                      <a:pt x="383" y="17"/>
                    </a:lnTo>
                    <a:lnTo>
                      <a:pt x="388" y="12"/>
                    </a:lnTo>
                    <a:lnTo>
                      <a:pt x="397" y="4"/>
                    </a:lnTo>
                    <a:lnTo>
                      <a:pt x="403" y="0"/>
                    </a:lnTo>
                    <a:lnTo>
                      <a:pt x="404" y="0"/>
                    </a:lnTo>
                    <a:lnTo>
                      <a:pt x="404" y="1"/>
                    </a:lnTo>
                    <a:lnTo>
                      <a:pt x="401" y="7"/>
                    </a:lnTo>
                    <a:lnTo>
                      <a:pt x="397" y="12"/>
                    </a:lnTo>
                    <a:lnTo>
                      <a:pt x="385" y="28"/>
                    </a:lnTo>
                    <a:lnTo>
                      <a:pt x="385" y="28"/>
                    </a:lnTo>
                    <a:lnTo>
                      <a:pt x="375" y="40"/>
                    </a:lnTo>
                    <a:lnTo>
                      <a:pt x="350" y="61"/>
                    </a:lnTo>
                    <a:lnTo>
                      <a:pt x="315" y="81"/>
                    </a:lnTo>
                    <a:lnTo>
                      <a:pt x="234" y="113"/>
                    </a:lnTo>
                    <a:lnTo>
                      <a:pt x="172" y="124"/>
                    </a:lnTo>
                    <a:lnTo>
                      <a:pt x="152" y="125"/>
                    </a:lnTo>
                    <a:lnTo>
                      <a:pt x="115" y="122"/>
                    </a:lnTo>
                    <a:lnTo>
                      <a:pt x="54" y="108"/>
                    </a:lnTo>
                    <a:lnTo>
                      <a:pt x="24" y="94"/>
                    </a:lnTo>
                    <a:lnTo>
                      <a:pt x="23" y="93"/>
                    </a:lnTo>
                    <a:lnTo>
                      <a:pt x="18" y="90"/>
                    </a:lnTo>
                    <a:lnTo>
                      <a:pt x="11" y="84"/>
                    </a:lnTo>
                    <a:lnTo>
                      <a:pt x="6" y="76"/>
                    </a:lnTo>
                    <a:lnTo>
                      <a:pt x="2" y="69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8" y="66"/>
                    </a:lnTo>
                    <a:lnTo>
                      <a:pt x="31" y="77"/>
                    </a:lnTo>
                    <a:lnTo>
                      <a:pt x="59" y="86"/>
                    </a:lnTo>
                    <a:lnTo>
                      <a:pt x="125" y="100"/>
                    </a:lnTo>
                    <a:lnTo>
                      <a:pt x="172" y="102"/>
                    </a:lnTo>
                    <a:lnTo>
                      <a:pt x="170" y="102"/>
                    </a:lnTo>
                    <a:lnTo>
                      <a:pt x="172" y="102"/>
                    </a:lnTo>
                    <a:lnTo>
                      <a:pt x="170" y="102"/>
                    </a:lnTo>
                    <a:lnTo>
                      <a:pt x="172" y="102"/>
                    </a:lnTo>
                    <a:lnTo>
                      <a:pt x="172" y="102"/>
                    </a:lnTo>
                    <a:close/>
                  </a:path>
                </a:pathLst>
              </a:custGeom>
              <a:solidFill>
                <a:srgbClr val="006E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2" name="Freeform 422"/>
              <p:cNvSpPr>
                <a:spLocks/>
              </p:cNvSpPr>
              <p:nvPr/>
            </p:nvSpPr>
            <p:spPr bwMode="auto">
              <a:xfrm>
                <a:off x="4703" y="2398"/>
                <a:ext cx="133" cy="39"/>
              </a:xfrm>
              <a:custGeom>
                <a:avLst/>
                <a:gdLst/>
                <a:ahLst/>
                <a:cxnLst>
                  <a:cxn ang="0">
                    <a:pos x="20" y="86"/>
                  </a:cxn>
                  <a:cxn ang="0">
                    <a:pos x="21" y="87"/>
                  </a:cxn>
                  <a:cxn ang="0">
                    <a:pos x="32" y="93"/>
                  </a:cxn>
                  <a:cxn ang="0">
                    <a:pos x="78" y="109"/>
                  </a:cxn>
                  <a:cxn ang="0">
                    <a:pos x="149" y="118"/>
                  </a:cxn>
                  <a:cxn ang="0">
                    <a:pos x="169" y="117"/>
                  </a:cxn>
                  <a:cxn ang="0">
                    <a:pos x="189" y="115"/>
                  </a:cxn>
                  <a:cxn ang="0">
                    <a:pos x="231" y="106"/>
                  </a:cxn>
                  <a:cxn ang="0">
                    <a:pos x="312" y="74"/>
                  </a:cxn>
                  <a:cxn ang="0">
                    <a:pos x="372" y="33"/>
                  </a:cxn>
                  <a:cxn ang="0">
                    <a:pos x="382" y="21"/>
                  </a:cxn>
                  <a:cxn ang="0">
                    <a:pos x="389" y="13"/>
                  </a:cxn>
                  <a:cxn ang="0">
                    <a:pos x="397" y="2"/>
                  </a:cxn>
                  <a:cxn ang="0">
                    <a:pos x="398" y="0"/>
                  </a:cxn>
                  <a:cxn ang="0">
                    <a:pos x="397" y="1"/>
                  </a:cxn>
                  <a:cxn ang="0">
                    <a:pos x="396" y="2"/>
                  </a:cxn>
                  <a:cxn ang="0">
                    <a:pos x="393" y="5"/>
                  </a:cxn>
                  <a:cxn ang="0">
                    <a:pos x="386" y="13"/>
                  </a:cxn>
                  <a:cxn ang="0">
                    <a:pos x="376" y="24"/>
                  </a:cxn>
                  <a:cxn ang="0">
                    <a:pos x="374" y="25"/>
                  </a:cxn>
                  <a:cxn ang="0">
                    <a:pos x="364" y="34"/>
                  </a:cxn>
                  <a:cxn ang="0">
                    <a:pos x="336" y="53"/>
                  </a:cxn>
                  <a:cxn ang="0">
                    <a:pos x="260" y="87"/>
                  </a:cxn>
                  <a:cxn ang="0">
                    <a:pos x="183" y="107"/>
                  </a:cxn>
                  <a:cxn ang="0">
                    <a:pos x="169" y="107"/>
                  </a:cxn>
                  <a:cxn ang="0">
                    <a:pos x="153" y="107"/>
                  </a:cxn>
                  <a:cxn ang="0">
                    <a:pos x="121" y="105"/>
                  </a:cxn>
                  <a:cxn ang="0">
                    <a:pos x="57" y="93"/>
                  </a:cxn>
                  <a:cxn ang="0">
                    <a:pos x="8" y="73"/>
                  </a:cxn>
                  <a:cxn ang="0">
                    <a:pos x="0" y="66"/>
                  </a:cxn>
                  <a:cxn ang="0">
                    <a:pos x="1" y="69"/>
                  </a:cxn>
                  <a:cxn ang="0">
                    <a:pos x="7" y="75"/>
                  </a:cxn>
                  <a:cxn ang="0">
                    <a:pos x="16" y="85"/>
                  </a:cxn>
                  <a:cxn ang="0">
                    <a:pos x="20" y="86"/>
                  </a:cxn>
                  <a:cxn ang="0">
                    <a:pos x="19" y="86"/>
                  </a:cxn>
                  <a:cxn ang="0">
                    <a:pos x="20" y="86"/>
                  </a:cxn>
                  <a:cxn ang="0">
                    <a:pos x="19" y="86"/>
                  </a:cxn>
                  <a:cxn ang="0">
                    <a:pos x="20" y="86"/>
                  </a:cxn>
                  <a:cxn ang="0">
                    <a:pos x="20" y="86"/>
                  </a:cxn>
                </a:cxnLst>
                <a:rect l="0" t="0" r="r" b="b"/>
                <a:pathLst>
                  <a:path w="398" h="118">
                    <a:moveTo>
                      <a:pt x="20" y="86"/>
                    </a:moveTo>
                    <a:lnTo>
                      <a:pt x="21" y="87"/>
                    </a:lnTo>
                    <a:lnTo>
                      <a:pt x="32" y="93"/>
                    </a:lnTo>
                    <a:lnTo>
                      <a:pt x="78" y="109"/>
                    </a:lnTo>
                    <a:lnTo>
                      <a:pt x="149" y="118"/>
                    </a:lnTo>
                    <a:lnTo>
                      <a:pt x="169" y="117"/>
                    </a:lnTo>
                    <a:lnTo>
                      <a:pt x="189" y="115"/>
                    </a:lnTo>
                    <a:lnTo>
                      <a:pt x="231" y="106"/>
                    </a:lnTo>
                    <a:lnTo>
                      <a:pt x="312" y="74"/>
                    </a:lnTo>
                    <a:lnTo>
                      <a:pt x="372" y="33"/>
                    </a:lnTo>
                    <a:lnTo>
                      <a:pt x="382" y="21"/>
                    </a:lnTo>
                    <a:lnTo>
                      <a:pt x="389" y="13"/>
                    </a:lnTo>
                    <a:lnTo>
                      <a:pt x="397" y="2"/>
                    </a:lnTo>
                    <a:lnTo>
                      <a:pt x="398" y="0"/>
                    </a:lnTo>
                    <a:lnTo>
                      <a:pt x="397" y="1"/>
                    </a:lnTo>
                    <a:lnTo>
                      <a:pt x="396" y="2"/>
                    </a:lnTo>
                    <a:lnTo>
                      <a:pt x="393" y="5"/>
                    </a:lnTo>
                    <a:lnTo>
                      <a:pt x="386" y="13"/>
                    </a:lnTo>
                    <a:lnTo>
                      <a:pt x="376" y="24"/>
                    </a:lnTo>
                    <a:lnTo>
                      <a:pt x="374" y="25"/>
                    </a:lnTo>
                    <a:lnTo>
                      <a:pt x="364" y="34"/>
                    </a:lnTo>
                    <a:lnTo>
                      <a:pt x="336" y="53"/>
                    </a:lnTo>
                    <a:lnTo>
                      <a:pt x="260" y="87"/>
                    </a:lnTo>
                    <a:lnTo>
                      <a:pt x="183" y="107"/>
                    </a:lnTo>
                    <a:lnTo>
                      <a:pt x="169" y="107"/>
                    </a:lnTo>
                    <a:lnTo>
                      <a:pt x="153" y="107"/>
                    </a:lnTo>
                    <a:lnTo>
                      <a:pt x="121" y="105"/>
                    </a:lnTo>
                    <a:lnTo>
                      <a:pt x="57" y="93"/>
                    </a:lnTo>
                    <a:lnTo>
                      <a:pt x="8" y="73"/>
                    </a:lnTo>
                    <a:lnTo>
                      <a:pt x="0" y="66"/>
                    </a:lnTo>
                    <a:lnTo>
                      <a:pt x="1" y="69"/>
                    </a:lnTo>
                    <a:lnTo>
                      <a:pt x="7" y="75"/>
                    </a:lnTo>
                    <a:lnTo>
                      <a:pt x="16" y="85"/>
                    </a:lnTo>
                    <a:lnTo>
                      <a:pt x="20" y="86"/>
                    </a:lnTo>
                    <a:lnTo>
                      <a:pt x="19" y="86"/>
                    </a:lnTo>
                    <a:lnTo>
                      <a:pt x="20" y="86"/>
                    </a:lnTo>
                    <a:lnTo>
                      <a:pt x="19" y="86"/>
                    </a:lnTo>
                    <a:lnTo>
                      <a:pt x="20" y="86"/>
                    </a:lnTo>
                    <a:lnTo>
                      <a:pt x="20" y="86"/>
                    </a:lnTo>
                    <a:close/>
                  </a:path>
                </a:pathLst>
              </a:custGeom>
              <a:solidFill>
                <a:srgbClr val="006B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3" name="Freeform 423"/>
              <p:cNvSpPr>
                <a:spLocks/>
              </p:cNvSpPr>
              <p:nvPr/>
            </p:nvSpPr>
            <p:spPr bwMode="auto">
              <a:xfrm>
                <a:off x="4696" y="2420"/>
                <a:ext cx="131" cy="36"/>
              </a:xfrm>
              <a:custGeom>
                <a:avLst/>
                <a:gdLst/>
                <a:ahLst/>
                <a:cxnLst>
                  <a:cxn ang="0">
                    <a:pos x="192" y="79"/>
                  </a:cxn>
                  <a:cxn ang="0">
                    <a:pos x="219" y="77"/>
                  </a:cxn>
                  <a:cxn ang="0">
                    <a:pos x="269" y="65"/>
                  </a:cxn>
                  <a:cxn ang="0">
                    <a:pos x="351" y="29"/>
                  </a:cxn>
                  <a:cxn ang="0">
                    <a:pos x="392" y="2"/>
                  </a:cxn>
                  <a:cxn ang="0">
                    <a:pos x="395" y="0"/>
                  </a:cxn>
                  <a:cxn ang="0">
                    <a:pos x="395" y="2"/>
                  </a:cxn>
                  <a:cxn ang="0">
                    <a:pos x="394" y="9"/>
                  </a:cxn>
                  <a:cxn ang="0">
                    <a:pos x="394" y="13"/>
                  </a:cxn>
                  <a:cxn ang="0">
                    <a:pos x="395" y="13"/>
                  </a:cxn>
                  <a:cxn ang="0">
                    <a:pos x="384" y="26"/>
                  </a:cxn>
                  <a:cxn ang="0">
                    <a:pos x="362" y="49"/>
                  </a:cxn>
                  <a:cxn ang="0">
                    <a:pos x="304" y="83"/>
                  </a:cxn>
                  <a:cxn ang="0">
                    <a:pos x="219" y="105"/>
                  </a:cxn>
                  <a:cxn ang="0">
                    <a:pos x="192" y="107"/>
                  </a:cxn>
                  <a:cxn ang="0">
                    <a:pos x="164" y="109"/>
                  </a:cxn>
                  <a:cxn ang="0">
                    <a:pos x="115" y="103"/>
                  </a:cxn>
                  <a:cxn ang="0">
                    <a:pos x="74" y="91"/>
                  </a:cxn>
                  <a:cxn ang="0">
                    <a:pos x="18" y="63"/>
                  </a:cxn>
                  <a:cxn ang="0">
                    <a:pos x="5" y="53"/>
                  </a:cxn>
                  <a:cxn ang="0">
                    <a:pos x="1" y="52"/>
                  </a:cxn>
                  <a:cxn ang="0">
                    <a:pos x="0" y="49"/>
                  </a:cxn>
                  <a:cxn ang="0">
                    <a:pos x="1" y="48"/>
                  </a:cxn>
                  <a:cxn ang="0">
                    <a:pos x="4" y="48"/>
                  </a:cxn>
                  <a:cxn ang="0">
                    <a:pos x="7" y="46"/>
                  </a:cxn>
                  <a:cxn ang="0">
                    <a:pos x="18" y="46"/>
                  </a:cxn>
                  <a:cxn ang="0">
                    <a:pos x="35" y="46"/>
                  </a:cxn>
                  <a:cxn ang="0">
                    <a:pos x="37" y="46"/>
                  </a:cxn>
                  <a:cxn ang="0">
                    <a:pos x="38" y="48"/>
                  </a:cxn>
                  <a:cxn ang="0">
                    <a:pos x="49" y="53"/>
                  </a:cxn>
                  <a:cxn ang="0">
                    <a:pos x="95" y="69"/>
                  </a:cxn>
                  <a:cxn ang="0">
                    <a:pos x="169" y="79"/>
                  </a:cxn>
                  <a:cxn ang="0">
                    <a:pos x="192" y="79"/>
                  </a:cxn>
                  <a:cxn ang="0">
                    <a:pos x="191" y="79"/>
                  </a:cxn>
                  <a:cxn ang="0">
                    <a:pos x="192" y="79"/>
                  </a:cxn>
                  <a:cxn ang="0">
                    <a:pos x="191" y="79"/>
                  </a:cxn>
                  <a:cxn ang="0">
                    <a:pos x="192" y="79"/>
                  </a:cxn>
                  <a:cxn ang="0">
                    <a:pos x="192" y="79"/>
                  </a:cxn>
                </a:cxnLst>
                <a:rect l="0" t="0" r="r" b="b"/>
                <a:pathLst>
                  <a:path w="395" h="109">
                    <a:moveTo>
                      <a:pt x="192" y="79"/>
                    </a:moveTo>
                    <a:lnTo>
                      <a:pt x="219" y="77"/>
                    </a:lnTo>
                    <a:lnTo>
                      <a:pt x="269" y="65"/>
                    </a:lnTo>
                    <a:lnTo>
                      <a:pt x="351" y="29"/>
                    </a:lnTo>
                    <a:lnTo>
                      <a:pt x="392" y="2"/>
                    </a:lnTo>
                    <a:lnTo>
                      <a:pt x="395" y="0"/>
                    </a:lnTo>
                    <a:lnTo>
                      <a:pt x="395" y="2"/>
                    </a:lnTo>
                    <a:lnTo>
                      <a:pt x="394" y="9"/>
                    </a:lnTo>
                    <a:lnTo>
                      <a:pt x="394" y="13"/>
                    </a:lnTo>
                    <a:lnTo>
                      <a:pt x="395" y="13"/>
                    </a:lnTo>
                    <a:lnTo>
                      <a:pt x="384" y="26"/>
                    </a:lnTo>
                    <a:lnTo>
                      <a:pt x="362" y="49"/>
                    </a:lnTo>
                    <a:lnTo>
                      <a:pt x="304" y="83"/>
                    </a:lnTo>
                    <a:lnTo>
                      <a:pt x="219" y="105"/>
                    </a:lnTo>
                    <a:lnTo>
                      <a:pt x="192" y="107"/>
                    </a:lnTo>
                    <a:lnTo>
                      <a:pt x="164" y="109"/>
                    </a:lnTo>
                    <a:lnTo>
                      <a:pt x="115" y="103"/>
                    </a:lnTo>
                    <a:lnTo>
                      <a:pt x="74" y="91"/>
                    </a:lnTo>
                    <a:lnTo>
                      <a:pt x="18" y="63"/>
                    </a:lnTo>
                    <a:lnTo>
                      <a:pt x="5" y="53"/>
                    </a:lnTo>
                    <a:lnTo>
                      <a:pt x="1" y="52"/>
                    </a:lnTo>
                    <a:lnTo>
                      <a:pt x="0" y="49"/>
                    </a:lnTo>
                    <a:lnTo>
                      <a:pt x="1" y="48"/>
                    </a:lnTo>
                    <a:lnTo>
                      <a:pt x="4" y="48"/>
                    </a:lnTo>
                    <a:lnTo>
                      <a:pt x="7" y="46"/>
                    </a:lnTo>
                    <a:lnTo>
                      <a:pt x="18" y="46"/>
                    </a:lnTo>
                    <a:lnTo>
                      <a:pt x="35" y="46"/>
                    </a:lnTo>
                    <a:lnTo>
                      <a:pt x="37" y="46"/>
                    </a:lnTo>
                    <a:lnTo>
                      <a:pt x="38" y="48"/>
                    </a:lnTo>
                    <a:lnTo>
                      <a:pt x="49" y="53"/>
                    </a:lnTo>
                    <a:lnTo>
                      <a:pt x="95" y="69"/>
                    </a:lnTo>
                    <a:lnTo>
                      <a:pt x="169" y="79"/>
                    </a:lnTo>
                    <a:lnTo>
                      <a:pt x="192" y="79"/>
                    </a:lnTo>
                    <a:lnTo>
                      <a:pt x="191" y="79"/>
                    </a:lnTo>
                    <a:lnTo>
                      <a:pt x="192" y="79"/>
                    </a:lnTo>
                    <a:lnTo>
                      <a:pt x="191" y="79"/>
                    </a:lnTo>
                    <a:lnTo>
                      <a:pt x="192" y="79"/>
                    </a:lnTo>
                    <a:lnTo>
                      <a:pt x="192" y="79"/>
                    </a:lnTo>
                    <a:close/>
                  </a:path>
                </a:pathLst>
              </a:custGeom>
              <a:solidFill>
                <a:srgbClr val="0073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4" name="Freeform 424"/>
              <p:cNvSpPr>
                <a:spLocks/>
              </p:cNvSpPr>
              <p:nvPr/>
            </p:nvSpPr>
            <p:spPr bwMode="auto">
              <a:xfrm>
                <a:off x="4696" y="2421"/>
                <a:ext cx="131" cy="35"/>
              </a:xfrm>
              <a:custGeom>
                <a:avLst/>
                <a:gdLst/>
                <a:ahLst/>
                <a:cxnLst>
                  <a:cxn ang="0">
                    <a:pos x="192" y="83"/>
                  </a:cxn>
                  <a:cxn ang="0">
                    <a:pos x="221" y="81"/>
                  </a:cxn>
                  <a:cxn ang="0">
                    <a:pos x="274" y="66"/>
                  </a:cxn>
                  <a:cxn ang="0">
                    <a:pos x="355" y="29"/>
                  </a:cxn>
                  <a:cxn ang="0">
                    <a:pos x="391" y="2"/>
                  </a:cxn>
                  <a:cxn ang="0">
                    <a:pos x="394" y="0"/>
                  </a:cxn>
                  <a:cxn ang="0">
                    <a:pos x="394" y="1"/>
                  </a:cxn>
                  <a:cxn ang="0">
                    <a:pos x="394" y="2"/>
                  </a:cxn>
                  <a:cxn ang="0">
                    <a:pos x="394" y="6"/>
                  </a:cxn>
                  <a:cxn ang="0">
                    <a:pos x="394" y="9"/>
                  </a:cxn>
                  <a:cxn ang="0">
                    <a:pos x="395" y="9"/>
                  </a:cxn>
                  <a:cxn ang="0">
                    <a:pos x="384" y="22"/>
                  </a:cxn>
                  <a:cxn ang="0">
                    <a:pos x="362" y="45"/>
                  </a:cxn>
                  <a:cxn ang="0">
                    <a:pos x="304" y="79"/>
                  </a:cxn>
                  <a:cxn ang="0">
                    <a:pos x="219" y="101"/>
                  </a:cxn>
                  <a:cxn ang="0">
                    <a:pos x="192" y="103"/>
                  </a:cxn>
                  <a:cxn ang="0">
                    <a:pos x="164" y="105"/>
                  </a:cxn>
                  <a:cxn ang="0">
                    <a:pos x="115" y="99"/>
                  </a:cxn>
                  <a:cxn ang="0">
                    <a:pos x="74" y="87"/>
                  </a:cxn>
                  <a:cxn ang="0">
                    <a:pos x="18" y="59"/>
                  </a:cxn>
                  <a:cxn ang="0">
                    <a:pos x="5" y="49"/>
                  </a:cxn>
                  <a:cxn ang="0">
                    <a:pos x="1" y="48"/>
                  </a:cxn>
                  <a:cxn ang="0">
                    <a:pos x="0" y="45"/>
                  </a:cxn>
                  <a:cxn ang="0">
                    <a:pos x="1" y="44"/>
                  </a:cxn>
                  <a:cxn ang="0">
                    <a:pos x="5" y="44"/>
                  </a:cxn>
                  <a:cxn ang="0">
                    <a:pos x="7" y="44"/>
                  </a:cxn>
                  <a:cxn ang="0">
                    <a:pos x="17" y="44"/>
                  </a:cxn>
                  <a:cxn ang="0">
                    <a:pos x="26" y="45"/>
                  </a:cxn>
                  <a:cxn ang="0">
                    <a:pos x="27" y="45"/>
                  </a:cxn>
                  <a:cxn ang="0">
                    <a:pos x="29" y="46"/>
                  </a:cxn>
                  <a:cxn ang="0">
                    <a:pos x="41" y="53"/>
                  </a:cxn>
                  <a:cxn ang="0">
                    <a:pos x="92" y="73"/>
                  </a:cxn>
                  <a:cxn ang="0">
                    <a:pos x="169" y="85"/>
                  </a:cxn>
                  <a:cxn ang="0">
                    <a:pos x="192" y="83"/>
                  </a:cxn>
                  <a:cxn ang="0">
                    <a:pos x="191" y="83"/>
                  </a:cxn>
                  <a:cxn ang="0">
                    <a:pos x="192" y="83"/>
                  </a:cxn>
                  <a:cxn ang="0">
                    <a:pos x="191" y="83"/>
                  </a:cxn>
                  <a:cxn ang="0">
                    <a:pos x="192" y="83"/>
                  </a:cxn>
                  <a:cxn ang="0">
                    <a:pos x="192" y="83"/>
                  </a:cxn>
                </a:cxnLst>
                <a:rect l="0" t="0" r="r" b="b"/>
                <a:pathLst>
                  <a:path w="395" h="105">
                    <a:moveTo>
                      <a:pt x="192" y="83"/>
                    </a:moveTo>
                    <a:lnTo>
                      <a:pt x="221" y="81"/>
                    </a:lnTo>
                    <a:lnTo>
                      <a:pt x="274" y="66"/>
                    </a:lnTo>
                    <a:lnTo>
                      <a:pt x="355" y="29"/>
                    </a:lnTo>
                    <a:lnTo>
                      <a:pt x="391" y="2"/>
                    </a:lnTo>
                    <a:lnTo>
                      <a:pt x="394" y="0"/>
                    </a:lnTo>
                    <a:lnTo>
                      <a:pt x="394" y="1"/>
                    </a:lnTo>
                    <a:lnTo>
                      <a:pt x="394" y="2"/>
                    </a:lnTo>
                    <a:lnTo>
                      <a:pt x="394" y="6"/>
                    </a:lnTo>
                    <a:lnTo>
                      <a:pt x="394" y="9"/>
                    </a:lnTo>
                    <a:lnTo>
                      <a:pt x="395" y="9"/>
                    </a:lnTo>
                    <a:lnTo>
                      <a:pt x="384" y="22"/>
                    </a:lnTo>
                    <a:lnTo>
                      <a:pt x="362" y="45"/>
                    </a:lnTo>
                    <a:lnTo>
                      <a:pt x="304" y="79"/>
                    </a:lnTo>
                    <a:lnTo>
                      <a:pt x="219" y="101"/>
                    </a:lnTo>
                    <a:lnTo>
                      <a:pt x="192" y="103"/>
                    </a:lnTo>
                    <a:lnTo>
                      <a:pt x="164" y="105"/>
                    </a:lnTo>
                    <a:lnTo>
                      <a:pt x="115" y="99"/>
                    </a:lnTo>
                    <a:lnTo>
                      <a:pt x="74" y="87"/>
                    </a:lnTo>
                    <a:lnTo>
                      <a:pt x="18" y="59"/>
                    </a:lnTo>
                    <a:lnTo>
                      <a:pt x="5" y="49"/>
                    </a:lnTo>
                    <a:lnTo>
                      <a:pt x="1" y="48"/>
                    </a:lnTo>
                    <a:lnTo>
                      <a:pt x="0" y="45"/>
                    </a:lnTo>
                    <a:lnTo>
                      <a:pt x="1" y="44"/>
                    </a:lnTo>
                    <a:lnTo>
                      <a:pt x="5" y="44"/>
                    </a:lnTo>
                    <a:lnTo>
                      <a:pt x="7" y="44"/>
                    </a:lnTo>
                    <a:lnTo>
                      <a:pt x="17" y="44"/>
                    </a:lnTo>
                    <a:lnTo>
                      <a:pt x="26" y="45"/>
                    </a:lnTo>
                    <a:lnTo>
                      <a:pt x="27" y="45"/>
                    </a:lnTo>
                    <a:lnTo>
                      <a:pt x="29" y="46"/>
                    </a:lnTo>
                    <a:lnTo>
                      <a:pt x="41" y="53"/>
                    </a:lnTo>
                    <a:lnTo>
                      <a:pt x="92" y="73"/>
                    </a:lnTo>
                    <a:lnTo>
                      <a:pt x="169" y="85"/>
                    </a:lnTo>
                    <a:lnTo>
                      <a:pt x="192" y="83"/>
                    </a:lnTo>
                    <a:lnTo>
                      <a:pt x="191" y="83"/>
                    </a:lnTo>
                    <a:lnTo>
                      <a:pt x="192" y="83"/>
                    </a:lnTo>
                    <a:lnTo>
                      <a:pt x="191" y="83"/>
                    </a:lnTo>
                    <a:lnTo>
                      <a:pt x="192" y="83"/>
                    </a:lnTo>
                    <a:lnTo>
                      <a:pt x="192" y="83"/>
                    </a:lnTo>
                    <a:close/>
                  </a:path>
                </a:pathLst>
              </a:custGeom>
              <a:solidFill>
                <a:srgbClr val="006B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5" name="Freeform 425"/>
              <p:cNvSpPr>
                <a:spLocks/>
              </p:cNvSpPr>
              <p:nvPr/>
            </p:nvSpPr>
            <p:spPr bwMode="auto">
              <a:xfrm>
                <a:off x="4695" y="2422"/>
                <a:ext cx="132" cy="34"/>
              </a:xfrm>
              <a:custGeom>
                <a:avLst/>
                <a:gdLst/>
                <a:ahLst/>
                <a:cxnLst>
                  <a:cxn ang="0">
                    <a:pos x="193" y="89"/>
                  </a:cxn>
                  <a:cxn ang="0">
                    <a:pos x="226" y="85"/>
                  </a:cxn>
                  <a:cxn ang="0">
                    <a:pos x="283" y="69"/>
                  </a:cxn>
                  <a:cxn ang="0">
                    <a:pos x="361" y="30"/>
                  </a:cxn>
                  <a:cxn ang="0">
                    <a:pos x="394" y="3"/>
                  </a:cxn>
                  <a:cxn ang="0">
                    <a:pos x="396" y="0"/>
                  </a:cxn>
                  <a:cxn ang="0">
                    <a:pos x="396" y="2"/>
                  </a:cxn>
                  <a:cxn ang="0">
                    <a:pos x="396" y="6"/>
                  </a:cxn>
                  <a:cxn ang="0">
                    <a:pos x="396" y="7"/>
                  </a:cxn>
                  <a:cxn ang="0">
                    <a:pos x="397" y="7"/>
                  </a:cxn>
                  <a:cxn ang="0">
                    <a:pos x="386" y="20"/>
                  </a:cxn>
                  <a:cxn ang="0">
                    <a:pos x="364" y="43"/>
                  </a:cxn>
                  <a:cxn ang="0">
                    <a:pos x="306" y="77"/>
                  </a:cxn>
                  <a:cxn ang="0">
                    <a:pos x="221" y="99"/>
                  </a:cxn>
                  <a:cxn ang="0">
                    <a:pos x="194" y="101"/>
                  </a:cxn>
                  <a:cxn ang="0">
                    <a:pos x="166" y="103"/>
                  </a:cxn>
                  <a:cxn ang="0">
                    <a:pos x="117" y="97"/>
                  </a:cxn>
                  <a:cxn ang="0">
                    <a:pos x="76" y="85"/>
                  </a:cxn>
                  <a:cxn ang="0">
                    <a:pos x="20" y="57"/>
                  </a:cxn>
                  <a:cxn ang="0">
                    <a:pos x="7" y="47"/>
                  </a:cxn>
                  <a:cxn ang="0">
                    <a:pos x="3" y="46"/>
                  </a:cxn>
                  <a:cxn ang="0">
                    <a:pos x="0" y="43"/>
                  </a:cxn>
                  <a:cxn ang="0">
                    <a:pos x="3" y="42"/>
                  </a:cxn>
                  <a:cxn ang="0">
                    <a:pos x="8" y="43"/>
                  </a:cxn>
                  <a:cxn ang="0">
                    <a:pos x="19" y="44"/>
                  </a:cxn>
                  <a:cxn ang="0">
                    <a:pos x="20" y="44"/>
                  </a:cxn>
                  <a:cxn ang="0">
                    <a:pos x="21" y="46"/>
                  </a:cxn>
                  <a:cxn ang="0">
                    <a:pos x="35" y="53"/>
                  </a:cxn>
                  <a:cxn ang="0">
                    <a:pos x="90" y="77"/>
                  </a:cxn>
                  <a:cxn ang="0">
                    <a:pos x="170" y="91"/>
                  </a:cxn>
                  <a:cxn ang="0">
                    <a:pos x="193" y="89"/>
                  </a:cxn>
                  <a:cxn ang="0">
                    <a:pos x="191" y="89"/>
                  </a:cxn>
                  <a:cxn ang="0">
                    <a:pos x="193" y="89"/>
                  </a:cxn>
                  <a:cxn ang="0">
                    <a:pos x="191" y="89"/>
                  </a:cxn>
                  <a:cxn ang="0">
                    <a:pos x="193" y="89"/>
                  </a:cxn>
                  <a:cxn ang="0">
                    <a:pos x="193" y="89"/>
                  </a:cxn>
                </a:cxnLst>
                <a:rect l="0" t="0" r="r" b="b"/>
                <a:pathLst>
                  <a:path w="397" h="103">
                    <a:moveTo>
                      <a:pt x="193" y="89"/>
                    </a:moveTo>
                    <a:lnTo>
                      <a:pt x="226" y="85"/>
                    </a:lnTo>
                    <a:lnTo>
                      <a:pt x="283" y="69"/>
                    </a:lnTo>
                    <a:lnTo>
                      <a:pt x="361" y="30"/>
                    </a:lnTo>
                    <a:lnTo>
                      <a:pt x="394" y="3"/>
                    </a:lnTo>
                    <a:lnTo>
                      <a:pt x="396" y="0"/>
                    </a:lnTo>
                    <a:lnTo>
                      <a:pt x="396" y="2"/>
                    </a:lnTo>
                    <a:lnTo>
                      <a:pt x="396" y="6"/>
                    </a:lnTo>
                    <a:lnTo>
                      <a:pt x="396" y="7"/>
                    </a:lnTo>
                    <a:lnTo>
                      <a:pt x="397" y="7"/>
                    </a:lnTo>
                    <a:lnTo>
                      <a:pt x="386" y="20"/>
                    </a:lnTo>
                    <a:lnTo>
                      <a:pt x="364" y="43"/>
                    </a:lnTo>
                    <a:lnTo>
                      <a:pt x="306" y="77"/>
                    </a:lnTo>
                    <a:lnTo>
                      <a:pt x="221" y="99"/>
                    </a:lnTo>
                    <a:lnTo>
                      <a:pt x="194" y="101"/>
                    </a:lnTo>
                    <a:lnTo>
                      <a:pt x="166" y="103"/>
                    </a:lnTo>
                    <a:lnTo>
                      <a:pt x="117" y="97"/>
                    </a:lnTo>
                    <a:lnTo>
                      <a:pt x="76" y="85"/>
                    </a:lnTo>
                    <a:lnTo>
                      <a:pt x="20" y="57"/>
                    </a:lnTo>
                    <a:lnTo>
                      <a:pt x="7" y="47"/>
                    </a:lnTo>
                    <a:lnTo>
                      <a:pt x="3" y="46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8" y="43"/>
                    </a:lnTo>
                    <a:lnTo>
                      <a:pt x="19" y="44"/>
                    </a:lnTo>
                    <a:lnTo>
                      <a:pt x="20" y="44"/>
                    </a:lnTo>
                    <a:lnTo>
                      <a:pt x="21" y="46"/>
                    </a:lnTo>
                    <a:lnTo>
                      <a:pt x="35" y="53"/>
                    </a:lnTo>
                    <a:lnTo>
                      <a:pt x="90" y="77"/>
                    </a:lnTo>
                    <a:lnTo>
                      <a:pt x="170" y="91"/>
                    </a:lnTo>
                    <a:lnTo>
                      <a:pt x="193" y="89"/>
                    </a:lnTo>
                    <a:lnTo>
                      <a:pt x="191" y="89"/>
                    </a:lnTo>
                    <a:lnTo>
                      <a:pt x="193" y="89"/>
                    </a:lnTo>
                    <a:lnTo>
                      <a:pt x="191" y="89"/>
                    </a:lnTo>
                    <a:lnTo>
                      <a:pt x="193" y="89"/>
                    </a:lnTo>
                    <a:lnTo>
                      <a:pt x="193" y="89"/>
                    </a:lnTo>
                    <a:close/>
                  </a:path>
                </a:pathLst>
              </a:custGeom>
              <a:solidFill>
                <a:srgbClr val="0066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6" name="Freeform 426"/>
              <p:cNvSpPr>
                <a:spLocks/>
              </p:cNvSpPr>
              <p:nvPr/>
            </p:nvSpPr>
            <p:spPr bwMode="auto">
              <a:xfrm>
                <a:off x="4695" y="2423"/>
                <a:ext cx="132" cy="33"/>
              </a:xfrm>
              <a:custGeom>
                <a:avLst/>
                <a:gdLst/>
                <a:ahLst/>
                <a:cxnLst>
                  <a:cxn ang="0">
                    <a:pos x="8" y="43"/>
                  </a:cxn>
                  <a:cxn ang="0">
                    <a:pos x="9" y="44"/>
                  </a:cxn>
                  <a:cxn ang="0">
                    <a:pos x="21" y="53"/>
                  </a:cxn>
                  <a:cxn ang="0">
                    <a:pos x="77" y="81"/>
                  </a:cxn>
                  <a:cxn ang="0">
                    <a:pos x="167" y="99"/>
                  </a:cxn>
                  <a:cxn ang="0">
                    <a:pos x="195" y="97"/>
                  </a:cxn>
                  <a:cxn ang="0">
                    <a:pos x="222" y="95"/>
                  </a:cxn>
                  <a:cxn ang="0">
                    <a:pos x="268" y="85"/>
                  </a:cxn>
                  <a:cxn ang="0">
                    <a:pos x="338" y="57"/>
                  </a:cxn>
                  <a:cxn ang="0">
                    <a:pos x="387" y="16"/>
                  </a:cxn>
                  <a:cxn ang="0">
                    <a:pos x="398" y="3"/>
                  </a:cxn>
                  <a:cxn ang="0">
                    <a:pos x="395" y="2"/>
                  </a:cxn>
                  <a:cxn ang="0">
                    <a:pos x="395" y="0"/>
                  </a:cxn>
                  <a:cxn ang="0">
                    <a:pos x="394" y="3"/>
                  </a:cxn>
                  <a:cxn ang="0">
                    <a:pos x="385" y="12"/>
                  </a:cxn>
                  <a:cxn ang="0">
                    <a:pos x="336" y="49"/>
                  </a:cxn>
                  <a:cxn ang="0">
                    <a:pos x="230" y="88"/>
                  </a:cxn>
                  <a:cxn ang="0">
                    <a:pos x="194" y="93"/>
                  </a:cxn>
                  <a:cxn ang="0">
                    <a:pos x="171" y="96"/>
                  </a:cxn>
                  <a:cxn ang="0">
                    <a:pos x="127" y="91"/>
                  </a:cxn>
                  <a:cxn ang="0">
                    <a:pos x="87" y="80"/>
                  </a:cxn>
                  <a:cxn ang="0">
                    <a:pos x="28" y="53"/>
                  </a:cxn>
                  <a:cxn ang="0">
                    <a:pos x="12" y="43"/>
                  </a:cxn>
                  <a:cxn ang="0">
                    <a:pos x="8" y="42"/>
                  </a:cxn>
                  <a:cxn ang="0">
                    <a:pos x="0" y="39"/>
                  </a:cxn>
                  <a:cxn ang="0">
                    <a:pos x="3" y="42"/>
                  </a:cxn>
                  <a:cxn ang="0">
                    <a:pos x="8" y="43"/>
                  </a:cxn>
                  <a:cxn ang="0">
                    <a:pos x="7" y="43"/>
                  </a:cxn>
                  <a:cxn ang="0">
                    <a:pos x="8" y="43"/>
                  </a:cxn>
                  <a:cxn ang="0">
                    <a:pos x="7" y="43"/>
                  </a:cxn>
                  <a:cxn ang="0">
                    <a:pos x="8" y="43"/>
                  </a:cxn>
                  <a:cxn ang="0">
                    <a:pos x="8" y="43"/>
                  </a:cxn>
                </a:cxnLst>
                <a:rect l="0" t="0" r="r" b="b"/>
                <a:pathLst>
                  <a:path w="398" h="99">
                    <a:moveTo>
                      <a:pt x="8" y="43"/>
                    </a:moveTo>
                    <a:lnTo>
                      <a:pt x="9" y="44"/>
                    </a:lnTo>
                    <a:lnTo>
                      <a:pt x="21" y="53"/>
                    </a:lnTo>
                    <a:lnTo>
                      <a:pt x="77" y="81"/>
                    </a:lnTo>
                    <a:lnTo>
                      <a:pt x="167" y="99"/>
                    </a:lnTo>
                    <a:lnTo>
                      <a:pt x="195" y="97"/>
                    </a:lnTo>
                    <a:lnTo>
                      <a:pt x="222" y="95"/>
                    </a:lnTo>
                    <a:lnTo>
                      <a:pt x="268" y="85"/>
                    </a:lnTo>
                    <a:lnTo>
                      <a:pt x="338" y="57"/>
                    </a:lnTo>
                    <a:lnTo>
                      <a:pt x="387" y="16"/>
                    </a:lnTo>
                    <a:lnTo>
                      <a:pt x="398" y="3"/>
                    </a:lnTo>
                    <a:lnTo>
                      <a:pt x="395" y="2"/>
                    </a:lnTo>
                    <a:lnTo>
                      <a:pt x="395" y="0"/>
                    </a:lnTo>
                    <a:lnTo>
                      <a:pt x="394" y="3"/>
                    </a:lnTo>
                    <a:lnTo>
                      <a:pt x="385" y="12"/>
                    </a:lnTo>
                    <a:lnTo>
                      <a:pt x="336" y="49"/>
                    </a:lnTo>
                    <a:lnTo>
                      <a:pt x="230" y="88"/>
                    </a:lnTo>
                    <a:lnTo>
                      <a:pt x="194" y="93"/>
                    </a:lnTo>
                    <a:lnTo>
                      <a:pt x="171" y="96"/>
                    </a:lnTo>
                    <a:lnTo>
                      <a:pt x="127" y="91"/>
                    </a:lnTo>
                    <a:lnTo>
                      <a:pt x="87" y="80"/>
                    </a:lnTo>
                    <a:lnTo>
                      <a:pt x="28" y="53"/>
                    </a:lnTo>
                    <a:lnTo>
                      <a:pt x="12" y="43"/>
                    </a:lnTo>
                    <a:lnTo>
                      <a:pt x="8" y="42"/>
                    </a:lnTo>
                    <a:lnTo>
                      <a:pt x="0" y="39"/>
                    </a:lnTo>
                    <a:lnTo>
                      <a:pt x="3" y="42"/>
                    </a:lnTo>
                    <a:lnTo>
                      <a:pt x="8" y="43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8" y="43"/>
                    </a:lnTo>
                    <a:close/>
                  </a:path>
                </a:pathLst>
              </a:custGeom>
              <a:solidFill>
                <a:srgbClr val="006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7" name="Freeform 427"/>
              <p:cNvSpPr>
                <a:spLocks/>
              </p:cNvSpPr>
              <p:nvPr/>
            </p:nvSpPr>
            <p:spPr bwMode="auto">
              <a:xfrm>
                <a:off x="4361" y="2437"/>
                <a:ext cx="238" cy="509"/>
              </a:xfrm>
              <a:custGeom>
                <a:avLst/>
                <a:gdLst/>
                <a:ahLst/>
                <a:cxnLst>
                  <a:cxn ang="0">
                    <a:pos x="414" y="6"/>
                  </a:cxn>
                  <a:cxn ang="0">
                    <a:pos x="462" y="52"/>
                  </a:cxn>
                  <a:cxn ang="0">
                    <a:pos x="476" y="147"/>
                  </a:cxn>
                  <a:cxn ang="0">
                    <a:pos x="474" y="257"/>
                  </a:cxn>
                  <a:cxn ang="0">
                    <a:pos x="491" y="488"/>
                  </a:cxn>
                  <a:cxn ang="0">
                    <a:pos x="672" y="1324"/>
                  </a:cxn>
                  <a:cxn ang="0">
                    <a:pos x="704" y="1372"/>
                  </a:cxn>
                  <a:cxn ang="0">
                    <a:pos x="713" y="1405"/>
                  </a:cxn>
                  <a:cxn ang="0">
                    <a:pos x="708" y="1413"/>
                  </a:cxn>
                  <a:cxn ang="0">
                    <a:pos x="692" y="1414"/>
                  </a:cxn>
                  <a:cxn ang="0">
                    <a:pos x="679" y="1412"/>
                  </a:cxn>
                  <a:cxn ang="0">
                    <a:pos x="572" y="1369"/>
                  </a:cxn>
                  <a:cxn ang="0">
                    <a:pos x="489" y="1336"/>
                  </a:cxn>
                  <a:cxn ang="0">
                    <a:pos x="440" y="1320"/>
                  </a:cxn>
                  <a:cxn ang="0">
                    <a:pos x="320" y="1291"/>
                  </a:cxn>
                  <a:cxn ang="0">
                    <a:pos x="272" y="1304"/>
                  </a:cxn>
                  <a:cxn ang="0">
                    <a:pos x="227" y="1340"/>
                  </a:cxn>
                  <a:cxn ang="0">
                    <a:pos x="124" y="1461"/>
                  </a:cxn>
                  <a:cxn ang="0">
                    <a:pos x="118" y="1486"/>
                  </a:cxn>
                  <a:cxn ang="0">
                    <a:pos x="104" y="1516"/>
                  </a:cxn>
                  <a:cxn ang="0">
                    <a:pos x="87" y="1526"/>
                  </a:cxn>
                  <a:cxn ang="0">
                    <a:pos x="83" y="1526"/>
                  </a:cxn>
                  <a:cxn ang="0">
                    <a:pos x="53" y="1506"/>
                  </a:cxn>
                  <a:cxn ang="0">
                    <a:pos x="0" y="1437"/>
                  </a:cxn>
                  <a:cxn ang="0">
                    <a:pos x="0" y="1429"/>
                  </a:cxn>
                  <a:cxn ang="0">
                    <a:pos x="3" y="1421"/>
                  </a:cxn>
                  <a:cxn ang="0">
                    <a:pos x="15" y="1400"/>
                  </a:cxn>
                  <a:cxn ang="0">
                    <a:pos x="11" y="1381"/>
                  </a:cxn>
                  <a:cxn ang="0">
                    <a:pos x="7" y="1359"/>
                  </a:cxn>
                  <a:cxn ang="0">
                    <a:pos x="12" y="1335"/>
                  </a:cxn>
                  <a:cxn ang="0">
                    <a:pos x="23" y="1317"/>
                  </a:cxn>
                  <a:cxn ang="0">
                    <a:pos x="29" y="1303"/>
                  </a:cxn>
                  <a:cxn ang="0">
                    <a:pos x="29" y="1286"/>
                  </a:cxn>
                  <a:cxn ang="0">
                    <a:pos x="27" y="1276"/>
                  </a:cxn>
                  <a:cxn ang="0">
                    <a:pos x="20" y="1262"/>
                  </a:cxn>
                  <a:cxn ang="0">
                    <a:pos x="11" y="1207"/>
                  </a:cxn>
                  <a:cxn ang="0">
                    <a:pos x="10" y="1052"/>
                  </a:cxn>
                  <a:cxn ang="0">
                    <a:pos x="10" y="1011"/>
                  </a:cxn>
                  <a:cxn ang="0">
                    <a:pos x="4" y="849"/>
                  </a:cxn>
                  <a:cxn ang="0">
                    <a:pos x="0" y="800"/>
                  </a:cxn>
                  <a:cxn ang="0">
                    <a:pos x="10" y="554"/>
                  </a:cxn>
                  <a:cxn ang="0">
                    <a:pos x="41" y="300"/>
                  </a:cxn>
                  <a:cxn ang="0">
                    <a:pos x="59" y="231"/>
                  </a:cxn>
                  <a:cxn ang="0">
                    <a:pos x="136" y="89"/>
                  </a:cxn>
                  <a:cxn ang="0">
                    <a:pos x="150" y="73"/>
                  </a:cxn>
                  <a:cxn ang="0">
                    <a:pos x="266" y="24"/>
                  </a:cxn>
                  <a:cxn ang="0">
                    <a:pos x="396" y="1"/>
                  </a:cxn>
                  <a:cxn ang="0">
                    <a:pos x="396" y="1"/>
                  </a:cxn>
                  <a:cxn ang="0">
                    <a:pos x="396" y="1"/>
                  </a:cxn>
                </a:cxnLst>
                <a:rect l="0" t="0" r="r" b="b"/>
                <a:pathLst>
                  <a:path w="713" h="1526">
                    <a:moveTo>
                      <a:pt x="396" y="1"/>
                    </a:moveTo>
                    <a:lnTo>
                      <a:pt x="414" y="6"/>
                    </a:lnTo>
                    <a:lnTo>
                      <a:pt x="444" y="24"/>
                    </a:lnTo>
                    <a:lnTo>
                      <a:pt x="462" y="52"/>
                    </a:lnTo>
                    <a:lnTo>
                      <a:pt x="473" y="93"/>
                    </a:lnTo>
                    <a:lnTo>
                      <a:pt x="476" y="147"/>
                    </a:lnTo>
                    <a:lnTo>
                      <a:pt x="476" y="217"/>
                    </a:lnTo>
                    <a:lnTo>
                      <a:pt x="474" y="257"/>
                    </a:lnTo>
                    <a:lnTo>
                      <a:pt x="474" y="313"/>
                    </a:lnTo>
                    <a:lnTo>
                      <a:pt x="491" y="488"/>
                    </a:lnTo>
                    <a:lnTo>
                      <a:pt x="567" y="958"/>
                    </a:lnTo>
                    <a:lnTo>
                      <a:pt x="672" y="1324"/>
                    </a:lnTo>
                    <a:lnTo>
                      <a:pt x="699" y="1363"/>
                    </a:lnTo>
                    <a:lnTo>
                      <a:pt x="704" y="1372"/>
                    </a:lnTo>
                    <a:lnTo>
                      <a:pt x="713" y="1398"/>
                    </a:lnTo>
                    <a:lnTo>
                      <a:pt x="713" y="1405"/>
                    </a:lnTo>
                    <a:lnTo>
                      <a:pt x="712" y="1410"/>
                    </a:lnTo>
                    <a:lnTo>
                      <a:pt x="708" y="1413"/>
                    </a:lnTo>
                    <a:lnTo>
                      <a:pt x="701" y="1416"/>
                    </a:lnTo>
                    <a:lnTo>
                      <a:pt x="692" y="1414"/>
                    </a:lnTo>
                    <a:lnTo>
                      <a:pt x="692" y="1414"/>
                    </a:lnTo>
                    <a:lnTo>
                      <a:pt x="679" y="1412"/>
                    </a:lnTo>
                    <a:lnTo>
                      <a:pt x="648" y="1402"/>
                    </a:lnTo>
                    <a:lnTo>
                      <a:pt x="572" y="1369"/>
                    </a:lnTo>
                    <a:lnTo>
                      <a:pt x="502" y="1341"/>
                    </a:lnTo>
                    <a:lnTo>
                      <a:pt x="489" y="1336"/>
                    </a:lnTo>
                    <a:lnTo>
                      <a:pt x="474" y="1332"/>
                    </a:lnTo>
                    <a:lnTo>
                      <a:pt x="440" y="1320"/>
                    </a:lnTo>
                    <a:lnTo>
                      <a:pt x="360" y="1296"/>
                    </a:lnTo>
                    <a:lnTo>
                      <a:pt x="320" y="1291"/>
                    </a:lnTo>
                    <a:lnTo>
                      <a:pt x="286" y="1296"/>
                    </a:lnTo>
                    <a:lnTo>
                      <a:pt x="272" y="1304"/>
                    </a:lnTo>
                    <a:lnTo>
                      <a:pt x="258" y="1315"/>
                    </a:lnTo>
                    <a:lnTo>
                      <a:pt x="227" y="1340"/>
                    </a:lnTo>
                    <a:lnTo>
                      <a:pt x="164" y="1401"/>
                    </a:lnTo>
                    <a:lnTo>
                      <a:pt x="124" y="1461"/>
                    </a:lnTo>
                    <a:lnTo>
                      <a:pt x="121" y="1474"/>
                    </a:lnTo>
                    <a:lnTo>
                      <a:pt x="118" y="1486"/>
                    </a:lnTo>
                    <a:lnTo>
                      <a:pt x="112" y="1505"/>
                    </a:lnTo>
                    <a:lnTo>
                      <a:pt x="104" y="1516"/>
                    </a:lnTo>
                    <a:lnTo>
                      <a:pt x="95" y="1523"/>
                    </a:lnTo>
                    <a:lnTo>
                      <a:pt x="87" y="1526"/>
                    </a:lnTo>
                    <a:lnTo>
                      <a:pt x="83" y="1526"/>
                    </a:lnTo>
                    <a:lnTo>
                      <a:pt x="83" y="1526"/>
                    </a:lnTo>
                    <a:lnTo>
                      <a:pt x="73" y="1520"/>
                    </a:lnTo>
                    <a:lnTo>
                      <a:pt x="53" y="1506"/>
                    </a:lnTo>
                    <a:lnTo>
                      <a:pt x="20" y="1469"/>
                    </a:lnTo>
                    <a:lnTo>
                      <a:pt x="0" y="1437"/>
                    </a:lnTo>
                    <a:lnTo>
                      <a:pt x="0" y="1432"/>
                    </a:lnTo>
                    <a:lnTo>
                      <a:pt x="0" y="1429"/>
                    </a:lnTo>
                    <a:lnTo>
                      <a:pt x="2" y="1425"/>
                    </a:lnTo>
                    <a:lnTo>
                      <a:pt x="3" y="1421"/>
                    </a:lnTo>
                    <a:lnTo>
                      <a:pt x="7" y="1414"/>
                    </a:lnTo>
                    <a:lnTo>
                      <a:pt x="15" y="1400"/>
                    </a:lnTo>
                    <a:lnTo>
                      <a:pt x="14" y="1385"/>
                    </a:lnTo>
                    <a:lnTo>
                      <a:pt x="11" y="1381"/>
                    </a:lnTo>
                    <a:lnTo>
                      <a:pt x="8" y="1371"/>
                    </a:lnTo>
                    <a:lnTo>
                      <a:pt x="7" y="1359"/>
                    </a:lnTo>
                    <a:lnTo>
                      <a:pt x="8" y="1347"/>
                    </a:lnTo>
                    <a:lnTo>
                      <a:pt x="12" y="1335"/>
                    </a:lnTo>
                    <a:lnTo>
                      <a:pt x="19" y="1323"/>
                    </a:lnTo>
                    <a:lnTo>
                      <a:pt x="23" y="1317"/>
                    </a:lnTo>
                    <a:lnTo>
                      <a:pt x="25" y="1313"/>
                    </a:lnTo>
                    <a:lnTo>
                      <a:pt x="29" y="1303"/>
                    </a:lnTo>
                    <a:lnTo>
                      <a:pt x="31" y="1294"/>
                    </a:lnTo>
                    <a:lnTo>
                      <a:pt x="29" y="1286"/>
                    </a:lnTo>
                    <a:lnTo>
                      <a:pt x="28" y="1279"/>
                    </a:lnTo>
                    <a:lnTo>
                      <a:pt x="27" y="1276"/>
                    </a:lnTo>
                    <a:lnTo>
                      <a:pt x="27" y="1275"/>
                    </a:lnTo>
                    <a:lnTo>
                      <a:pt x="20" y="1262"/>
                    </a:lnTo>
                    <a:lnTo>
                      <a:pt x="16" y="1246"/>
                    </a:lnTo>
                    <a:lnTo>
                      <a:pt x="11" y="1207"/>
                    </a:lnTo>
                    <a:lnTo>
                      <a:pt x="8" y="1120"/>
                    </a:lnTo>
                    <a:lnTo>
                      <a:pt x="10" y="1052"/>
                    </a:lnTo>
                    <a:lnTo>
                      <a:pt x="10" y="1040"/>
                    </a:lnTo>
                    <a:lnTo>
                      <a:pt x="10" y="1011"/>
                    </a:lnTo>
                    <a:lnTo>
                      <a:pt x="8" y="937"/>
                    </a:lnTo>
                    <a:lnTo>
                      <a:pt x="4" y="849"/>
                    </a:lnTo>
                    <a:lnTo>
                      <a:pt x="3" y="825"/>
                    </a:lnTo>
                    <a:lnTo>
                      <a:pt x="0" y="800"/>
                    </a:lnTo>
                    <a:lnTo>
                      <a:pt x="0" y="734"/>
                    </a:lnTo>
                    <a:lnTo>
                      <a:pt x="10" y="554"/>
                    </a:lnTo>
                    <a:lnTo>
                      <a:pt x="33" y="350"/>
                    </a:lnTo>
                    <a:lnTo>
                      <a:pt x="41" y="300"/>
                    </a:lnTo>
                    <a:lnTo>
                      <a:pt x="45" y="276"/>
                    </a:lnTo>
                    <a:lnTo>
                      <a:pt x="59" y="231"/>
                    </a:lnTo>
                    <a:lnTo>
                      <a:pt x="92" y="152"/>
                    </a:lnTo>
                    <a:lnTo>
                      <a:pt x="136" y="89"/>
                    </a:lnTo>
                    <a:lnTo>
                      <a:pt x="148" y="74"/>
                    </a:lnTo>
                    <a:lnTo>
                      <a:pt x="150" y="73"/>
                    </a:lnTo>
                    <a:lnTo>
                      <a:pt x="174" y="61"/>
                    </a:lnTo>
                    <a:lnTo>
                      <a:pt x="266" y="24"/>
                    </a:lnTo>
                    <a:lnTo>
                      <a:pt x="372" y="0"/>
                    </a:lnTo>
                    <a:lnTo>
                      <a:pt x="396" y="1"/>
                    </a:lnTo>
                    <a:lnTo>
                      <a:pt x="395" y="1"/>
                    </a:lnTo>
                    <a:lnTo>
                      <a:pt x="396" y="1"/>
                    </a:lnTo>
                    <a:lnTo>
                      <a:pt x="395" y="1"/>
                    </a:lnTo>
                    <a:lnTo>
                      <a:pt x="396" y="1"/>
                    </a:lnTo>
                    <a:lnTo>
                      <a:pt x="396" y="1"/>
                    </a:lnTo>
                    <a:close/>
                  </a:path>
                </a:pathLst>
              </a:custGeom>
              <a:solidFill>
                <a:srgbClr val="4FE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8" name="Freeform 428"/>
              <p:cNvSpPr>
                <a:spLocks/>
              </p:cNvSpPr>
              <p:nvPr/>
            </p:nvSpPr>
            <p:spPr bwMode="auto">
              <a:xfrm>
                <a:off x="4363" y="2443"/>
                <a:ext cx="234" cy="501"/>
              </a:xfrm>
              <a:custGeom>
                <a:avLst/>
                <a:gdLst/>
                <a:ahLst/>
                <a:cxnLst>
                  <a:cxn ang="0">
                    <a:pos x="407" y="7"/>
                  </a:cxn>
                  <a:cxn ang="0">
                    <a:pos x="455" y="52"/>
                  </a:cxn>
                  <a:cxn ang="0">
                    <a:pos x="468" y="145"/>
                  </a:cxn>
                  <a:cxn ang="0">
                    <a:pos x="467" y="252"/>
                  </a:cxn>
                  <a:cxn ang="0">
                    <a:pos x="483" y="480"/>
                  </a:cxn>
                  <a:cxn ang="0">
                    <a:pos x="661" y="1303"/>
                  </a:cxn>
                  <a:cxn ang="0">
                    <a:pos x="693" y="1351"/>
                  </a:cxn>
                  <a:cxn ang="0">
                    <a:pos x="702" y="1384"/>
                  </a:cxn>
                  <a:cxn ang="0">
                    <a:pos x="697" y="1392"/>
                  </a:cxn>
                  <a:cxn ang="0">
                    <a:pos x="681" y="1393"/>
                  </a:cxn>
                  <a:cxn ang="0">
                    <a:pos x="667" y="1391"/>
                  </a:cxn>
                  <a:cxn ang="0">
                    <a:pos x="564" y="1350"/>
                  </a:cxn>
                  <a:cxn ang="0">
                    <a:pos x="480" y="1316"/>
                  </a:cxn>
                  <a:cxn ang="0">
                    <a:pos x="432" y="1300"/>
                  </a:cxn>
                  <a:cxn ang="0">
                    <a:pos x="314" y="1271"/>
                  </a:cxn>
                  <a:cxn ang="0">
                    <a:pos x="268" y="1285"/>
                  </a:cxn>
                  <a:cxn ang="0">
                    <a:pos x="223" y="1320"/>
                  </a:cxn>
                  <a:cxn ang="0">
                    <a:pos x="122" y="1438"/>
                  </a:cxn>
                  <a:cxn ang="0">
                    <a:pos x="116" y="1464"/>
                  </a:cxn>
                  <a:cxn ang="0">
                    <a:pos x="100" y="1494"/>
                  </a:cxn>
                  <a:cxn ang="0">
                    <a:pos x="85" y="1503"/>
                  </a:cxn>
                  <a:cxn ang="0">
                    <a:pos x="81" y="1503"/>
                  </a:cxn>
                  <a:cxn ang="0">
                    <a:pos x="53" y="1484"/>
                  </a:cxn>
                  <a:cxn ang="0">
                    <a:pos x="0" y="1416"/>
                  </a:cxn>
                  <a:cxn ang="0">
                    <a:pos x="0" y="1408"/>
                  </a:cxn>
                  <a:cxn ang="0">
                    <a:pos x="2" y="1400"/>
                  </a:cxn>
                  <a:cxn ang="0">
                    <a:pos x="12" y="1387"/>
                  </a:cxn>
                  <a:cxn ang="0">
                    <a:pos x="14" y="1371"/>
                  </a:cxn>
                  <a:cxn ang="0">
                    <a:pos x="10" y="1361"/>
                  </a:cxn>
                  <a:cxn ang="0">
                    <a:pos x="6" y="1338"/>
                  </a:cxn>
                  <a:cxn ang="0">
                    <a:pos x="12" y="1314"/>
                  </a:cxn>
                  <a:cxn ang="0">
                    <a:pos x="22" y="1298"/>
                  </a:cxn>
                  <a:cxn ang="0">
                    <a:pos x="29" y="1283"/>
                  </a:cxn>
                  <a:cxn ang="0">
                    <a:pos x="27" y="1266"/>
                  </a:cxn>
                  <a:cxn ang="0">
                    <a:pos x="25" y="1257"/>
                  </a:cxn>
                  <a:cxn ang="0">
                    <a:pos x="19" y="1243"/>
                  </a:cxn>
                  <a:cxn ang="0">
                    <a:pos x="10" y="1189"/>
                  </a:cxn>
                  <a:cxn ang="0">
                    <a:pos x="9" y="1035"/>
                  </a:cxn>
                  <a:cxn ang="0">
                    <a:pos x="9" y="995"/>
                  </a:cxn>
                  <a:cxn ang="0">
                    <a:pos x="4" y="836"/>
                  </a:cxn>
                  <a:cxn ang="0">
                    <a:pos x="0" y="788"/>
                  </a:cxn>
                  <a:cxn ang="0">
                    <a:pos x="9" y="547"/>
                  </a:cxn>
                  <a:cxn ang="0">
                    <a:pos x="41" y="295"/>
                  </a:cxn>
                  <a:cxn ang="0">
                    <a:pos x="57" y="227"/>
                  </a:cxn>
                  <a:cxn ang="0">
                    <a:pos x="132" y="88"/>
                  </a:cxn>
                  <a:cxn ang="0">
                    <a:pos x="147" y="72"/>
                  </a:cxn>
                  <a:cxn ang="0">
                    <a:pos x="260" y="24"/>
                  </a:cxn>
                  <a:cxn ang="0">
                    <a:pos x="389" y="1"/>
                  </a:cxn>
                  <a:cxn ang="0">
                    <a:pos x="389" y="1"/>
                  </a:cxn>
                  <a:cxn ang="0">
                    <a:pos x="389" y="1"/>
                  </a:cxn>
                </a:cxnLst>
                <a:rect l="0" t="0" r="r" b="b"/>
                <a:pathLst>
                  <a:path w="702" h="1503">
                    <a:moveTo>
                      <a:pt x="389" y="1"/>
                    </a:moveTo>
                    <a:lnTo>
                      <a:pt x="407" y="7"/>
                    </a:lnTo>
                    <a:lnTo>
                      <a:pt x="436" y="24"/>
                    </a:lnTo>
                    <a:lnTo>
                      <a:pt x="455" y="52"/>
                    </a:lnTo>
                    <a:lnTo>
                      <a:pt x="466" y="92"/>
                    </a:lnTo>
                    <a:lnTo>
                      <a:pt x="468" y="145"/>
                    </a:lnTo>
                    <a:lnTo>
                      <a:pt x="468" y="214"/>
                    </a:lnTo>
                    <a:lnTo>
                      <a:pt x="467" y="252"/>
                    </a:lnTo>
                    <a:lnTo>
                      <a:pt x="467" y="308"/>
                    </a:lnTo>
                    <a:lnTo>
                      <a:pt x="483" y="480"/>
                    </a:lnTo>
                    <a:lnTo>
                      <a:pt x="557" y="942"/>
                    </a:lnTo>
                    <a:lnTo>
                      <a:pt x="661" y="1303"/>
                    </a:lnTo>
                    <a:lnTo>
                      <a:pt x="687" y="1342"/>
                    </a:lnTo>
                    <a:lnTo>
                      <a:pt x="693" y="1351"/>
                    </a:lnTo>
                    <a:lnTo>
                      <a:pt x="702" y="1377"/>
                    </a:lnTo>
                    <a:lnTo>
                      <a:pt x="702" y="1384"/>
                    </a:lnTo>
                    <a:lnTo>
                      <a:pt x="700" y="1389"/>
                    </a:lnTo>
                    <a:lnTo>
                      <a:pt x="697" y="1392"/>
                    </a:lnTo>
                    <a:lnTo>
                      <a:pt x="690" y="1395"/>
                    </a:lnTo>
                    <a:lnTo>
                      <a:pt x="681" y="1393"/>
                    </a:lnTo>
                    <a:lnTo>
                      <a:pt x="681" y="1393"/>
                    </a:lnTo>
                    <a:lnTo>
                      <a:pt x="667" y="1391"/>
                    </a:lnTo>
                    <a:lnTo>
                      <a:pt x="637" y="1381"/>
                    </a:lnTo>
                    <a:lnTo>
                      <a:pt x="564" y="1350"/>
                    </a:lnTo>
                    <a:lnTo>
                      <a:pt x="493" y="1322"/>
                    </a:lnTo>
                    <a:lnTo>
                      <a:pt x="480" y="1316"/>
                    </a:lnTo>
                    <a:lnTo>
                      <a:pt x="466" y="1312"/>
                    </a:lnTo>
                    <a:lnTo>
                      <a:pt x="432" y="1300"/>
                    </a:lnTo>
                    <a:lnTo>
                      <a:pt x="353" y="1277"/>
                    </a:lnTo>
                    <a:lnTo>
                      <a:pt x="314" y="1271"/>
                    </a:lnTo>
                    <a:lnTo>
                      <a:pt x="281" y="1277"/>
                    </a:lnTo>
                    <a:lnTo>
                      <a:pt x="268" y="1285"/>
                    </a:lnTo>
                    <a:lnTo>
                      <a:pt x="253" y="1295"/>
                    </a:lnTo>
                    <a:lnTo>
                      <a:pt x="223" y="1320"/>
                    </a:lnTo>
                    <a:lnTo>
                      <a:pt x="162" y="1379"/>
                    </a:lnTo>
                    <a:lnTo>
                      <a:pt x="122" y="1438"/>
                    </a:lnTo>
                    <a:lnTo>
                      <a:pt x="119" y="1452"/>
                    </a:lnTo>
                    <a:lnTo>
                      <a:pt x="116" y="1464"/>
                    </a:lnTo>
                    <a:lnTo>
                      <a:pt x="110" y="1482"/>
                    </a:lnTo>
                    <a:lnTo>
                      <a:pt x="100" y="1494"/>
                    </a:lnTo>
                    <a:lnTo>
                      <a:pt x="93" y="1501"/>
                    </a:lnTo>
                    <a:lnTo>
                      <a:pt x="85" y="1503"/>
                    </a:lnTo>
                    <a:lnTo>
                      <a:pt x="81" y="1503"/>
                    </a:lnTo>
                    <a:lnTo>
                      <a:pt x="81" y="1503"/>
                    </a:lnTo>
                    <a:lnTo>
                      <a:pt x="71" y="1498"/>
                    </a:lnTo>
                    <a:lnTo>
                      <a:pt x="53" y="1484"/>
                    </a:lnTo>
                    <a:lnTo>
                      <a:pt x="18" y="1448"/>
                    </a:lnTo>
                    <a:lnTo>
                      <a:pt x="0" y="1416"/>
                    </a:lnTo>
                    <a:lnTo>
                      <a:pt x="0" y="1411"/>
                    </a:lnTo>
                    <a:lnTo>
                      <a:pt x="0" y="1408"/>
                    </a:lnTo>
                    <a:lnTo>
                      <a:pt x="1" y="1404"/>
                    </a:lnTo>
                    <a:lnTo>
                      <a:pt x="2" y="1400"/>
                    </a:lnTo>
                    <a:lnTo>
                      <a:pt x="6" y="1393"/>
                    </a:lnTo>
                    <a:lnTo>
                      <a:pt x="12" y="1387"/>
                    </a:lnTo>
                    <a:lnTo>
                      <a:pt x="14" y="1379"/>
                    </a:lnTo>
                    <a:lnTo>
                      <a:pt x="14" y="1371"/>
                    </a:lnTo>
                    <a:lnTo>
                      <a:pt x="13" y="1365"/>
                    </a:lnTo>
                    <a:lnTo>
                      <a:pt x="10" y="1361"/>
                    </a:lnTo>
                    <a:lnTo>
                      <a:pt x="8" y="1350"/>
                    </a:lnTo>
                    <a:lnTo>
                      <a:pt x="6" y="1338"/>
                    </a:lnTo>
                    <a:lnTo>
                      <a:pt x="8" y="1326"/>
                    </a:lnTo>
                    <a:lnTo>
                      <a:pt x="12" y="1314"/>
                    </a:lnTo>
                    <a:lnTo>
                      <a:pt x="18" y="1303"/>
                    </a:lnTo>
                    <a:lnTo>
                      <a:pt x="22" y="1298"/>
                    </a:lnTo>
                    <a:lnTo>
                      <a:pt x="25" y="1294"/>
                    </a:lnTo>
                    <a:lnTo>
                      <a:pt x="29" y="1283"/>
                    </a:lnTo>
                    <a:lnTo>
                      <a:pt x="29" y="1274"/>
                    </a:lnTo>
                    <a:lnTo>
                      <a:pt x="27" y="1266"/>
                    </a:lnTo>
                    <a:lnTo>
                      <a:pt x="26" y="1259"/>
                    </a:lnTo>
                    <a:lnTo>
                      <a:pt x="25" y="1257"/>
                    </a:lnTo>
                    <a:lnTo>
                      <a:pt x="25" y="1255"/>
                    </a:lnTo>
                    <a:lnTo>
                      <a:pt x="19" y="1243"/>
                    </a:lnTo>
                    <a:lnTo>
                      <a:pt x="16" y="1227"/>
                    </a:lnTo>
                    <a:lnTo>
                      <a:pt x="10" y="1189"/>
                    </a:lnTo>
                    <a:lnTo>
                      <a:pt x="8" y="1104"/>
                    </a:lnTo>
                    <a:lnTo>
                      <a:pt x="9" y="1035"/>
                    </a:lnTo>
                    <a:lnTo>
                      <a:pt x="9" y="1023"/>
                    </a:lnTo>
                    <a:lnTo>
                      <a:pt x="9" y="995"/>
                    </a:lnTo>
                    <a:lnTo>
                      <a:pt x="8" y="922"/>
                    </a:lnTo>
                    <a:lnTo>
                      <a:pt x="4" y="836"/>
                    </a:lnTo>
                    <a:lnTo>
                      <a:pt x="2" y="813"/>
                    </a:lnTo>
                    <a:lnTo>
                      <a:pt x="0" y="788"/>
                    </a:lnTo>
                    <a:lnTo>
                      <a:pt x="0" y="723"/>
                    </a:lnTo>
                    <a:lnTo>
                      <a:pt x="9" y="547"/>
                    </a:lnTo>
                    <a:lnTo>
                      <a:pt x="33" y="345"/>
                    </a:lnTo>
                    <a:lnTo>
                      <a:pt x="41" y="295"/>
                    </a:lnTo>
                    <a:lnTo>
                      <a:pt x="45" y="271"/>
                    </a:lnTo>
                    <a:lnTo>
                      <a:pt x="57" y="227"/>
                    </a:lnTo>
                    <a:lnTo>
                      <a:pt x="90" y="149"/>
                    </a:lnTo>
                    <a:lnTo>
                      <a:pt x="132" y="88"/>
                    </a:lnTo>
                    <a:lnTo>
                      <a:pt x="144" y="73"/>
                    </a:lnTo>
                    <a:lnTo>
                      <a:pt x="147" y="72"/>
                    </a:lnTo>
                    <a:lnTo>
                      <a:pt x="170" y="61"/>
                    </a:lnTo>
                    <a:lnTo>
                      <a:pt x="260" y="24"/>
                    </a:lnTo>
                    <a:lnTo>
                      <a:pt x="366" y="0"/>
                    </a:lnTo>
                    <a:lnTo>
                      <a:pt x="389" y="1"/>
                    </a:lnTo>
                    <a:lnTo>
                      <a:pt x="387" y="1"/>
                    </a:lnTo>
                    <a:lnTo>
                      <a:pt x="389" y="1"/>
                    </a:lnTo>
                    <a:lnTo>
                      <a:pt x="387" y="1"/>
                    </a:lnTo>
                    <a:lnTo>
                      <a:pt x="389" y="1"/>
                    </a:lnTo>
                    <a:lnTo>
                      <a:pt x="389" y="1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9" name="Freeform 429"/>
              <p:cNvSpPr>
                <a:spLocks/>
              </p:cNvSpPr>
              <p:nvPr/>
            </p:nvSpPr>
            <p:spPr bwMode="auto">
              <a:xfrm>
                <a:off x="4365" y="2449"/>
                <a:ext cx="231" cy="493"/>
              </a:xfrm>
              <a:custGeom>
                <a:avLst/>
                <a:gdLst/>
                <a:ahLst/>
                <a:cxnLst>
                  <a:cxn ang="0">
                    <a:pos x="403" y="7"/>
                  </a:cxn>
                  <a:cxn ang="0">
                    <a:pos x="431" y="23"/>
                  </a:cxn>
                  <a:cxn ang="0">
                    <a:pos x="450" y="51"/>
                  </a:cxn>
                  <a:cxn ang="0">
                    <a:pos x="462" y="114"/>
                  </a:cxn>
                  <a:cxn ang="0">
                    <a:pos x="460" y="248"/>
                  </a:cxn>
                  <a:cxn ang="0">
                    <a:pos x="460" y="303"/>
                  </a:cxn>
                  <a:cxn ang="0">
                    <a:pos x="550" y="929"/>
                  </a:cxn>
                  <a:cxn ang="0">
                    <a:pos x="678" y="1322"/>
                  </a:cxn>
                  <a:cxn ang="0">
                    <a:pos x="693" y="1356"/>
                  </a:cxn>
                  <a:cxn ang="0">
                    <a:pos x="691" y="1368"/>
                  </a:cxn>
                  <a:cxn ang="0">
                    <a:pos x="681" y="1374"/>
                  </a:cxn>
                  <a:cxn ang="0">
                    <a:pos x="671" y="1372"/>
                  </a:cxn>
                  <a:cxn ang="0">
                    <a:pos x="629" y="1360"/>
                  </a:cxn>
                  <a:cxn ang="0">
                    <a:pos x="488" y="1301"/>
                  </a:cxn>
                  <a:cxn ang="0">
                    <a:pos x="460" y="1293"/>
                  </a:cxn>
                  <a:cxn ang="0">
                    <a:pos x="349" y="1257"/>
                  </a:cxn>
                  <a:cxn ang="0">
                    <a:pos x="277" y="1258"/>
                  </a:cxn>
                  <a:cxn ang="0">
                    <a:pos x="249" y="1276"/>
                  </a:cxn>
                  <a:cxn ang="0">
                    <a:pos x="159" y="1359"/>
                  </a:cxn>
                  <a:cxn ang="0">
                    <a:pos x="118" y="1429"/>
                  </a:cxn>
                  <a:cxn ang="0">
                    <a:pos x="108" y="1460"/>
                  </a:cxn>
                  <a:cxn ang="0">
                    <a:pos x="92" y="1479"/>
                  </a:cxn>
                  <a:cxn ang="0">
                    <a:pos x="81" y="1481"/>
                  </a:cxn>
                  <a:cxn ang="0">
                    <a:pos x="71" y="1476"/>
                  </a:cxn>
                  <a:cxn ang="0">
                    <a:pos x="19" y="1425"/>
                  </a:cxn>
                  <a:cxn ang="0">
                    <a:pos x="1" y="1390"/>
                  </a:cxn>
                  <a:cxn ang="0">
                    <a:pos x="2" y="1383"/>
                  </a:cxn>
                  <a:cxn ang="0">
                    <a:pos x="10" y="1368"/>
                  </a:cxn>
                  <a:cxn ang="0">
                    <a:pos x="14" y="1354"/>
                  </a:cxn>
                  <a:cxn ang="0">
                    <a:pos x="13" y="1344"/>
                  </a:cxn>
                  <a:cxn ang="0">
                    <a:pos x="8" y="1329"/>
                  </a:cxn>
                  <a:cxn ang="0">
                    <a:pos x="9" y="1306"/>
                  </a:cxn>
                  <a:cxn ang="0">
                    <a:pos x="22" y="1277"/>
                  </a:cxn>
                  <a:cxn ang="0">
                    <a:pos x="29" y="1264"/>
                  </a:cxn>
                  <a:cxn ang="0">
                    <a:pos x="29" y="1246"/>
                  </a:cxn>
                  <a:cxn ang="0">
                    <a:pos x="26" y="1237"/>
                  </a:cxn>
                  <a:cxn ang="0">
                    <a:pos x="21" y="1224"/>
                  </a:cxn>
                  <a:cxn ang="0">
                    <a:pos x="12" y="1171"/>
                  </a:cxn>
                  <a:cxn ang="0">
                    <a:pos x="9" y="1021"/>
                  </a:cxn>
                  <a:cxn ang="0">
                    <a:pos x="9" y="981"/>
                  </a:cxn>
                  <a:cxn ang="0">
                    <a:pos x="5" y="823"/>
                  </a:cxn>
                  <a:cxn ang="0">
                    <a:pos x="1" y="777"/>
                  </a:cxn>
                  <a:cxn ang="0">
                    <a:pos x="9" y="539"/>
                  </a:cxn>
                  <a:cxn ang="0">
                    <a:pos x="41" y="291"/>
                  </a:cxn>
                  <a:cxn ang="0">
                    <a:pos x="57" y="223"/>
                  </a:cxn>
                  <a:cxn ang="0">
                    <a:pos x="131" y="87"/>
                  </a:cxn>
                  <a:cxn ang="0">
                    <a:pos x="146" y="71"/>
                  </a:cxn>
                  <a:cxn ang="0">
                    <a:pos x="257" y="23"/>
                  </a:cxn>
                  <a:cxn ang="0">
                    <a:pos x="385" y="2"/>
                  </a:cxn>
                  <a:cxn ang="0">
                    <a:pos x="385" y="2"/>
                  </a:cxn>
                  <a:cxn ang="0">
                    <a:pos x="385" y="2"/>
                  </a:cxn>
                </a:cxnLst>
                <a:rect l="0" t="0" r="r" b="b"/>
                <a:pathLst>
                  <a:path w="693" h="1481">
                    <a:moveTo>
                      <a:pt x="385" y="2"/>
                    </a:moveTo>
                    <a:lnTo>
                      <a:pt x="403" y="7"/>
                    </a:lnTo>
                    <a:lnTo>
                      <a:pt x="419" y="14"/>
                    </a:lnTo>
                    <a:lnTo>
                      <a:pt x="431" y="23"/>
                    </a:lnTo>
                    <a:lnTo>
                      <a:pt x="442" y="35"/>
                    </a:lnTo>
                    <a:lnTo>
                      <a:pt x="450" y="51"/>
                    </a:lnTo>
                    <a:lnTo>
                      <a:pt x="455" y="68"/>
                    </a:lnTo>
                    <a:lnTo>
                      <a:pt x="462" y="114"/>
                    </a:lnTo>
                    <a:lnTo>
                      <a:pt x="462" y="174"/>
                    </a:lnTo>
                    <a:lnTo>
                      <a:pt x="460" y="248"/>
                    </a:lnTo>
                    <a:lnTo>
                      <a:pt x="460" y="248"/>
                    </a:lnTo>
                    <a:lnTo>
                      <a:pt x="460" y="303"/>
                    </a:lnTo>
                    <a:lnTo>
                      <a:pt x="477" y="474"/>
                    </a:lnTo>
                    <a:lnTo>
                      <a:pt x="550" y="929"/>
                    </a:lnTo>
                    <a:lnTo>
                      <a:pt x="651" y="1285"/>
                    </a:lnTo>
                    <a:lnTo>
                      <a:pt x="678" y="1322"/>
                    </a:lnTo>
                    <a:lnTo>
                      <a:pt x="683" y="1331"/>
                    </a:lnTo>
                    <a:lnTo>
                      <a:pt x="693" y="1356"/>
                    </a:lnTo>
                    <a:lnTo>
                      <a:pt x="693" y="1363"/>
                    </a:lnTo>
                    <a:lnTo>
                      <a:pt x="691" y="1368"/>
                    </a:lnTo>
                    <a:lnTo>
                      <a:pt x="687" y="1371"/>
                    </a:lnTo>
                    <a:lnTo>
                      <a:pt x="681" y="1374"/>
                    </a:lnTo>
                    <a:lnTo>
                      <a:pt x="671" y="1372"/>
                    </a:lnTo>
                    <a:lnTo>
                      <a:pt x="671" y="1372"/>
                    </a:lnTo>
                    <a:lnTo>
                      <a:pt x="658" y="1370"/>
                    </a:lnTo>
                    <a:lnTo>
                      <a:pt x="629" y="1360"/>
                    </a:lnTo>
                    <a:lnTo>
                      <a:pt x="556" y="1329"/>
                    </a:lnTo>
                    <a:lnTo>
                      <a:pt x="488" y="1301"/>
                    </a:lnTo>
                    <a:lnTo>
                      <a:pt x="475" y="1297"/>
                    </a:lnTo>
                    <a:lnTo>
                      <a:pt x="460" y="1293"/>
                    </a:lnTo>
                    <a:lnTo>
                      <a:pt x="427" y="1281"/>
                    </a:lnTo>
                    <a:lnTo>
                      <a:pt x="349" y="1257"/>
                    </a:lnTo>
                    <a:lnTo>
                      <a:pt x="310" y="1253"/>
                    </a:lnTo>
                    <a:lnTo>
                      <a:pt x="277" y="1258"/>
                    </a:lnTo>
                    <a:lnTo>
                      <a:pt x="264" y="1265"/>
                    </a:lnTo>
                    <a:lnTo>
                      <a:pt x="249" y="1276"/>
                    </a:lnTo>
                    <a:lnTo>
                      <a:pt x="220" y="1301"/>
                    </a:lnTo>
                    <a:lnTo>
                      <a:pt x="159" y="1359"/>
                    </a:lnTo>
                    <a:lnTo>
                      <a:pt x="120" y="1417"/>
                    </a:lnTo>
                    <a:lnTo>
                      <a:pt x="118" y="1429"/>
                    </a:lnTo>
                    <a:lnTo>
                      <a:pt x="115" y="1441"/>
                    </a:lnTo>
                    <a:lnTo>
                      <a:pt x="108" y="1460"/>
                    </a:lnTo>
                    <a:lnTo>
                      <a:pt x="100" y="1472"/>
                    </a:lnTo>
                    <a:lnTo>
                      <a:pt x="92" y="1479"/>
                    </a:lnTo>
                    <a:lnTo>
                      <a:pt x="85" y="1481"/>
                    </a:lnTo>
                    <a:lnTo>
                      <a:pt x="81" y="1481"/>
                    </a:lnTo>
                    <a:lnTo>
                      <a:pt x="81" y="1481"/>
                    </a:lnTo>
                    <a:lnTo>
                      <a:pt x="71" y="1476"/>
                    </a:lnTo>
                    <a:lnTo>
                      <a:pt x="53" y="1461"/>
                    </a:lnTo>
                    <a:lnTo>
                      <a:pt x="19" y="1425"/>
                    </a:lnTo>
                    <a:lnTo>
                      <a:pt x="1" y="1395"/>
                    </a:lnTo>
                    <a:lnTo>
                      <a:pt x="1" y="1390"/>
                    </a:lnTo>
                    <a:lnTo>
                      <a:pt x="1" y="1387"/>
                    </a:lnTo>
                    <a:lnTo>
                      <a:pt x="2" y="1383"/>
                    </a:lnTo>
                    <a:lnTo>
                      <a:pt x="5" y="1375"/>
                    </a:lnTo>
                    <a:lnTo>
                      <a:pt x="10" y="1368"/>
                    </a:lnTo>
                    <a:lnTo>
                      <a:pt x="13" y="1362"/>
                    </a:lnTo>
                    <a:lnTo>
                      <a:pt x="14" y="1354"/>
                    </a:lnTo>
                    <a:lnTo>
                      <a:pt x="13" y="1344"/>
                    </a:lnTo>
                    <a:lnTo>
                      <a:pt x="13" y="1344"/>
                    </a:lnTo>
                    <a:lnTo>
                      <a:pt x="10" y="1341"/>
                    </a:lnTo>
                    <a:lnTo>
                      <a:pt x="8" y="1329"/>
                    </a:lnTo>
                    <a:lnTo>
                      <a:pt x="8" y="1317"/>
                    </a:lnTo>
                    <a:lnTo>
                      <a:pt x="9" y="1306"/>
                    </a:lnTo>
                    <a:lnTo>
                      <a:pt x="18" y="1282"/>
                    </a:lnTo>
                    <a:lnTo>
                      <a:pt x="22" y="1277"/>
                    </a:lnTo>
                    <a:lnTo>
                      <a:pt x="25" y="1273"/>
                    </a:lnTo>
                    <a:lnTo>
                      <a:pt x="29" y="1264"/>
                    </a:lnTo>
                    <a:lnTo>
                      <a:pt x="30" y="1254"/>
                    </a:lnTo>
                    <a:lnTo>
                      <a:pt x="29" y="1246"/>
                    </a:lnTo>
                    <a:lnTo>
                      <a:pt x="27" y="1240"/>
                    </a:lnTo>
                    <a:lnTo>
                      <a:pt x="26" y="1237"/>
                    </a:lnTo>
                    <a:lnTo>
                      <a:pt x="26" y="1236"/>
                    </a:lnTo>
                    <a:lnTo>
                      <a:pt x="21" y="1224"/>
                    </a:lnTo>
                    <a:lnTo>
                      <a:pt x="17" y="1208"/>
                    </a:lnTo>
                    <a:lnTo>
                      <a:pt x="12" y="1171"/>
                    </a:lnTo>
                    <a:lnTo>
                      <a:pt x="8" y="1087"/>
                    </a:lnTo>
                    <a:lnTo>
                      <a:pt x="9" y="1021"/>
                    </a:lnTo>
                    <a:lnTo>
                      <a:pt x="9" y="1009"/>
                    </a:lnTo>
                    <a:lnTo>
                      <a:pt x="9" y="981"/>
                    </a:lnTo>
                    <a:lnTo>
                      <a:pt x="9" y="908"/>
                    </a:lnTo>
                    <a:lnTo>
                      <a:pt x="5" y="823"/>
                    </a:lnTo>
                    <a:lnTo>
                      <a:pt x="4" y="800"/>
                    </a:lnTo>
                    <a:lnTo>
                      <a:pt x="1" y="777"/>
                    </a:lnTo>
                    <a:lnTo>
                      <a:pt x="0" y="712"/>
                    </a:lnTo>
                    <a:lnTo>
                      <a:pt x="9" y="539"/>
                    </a:lnTo>
                    <a:lnTo>
                      <a:pt x="33" y="340"/>
                    </a:lnTo>
                    <a:lnTo>
                      <a:pt x="41" y="291"/>
                    </a:lnTo>
                    <a:lnTo>
                      <a:pt x="45" y="268"/>
                    </a:lnTo>
                    <a:lnTo>
                      <a:pt x="57" y="223"/>
                    </a:lnTo>
                    <a:lnTo>
                      <a:pt x="90" y="148"/>
                    </a:lnTo>
                    <a:lnTo>
                      <a:pt x="131" y="87"/>
                    </a:lnTo>
                    <a:lnTo>
                      <a:pt x="143" y="72"/>
                    </a:lnTo>
                    <a:lnTo>
                      <a:pt x="146" y="71"/>
                    </a:lnTo>
                    <a:lnTo>
                      <a:pt x="168" y="60"/>
                    </a:lnTo>
                    <a:lnTo>
                      <a:pt x="257" y="23"/>
                    </a:lnTo>
                    <a:lnTo>
                      <a:pt x="362" y="0"/>
                    </a:lnTo>
                    <a:lnTo>
                      <a:pt x="385" y="2"/>
                    </a:lnTo>
                    <a:lnTo>
                      <a:pt x="383" y="2"/>
                    </a:lnTo>
                    <a:lnTo>
                      <a:pt x="385" y="2"/>
                    </a:lnTo>
                    <a:lnTo>
                      <a:pt x="383" y="2"/>
                    </a:lnTo>
                    <a:lnTo>
                      <a:pt x="385" y="2"/>
                    </a:lnTo>
                    <a:lnTo>
                      <a:pt x="385" y="2"/>
                    </a:lnTo>
                    <a:close/>
                  </a:path>
                </a:pathLst>
              </a:custGeom>
              <a:solidFill>
                <a:srgbClr val="38D1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0" name="Freeform 430"/>
              <p:cNvSpPr>
                <a:spLocks/>
              </p:cNvSpPr>
              <p:nvPr/>
            </p:nvSpPr>
            <p:spPr bwMode="auto">
              <a:xfrm>
                <a:off x="4366" y="2455"/>
                <a:ext cx="227" cy="485"/>
              </a:xfrm>
              <a:custGeom>
                <a:avLst/>
                <a:gdLst/>
                <a:ahLst/>
                <a:cxnLst>
                  <a:cxn ang="0">
                    <a:pos x="397" y="5"/>
                  </a:cxn>
                  <a:cxn ang="0">
                    <a:pos x="442" y="49"/>
                  </a:cxn>
                  <a:cxn ang="0">
                    <a:pos x="455" y="140"/>
                  </a:cxn>
                  <a:cxn ang="0">
                    <a:pos x="454" y="244"/>
                  </a:cxn>
                  <a:cxn ang="0">
                    <a:pos x="470" y="465"/>
                  </a:cxn>
                  <a:cxn ang="0">
                    <a:pos x="641" y="1263"/>
                  </a:cxn>
                  <a:cxn ang="0">
                    <a:pos x="672" y="1309"/>
                  </a:cxn>
                  <a:cxn ang="0">
                    <a:pos x="681" y="1340"/>
                  </a:cxn>
                  <a:cxn ang="0">
                    <a:pos x="676" y="1349"/>
                  </a:cxn>
                  <a:cxn ang="0">
                    <a:pos x="661" y="1350"/>
                  </a:cxn>
                  <a:cxn ang="0">
                    <a:pos x="648" y="1349"/>
                  </a:cxn>
                  <a:cxn ang="0">
                    <a:pos x="547" y="1308"/>
                  </a:cxn>
                  <a:cxn ang="0">
                    <a:pos x="467" y="1275"/>
                  </a:cxn>
                  <a:cxn ang="0">
                    <a:pos x="419" y="1260"/>
                  </a:cxn>
                  <a:cxn ang="0">
                    <a:pos x="307" y="1232"/>
                  </a:cxn>
                  <a:cxn ang="0">
                    <a:pos x="260" y="1244"/>
                  </a:cxn>
                  <a:cxn ang="0">
                    <a:pos x="216" y="1279"/>
                  </a:cxn>
                  <a:cxn ang="0">
                    <a:pos x="119" y="1395"/>
                  </a:cxn>
                  <a:cxn ang="0">
                    <a:pos x="114" y="1419"/>
                  </a:cxn>
                  <a:cxn ang="0">
                    <a:pos x="98" y="1447"/>
                  </a:cxn>
                  <a:cxn ang="0">
                    <a:pos x="82" y="1457"/>
                  </a:cxn>
                  <a:cxn ang="0">
                    <a:pos x="78" y="1457"/>
                  </a:cxn>
                  <a:cxn ang="0">
                    <a:pos x="52" y="1438"/>
                  </a:cxn>
                  <a:cxn ang="0">
                    <a:pos x="0" y="1372"/>
                  </a:cxn>
                  <a:cxn ang="0">
                    <a:pos x="0" y="1364"/>
                  </a:cxn>
                  <a:cxn ang="0">
                    <a:pos x="3" y="1356"/>
                  </a:cxn>
                  <a:cxn ang="0">
                    <a:pos x="12" y="1342"/>
                  </a:cxn>
                  <a:cxn ang="0">
                    <a:pos x="14" y="1328"/>
                  </a:cxn>
                  <a:cxn ang="0">
                    <a:pos x="10" y="1319"/>
                  </a:cxn>
                  <a:cxn ang="0">
                    <a:pos x="8" y="1296"/>
                  </a:cxn>
                  <a:cxn ang="0">
                    <a:pos x="12" y="1273"/>
                  </a:cxn>
                  <a:cxn ang="0">
                    <a:pos x="22" y="1256"/>
                  </a:cxn>
                  <a:cxn ang="0">
                    <a:pos x="29" y="1243"/>
                  </a:cxn>
                  <a:cxn ang="0">
                    <a:pos x="28" y="1227"/>
                  </a:cxn>
                  <a:cxn ang="0">
                    <a:pos x="25" y="1218"/>
                  </a:cxn>
                  <a:cxn ang="0">
                    <a:pos x="20" y="1204"/>
                  </a:cxn>
                  <a:cxn ang="0">
                    <a:pos x="10" y="1153"/>
                  </a:cxn>
                  <a:cxn ang="0">
                    <a:pos x="9" y="1003"/>
                  </a:cxn>
                  <a:cxn ang="0">
                    <a:pos x="9" y="964"/>
                  </a:cxn>
                  <a:cxn ang="0">
                    <a:pos x="4" y="809"/>
                  </a:cxn>
                  <a:cxn ang="0">
                    <a:pos x="0" y="763"/>
                  </a:cxn>
                  <a:cxn ang="0">
                    <a:pos x="9" y="529"/>
                  </a:cxn>
                  <a:cxn ang="0">
                    <a:pos x="40" y="285"/>
                  </a:cxn>
                  <a:cxn ang="0">
                    <a:pos x="56" y="219"/>
                  </a:cxn>
                  <a:cxn ang="0">
                    <a:pos x="129" y="83"/>
                  </a:cxn>
                  <a:cxn ang="0">
                    <a:pos x="143" y="69"/>
                  </a:cxn>
                  <a:cxn ang="0">
                    <a:pos x="253" y="22"/>
                  </a:cxn>
                  <a:cxn ang="0">
                    <a:pos x="378" y="0"/>
                  </a:cxn>
                  <a:cxn ang="0">
                    <a:pos x="378" y="0"/>
                  </a:cxn>
                  <a:cxn ang="0">
                    <a:pos x="378" y="0"/>
                  </a:cxn>
                </a:cxnLst>
                <a:rect l="0" t="0" r="r" b="b"/>
                <a:pathLst>
                  <a:path w="681" h="1457">
                    <a:moveTo>
                      <a:pt x="378" y="0"/>
                    </a:moveTo>
                    <a:lnTo>
                      <a:pt x="397" y="5"/>
                    </a:lnTo>
                    <a:lnTo>
                      <a:pt x="425" y="21"/>
                    </a:lnTo>
                    <a:lnTo>
                      <a:pt x="442" y="49"/>
                    </a:lnTo>
                    <a:lnTo>
                      <a:pt x="451" y="87"/>
                    </a:lnTo>
                    <a:lnTo>
                      <a:pt x="455" y="140"/>
                    </a:lnTo>
                    <a:lnTo>
                      <a:pt x="454" y="205"/>
                    </a:lnTo>
                    <a:lnTo>
                      <a:pt x="454" y="244"/>
                    </a:lnTo>
                    <a:lnTo>
                      <a:pt x="454" y="298"/>
                    </a:lnTo>
                    <a:lnTo>
                      <a:pt x="470" y="465"/>
                    </a:lnTo>
                    <a:lnTo>
                      <a:pt x="541" y="913"/>
                    </a:lnTo>
                    <a:lnTo>
                      <a:pt x="641" y="1263"/>
                    </a:lnTo>
                    <a:lnTo>
                      <a:pt x="668" y="1300"/>
                    </a:lnTo>
                    <a:lnTo>
                      <a:pt x="672" y="1309"/>
                    </a:lnTo>
                    <a:lnTo>
                      <a:pt x="681" y="1334"/>
                    </a:lnTo>
                    <a:lnTo>
                      <a:pt x="681" y="1340"/>
                    </a:lnTo>
                    <a:lnTo>
                      <a:pt x="680" y="1345"/>
                    </a:lnTo>
                    <a:lnTo>
                      <a:pt x="676" y="1349"/>
                    </a:lnTo>
                    <a:lnTo>
                      <a:pt x="670" y="1352"/>
                    </a:lnTo>
                    <a:lnTo>
                      <a:pt x="661" y="1350"/>
                    </a:lnTo>
                    <a:lnTo>
                      <a:pt x="661" y="1350"/>
                    </a:lnTo>
                    <a:lnTo>
                      <a:pt x="648" y="1349"/>
                    </a:lnTo>
                    <a:lnTo>
                      <a:pt x="618" y="1338"/>
                    </a:lnTo>
                    <a:lnTo>
                      <a:pt x="547" y="1308"/>
                    </a:lnTo>
                    <a:lnTo>
                      <a:pt x="480" y="1280"/>
                    </a:lnTo>
                    <a:lnTo>
                      <a:pt x="467" y="1275"/>
                    </a:lnTo>
                    <a:lnTo>
                      <a:pt x="453" y="1272"/>
                    </a:lnTo>
                    <a:lnTo>
                      <a:pt x="419" y="1260"/>
                    </a:lnTo>
                    <a:lnTo>
                      <a:pt x="344" y="1238"/>
                    </a:lnTo>
                    <a:lnTo>
                      <a:pt x="307" y="1232"/>
                    </a:lnTo>
                    <a:lnTo>
                      <a:pt x="273" y="1238"/>
                    </a:lnTo>
                    <a:lnTo>
                      <a:pt x="260" y="1244"/>
                    </a:lnTo>
                    <a:lnTo>
                      <a:pt x="245" y="1255"/>
                    </a:lnTo>
                    <a:lnTo>
                      <a:pt x="216" y="1279"/>
                    </a:lnTo>
                    <a:lnTo>
                      <a:pt x="157" y="1337"/>
                    </a:lnTo>
                    <a:lnTo>
                      <a:pt x="119" y="1395"/>
                    </a:lnTo>
                    <a:lnTo>
                      <a:pt x="117" y="1407"/>
                    </a:lnTo>
                    <a:lnTo>
                      <a:pt x="114" y="1419"/>
                    </a:lnTo>
                    <a:lnTo>
                      <a:pt x="107" y="1437"/>
                    </a:lnTo>
                    <a:lnTo>
                      <a:pt x="98" y="1447"/>
                    </a:lnTo>
                    <a:lnTo>
                      <a:pt x="90" y="1454"/>
                    </a:lnTo>
                    <a:lnTo>
                      <a:pt x="82" y="1457"/>
                    </a:lnTo>
                    <a:lnTo>
                      <a:pt x="78" y="1457"/>
                    </a:lnTo>
                    <a:lnTo>
                      <a:pt x="78" y="1457"/>
                    </a:lnTo>
                    <a:lnTo>
                      <a:pt x="69" y="1451"/>
                    </a:lnTo>
                    <a:lnTo>
                      <a:pt x="52" y="1438"/>
                    </a:lnTo>
                    <a:lnTo>
                      <a:pt x="18" y="1402"/>
                    </a:lnTo>
                    <a:lnTo>
                      <a:pt x="0" y="1372"/>
                    </a:lnTo>
                    <a:lnTo>
                      <a:pt x="0" y="1366"/>
                    </a:lnTo>
                    <a:lnTo>
                      <a:pt x="0" y="1364"/>
                    </a:lnTo>
                    <a:lnTo>
                      <a:pt x="1" y="1360"/>
                    </a:lnTo>
                    <a:lnTo>
                      <a:pt x="3" y="1356"/>
                    </a:lnTo>
                    <a:lnTo>
                      <a:pt x="7" y="1349"/>
                    </a:lnTo>
                    <a:lnTo>
                      <a:pt x="12" y="1342"/>
                    </a:lnTo>
                    <a:lnTo>
                      <a:pt x="14" y="1336"/>
                    </a:lnTo>
                    <a:lnTo>
                      <a:pt x="14" y="1328"/>
                    </a:lnTo>
                    <a:lnTo>
                      <a:pt x="13" y="1323"/>
                    </a:lnTo>
                    <a:lnTo>
                      <a:pt x="10" y="1319"/>
                    </a:lnTo>
                    <a:lnTo>
                      <a:pt x="8" y="1308"/>
                    </a:lnTo>
                    <a:lnTo>
                      <a:pt x="8" y="1296"/>
                    </a:lnTo>
                    <a:lnTo>
                      <a:pt x="9" y="1284"/>
                    </a:lnTo>
                    <a:lnTo>
                      <a:pt x="12" y="1273"/>
                    </a:lnTo>
                    <a:lnTo>
                      <a:pt x="18" y="1261"/>
                    </a:lnTo>
                    <a:lnTo>
                      <a:pt x="22" y="1256"/>
                    </a:lnTo>
                    <a:lnTo>
                      <a:pt x="25" y="1252"/>
                    </a:lnTo>
                    <a:lnTo>
                      <a:pt x="29" y="1243"/>
                    </a:lnTo>
                    <a:lnTo>
                      <a:pt x="29" y="1234"/>
                    </a:lnTo>
                    <a:lnTo>
                      <a:pt x="28" y="1227"/>
                    </a:lnTo>
                    <a:lnTo>
                      <a:pt x="26" y="1220"/>
                    </a:lnTo>
                    <a:lnTo>
                      <a:pt x="25" y="1218"/>
                    </a:lnTo>
                    <a:lnTo>
                      <a:pt x="25" y="1216"/>
                    </a:lnTo>
                    <a:lnTo>
                      <a:pt x="20" y="1204"/>
                    </a:lnTo>
                    <a:lnTo>
                      <a:pt x="16" y="1189"/>
                    </a:lnTo>
                    <a:lnTo>
                      <a:pt x="10" y="1153"/>
                    </a:lnTo>
                    <a:lnTo>
                      <a:pt x="8" y="1069"/>
                    </a:lnTo>
                    <a:lnTo>
                      <a:pt x="9" y="1003"/>
                    </a:lnTo>
                    <a:lnTo>
                      <a:pt x="9" y="992"/>
                    </a:lnTo>
                    <a:lnTo>
                      <a:pt x="9" y="964"/>
                    </a:lnTo>
                    <a:lnTo>
                      <a:pt x="9" y="894"/>
                    </a:lnTo>
                    <a:lnTo>
                      <a:pt x="4" y="809"/>
                    </a:lnTo>
                    <a:lnTo>
                      <a:pt x="3" y="786"/>
                    </a:lnTo>
                    <a:lnTo>
                      <a:pt x="0" y="763"/>
                    </a:lnTo>
                    <a:lnTo>
                      <a:pt x="0" y="699"/>
                    </a:lnTo>
                    <a:lnTo>
                      <a:pt x="9" y="529"/>
                    </a:lnTo>
                    <a:lnTo>
                      <a:pt x="32" y="334"/>
                    </a:lnTo>
                    <a:lnTo>
                      <a:pt x="40" y="285"/>
                    </a:lnTo>
                    <a:lnTo>
                      <a:pt x="44" y="262"/>
                    </a:lnTo>
                    <a:lnTo>
                      <a:pt x="56" y="219"/>
                    </a:lnTo>
                    <a:lnTo>
                      <a:pt x="89" y="144"/>
                    </a:lnTo>
                    <a:lnTo>
                      <a:pt x="129" y="83"/>
                    </a:lnTo>
                    <a:lnTo>
                      <a:pt x="141" y="70"/>
                    </a:lnTo>
                    <a:lnTo>
                      <a:pt x="143" y="69"/>
                    </a:lnTo>
                    <a:lnTo>
                      <a:pt x="166" y="58"/>
                    </a:lnTo>
                    <a:lnTo>
                      <a:pt x="253" y="22"/>
                    </a:lnTo>
                    <a:lnTo>
                      <a:pt x="356" y="0"/>
                    </a:lnTo>
                    <a:lnTo>
                      <a:pt x="378" y="0"/>
                    </a:lnTo>
                    <a:lnTo>
                      <a:pt x="377" y="0"/>
                    </a:lnTo>
                    <a:lnTo>
                      <a:pt x="378" y="0"/>
                    </a:lnTo>
                    <a:lnTo>
                      <a:pt x="377" y="0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rgbClr val="2BC7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1" name="Freeform 431"/>
              <p:cNvSpPr>
                <a:spLocks/>
              </p:cNvSpPr>
              <p:nvPr/>
            </p:nvSpPr>
            <p:spPr bwMode="auto">
              <a:xfrm>
                <a:off x="4368" y="2460"/>
                <a:ext cx="224" cy="478"/>
              </a:xfrm>
              <a:custGeom>
                <a:avLst/>
                <a:gdLst/>
                <a:ahLst/>
                <a:cxnLst>
                  <a:cxn ang="0">
                    <a:pos x="390" y="5"/>
                  </a:cxn>
                  <a:cxn ang="0">
                    <a:pos x="436" y="48"/>
                  </a:cxn>
                  <a:cxn ang="0">
                    <a:pos x="448" y="137"/>
                  </a:cxn>
                  <a:cxn ang="0">
                    <a:pos x="446" y="240"/>
                  </a:cxn>
                  <a:cxn ang="0">
                    <a:pos x="462" y="458"/>
                  </a:cxn>
                  <a:cxn ang="0">
                    <a:pos x="632" y="1244"/>
                  </a:cxn>
                  <a:cxn ang="0">
                    <a:pos x="661" y="1290"/>
                  </a:cxn>
                  <a:cxn ang="0">
                    <a:pos x="671" y="1320"/>
                  </a:cxn>
                  <a:cxn ang="0">
                    <a:pos x="665" y="1328"/>
                  </a:cxn>
                  <a:cxn ang="0">
                    <a:pos x="651" y="1329"/>
                  </a:cxn>
                  <a:cxn ang="0">
                    <a:pos x="639" y="1328"/>
                  </a:cxn>
                  <a:cxn ang="0">
                    <a:pos x="539" y="1287"/>
                  </a:cxn>
                  <a:cxn ang="0">
                    <a:pos x="459" y="1255"/>
                  </a:cxn>
                  <a:cxn ang="0">
                    <a:pos x="413" y="1241"/>
                  </a:cxn>
                  <a:cxn ang="0">
                    <a:pos x="302" y="1213"/>
                  </a:cxn>
                  <a:cxn ang="0">
                    <a:pos x="256" y="1225"/>
                  </a:cxn>
                  <a:cxn ang="0">
                    <a:pos x="214" y="1259"/>
                  </a:cxn>
                  <a:cxn ang="0">
                    <a:pos x="117" y="1373"/>
                  </a:cxn>
                  <a:cxn ang="0">
                    <a:pos x="112" y="1397"/>
                  </a:cxn>
                  <a:cxn ang="0">
                    <a:pos x="98" y="1425"/>
                  </a:cxn>
                  <a:cxn ang="0">
                    <a:pos x="82" y="1434"/>
                  </a:cxn>
                  <a:cxn ang="0">
                    <a:pos x="79" y="1434"/>
                  </a:cxn>
                  <a:cxn ang="0">
                    <a:pos x="51" y="1416"/>
                  </a:cxn>
                  <a:cxn ang="0">
                    <a:pos x="0" y="1351"/>
                  </a:cxn>
                  <a:cxn ang="0">
                    <a:pos x="0" y="1343"/>
                  </a:cxn>
                  <a:cxn ang="0">
                    <a:pos x="3" y="1335"/>
                  </a:cxn>
                  <a:cxn ang="0">
                    <a:pos x="11" y="1321"/>
                  </a:cxn>
                  <a:cxn ang="0">
                    <a:pos x="13" y="1307"/>
                  </a:cxn>
                  <a:cxn ang="0">
                    <a:pos x="9" y="1298"/>
                  </a:cxn>
                  <a:cxn ang="0">
                    <a:pos x="7" y="1275"/>
                  </a:cxn>
                  <a:cxn ang="0">
                    <a:pos x="21" y="1237"/>
                  </a:cxn>
                  <a:cxn ang="0">
                    <a:pos x="27" y="1229"/>
                  </a:cxn>
                  <a:cxn ang="0">
                    <a:pos x="29" y="1211"/>
                  </a:cxn>
                  <a:cxn ang="0">
                    <a:pos x="24" y="1197"/>
                  </a:cxn>
                  <a:cxn ang="0">
                    <a:pos x="20" y="1185"/>
                  </a:cxn>
                  <a:cxn ang="0">
                    <a:pos x="11" y="1134"/>
                  </a:cxn>
                  <a:cxn ang="0">
                    <a:pos x="9" y="987"/>
                  </a:cxn>
                  <a:cxn ang="0">
                    <a:pos x="9" y="949"/>
                  </a:cxn>
                  <a:cxn ang="0">
                    <a:pos x="4" y="797"/>
                  </a:cxn>
                  <a:cxn ang="0">
                    <a:pos x="0" y="751"/>
                  </a:cxn>
                  <a:cxn ang="0">
                    <a:pos x="9" y="521"/>
                  </a:cxn>
                  <a:cxn ang="0">
                    <a:pos x="40" y="281"/>
                  </a:cxn>
                  <a:cxn ang="0">
                    <a:pos x="55" y="216"/>
                  </a:cxn>
                  <a:cxn ang="0">
                    <a:pos x="128" y="81"/>
                  </a:cxn>
                  <a:cxn ang="0">
                    <a:pos x="141" y="66"/>
                  </a:cxn>
                  <a:cxn ang="0">
                    <a:pos x="250" y="21"/>
                  </a:cxn>
                  <a:cxn ang="0">
                    <a:pos x="372" y="0"/>
                  </a:cxn>
                  <a:cxn ang="0">
                    <a:pos x="372" y="0"/>
                  </a:cxn>
                  <a:cxn ang="0">
                    <a:pos x="372" y="0"/>
                  </a:cxn>
                </a:cxnLst>
                <a:rect l="0" t="0" r="r" b="b"/>
                <a:pathLst>
                  <a:path w="671" h="1434">
                    <a:moveTo>
                      <a:pt x="372" y="0"/>
                    </a:moveTo>
                    <a:lnTo>
                      <a:pt x="390" y="5"/>
                    </a:lnTo>
                    <a:lnTo>
                      <a:pt x="418" y="21"/>
                    </a:lnTo>
                    <a:lnTo>
                      <a:pt x="436" y="48"/>
                    </a:lnTo>
                    <a:lnTo>
                      <a:pt x="445" y="86"/>
                    </a:lnTo>
                    <a:lnTo>
                      <a:pt x="448" y="137"/>
                    </a:lnTo>
                    <a:lnTo>
                      <a:pt x="448" y="203"/>
                    </a:lnTo>
                    <a:lnTo>
                      <a:pt x="446" y="240"/>
                    </a:lnTo>
                    <a:lnTo>
                      <a:pt x="446" y="293"/>
                    </a:lnTo>
                    <a:lnTo>
                      <a:pt x="462" y="458"/>
                    </a:lnTo>
                    <a:lnTo>
                      <a:pt x="534" y="899"/>
                    </a:lnTo>
                    <a:lnTo>
                      <a:pt x="632" y="1244"/>
                    </a:lnTo>
                    <a:lnTo>
                      <a:pt x="657" y="1280"/>
                    </a:lnTo>
                    <a:lnTo>
                      <a:pt x="661" y="1290"/>
                    </a:lnTo>
                    <a:lnTo>
                      <a:pt x="671" y="1313"/>
                    </a:lnTo>
                    <a:lnTo>
                      <a:pt x="671" y="1320"/>
                    </a:lnTo>
                    <a:lnTo>
                      <a:pt x="669" y="1324"/>
                    </a:lnTo>
                    <a:lnTo>
                      <a:pt x="665" y="1328"/>
                    </a:lnTo>
                    <a:lnTo>
                      <a:pt x="659" y="1331"/>
                    </a:lnTo>
                    <a:lnTo>
                      <a:pt x="651" y="1329"/>
                    </a:lnTo>
                    <a:lnTo>
                      <a:pt x="651" y="1329"/>
                    </a:lnTo>
                    <a:lnTo>
                      <a:pt x="639" y="1328"/>
                    </a:lnTo>
                    <a:lnTo>
                      <a:pt x="610" y="1317"/>
                    </a:lnTo>
                    <a:lnTo>
                      <a:pt x="539" y="1287"/>
                    </a:lnTo>
                    <a:lnTo>
                      <a:pt x="471" y="1259"/>
                    </a:lnTo>
                    <a:lnTo>
                      <a:pt x="459" y="1255"/>
                    </a:lnTo>
                    <a:lnTo>
                      <a:pt x="445" y="1252"/>
                    </a:lnTo>
                    <a:lnTo>
                      <a:pt x="413" y="1241"/>
                    </a:lnTo>
                    <a:lnTo>
                      <a:pt x="339" y="1218"/>
                    </a:lnTo>
                    <a:lnTo>
                      <a:pt x="302" y="1213"/>
                    </a:lnTo>
                    <a:lnTo>
                      <a:pt x="270" y="1218"/>
                    </a:lnTo>
                    <a:lnTo>
                      <a:pt x="256" y="1225"/>
                    </a:lnTo>
                    <a:lnTo>
                      <a:pt x="243" y="1235"/>
                    </a:lnTo>
                    <a:lnTo>
                      <a:pt x="214" y="1259"/>
                    </a:lnTo>
                    <a:lnTo>
                      <a:pt x="156" y="1316"/>
                    </a:lnTo>
                    <a:lnTo>
                      <a:pt x="117" y="1373"/>
                    </a:lnTo>
                    <a:lnTo>
                      <a:pt x="114" y="1385"/>
                    </a:lnTo>
                    <a:lnTo>
                      <a:pt x="112" y="1397"/>
                    </a:lnTo>
                    <a:lnTo>
                      <a:pt x="106" y="1414"/>
                    </a:lnTo>
                    <a:lnTo>
                      <a:pt x="98" y="1425"/>
                    </a:lnTo>
                    <a:lnTo>
                      <a:pt x="89" y="1432"/>
                    </a:lnTo>
                    <a:lnTo>
                      <a:pt x="82" y="1434"/>
                    </a:lnTo>
                    <a:lnTo>
                      <a:pt x="79" y="1434"/>
                    </a:lnTo>
                    <a:lnTo>
                      <a:pt x="79" y="1434"/>
                    </a:lnTo>
                    <a:lnTo>
                      <a:pt x="69" y="1429"/>
                    </a:lnTo>
                    <a:lnTo>
                      <a:pt x="51" y="1416"/>
                    </a:lnTo>
                    <a:lnTo>
                      <a:pt x="19" y="1380"/>
                    </a:lnTo>
                    <a:lnTo>
                      <a:pt x="0" y="1351"/>
                    </a:lnTo>
                    <a:lnTo>
                      <a:pt x="0" y="1345"/>
                    </a:lnTo>
                    <a:lnTo>
                      <a:pt x="0" y="1343"/>
                    </a:lnTo>
                    <a:lnTo>
                      <a:pt x="2" y="1339"/>
                    </a:lnTo>
                    <a:lnTo>
                      <a:pt x="3" y="1335"/>
                    </a:lnTo>
                    <a:lnTo>
                      <a:pt x="7" y="1328"/>
                    </a:lnTo>
                    <a:lnTo>
                      <a:pt x="11" y="1321"/>
                    </a:lnTo>
                    <a:lnTo>
                      <a:pt x="13" y="1315"/>
                    </a:lnTo>
                    <a:lnTo>
                      <a:pt x="13" y="1307"/>
                    </a:lnTo>
                    <a:lnTo>
                      <a:pt x="12" y="1302"/>
                    </a:lnTo>
                    <a:lnTo>
                      <a:pt x="9" y="1298"/>
                    </a:lnTo>
                    <a:lnTo>
                      <a:pt x="8" y="1287"/>
                    </a:lnTo>
                    <a:lnTo>
                      <a:pt x="7" y="1275"/>
                    </a:lnTo>
                    <a:lnTo>
                      <a:pt x="12" y="1252"/>
                    </a:lnTo>
                    <a:lnTo>
                      <a:pt x="21" y="1237"/>
                    </a:lnTo>
                    <a:lnTo>
                      <a:pt x="24" y="1233"/>
                    </a:lnTo>
                    <a:lnTo>
                      <a:pt x="27" y="1229"/>
                    </a:lnTo>
                    <a:lnTo>
                      <a:pt x="29" y="1219"/>
                    </a:lnTo>
                    <a:lnTo>
                      <a:pt x="29" y="1211"/>
                    </a:lnTo>
                    <a:lnTo>
                      <a:pt x="27" y="1203"/>
                    </a:lnTo>
                    <a:lnTo>
                      <a:pt x="24" y="1197"/>
                    </a:lnTo>
                    <a:lnTo>
                      <a:pt x="25" y="1197"/>
                    </a:lnTo>
                    <a:lnTo>
                      <a:pt x="20" y="1185"/>
                    </a:lnTo>
                    <a:lnTo>
                      <a:pt x="16" y="1170"/>
                    </a:lnTo>
                    <a:lnTo>
                      <a:pt x="11" y="1134"/>
                    </a:lnTo>
                    <a:lnTo>
                      <a:pt x="8" y="1052"/>
                    </a:lnTo>
                    <a:lnTo>
                      <a:pt x="9" y="987"/>
                    </a:lnTo>
                    <a:lnTo>
                      <a:pt x="9" y="976"/>
                    </a:lnTo>
                    <a:lnTo>
                      <a:pt x="9" y="949"/>
                    </a:lnTo>
                    <a:lnTo>
                      <a:pt x="8" y="880"/>
                    </a:lnTo>
                    <a:lnTo>
                      <a:pt x="4" y="797"/>
                    </a:lnTo>
                    <a:lnTo>
                      <a:pt x="3" y="775"/>
                    </a:lnTo>
                    <a:lnTo>
                      <a:pt x="0" y="751"/>
                    </a:lnTo>
                    <a:lnTo>
                      <a:pt x="0" y="689"/>
                    </a:lnTo>
                    <a:lnTo>
                      <a:pt x="9" y="521"/>
                    </a:lnTo>
                    <a:lnTo>
                      <a:pt x="32" y="329"/>
                    </a:lnTo>
                    <a:lnTo>
                      <a:pt x="40" y="281"/>
                    </a:lnTo>
                    <a:lnTo>
                      <a:pt x="44" y="259"/>
                    </a:lnTo>
                    <a:lnTo>
                      <a:pt x="55" y="216"/>
                    </a:lnTo>
                    <a:lnTo>
                      <a:pt x="86" y="142"/>
                    </a:lnTo>
                    <a:lnTo>
                      <a:pt x="128" y="81"/>
                    </a:lnTo>
                    <a:lnTo>
                      <a:pt x="138" y="68"/>
                    </a:lnTo>
                    <a:lnTo>
                      <a:pt x="141" y="66"/>
                    </a:lnTo>
                    <a:lnTo>
                      <a:pt x="163" y="56"/>
                    </a:lnTo>
                    <a:lnTo>
                      <a:pt x="250" y="21"/>
                    </a:lnTo>
                    <a:lnTo>
                      <a:pt x="349" y="0"/>
                    </a:lnTo>
                    <a:lnTo>
                      <a:pt x="372" y="0"/>
                    </a:lnTo>
                    <a:lnTo>
                      <a:pt x="371" y="0"/>
                    </a:lnTo>
                    <a:lnTo>
                      <a:pt x="372" y="0"/>
                    </a:lnTo>
                    <a:lnTo>
                      <a:pt x="371" y="0"/>
                    </a:lnTo>
                    <a:lnTo>
                      <a:pt x="372" y="0"/>
                    </a:lnTo>
                    <a:lnTo>
                      <a:pt x="372" y="0"/>
                    </a:lnTo>
                    <a:close/>
                  </a:path>
                </a:pathLst>
              </a:custGeom>
              <a:solidFill>
                <a:srgbClr val="1FBD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2" name="Freeform 432"/>
              <p:cNvSpPr>
                <a:spLocks/>
              </p:cNvSpPr>
              <p:nvPr/>
            </p:nvSpPr>
            <p:spPr bwMode="auto">
              <a:xfrm>
                <a:off x="4370" y="2466"/>
                <a:ext cx="220" cy="470"/>
              </a:xfrm>
              <a:custGeom>
                <a:avLst/>
                <a:gdLst/>
                <a:ahLst/>
                <a:cxnLst>
                  <a:cxn ang="0">
                    <a:pos x="384" y="5"/>
                  </a:cxn>
                  <a:cxn ang="0">
                    <a:pos x="428" y="47"/>
                  </a:cxn>
                  <a:cxn ang="0">
                    <a:pos x="441" y="135"/>
                  </a:cxn>
                  <a:cxn ang="0">
                    <a:pos x="440" y="236"/>
                  </a:cxn>
                  <a:cxn ang="0">
                    <a:pos x="454" y="451"/>
                  </a:cxn>
                  <a:cxn ang="0">
                    <a:pos x="622" y="1224"/>
                  </a:cxn>
                  <a:cxn ang="0">
                    <a:pos x="651" y="1269"/>
                  </a:cxn>
                  <a:cxn ang="0">
                    <a:pos x="660" y="1299"/>
                  </a:cxn>
                  <a:cxn ang="0">
                    <a:pos x="655" y="1307"/>
                  </a:cxn>
                  <a:cxn ang="0">
                    <a:pos x="640" y="1308"/>
                  </a:cxn>
                  <a:cxn ang="0">
                    <a:pos x="628" y="1307"/>
                  </a:cxn>
                  <a:cxn ang="0">
                    <a:pos x="530" y="1266"/>
                  </a:cxn>
                  <a:cxn ang="0">
                    <a:pos x="453" y="1235"/>
                  </a:cxn>
                  <a:cxn ang="0">
                    <a:pos x="407" y="1221"/>
                  </a:cxn>
                  <a:cxn ang="0">
                    <a:pos x="297" y="1193"/>
                  </a:cxn>
                  <a:cxn ang="0">
                    <a:pos x="253" y="1205"/>
                  </a:cxn>
                  <a:cxn ang="0">
                    <a:pos x="210" y="1238"/>
                  </a:cxn>
                  <a:cxn ang="0">
                    <a:pos x="116" y="1351"/>
                  </a:cxn>
                  <a:cxn ang="0">
                    <a:pos x="111" y="1375"/>
                  </a:cxn>
                  <a:cxn ang="0">
                    <a:pos x="96" y="1401"/>
                  </a:cxn>
                  <a:cxn ang="0">
                    <a:pos x="80" y="1411"/>
                  </a:cxn>
                  <a:cxn ang="0">
                    <a:pos x="76" y="1411"/>
                  </a:cxn>
                  <a:cxn ang="0">
                    <a:pos x="50" y="1392"/>
                  </a:cxn>
                  <a:cxn ang="0">
                    <a:pos x="0" y="1328"/>
                  </a:cxn>
                  <a:cxn ang="0">
                    <a:pos x="0" y="1320"/>
                  </a:cxn>
                  <a:cxn ang="0">
                    <a:pos x="3" y="1314"/>
                  </a:cxn>
                  <a:cxn ang="0">
                    <a:pos x="11" y="1300"/>
                  </a:cxn>
                  <a:cxn ang="0">
                    <a:pos x="14" y="1286"/>
                  </a:cxn>
                  <a:cxn ang="0">
                    <a:pos x="10" y="1277"/>
                  </a:cxn>
                  <a:cxn ang="0">
                    <a:pos x="7" y="1255"/>
                  </a:cxn>
                  <a:cxn ang="0">
                    <a:pos x="18" y="1222"/>
                  </a:cxn>
                  <a:cxn ang="0">
                    <a:pos x="24" y="1213"/>
                  </a:cxn>
                  <a:cxn ang="0">
                    <a:pos x="28" y="1200"/>
                  </a:cxn>
                  <a:cxn ang="0">
                    <a:pos x="26" y="1184"/>
                  </a:cxn>
                  <a:cxn ang="0">
                    <a:pos x="24" y="1177"/>
                  </a:cxn>
                  <a:cxn ang="0">
                    <a:pos x="15" y="1151"/>
                  </a:cxn>
                  <a:cxn ang="0">
                    <a:pos x="8" y="1035"/>
                  </a:cxn>
                  <a:cxn ang="0">
                    <a:pos x="10" y="961"/>
                  </a:cxn>
                  <a:cxn ang="0">
                    <a:pos x="8" y="864"/>
                  </a:cxn>
                  <a:cxn ang="0">
                    <a:pos x="3" y="762"/>
                  </a:cxn>
                  <a:cxn ang="0">
                    <a:pos x="0" y="677"/>
                  </a:cxn>
                  <a:cxn ang="0">
                    <a:pos x="31" y="324"/>
                  </a:cxn>
                  <a:cxn ang="0">
                    <a:pos x="43" y="254"/>
                  </a:cxn>
                  <a:cxn ang="0">
                    <a:pos x="85" y="139"/>
                  </a:cxn>
                  <a:cxn ang="0">
                    <a:pos x="136" y="66"/>
                  </a:cxn>
                  <a:cxn ang="0">
                    <a:pos x="160" y="54"/>
                  </a:cxn>
                  <a:cxn ang="0">
                    <a:pos x="344" y="0"/>
                  </a:cxn>
                  <a:cxn ang="0">
                    <a:pos x="366" y="0"/>
                  </a:cxn>
                  <a:cxn ang="0">
                    <a:pos x="366" y="0"/>
                  </a:cxn>
                  <a:cxn ang="0">
                    <a:pos x="367" y="0"/>
                  </a:cxn>
                </a:cxnLst>
                <a:rect l="0" t="0" r="r" b="b"/>
                <a:pathLst>
                  <a:path w="660" h="1411">
                    <a:moveTo>
                      <a:pt x="367" y="0"/>
                    </a:moveTo>
                    <a:lnTo>
                      <a:pt x="384" y="5"/>
                    </a:lnTo>
                    <a:lnTo>
                      <a:pt x="412" y="20"/>
                    </a:lnTo>
                    <a:lnTo>
                      <a:pt x="428" y="47"/>
                    </a:lnTo>
                    <a:lnTo>
                      <a:pt x="437" y="85"/>
                    </a:lnTo>
                    <a:lnTo>
                      <a:pt x="441" y="135"/>
                    </a:lnTo>
                    <a:lnTo>
                      <a:pt x="440" y="199"/>
                    </a:lnTo>
                    <a:lnTo>
                      <a:pt x="440" y="236"/>
                    </a:lnTo>
                    <a:lnTo>
                      <a:pt x="440" y="288"/>
                    </a:lnTo>
                    <a:lnTo>
                      <a:pt x="454" y="451"/>
                    </a:lnTo>
                    <a:lnTo>
                      <a:pt x="525" y="885"/>
                    </a:lnTo>
                    <a:lnTo>
                      <a:pt x="622" y="1224"/>
                    </a:lnTo>
                    <a:lnTo>
                      <a:pt x="647" y="1259"/>
                    </a:lnTo>
                    <a:lnTo>
                      <a:pt x="651" y="1269"/>
                    </a:lnTo>
                    <a:lnTo>
                      <a:pt x="660" y="1292"/>
                    </a:lnTo>
                    <a:lnTo>
                      <a:pt x="660" y="1299"/>
                    </a:lnTo>
                    <a:lnTo>
                      <a:pt x="659" y="1303"/>
                    </a:lnTo>
                    <a:lnTo>
                      <a:pt x="655" y="1307"/>
                    </a:lnTo>
                    <a:lnTo>
                      <a:pt x="648" y="1310"/>
                    </a:lnTo>
                    <a:lnTo>
                      <a:pt x="640" y="1308"/>
                    </a:lnTo>
                    <a:lnTo>
                      <a:pt x="640" y="1308"/>
                    </a:lnTo>
                    <a:lnTo>
                      <a:pt x="628" y="1307"/>
                    </a:lnTo>
                    <a:lnTo>
                      <a:pt x="599" y="1296"/>
                    </a:lnTo>
                    <a:lnTo>
                      <a:pt x="530" y="1266"/>
                    </a:lnTo>
                    <a:lnTo>
                      <a:pt x="465" y="1239"/>
                    </a:lnTo>
                    <a:lnTo>
                      <a:pt x="453" y="1235"/>
                    </a:lnTo>
                    <a:lnTo>
                      <a:pt x="439" y="1231"/>
                    </a:lnTo>
                    <a:lnTo>
                      <a:pt x="407" y="1221"/>
                    </a:lnTo>
                    <a:lnTo>
                      <a:pt x="332" y="1198"/>
                    </a:lnTo>
                    <a:lnTo>
                      <a:pt x="297" y="1193"/>
                    </a:lnTo>
                    <a:lnTo>
                      <a:pt x="265" y="1198"/>
                    </a:lnTo>
                    <a:lnTo>
                      <a:pt x="253" y="1205"/>
                    </a:lnTo>
                    <a:lnTo>
                      <a:pt x="239" y="1216"/>
                    </a:lnTo>
                    <a:lnTo>
                      <a:pt x="210" y="1238"/>
                    </a:lnTo>
                    <a:lnTo>
                      <a:pt x="152" y="1295"/>
                    </a:lnTo>
                    <a:lnTo>
                      <a:pt x="116" y="1351"/>
                    </a:lnTo>
                    <a:lnTo>
                      <a:pt x="113" y="1363"/>
                    </a:lnTo>
                    <a:lnTo>
                      <a:pt x="111" y="1375"/>
                    </a:lnTo>
                    <a:lnTo>
                      <a:pt x="104" y="1391"/>
                    </a:lnTo>
                    <a:lnTo>
                      <a:pt x="96" y="1401"/>
                    </a:lnTo>
                    <a:lnTo>
                      <a:pt x="88" y="1408"/>
                    </a:lnTo>
                    <a:lnTo>
                      <a:pt x="80" y="1411"/>
                    </a:lnTo>
                    <a:lnTo>
                      <a:pt x="76" y="1411"/>
                    </a:lnTo>
                    <a:lnTo>
                      <a:pt x="76" y="1411"/>
                    </a:lnTo>
                    <a:lnTo>
                      <a:pt x="67" y="1407"/>
                    </a:lnTo>
                    <a:lnTo>
                      <a:pt x="50" y="1392"/>
                    </a:lnTo>
                    <a:lnTo>
                      <a:pt x="18" y="1358"/>
                    </a:lnTo>
                    <a:lnTo>
                      <a:pt x="0" y="1328"/>
                    </a:lnTo>
                    <a:lnTo>
                      <a:pt x="0" y="1323"/>
                    </a:lnTo>
                    <a:lnTo>
                      <a:pt x="0" y="1320"/>
                    </a:lnTo>
                    <a:lnTo>
                      <a:pt x="2" y="1316"/>
                    </a:lnTo>
                    <a:lnTo>
                      <a:pt x="3" y="1314"/>
                    </a:lnTo>
                    <a:lnTo>
                      <a:pt x="7" y="1307"/>
                    </a:lnTo>
                    <a:lnTo>
                      <a:pt x="11" y="1300"/>
                    </a:lnTo>
                    <a:lnTo>
                      <a:pt x="14" y="1294"/>
                    </a:lnTo>
                    <a:lnTo>
                      <a:pt x="14" y="1286"/>
                    </a:lnTo>
                    <a:lnTo>
                      <a:pt x="12" y="1281"/>
                    </a:lnTo>
                    <a:lnTo>
                      <a:pt x="10" y="1277"/>
                    </a:lnTo>
                    <a:lnTo>
                      <a:pt x="7" y="1266"/>
                    </a:lnTo>
                    <a:lnTo>
                      <a:pt x="7" y="1255"/>
                    </a:lnTo>
                    <a:lnTo>
                      <a:pt x="8" y="1245"/>
                    </a:lnTo>
                    <a:lnTo>
                      <a:pt x="18" y="1222"/>
                    </a:lnTo>
                    <a:lnTo>
                      <a:pt x="22" y="1217"/>
                    </a:lnTo>
                    <a:lnTo>
                      <a:pt x="24" y="1213"/>
                    </a:lnTo>
                    <a:lnTo>
                      <a:pt x="26" y="1209"/>
                    </a:lnTo>
                    <a:lnTo>
                      <a:pt x="28" y="1200"/>
                    </a:lnTo>
                    <a:lnTo>
                      <a:pt x="28" y="1192"/>
                    </a:lnTo>
                    <a:lnTo>
                      <a:pt x="26" y="1184"/>
                    </a:lnTo>
                    <a:lnTo>
                      <a:pt x="23" y="1177"/>
                    </a:lnTo>
                    <a:lnTo>
                      <a:pt x="24" y="1177"/>
                    </a:lnTo>
                    <a:lnTo>
                      <a:pt x="19" y="1165"/>
                    </a:lnTo>
                    <a:lnTo>
                      <a:pt x="15" y="1151"/>
                    </a:lnTo>
                    <a:lnTo>
                      <a:pt x="11" y="1115"/>
                    </a:lnTo>
                    <a:lnTo>
                      <a:pt x="8" y="1035"/>
                    </a:lnTo>
                    <a:lnTo>
                      <a:pt x="10" y="971"/>
                    </a:lnTo>
                    <a:lnTo>
                      <a:pt x="10" y="961"/>
                    </a:lnTo>
                    <a:lnTo>
                      <a:pt x="10" y="933"/>
                    </a:lnTo>
                    <a:lnTo>
                      <a:pt x="8" y="864"/>
                    </a:lnTo>
                    <a:lnTo>
                      <a:pt x="4" y="783"/>
                    </a:lnTo>
                    <a:lnTo>
                      <a:pt x="3" y="762"/>
                    </a:lnTo>
                    <a:lnTo>
                      <a:pt x="0" y="739"/>
                    </a:lnTo>
                    <a:lnTo>
                      <a:pt x="0" y="677"/>
                    </a:lnTo>
                    <a:lnTo>
                      <a:pt x="8" y="512"/>
                    </a:lnTo>
                    <a:lnTo>
                      <a:pt x="31" y="324"/>
                    </a:lnTo>
                    <a:lnTo>
                      <a:pt x="39" y="276"/>
                    </a:lnTo>
                    <a:lnTo>
                      <a:pt x="43" y="254"/>
                    </a:lnTo>
                    <a:lnTo>
                      <a:pt x="54" y="212"/>
                    </a:lnTo>
                    <a:lnTo>
                      <a:pt x="85" y="139"/>
                    </a:lnTo>
                    <a:lnTo>
                      <a:pt x="125" y="80"/>
                    </a:lnTo>
                    <a:lnTo>
                      <a:pt x="136" y="66"/>
                    </a:lnTo>
                    <a:lnTo>
                      <a:pt x="139" y="65"/>
                    </a:lnTo>
                    <a:lnTo>
                      <a:pt x="160" y="54"/>
                    </a:lnTo>
                    <a:lnTo>
                      <a:pt x="246" y="20"/>
                    </a:lnTo>
                    <a:lnTo>
                      <a:pt x="344" y="0"/>
                    </a:lnTo>
                    <a:lnTo>
                      <a:pt x="367" y="0"/>
                    </a:lnTo>
                    <a:lnTo>
                      <a:pt x="366" y="0"/>
                    </a:lnTo>
                    <a:lnTo>
                      <a:pt x="367" y="0"/>
                    </a:lnTo>
                    <a:lnTo>
                      <a:pt x="366" y="0"/>
                    </a:lnTo>
                    <a:lnTo>
                      <a:pt x="367" y="0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17B8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3" name="Freeform 433"/>
              <p:cNvSpPr>
                <a:spLocks/>
              </p:cNvSpPr>
              <p:nvPr/>
            </p:nvSpPr>
            <p:spPr bwMode="auto">
              <a:xfrm>
                <a:off x="4372" y="2472"/>
                <a:ext cx="216" cy="462"/>
              </a:xfrm>
              <a:custGeom>
                <a:avLst/>
                <a:gdLst/>
                <a:ahLst/>
                <a:cxnLst>
                  <a:cxn ang="0">
                    <a:pos x="377" y="4"/>
                  </a:cxn>
                  <a:cxn ang="0">
                    <a:pos x="421" y="45"/>
                  </a:cxn>
                  <a:cxn ang="0">
                    <a:pos x="433" y="133"/>
                  </a:cxn>
                  <a:cxn ang="0">
                    <a:pos x="431" y="233"/>
                  </a:cxn>
                  <a:cxn ang="0">
                    <a:pos x="447" y="444"/>
                  </a:cxn>
                  <a:cxn ang="0">
                    <a:pos x="610" y="1204"/>
                  </a:cxn>
                  <a:cxn ang="0">
                    <a:pos x="640" y="1248"/>
                  </a:cxn>
                  <a:cxn ang="0">
                    <a:pos x="649" y="1277"/>
                  </a:cxn>
                  <a:cxn ang="0">
                    <a:pos x="644" y="1286"/>
                  </a:cxn>
                  <a:cxn ang="0">
                    <a:pos x="629" y="1286"/>
                  </a:cxn>
                  <a:cxn ang="0">
                    <a:pos x="617" y="1285"/>
                  </a:cxn>
                  <a:cxn ang="0">
                    <a:pos x="522" y="1245"/>
                  </a:cxn>
                  <a:cxn ang="0">
                    <a:pos x="445" y="1214"/>
                  </a:cxn>
                  <a:cxn ang="0">
                    <a:pos x="399" y="1200"/>
                  </a:cxn>
                  <a:cxn ang="0">
                    <a:pos x="291" y="1173"/>
                  </a:cxn>
                  <a:cxn ang="0">
                    <a:pos x="247" y="1185"/>
                  </a:cxn>
                  <a:cxn ang="0">
                    <a:pos x="206" y="1218"/>
                  </a:cxn>
                  <a:cxn ang="0">
                    <a:pos x="113" y="1329"/>
                  </a:cxn>
                  <a:cxn ang="0">
                    <a:pos x="107" y="1352"/>
                  </a:cxn>
                  <a:cxn ang="0">
                    <a:pos x="94" y="1379"/>
                  </a:cxn>
                  <a:cxn ang="0">
                    <a:pos x="78" y="1388"/>
                  </a:cxn>
                  <a:cxn ang="0">
                    <a:pos x="74" y="1388"/>
                  </a:cxn>
                  <a:cxn ang="0">
                    <a:pos x="48" y="1370"/>
                  </a:cxn>
                  <a:cxn ang="0">
                    <a:pos x="0" y="1307"/>
                  </a:cxn>
                  <a:cxn ang="0">
                    <a:pos x="0" y="1299"/>
                  </a:cxn>
                  <a:cxn ang="0">
                    <a:pos x="2" y="1293"/>
                  </a:cxn>
                  <a:cxn ang="0">
                    <a:pos x="13" y="1273"/>
                  </a:cxn>
                  <a:cxn ang="0">
                    <a:pos x="9" y="1256"/>
                  </a:cxn>
                  <a:cxn ang="0">
                    <a:pos x="5" y="1236"/>
                  </a:cxn>
                  <a:cxn ang="0">
                    <a:pos x="10" y="1213"/>
                  </a:cxn>
                  <a:cxn ang="0">
                    <a:pos x="20" y="1197"/>
                  </a:cxn>
                  <a:cxn ang="0">
                    <a:pos x="26" y="1184"/>
                  </a:cxn>
                  <a:cxn ang="0">
                    <a:pos x="26" y="1168"/>
                  </a:cxn>
                  <a:cxn ang="0">
                    <a:pos x="24" y="1160"/>
                  </a:cxn>
                  <a:cxn ang="0">
                    <a:pos x="18" y="1148"/>
                  </a:cxn>
                  <a:cxn ang="0">
                    <a:pos x="10" y="1098"/>
                  </a:cxn>
                  <a:cxn ang="0">
                    <a:pos x="9" y="956"/>
                  </a:cxn>
                  <a:cxn ang="0">
                    <a:pos x="8" y="919"/>
                  </a:cxn>
                  <a:cxn ang="0">
                    <a:pos x="4" y="771"/>
                  </a:cxn>
                  <a:cxn ang="0">
                    <a:pos x="0" y="727"/>
                  </a:cxn>
                  <a:cxn ang="0">
                    <a:pos x="8" y="505"/>
                  </a:cxn>
                  <a:cxn ang="0">
                    <a:pos x="38" y="272"/>
                  </a:cxn>
                  <a:cxn ang="0">
                    <a:pos x="53" y="209"/>
                  </a:cxn>
                  <a:cxn ang="0">
                    <a:pos x="122" y="79"/>
                  </a:cxn>
                  <a:cxn ang="0">
                    <a:pos x="135" y="64"/>
                  </a:cxn>
                  <a:cxn ang="0">
                    <a:pos x="241" y="20"/>
                  </a:cxn>
                  <a:cxn ang="0">
                    <a:pos x="360" y="0"/>
                  </a:cxn>
                  <a:cxn ang="0">
                    <a:pos x="360" y="0"/>
                  </a:cxn>
                  <a:cxn ang="0">
                    <a:pos x="360" y="0"/>
                  </a:cxn>
                </a:cxnLst>
                <a:rect l="0" t="0" r="r" b="b"/>
                <a:pathLst>
                  <a:path w="649" h="1388">
                    <a:moveTo>
                      <a:pt x="360" y="0"/>
                    </a:moveTo>
                    <a:lnTo>
                      <a:pt x="377" y="4"/>
                    </a:lnTo>
                    <a:lnTo>
                      <a:pt x="405" y="20"/>
                    </a:lnTo>
                    <a:lnTo>
                      <a:pt x="421" y="45"/>
                    </a:lnTo>
                    <a:lnTo>
                      <a:pt x="430" y="83"/>
                    </a:lnTo>
                    <a:lnTo>
                      <a:pt x="433" y="133"/>
                    </a:lnTo>
                    <a:lnTo>
                      <a:pt x="433" y="197"/>
                    </a:lnTo>
                    <a:lnTo>
                      <a:pt x="431" y="233"/>
                    </a:lnTo>
                    <a:lnTo>
                      <a:pt x="431" y="284"/>
                    </a:lnTo>
                    <a:lnTo>
                      <a:pt x="447" y="444"/>
                    </a:lnTo>
                    <a:lnTo>
                      <a:pt x="516" y="869"/>
                    </a:lnTo>
                    <a:lnTo>
                      <a:pt x="610" y="1204"/>
                    </a:lnTo>
                    <a:lnTo>
                      <a:pt x="636" y="1238"/>
                    </a:lnTo>
                    <a:lnTo>
                      <a:pt x="640" y="1248"/>
                    </a:lnTo>
                    <a:lnTo>
                      <a:pt x="649" y="1272"/>
                    </a:lnTo>
                    <a:lnTo>
                      <a:pt x="649" y="1277"/>
                    </a:lnTo>
                    <a:lnTo>
                      <a:pt x="648" y="1282"/>
                    </a:lnTo>
                    <a:lnTo>
                      <a:pt x="644" y="1286"/>
                    </a:lnTo>
                    <a:lnTo>
                      <a:pt x="637" y="1287"/>
                    </a:lnTo>
                    <a:lnTo>
                      <a:pt x="629" y="1286"/>
                    </a:lnTo>
                    <a:lnTo>
                      <a:pt x="629" y="1286"/>
                    </a:lnTo>
                    <a:lnTo>
                      <a:pt x="617" y="1285"/>
                    </a:lnTo>
                    <a:lnTo>
                      <a:pt x="589" y="1275"/>
                    </a:lnTo>
                    <a:lnTo>
                      <a:pt x="522" y="1245"/>
                    </a:lnTo>
                    <a:lnTo>
                      <a:pt x="456" y="1218"/>
                    </a:lnTo>
                    <a:lnTo>
                      <a:pt x="445" y="1214"/>
                    </a:lnTo>
                    <a:lnTo>
                      <a:pt x="431" y="1212"/>
                    </a:lnTo>
                    <a:lnTo>
                      <a:pt x="399" y="1200"/>
                    </a:lnTo>
                    <a:lnTo>
                      <a:pt x="326" y="1179"/>
                    </a:lnTo>
                    <a:lnTo>
                      <a:pt x="291" y="1173"/>
                    </a:lnTo>
                    <a:lnTo>
                      <a:pt x="259" y="1179"/>
                    </a:lnTo>
                    <a:lnTo>
                      <a:pt x="247" y="1185"/>
                    </a:lnTo>
                    <a:lnTo>
                      <a:pt x="233" y="1196"/>
                    </a:lnTo>
                    <a:lnTo>
                      <a:pt x="206" y="1218"/>
                    </a:lnTo>
                    <a:lnTo>
                      <a:pt x="148" y="1273"/>
                    </a:lnTo>
                    <a:lnTo>
                      <a:pt x="113" y="1329"/>
                    </a:lnTo>
                    <a:lnTo>
                      <a:pt x="110" y="1341"/>
                    </a:lnTo>
                    <a:lnTo>
                      <a:pt x="107" y="1352"/>
                    </a:lnTo>
                    <a:lnTo>
                      <a:pt x="102" y="1368"/>
                    </a:lnTo>
                    <a:lnTo>
                      <a:pt x="94" y="1379"/>
                    </a:lnTo>
                    <a:lnTo>
                      <a:pt x="85" y="1386"/>
                    </a:lnTo>
                    <a:lnTo>
                      <a:pt x="78" y="1388"/>
                    </a:lnTo>
                    <a:lnTo>
                      <a:pt x="74" y="1388"/>
                    </a:lnTo>
                    <a:lnTo>
                      <a:pt x="74" y="1388"/>
                    </a:lnTo>
                    <a:lnTo>
                      <a:pt x="65" y="1384"/>
                    </a:lnTo>
                    <a:lnTo>
                      <a:pt x="48" y="1370"/>
                    </a:lnTo>
                    <a:lnTo>
                      <a:pt x="17" y="1337"/>
                    </a:lnTo>
                    <a:lnTo>
                      <a:pt x="0" y="1307"/>
                    </a:lnTo>
                    <a:lnTo>
                      <a:pt x="0" y="1302"/>
                    </a:lnTo>
                    <a:lnTo>
                      <a:pt x="0" y="1299"/>
                    </a:lnTo>
                    <a:lnTo>
                      <a:pt x="1" y="1295"/>
                    </a:lnTo>
                    <a:lnTo>
                      <a:pt x="2" y="1293"/>
                    </a:lnTo>
                    <a:lnTo>
                      <a:pt x="6" y="1286"/>
                    </a:lnTo>
                    <a:lnTo>
                      <a:pt x="13" y="1273"/>
                    </a:lnTo>
                    <a:lnTo>
                      <a:pt x="12" y="1260"/>
                    </a:lnTo>
                    <a:lnTo>
                      <a:pt x="9" y="1256"/>
                    </a:lnTo>
                    <a:lnTo>
                      <a:pt x="6" y="1246"/>
                    </a:lnTo>
                    <a:lnTo>
                      <a:pt x="5" y="1236"/>
                    </a:lnTo>
                    <a:lnTo>
                      <a:pt x="6" y="1224"/>
                    </a:lnTo>
                    <a:lnTo>
                      <a:pt x="10" y="1213"/>
                    </a:lnTo>
                    <a:lnTo>
                      <a:pt x="16" y="1203"/>
                    </a:lnTo>
                    <a:lnTo>
                      <a:pt x="20" y="1197"/>
                    </a:lnTo>
                    <a:lnTo>
                      <a:pt x="22" y="1193"/>
                    </a:lnTo>
                    <a:lnTo>
                      <a:pt x="26" y="1184"/>
                    </a:lnTo>
                    <a:lnTo>
                      <a:pt x="28" y="1176"/>
                    </a:lnTo>
                    <a:lnTo>
                      <a:pt x="26" y="1168"/>
                    </a:lnTo>
                    <a:lnTo>
                      <a:pt x="25" y="1163"/>
                    </a:lnTo>
                    <a:lnTo>
                      <a:pt x="24" y="1160"/>
                    </a:lnTo>
                    <a:lnTo>
                      <a:pt x="24" y="1159"/>
                    </a:lnTo>
                    <a:lnTo>
                      <a:pt x="18" y="1148"/>
                    </a:lnTo>
                    <a:lnTo>
                      <a:pt x="14" y="1134"/>
                    </a:lnTo>
                    <a:lnTo>
                      <a:pt x="10" y="1098"/>
                    </a:lnTo>
                    <a:lnTo>
                      <a:pt x="8" y="1018"/>
                    </a:lnTo>
                    <a:lnTo>
                      <a:pt x="9" y="956"/>
                    </a:lnTo>
                    <a:lnTo>
                      <a:pt x="8" y="945"/>
                    </a:lnTo>
                    <a:lnTo>
                      <a:pt x="8" y="919"/>
                    </a:lnTo>
                    <a:lnTo>
                      <a:pt x="8" y="851"/>
                    </a:lnTo>
                    <a:lnTo>
                      <a:pt x="4" y="771"/>
                    </a:lnTo>
                    <a:lnTo>
                      <a:pt x="2" y="750"/>
                    </a:lnTo>
                    <a:lnTo>
                      <a:pt x="0" y="727"/>
                    </a:lnTo>
                    <a:lnTo>
                      <a:pt x="0" y="666"/>
                    </a:lnTo>
                    <a:lnTo>
                      <a:pt x="8" y="505"/>
                    </a:lnTo>
                    <a:lnTo>
                      <a:pt x="30" y="319"/>
                    </a:lnTo>
                    <a:lnTo>
                      <a:pt x="38" y="272"/>
                    </a:lnTo>
                    <a:lnTo>
                      <a:pt x="42" y="251"/>
                    </a:lnTo>
                    <a:lnTo>
                      <a:pt x="53" y="209"/>
                    </a:lnTo>
                    <a:lnTo>
                      <a:pt x="83" y="137"/>
                    </a:lnTo>
                    <a:lnTo>
                      <a:pt x="122" y="79"/>
                    </a:lnTo>
                    <a:lnTo>
                      <a:pt x="133" y="65"/>
                    </a:lnTo>
                    <a:lnTo>
                      <a:pt x="135" y="64"/>
                    </a:lnTo>
                    <a:lnTo>
                      <a:pt x="156" y="55"/>
                    </a:lnTo>
                    <a:lnTo>
                      <a:pt x="241" y="20"/>
                    </a:lnTo>
                    <a:lnTo>
                      <a:pt x="338" y="0"/>
                    </a:lnTo>
                    <a:lnTo>
                      <a:pt x="360" y="0"/>
                    </a:lnTo>
                    <a:lnTo>
                      <a:pt x="358" y="0"/>
                    </a:lnTo>
                    <a:lnTo>
                      <a:pt x="360" y="0"/>
                    </a:lnTo>
                    <a:lnTo>
                      <a:pt x="358" y="0"/>
                    </a:lnTo>
                    <a:lnTo>
                      <a:pt x="360" y="0"/>
                    </a:lnTo>
                    <a:lnTo>
                      <a:pt x="360" y="0"/>
                    </a:lnTo>
                    <a:close/>
                  </a:path>
                </a:pathLst>
              </a:custGeom>
              <a:solidFill>
                <a:srgbClr val="0AAB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4" name="Freeform 434"/>
              <p:cNvSpPr>
                <a:spLocks/>
              </p:cNvSpPr>
              <p:nvPr/>
            </p:nvSpPr>
            <p:spPr bwMode="auto">
              <a:xfrm>
                <a:off x="4373" y="2477"/>
                <a:ext cx="213" cy="456"/>
              </a:xfrm>
              <a:custGeom>
                <a:avLst/>
                <a:gdLst/>
                <a:ahLst/>
                <a:cxnLst>
                  <a:cxn ang="0">
                    <a:pos x="65" y="1363"/>
                  </a:cxn>
                  <a:cxn ang="0">
                    <a:pos x="18" y="1315"/>
                  </a:cxn>
                  <a:cxn ang="0">
                    <a:pos x="1" y="1282"/>
                  </a:cxn>
                  <a:cxn ang="0">
                    <a:pos x="1" y="1275"/>
                  </a:cxn>
                  <a:cxn ang="0">
                    <a:pos x="6" y="1266"/>
                  </a:cxn>
                  <a:cxn ang="0">
                    <a:pos x="13" y="1253"/>
                  </a:cxn>
                  <a:cxn ang="0">
                    <a:pos x="12" y="1241"/>
                  </a:cxn>
                  <a:cxn ang="0">
                    <a:pos x="8" y="1226"/>
                  </a:cxn>
                  <a:cxn ang="0">
                    <a:pos x="12" y="1193"/>
                  </a:cxn>
                  <a:cxn ang="0">
                    <a:pos x="24" y="1175"/>
                  </a:cxn>
                  <a:cxn ang="0">
                    <a:pos x="28" y="1157"/>
                  </a:cxn>
                  <a:cxn ang="0">
                    <a:pos x="25" y="1144"/>
                  </a:cxn>
                  <a:cxn ang="0">
                    <a:pos x="24" y="1140"/>
                  </a:cxn>
                  <a:cxn ang="0">
                    <a:pos x="14" y="1115"/>
                  </a:cxn>
                  <a:cxn ang="0">
                    <a:pos x="8" y="1002"/>
                  </a:cxn>
                  <a:cxn ang="0">
                    <a:pos x="9" y="930"/>
                  </a:cxn>
                  <a:cxn ang="0">
                    <a:pos x="8" y="838"/>
                  </a:cxn>
                  <a:cxn ang="0">
                    <a:pos x="2" y="738"/>
                  </a:cxn>
                  <a:cxn ang="0">
                    <a:pos x="0" y="656"/>
                  </a:cxn>
                  <a:cxn ang="0">
                    <a:pos x="30" y="313"/>
                  </a:cxn>
                  <a:cxn ang="0">
                    <a:pos x="42" y="247"/>
                  </a:cxn>
                  <a:cxn ang="0">
                    <a:pos x="83" y="136"/>
                  </a:cxn>
                  <a:cxn ang="0">
                    <a:pos x="133" y="65"/>
                  </a:cxn>
                  <a:cxn ang="0">
                    <a:pos x="156" y="55"/>
                  </a:cxn>
                  <a:cxn ang="0">
                    <a:pos x="333" y="0"/>
                  </a:cxn>
                  <a:cxn ang="0">
                    <a:pos x="371" y="6"/>
                  </a:cxn>
                  <a:cxn ang="0">
                    <a:pos x="415" y="45"/>
                  </a:cxn>
                  <a:cxn ang="0">
                    <a:pos x="426" y="132"/>
                  </a:cxn>
                  <a:cxn ang="0">
                    <a:pos x="425" y="230"/>
                  </a:cxn>
                  <a:cxn ang="0">
                    <a:pos x="441" y="437"/>
                  </a:cxn>
                  <a:cxn ang="0">
                    <a:pos x="602" y="1185"/>
                  </a:cxn>
                  <a:cxn ang="0">
                    <a:pos x="630" y="1229"/>
                  </a:cxn>
                  <a:cxn ang="0">
                    <a:pos x="640" y="1258"/>
                  </a:cxn>
                  <a:cxn ang="0">
                    <a:pos x="634" y="1266"/>
                  </a:cxn>
                  <a:cxn ang="0">
                    <a:pos x="620" y="1266"/>
                  </a:cxn>
                  <a:cxn ang="0">
                    <a:pos x="608" y="1265"/>
                  </a:cxn>
                  <a:cxn ang="0">
                    <a:pos x="514" y="1226"/>
                  </a:cxn>
                  <a:cxn ang="0">
                    <a:pos x="438" y="1196"/>
                  </a:cxn>
                  <a:cxn ang="0">
                    <a:pos x="394" y="1181"/>
                  </a:cxn>
                  <a:cxn ang="0">
                    <a:pos x="287" y="1155"/>
                  </a:cxn>
                  <a:cxn ang="0">
                    <a:pos x="244" y="1167"/>
                  </a:cxn>
                  <a:cxn ang="0">
                    <a:pos x="204" y="1200"/>
                  </a:cxn>
                  <a:cxn ang="0">
                    <a:pos x="113" y="1307"/>
                  </a:cxn>
                  <a:cxn ang="0">
                    <a:pos x="107" y="1331"/>
                  </a:cxn>
                  <a:cxn ang="0">
                    <a:pos x="93" y="1358"/>
                  </a:cxn>
                  <a:cxn ang="0">
                    <a:pos x="78" y="1367"/>
                  </a:cxn>
                  <a:cxn ang="0">
                    <a:pos x="74" y="1367"/>
                  </a:cxn>
                  <a:cxn ang="0">
                    <a:pos x="74" y="1367"/>
                  </a:cxn>
                  <a:cxn ang="0">
                    <a:pos x="74" y="1367"/>
                  </a:cxn>
                </a:cxnLst>
                <a:rect l="0" t="0" r="r" b="b"/>
                <a:pathLst>
                  <a:path w="640" h="1367">
                    <a:moveTo>
                      <a:pt x="74" y="1367"/>
                    </a:moveTo>
                    <a:lnTo>
                      <a:pt x="65" y="1363"/>
                    </a:lnTo>
                    <a:lnTo>
                      <a:pt x="49" y="1348"/>
                    </a:lnTo>
                    <a:lnTo>
                      <a:pt x="18" y="1315"/>
                    </a:lnTo>
                    <a:lnTo>
                      <a:pt x="1" y="1287"/>
                    </a:lnTo>
                    <a:lnTo>
                      <a:pt x="1" y="1282"/>
                    </a:lnTo>
                    <a:lnTo>
                      <a:pt x="1" y="1279"/>
                    </a:lnTo>
                    <a:lnTo>
                      <a:pt x="1" y="1275"/>
                    </a:lnTo>
                    <a:lnTo>
                      <a:pt x="2" y="1271"/>
                    </a:lnTo>
                    <a:lnTo>
                      <a:pt x="6" y="1266"/>
                    </a:lnTo>
                    <a:lnTo>
                      <a:pt x="10" y="1259"/>
                    </a:lnTo>
                    <a:lnTo>
                      <a:pt x="13" y="1253"/>
                    </a:lnTo>
                    <a:lnTo>
                      <a:pt x="13" y="1246"/>
                    </a:lnTo>
                    <a:lnTo>
                      <a:pt x="12" y="1241"/>
                    </a:lnTo>
                    <a:lnTo>
                      <a:pt x="9" y="1237"/>
                    </a:lnTo>
                    <a:lnTo>
                      <a:pt x="8" y="1226"/>
                    </a:lnTo>
                    <a:lnTo>
                      <a:pt x="6" y="1216"/>
                    </a:lnTo>
                    <a:lnTo>
                      <a:pt x="12" y="1193"/>
                    </a:lnTo>
                    <a:lnTo>
                      <a:pt x="21" y="1179"/>
                    </a:lnTo>
                    <a:lnTo>
                      <a:pt x="24" y="1175"/>
                    </a:lnTo>
                    <a:lnTo>
                      <a:pt x="26" y="1165"/>
                    </a:lnTo>
                    <a:lnTo>
                      <a:pt x="28" y="1157"/>
                    </a:lnTo>
                    <a:lnTo>
                      <a:pt x="26" y="1149"/>
                    </a:lnTo>
                    <a:lnTo>
                      <a:pt x="25" y="1144"/>
                    </a:lnTo>
                    <a:lnTo>
                      <a:pt x="24" y="1141"/>
                    </a:lnTo>
                    <a:lnTo>
                      <a:pt x="24" y="1140"/>
                    </a:lnTo>
                    <a:lnTo>
                      <a:pt x="18" y="1129"/>
                    </a:lnTo>
                    <a:lnTo>
                      <a:pt x="14" y="1115"/>
                    </a:lnTo>
                    <a:lnTo>
                      <a:pt x="10" y="1080"/>
                    </a:lnTo>
                    <a:lnTo>
                      <a:pt x="8" y="1002"/>
                    </a:lnTo>
                    <a:lnTo>
                      <a:pt x="9" y="941"/>
                    </a:lnTo>
                    <a:lnTo>
                      <a:pt x="9" y="930"/>
                    </a:lnTo>
                    <a:lnTo>
                      <a:pt x="9" y="904"/>
                    </a:lnTo>
                    <a:lnTo>
                      <a:pt x="8" y="838"/>
                    </a:lnTo>
                    <a:lnTo>
                      <a:pt x="4" y="759"/>
                    </a:lnTo>
                    <a:lnTo>
                      <a:pt x="2" y="738"/>
                    </a:lnTo>
                    <a:lnTo>
                      <a:pt x="0" y="715"/>
                    </a:lnTo>
                    <a:lnTo>
                      <a:pt x="0" y="656"/>
                    </a:lnTo>
                    <a:lnTo>
                      <a:pt x="9" y="497"/>
                    </a:lnTo>
                    <a:lnTo>
                      <a:pt x="30" y="313"/>
                    </a:lnTo>
                    <a:lnTo>
                      <a:pt x="38" y="268"/>
                    </a:lnTo>
                    <a:lnTo>
                      <a:pt x="42" y="247"/>
                    </a:lnTo>
                    <a:lnTo>
                      <a:pt x="53" y="206"/>
                    </a:lnTo>
                    <a:lnTo>
                      <a:pt x="83" y="136"/>
                    </a:lnTo>
                    <a:lnTo>
                      <a:pt x="122" y="79"/>
                    </a:lnTo>
                    <a:lnTo>
                      <a:pt x="133" y="65"/>
                    </a:lnTo>
                    <a:lnTo>
                      <a:pt x="135" y="64"/>
                    </a:lnTo>
                    <a:lnTo>
                      <a:pt x="156" y="55"/>
                    </a:lnTo>
                    <a:lnTo>
                      <a:pt x="237" y="20"/>
                    </a:lnTo>
                    <a:lnTo>
                      <a:pt x="333" y="0"/>
                    </a:lnTo>
                    <a:lnTo>
                      <a:pt x="354" y="0"/>
                    </a:lnTo>
                    <a:lnTo>
                      <a:pt x="371" y="6"/>
                    </a:lnTo>
                    <a:lnTo>
                      <a:pt x="398" y="20"/>
                    </a:lnTo>
                    <a:lnTo>
                      <a:pt x="415" y="45"/>
                    </a:lnTo>
                    <a:lnTo>
                      <a:pt x="423" y="83"/>
                    </a:lnTo>
                    <a:lnTo>
                      <a:pt x="426" y="132"/>
                    </a:lnTo>
                    <a:lnTo>
                      <a:pt x="426" y="194"/>
                    </a:lnTo>
                    <a:lnTo>
                      <a:pt x="425" y="230"/>
                    </a:lnTo>
                    <a:lnTo>
                      <a:pt x="425" y="280"/>
                    </a:lnTo>
                    <a:lnTo>
                      <a:pt x="441" y="437"/>
                    </a:lnTo>
                    <a:lnTo>
                      <a:pt x="508" y="856"/>
                    </a:lnTo>
                    <a:lnTo>
                      <a:pt x="602" y="1185"/>
                    </a:lnTo>
                    <a:lnTo>
                      <a:pt x="626" y="1220"/>
                    </a:lnTo>
                    <a:lnTo>
                      <a:pt x="630" y="1229"/>
                    </a:lnTo>
                    <a:lnTo>
                      <a:pt x="640" y="1252"/>
                    </a:lnTo>
                    <a:lnTo>
                      <a:pt x="640" y="1258"/>
                    </a:lnTo>
                    <a:lnTo>
                      <a:pt x="637" y="1262"/>
                    </a:lnTo>
                    <a:lnTo>
                      <a:pt x="634" y="1266"/>
                    </a:lnTo>
                    <a:lnTo>
                      <a:pt x="628" y="1267"/>
                    </a:lnTo>
                    <a:lnTo>
                      <a:pt x="620" y="1266"/>
                    </a:lnTo>
                    <a:lnTo>
                      <a:pt x="620" y="1266"/>
                    </a:lnTo>
                    <a:lnTo>
                      <a:pt x="608" y="1265"/>
                    </a:lnTo>
                    <a:lnTo>
                      <a:pt x="580" y="1256"/>
                    </a:lnTo>
                    <a:lnTo>
                      <a:pt x="514" y="1226"/>
                    </a:lnTo>
                    <a:lnTo>
                      <a:pt x="450" y="1200"/>
                    </a:lnTo>
                    <a:lnTo>
                      <a:pt x="438" y="1196"/>
                    </a:lnTo>
                    <a:lnTo>
                      <a:pt x="425" y="1193"/>
                    </a:lnTo>
                    <a:lnTo>
                      <a:pt x="394" y="1181"/>
                    </a:lnTo>
                    <a:lnTo>
                      <a:pt x="322" y="1160"/>
                    </a:lnTo>
                    <a:lnTo>
                      <a:pt x="287" y="1155"/>
                    </a:lnTo>
                    <a:lnTo>
                      <a:pt x="256" y="1160"/>
                    </a:lnTo>
                    <a:lnTo>
                      <a:pt x="244" y="1167"/>
                    </a:lnTo>
                    <a:lnTo>
                      <a:pt x="231" y="1177"/>
                    </a:lnTo>
                    <a:lnTo>
                      <a:pt x="204" y="1200"/>
                    </a:lnTo>
                    <a:lnTo>
                      <a:pt x="148" y="1254"/>
                    </a:lnTo>
                    <a:lnTo>
                      <a:pt x="113" y="1307"/>
                    </a:lnTo>
                    <a:lnTo>
                      <a:pt x="110" y="1319"/>
                    </a:lnTo>
                    <a:lnTo>
                      <a:pt x="107" y="1331"/>
                    </a:lnTo>
                    <a:lnTo>
                      <a:pt x="101" y="1347"/>
                    </a:lnTo>
                    <a:lnTo>
                      <a:pt x="93" y="1358"/>
                    </a:lnTo>
                    <a:lnTo>
                      <a:pt x="85" y="1364"/>
                    </a:lnTo>
                    <a:lnTo>
                      <a:pt x="78" y="1367"/>
                    </a:lnTo>
                    <a:lnTo>
                      <a:pt x="74" y="1367"/>
                    </a:lnTo>
                    <a:lnTo>
                      <a:pt x="74" y="1367"/>
                    </a:lnTo>
                    <a:lnTo>
                      <a:pt x="73" y="1367"/>
                    </a:lnTo>
                    <a:lnTo>
                      <a:pt x="74" y="1367"/>
                    </a:lnTo>
                    <a:lnTo>
                      <a:pt x="73" y="1367"/>
                    </a:lnTo>
                    <a:lnTo>
                      <a:pt x="74" y="1367"/>
                    </a:lnTo>
                    <a:lnTo>
                      <a:pt x="74" y="1367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5" name="Freeform 435"/>
              <p:cNvSpPr>
                <a:spLocks/>
              </p:cNvSpPr>
              <p:nvPr/>
            </p:nvSpPr>
            <p:spPr bwMode="auto">
              <a:xfrm>
                <a:off x="5046" y="2450"/>
                <a:ext cx="42" cy="87"/>
              </a:xfrm>
              <a:custGeom>
                <a:avLst/>
                <a:gdLst/>
                <a:ahLst/>
                <a:cxnLst>
                  <a:cxn ang="0">
                    <a:pos x="13" y="125"/>
                  </a:cxn>
                  <a:cxn ang="0">
                    <a:pos x="11" y="109"/>
                  </a:cxn>
                  <a:cxn ang="0">
                    <a:pos x="7" y="56"/>
                  </a:cxn>
                  <a:cxn ang="0">
                    <a:pos x="0" y="9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1"/>
                  </a:cxn>
                  <a:cxn ang="0">
                    <a:pos x="12" y="7"/>
                  </a:cxn>
                  <a:cxn ang="0">
                    <a:pos x="25" y="21"/>
                  </a:cxn>
                  <a:cxn ang="0">
                    <a:pos x="41" y="44"/>
                  </a:cxn>
                  <a:cxn ang="0">
                    <a:pos x="69" y="105"/>
                  </a:cxn>
                  <a:cxn ang="0">
                    <a:pos x="71" y="105"/>
                  </a:cxn>
                  <a:cxn ang="0">
                    <a:pos x="75" y="123"/>
                  </a:cxn>
                  <a:cxn ang="0">
                    <a:pos x="85" y="159"/>
                  </a:cxn>
                  <a:cxn ang="0">
                    <a:pos x="105" y="220"/>
                  </a:cxn>
                  <a:cxn ang="0">
                    <a:pos x="122" y="257"/>
                  </a:cxn>
                  <a:cxn ang="0">
                    <a:pos x="126" y="261"/>
                  </a:cxn>
                  <a:cxn ang="0">
                    <a:pos x="113" y="249"/>
                  </a:cxn>
                  <a:cxn ang="0">
                    <a:pos x="60" y="191"/>
                  </a:cxn>
                  <a:cxn ang="0">
                    <a:pos x="15" y="133"/>
                  </a:cxn>
                  <a:cxn ang="0">
                    <a:pos x="13" y="125"/>
                  </a:cxn>
                  <a:cxn ang="0">
                    <a:pos x="12" y="125"/>
                  </a:cxn>
                  <a:cxn ang="0">
                    <a:pos x="13" y="125"/>
                  </a:cxn>
                  <a:cxn ang="0">
                    <a:pos x="12" y="125"/>
                  </a:cxn>
                  <a:cxn ang="0">
                    <a:pos x="13" y="125"/>
                  </a:cxn>
                  <a:cxn ang="0">
                    <a:pos x="13" y="125"/>
                  </a:cxn>
                </a:cxnLst>
                <a:rect l="0" t="0" r="r" b="b"/>
                <a:pathLst>
                  <a:path w="126" h="261">
                    <a:moveTo>
                      <a:pt x="13" y="125"/>
                    </a:moveTo>
                    <a:lnTo>
                      <a:pt x="11" y="109"/>
                    </a:lnTo>
                    <a:lnTo>
                      <a:pt x="7" y="56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12" y="7"/>
                    </a:lnTo>
                    <a:lnTo>
                      <a:pt x="25" y="21"/>
                    </a:lnTo>
                    <a:lnTo>
                      <a:pt x="41" y="44"/>
                    </a:lnTo>
                    <a:lnTo>
                      <a:pt x="69" y="105"/>
                    </a:lnTo>
                    <a:lnTo>
                      <a:pt x="71" y="105"/>
                    </a:lnTo>
                    <a:lnTo>
                      <a:pt x="75" y="123"/>
                    </a:lnTo>
                    <a:lnTo>
                      <a:pt x="85" y="159"/>
                    </a:lnTo>
                    <a:lnTo>
                      <a:pt x="105" y="220"/>
                    </a:lnTo>
                    <a:lnTo>
                      <a:pt x="122" y="257"/>
                    </a:lnTo>
                    <a:lnTo>
                      <a:pt x="126" y="261"/>
                    </a:lnTo>
                    <a:lnTo>
                      <a:pt x="113" y="249"/>
                    </a:lnTo>
                    <a:lnTo>
                      <a:pt x="60" y="191"/>
                    </a:lnTo>
                    <a:lnTo>
                      <a:pt x="15" y="133"/>
                    </a:lnTo>
                    <a:lnTo>
                      <a:pt x="13" y="125"/>
                    </a:lnTo>
                    <a:lnTo>
                      <a:pt x="12" y="125"/>
                    </a:lnTo>
                    <a:lnTo>
                      <a:pt x="13" y="125"/>
                    </a:lnTo>
                    <a:lnTo>
                      <a:pt x="12" y="125"/>
                    </a:lnTo>
                    <a:lnTo>
                      <a:pt x="13" y="125"/>
                    </a:lnTo>
                    <a:lnTo>
                      <a:pt x="13" y="125"/>
                    </a:lnTo>
                    <a:close/>
                  </a:path>
                </a:pathLst>
              </a:custGeom>
              <a:solidFill>
                <a:srgbClr val="40D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6" name="Freeform 436"/>
              <p:cNvSpPr>
                <a:spLocks/>
              </p:cNvSpPr>
              <p:nvPr/>
            </p:nvSpPr>
            <p:spPr bwMode="auto">
              <a:xfrm>
                <a:off x="5026" y="2423"/>
                <a:ext cx="14" cy="96"/>
              </a:xfrm>
              <a:custGeom>
                <a:avLst/>
                <a:gdLst/>
                <a:ahLst/>
                <a:cxnLst>
                  <a:cxn ang="0">
                    <a:pos x="40" y="267"/>
                  </a:cxn>
                  <a:cxn ang="0">
                    <a:pos x="39" y="236"/>
                  </a:cxn>
                  <a:cxn ang="0">
                    <a:pos x="34" y="138"/>
                  </a:cxn>
                  <a:cxn ang="0">
                    <a:pos x="23" y="45"/>
                  </a:cxn>
                  <a:cxn ang="0">
                    <a:pos x="20" y="31"/>
                  </a:cxn>
                  <a:cxn ang="0">
                    <a:pos x="15" y="21"/>
                  </a:cxn>
                  <a:cxn ang="0">
                    <a:pos x="8" y="8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9"/>
                  </a:cxn>
                  <a:cxn ang="0">
                    <a:pos x="2" y="21"/>
                  </a:cxn>
                  <a:cxn ang="0">
                    <a:pos x="3" y="24"/>
                  </a:cxn>
                  <a:cxn ang="0">
                    <a:pos x="4" y="35"/>
                  </a:cxn>
                  <a:cxn ang="0">
                    <a:pos x="6" y="70"/>
                  </a:cxn>
                  <a:cxn ang="0">
                    <a:pos x="10" y="173"/>
                  </a:cxn>
                  <a:cxn ang="0">
                    <a:pos x="12" y="257"/>
                  </a:cxn>
                  <a:cxn ang="0">
                    <a:pos x="14" y="267"/>
                  </a:cxn>
                  <a:cxn ang="0">
                    <a:pos x="14" y="273"/>
                  </a:cxn>
                  <a:cxn ang="0">
                    <a:pos x="18" y="283"/>
                  </a:cxn>
                  <a:cxn ang="0">
                    <a:pos x="22" y="287"/>
                  </a:cxn>
                  <a:cxn ang="0">
                    <a:pos x="24" y="289"/>
                  </a:cxn>
                  <a:cxn ang="0">
                    <a:pos x="27" y="289"/>
                  </a:cxn>
                  <a:cxn ang="0">
                    <a:pos x="31" y="289"/>
                  </a:cxn>
                  <a:cxn ang="0">
                    <a:pos x="34" y="288"/>
                  </a:cxn>
                  <a:cxn ang="0">
                    <a:pos x="36" y="285"/>
                  </a:cxn>
                  <a:cxn ang="0">
                    <a:pos x="38" y="281"/>
                  </a:cxn>
                  <a:cxn ang="0">
                    <a:pos x="39" y="275"/>
                  </a:cxn>
                  <a:cxn ang="0">
                    <a:pos x="39" y="267"/>
                  </a:cxn>
                  <a:cxn ang="0">
                    <a:pos x="40" y="267"/>
                  </a:cxn>
                  <a:cxn ang="0">
                    <a:pos x="39" y="267"/>
                  </a:cxn>
                  <a:cxn ang="0">
                    <a:pos x="40" y="267"/>
                  </a:cxn>
                  <a:cxn ang="0">
                    <a:pos x="39" y="267"/>
                  </a:cxn>
                  <a:cxn ang="0">
                    <a:pos x="40" y="267"/>
                  </a:cxn>
                  <a:cxn ang="0">
                    <a:pos x="40" y="267"/>
                  </a:cxn>
                </a:cxnLst>
                <a:rect l="0" t="0" r="r" b="b"/>
                <a:pathLst>
                  <a:path w="40" h="289">
                    <a:moveTo>
                      <a:pt x="40" y="267"/>
                    </a:moveTo>
                    <a:lnTo>
                      <a:pt x="39" y="236"/>
                    </a:lnTo>
                    <a:lnTo>
                      <a:pt x="34" y="138"/>
                    </a:lnTo>
                    <a:lnTo>
                      <a:pt x="23" y="45"/>
                    </a:lnTo>
                    <a:lnTo>
                      <a:pt x="20" y="31"/>
                    </a:lnTo>
                    <a:lnTo>
                      <a:pt x="15" y="21"/>
                    </a:lnTo>
                    <a:lnTo>
                      <a:pt x="8" y="8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2" y="21"/>
                    </a:lnTo>
                    <a:lnTo>
                      <a:pt x="3" y="24"/>
                    </a:lnTo>
                    <a:lnTo>
                      <a:pt x="4" y="35"/>
                    </a:lnTo>
                    <a:lnTo>
                      <a:pt x="6" y="70"/>
                    </a:lnTo>
                    <a:lnTo>
                      <a:pt x="10" y="173"/>
                    </a:lnTo>
                    <a:lnTo>
                      <a:pt x="12" y="257"/>
                    </a:lnTo>
                    <a:lnTo>
                      <a:pt x="14" y="267"/>
                    </a:lnTo>
                    <a:lnTo>
                      <a:pt x="14" y="273"/>
                    </a:lnTo>
                    <a:lnTo>
                      <a:pt x="18" y="283"/>
                    </a:lnTo>
                    <a:lnTo>
                      <a:pt x="22" y="287"/>
                    </a:lnTo>
                    <a:lnTo>
                      <a:pt x="24" y="289"/>
                    </a:lnTo>
                    <a:lnTo>
                      <a:pt x="27" y="289"/>
                    </a:lnTo>
                    <a:lnTo>
                      <a:pt x="31" y="289"/>
                    </a:lnTo>
                    <a:lnTo>
                      <a:pt x="34" y="288"/>
                    </a:lnTo>
                    <a:lnTo>
                      <a:pt x="36" y="285"/>
                    </a:lnTo>
                    <a:lnTo>
                      <a:pt x="38" y="281"/>
                    </a:lnTo>
                    <a:lnTo>
                      <a:pt x="39" y="275"/>
                    </a:lnTo>
                    <a:lnTo>
                      <a:pt x="39" y="267"/>
                    </a:lnTo>
                    <a:lnTo>
                      <a:pt x="40" y="267"/>
                    </a:lnTo>
                    <a:lnTo>
                      <a:pt x="39" y="267"/>
                    </a:lnTo>
                    <a:lnTo>
                      <a:pt x="40" y="267"/>
                    </a:lnTo>
                    <a:lnTo>
                      <a:pt x="39" y="267"/>
                    </a:lnTo>
                    <a:lnTo>
                      <a:pt x="40" y="267"/>
                    </a:lnTo>
                    <a:lnTo>
                      <a:pt x="40" y="267"/>
                    </a:lnTo>
                    <a:close/>
                  </a:path>
                </a:pathLst>
              </a:custGeom>
              <a:solidFill>
                <a:srgbClr val="40D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7" name="Freeform 437"/>
              <p:cNvSpPr>
                <a:spLocks/>
              </p:cNvSpPr>
              <p:nvPr/>
            </p:nvSpPr>
            <p:spPr bwMode="auto">
              <a:xfrm>
                <a:off x="4996" y="2423"/>
                <a:ext cx="15" cy="84"/>
              </a:xfrm>
              <a:custGeom>
                <a:avLst/>
                <a:gdLst/>
                <a:ahLst/>
                <a:cxnLst>
                  <a:cxn ang="0">
                    <a:pos x="40" y="222"/>
                  </a:cxn>
                  <a:cxn ang="0">
                    <a:pos x="40" y="219"/>
                  </a:cxn>
                  <a:cxn ang="0">
                    <a:pos x="40" y="191"/>
                  </a:cxn>
                  <a:cxn ang="0">
                    <a:pos x="43" y="99"/>
                  </a:cxn>
                  <a:cxn ang="0">
                    <a:pos x="44" y="23"/>
                  </a:cxn>
                  <a:cxn ang="0">
                    <a:pos x="44" y="16"/>
                  </a:cxn>
                  <a:cxn ang="0">
                    <a:pos x="41" y="14"/>
                  </a:cxn>
                  <a:cxn ang="0">
                    <a:pos x="40" y="11"/>
                  </a:cxn>
                  <a:cxn ang="0">
                    <a:pos x="35" y="6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1" y="0"/>
                  </a:cxn>
                  <a:cxn ang="0">
                    <a:pos x="17" y="3"/>
                  </a:cxn>
                  <a:cxn ang="0">
                    <a:pos x="16" y="7"/>
                  </a:cxn>
                  <a:cxn ang="0">
                    <a:pos x="16" y="12"/>
                  </a:cxn>
                  <a:cxn ang="0">
                    <a:pos x="16" y="12"/>
                  </a:cxn>
                  <a:cxn ang="0">
                    <a:pos x="15" y="20"/>
                  </a:cxn>
                  <a:cxn ang="0">
                    <a:pos x="13" y="44"/>
                  </a:cxn>
                  <a:cxn ang="0">
                    <a:pos x="7" y="108"/>
                  </a:cxn>
                  <a:cxn ang="0">
                    <a:pos x="0" y="182"/>
                  </a:cxn>
                  <a:cxn ang="0">
                    <a:pos x="0" y="199"/>
                  </a:cxn>
                  <a:cxn ang="0">
                    <a:pos x="0" y="215"/>
                  </a:cxn>
                  <a:cxn ang="0">
                    <a:pos x="4" y="238"/>
                  </a:cxn>
                  <a:cxn ang="0">
                    <a:pos x="8" y="246"/>
                  </a:cxn>
                  <a:cxn ang="0">
                    <a:pos x="12" y="250"/>
                  </a:cxn>
                  <a:cxn ang="0">
                    <a:pos x="17" y="252"/>
                  </a:cxn>
                  <a:cxn ang="0">
                    <a:pos x="23" y="252"/>
                  </a:cxn>
                  <a:cxn ang="0">
                    <a:pos x="27" y="250"/>
                  </a:cxn>
                  <a:cxn ang="0">
                    <a:pos x="32" y="246"/>
                  </a:cxn>
                  <a:cxn ang="0">
                    <a:pos x="35" y="239"/>
                  </a:cxn>
                  <a:cxn ang="0">
                    <a:pos x="37" y="231"/>
                  </a:cxn>
                  <a:cxn ang="0">
                    <a:pos x="39" y="222"/>
                  </a:cxn>
                  <a:cxn ang="0">
                    <a:pos x="40" y="222"/>
                  </a:cxn>
                  <a:cxn ang="0">
                    <a:pos x="39" y="222"/>
                  </a:cxn>
                  <a:cxn ang="0">
                    <a:pos x="40" y="222"/>
                  </a:cxn>
                  <a:cxn ang="0">
                    <a:pos x="39" y="222"/>
                  </a:cxn>
                  <a:cxn ang="0">
                    <a:pos x="40" y="222"/>
                  </a:cxn>
                  <a:cxn ang="0">
                    <a:pos x="40" y="222"/>
                  </a:cxn>
                </a:cxnLst>
                <a:rect l="0" t="0" r="r" b="b"/>
                <a:pathLst>
                  <a:path w="44" h="252">
                    <a:moveTo>
                      <a:pt x="40" y="222"/>
                    </a:moveTo>
                    <a:lnTo>
                      <a:pt x="40" y="219"/>
                    </a:lnTo>
                    <a:lnTo>
                      <a:pt x="40" y="191"/>
                    </a:lnTo>
                    <a:lnTo>
                      <a:pt x="43" y="99"/>
                    </a:lnTo>
                    <a:lnTo>
                      <a:pt x="44" y="23"/>
                    </a:lnTo>
                    <a:lnTo>
                      <a:pt x="44" y="16"/>
                    </a:lnTo>
                    <a:lnTo>
                      <a:pt x="41" y="14"/>
                    </a:lnTo>
                    <a:lnTo>
                      <a:pt x="40" y="11"/>
                    </a:lnTo>
                    <a:lnTo>
                      <a:pt x="35" y="6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7" y="3"/>
                    </a:lnTo>
                    <a:lnTo>
                      <a:pt x="16" y="7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5" y="20"/>
                    </a:lnTo>
                    <a:lnTo>
                      <a:pt x="13" y="44"/>
                    </a:lnTo>
                    <a:lnTo>
                      <a:pt x="7" y="108"/>
                    </a:lnTo>
                    <a:lnTo>
                      <a:pt x="0" y="182"/>
                    </a:lnTo>
                    <a:lnTo>
                      <a:pt x="0" y="199"/>
                    </a:lnTo>
                    <a:lnTo>
                      <a:pt x="0" y="215"/>
                    </a:lnTo>
                    <a:lnTo>
                      <a:pt x="4" y="238"/>
                    </a:lnTo>
                    <a:lnTo>
                      <a:pt x="8" y="246"/>
                    </a:lnTo>
                    <a:lnTo>
                      <a:pt x="12" y="250"/>
                    </a:lnTo>
                    <a:lnTo>
                      <a:pt x="17" y="252"/>
                    </a:lnTo>
                    <a:lnTo>
                      <a:pt x="23" y="252"/>
                    </a:lnTo>
                    <a:lnTo>
                      <a:pt x="27" y="250"/>
                    </a:lnTo>
                    <a:lnTo>
                      <a:pt x="32" y="246"/>
                    </a:lnTo>
                    <a:lnTo>
                      <a:pt x="35" y="239"/>
                    </a:lnTo>
                    <a:lnTo>
                      <a:pt x="37" y="231"/>
                    </a:lnTo>
                    <a:lnTo>
                      <a:pt x="39" y="222"/>
                    </a:lnTo>
                    <a:lnTo>
                      <a:pt x="40" y="222"/>
                    </a:lnTo>
                    <a:lnTo>
                      <a:pt x="39" y="222"/>
                    </a:lnTo>
                    <a:lnTo>
                      <a:pt x="40" y="222"/>
                    </a:lnTo>
                    <a:lnTo>
                      <a:pt x="39" y="222"/>
                    </a:lnTo>
                    <a:lnTo>
                      <a:pt x="40" y="222"/>
                    </a:lnTo>
                    <a:lnTo>
                      <a:pt x="40" y="222"/>
                    </a:lnTo>
                    <a:close/>
                  </a:path>
                </a:pathLst>
              </a:custGeom>
              <a:solidFill>
                <a:srgbClr val="40D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8" name="Freeform 438"/>
              <p:cNvSpPr>
                <a:spLocks/>
              </p:cNvSpPr>
              <p:nvPr/>
            </p:nvSpPr>
            <p:spPr bwMode="auto">
              <a:xfrm>
                <a:off x="4962" y="2407"/>
                <a:ext cx="13" cy="83"/>
              </a:xfrm>
              <a:custGeom>
                <a:avLst/>
                <a:gdLst/>
                <a:ahLst/>
                <a:cxnLst>
                  <a:cxn ang="0">
                    <a:pos x="1" y="249"/>
                  </a:cxn>
                  <a:cxn ang="0">
                    <a:pos x="1" y="246"/>
                  </a:cxn>
                  <a:cxn ang="0">
                    <a:pos x="4" y="220"/>
                  </a:cxn>
                  <a:cxn ang="0">
                    <a:pos x="14" y="122"/>
                  </a:cxn>
                  <a:cxn ang="0">
                    <a:pos x="33" y="18"/>
                  </a:cxn>
                  <a:cxn ang="0">
                    <a:pos x="39" y="0"/>
                  </a:cxn>
                  <a:cxn ang="0">
                    <a:pos x="38" y="13"/>
                  </a:cxn>
                  <a:cxn ang="0">
                    <a:pos x="37" y="54"/>
                  </a:cxn>
                  <a:cxn ang="0">
                    <a:pos x="34" y="103"/>
                  </a:cxn>
                  <a:cxn ang="0">
                    <a:pos x="34" y="112"/>
                  </a:cxn>
                  <a:cxn ang="0">
                    <a:pos x="33" y="124"/>
                  </a:cxn>
                  <a:cxn ang="0">
                    <a:pos x="29" y="152"/>
                  </a:cxn>
                  <a:cxn ang="0">
                    <a:pos x="17" y="211"/>
                  </a:cxn>
                  <a:cxn ang="0">
                    <a:pos x="10" y="234"/>
                  </a:cxn>
                  <a:cxn ang="0">
                    <a:pos x="8" y="242"/>
                  </a:cxn>
                  <a:cxn ang="0">
                    <a:pos x="4" y="248"/>
                  </a:cxn>
                  <a:cxn ang="0">
                    <a:pos x="2" y="249"/>
                  </a:cxn>
                  <a:cxn ang="0">
                    <a:pos x="1" y="249"/>
                  </a:cxn>
                  <a:cxn ang="0">
                    <a:pos x="1" y="249"/>
                  </a:cxn>
                  <a:cxn ang="0">
                    <a:pos x="0" y="249"/>
                  </a:cxn>
                  <a:cxn ang="0">
                    <a:pos x="1" y="249"/>
                  </a:cxn>
                  <a:cxn ang="0">
                    <a:pos x="0" y="249"/>
                  </a:cxn>
                  <a:cxn ang="0">
                    <a:pos x="1" y="249"/>
                  </a:cxn>
                  <a:cxn ang="0">
                    <a:pos x="1" y="249"/>
                  </a:cxn>
                </a:cxnLst>
                <a:rect l="0" t="0" r="r" b="b"/>
                <a:pathLst>
                  <a:path w="39" h="249">
                    <a:moveTo>
                      <a:pt x="1" y="249"/>
                    </a:moveTo>
                    <a:lnTo>
                      <a:pt x="1" y="246"/>
                    </a:lnTo>
                    <a:lnTo>
                      <a:pt x="4" y="220"/>
                    </a:lnTo>
                    <a:lnTo>
                      <a:pt x="14" y="122"/>
                    </a:lnTo>
                    <a:lnTo>
                      <a:pt x="33" y="18"/>
                    </a:lnTo>
                    <a:lnTo>
                      <a:pt x="39" y="0"/>
                    </a:lnTo>
                    <a:lnTo>
                      <a:pt x="38" y="13"/>
                    </a:lnTo>
                    <a:lnTo>
                      <a:pt x="37" y="54"/>
                    </a:lnTo>
                    <a:lnTo>
                      <a:pt x="34" y="103"/>
                    </a:lnTo>
                    <a:lnTo>
                      <a:pt x="34" y="112"/>
                    </a:lnTo>
                    <a:lnTo>
                      <a:pt x="33" y="124"/>
                    </a:lnTo>
                    <a:lnTo>
                      <a:pt x="29" y="152"/>
                    </a:lnTo>
                    <a:lnTo>
                      <a:pt x="17" y="211"/>
                    </a:lnTo>
                    <a:lnTo>
                      <a:pt x="10" y="234"/>
                    </a:lnTo>
                    <a:lnTo>
                      <a:pt x="8" y="242"/>
                    </a:lnTo>
                    <a:lnTo>
                      <a:pt x="4" y="248"/>
                    </a:lnTo>
                    <a:lnTo>
                      <a:pt x="2" y="249"/>
                    </a:lnTo>
                    <a:lnTo>
                      <a:pt x="1" y="249"/>
                    </a:lnTo>
                    <a:lnTo>
                      <a:pt x="1" y="249"/>
                    </a:lnTo>
                    <a:lnTo>
                      <a:pt x="0" y="249"/>
                    </a:lnTo>
                    <a:lnTo>
                      <a:pt x="1" y="249"/>
                    </a:lnTo>
                    <a:lnTo>
                      <a:pt x="0" y="249"/>
                    </a:lnTo>
                    <a:lnTo>
                      <a:pt x="1" y="249"/>
                    </a:lnTo>
                    <a:lnTo>
                      <a:pt x="1" y="249"/>
                    </a:lnTo>
                    <a:close/>
                  </a:path>
                </a:pathLst>
              </a:custGeom>
              <a:solidFill>
                <a:srgbClr val="40D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9" name="Freeform 439"/>
              <p:cNvSpPr>
                <a:spLocks/>
              </p:cNvSpPr>
              <p:nvPr/>
            </p:nvSpPr>
            <p:spPr bwMode="auto">
              <a:xfrm>
                <a:off x="4977" y="2411"/>
                <a:ext cx="13" cy="84"/>
              </a:xfrm>
              <a:custGeom>
                <a:avLst/>
                <a:gdLst/>
                <a:ahLst/>
                <a:cxnLst>
                  <a:cxn ang="0">
                    <a:pos x="1" y="250"/>
                  </a:cxn>
                  <a:cxn ang="0">
                    <a:pos x="1" y="246"/>
                  </a:cxn>
                  <a:cxn ang="0">
                    <a:pos x="3" y="213"/>
                  </a:cxn>
                  <a:cxn ang="0">
                    <a:pos x="11" y="97"/>
                  </a:cxn>
                  <a:cxn ang="0">
                    <a:pos x="23" y="7"/>
                  </a:cxn>
                  <a:cxn ang="0">
                    <a:pos x="27" y="0"/>
                  </a:cxn>
                  <a:cxn ang="0">
                    <a:pos x="28" y="0"/>
                  </a:cxn>
                  <a:cxn ang="0">
                    <a:pos x="29" y="0"/>
                  </a:cxn>
                  <a:cxn ang="0">
                    <a:pos x="31" y="0"/>
                  </a:cxn>
                  <a:cxn ang="0">
                    <a:pos x="32" y="2"/>
                  </a:cxn>
                  <a:cxn ang="0">
                    <a:pos x="33" y="3"/>
                  </a:cxn>
                  <a:cxn ang="0">
                    <a:pos x="35" y="11"/>
                  </a:cxn>
                  <a:cxn ang="0">
                    <a:pos x="36" y="17"/>
                  </a:cxn>
                  <a:cxn ang="0">
                    <a:pos x="37" y="39"/>
                  </a:cxn>
                  <a:cxn ang="0">
                    <a:pos x="35" y="110"/>
                  </a:cxn>
                  <a:cxn ang="0">
                    <a:pos x="35" y="133"/>
                  </a:cxn>
                  <a:cxn ang="0">
                    <a:pos x="32" y="157"/>
                  </a:cxn>
                  <a:cxn ang="0">
                    <a:pos x="25" y="195"/>
                  </a:cxn>
                  <a:cxn ang="0">
                    <a:pos x="11" y="242"/>
                  </a:cxn>
                  <a:cxn ang="0">
                    <a:pos x="5" y="252"/>
                  </a:cxn>
                  <a:cxn ang="0">
                    <a:pos x="3" y="254"/>
                  </a:cxn>
                  <a:cxn ang="0">
                    <a:pos x="1" y="254"/>
                  </a:cxn>
                  <a:cxn ang="0">
                    <a:pos x="1" y="250"/>
                  </a:cxn>
                  <a:cxn ang="0">
                    <a:pos x="1" y="250"/>
                  </a:cxn>
                  <a:cxn ang="0">
                    <a:pos x="0" y="250"/>
                  </a:cxn>
                  <a:cxn ang="0">
                    <a:pos x="1" y="250"/>
                  </a:cxn>
                  <a:cxn ang="0">
                    <a:pos x="0" y="250"/>
                  </a:cxn>
                  <a:cxn ang="0">
                    <a:pos x="1" y="250"/>
                  </a:cxn>
                  <a:cxn ang="0">
                    <a:pos x="1" y="250"/>
                  </a:cxn>
                </a:cxnLst>
                <a:rect l="0" t="0" r="r" b="b"/>
                <a:pathLst>
                  <a:path w="37" h="254">
                    <a:moveTo>
                      <a:pt x="1" y="250"/>
                    </a:moveTo>
                    <a:lnTo>
                      <a:pt x="1" y="246"/>
                    </a:lnTo>
                    <a:lnTo>
                      <a:pt x="3" y="213"/>
                    </a:lnTo>
                    <a:lnTo>
                      <a:pt x="11" y="97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2" y="2"/>
                    </a:lnTo>
                    <a:lnTo>
                      <a:pt x="33" y="3"/>
                    </a:lnTo>
                    <a:lnTo>
                      <a:pt x="35" y="11"/>
                    </a:lnTo>
                    <a:lnTo>
                      <a:pt x="36" y="17"/>
                    </a:lnTo>
                    <a:lnTo>
                      <a:pt x="37" y="39"/>
                    </a:lnTo>
                    <a:lnTo>
                      <a:pt x="35" y="110"/>
                    </a:lnTo>
                    <a:lnTo>
                      <a:pt x="35" y="133"/>
                    </a:lnTo>
                    <a:lnTo>
                      <a:pt x="32" y="157"/>
                    </a:lnTo>
                    <a:lnTo>
                      <a:pt x="25" y="195"/>
                    </a:lnTo>
                    <a:lnTo>
                      <a:pt x="11" y="242"/>
                    </a:lnTo>
                    <a:lnTo>
                      <a:pt x="5" y="252"/>
                    </a:lnTo>
                    <a:lnTo>
                      <a:pt x="3" y="254"/>
                    </a:lnTo>
                    <a:lnTo>
                      <a:pt x="1" y="254"/>
                    </a:lnTo>
                    <a:lnTo>
                      <a:pt x="1" y="250"/>
                    </a:lnTo>
                    <a:lnTo>
                      <a:pt x="1" y="250"/>
                    </a:lnTo>
                    <a:lnTo>
                      <a:pt x="0" y="250"/>
                    </a:lnTo>
                    <a:lnTo>
                      <a:pt x="1" y="250"/>
                    </a:lnTo>
                    <a:lnTo>
                      <a:pt x="0" y="250"/>
                    </a:lnTo>
                    <a:lnTo>
                      <a:pt x="1" y="250"/>
                    </a:lnTo>
                    <a:lnTo>
                      <a:pt x="1" y="250"/>
                    </a:lnTo>
                    <a:close/>
                  </a:path>
                </a:pathLst>
              </a:custGeom>
              <a:solidFill>
                <a:srgbClr val="40D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0" name="Freeform 440"/>
              <p:cNvSpPr>
                <a:spLocks/>
              </p:cNvSpPr>
              <p:nvPr/>
            </p:nvSpPr>
            <p:spPr bwMode="auto">
              <a:xfrm>
                <a:off x="4787" y="2457"/>
                <a:ext cx="427" cy="503"/>
              </a:xfrm>
              <a:custGeom>
                <a:avLst/>
                <a:gdLst/>
                <a:ahLst/>
                <a:cxnLst>
                  <a:cxn ang="0">
                    <a:pos x="315" y="789"/>
                  </a:cxn>
                  <a:cxn ang="0">
                    <a:pos x="403" y="71"/>
                  </a:cxn>
                  <a:cxn ang="0">
                    <a:pos x="430" y="5"/>
                  </a:cxn>
                  <a:cxn ang="0">
                    <a:pos x="494" y="8"/>
                  </a:cxn>
                  <a:cxn ang="0">
                    <a:pos x="627" y="79"/>
                  </a:cxn>
                  <a:cxn ang="0">
                    <a:pos x="687" y="115"/>
                  </a:cxn>
                  <a:cxn ang="0">
                    <a:pos x="784" y="177"/>
                  </a:cxn>
                  <a:cxn ang="0">
                    <a:pos x="795" y="168"/>
                  </a:cxn>
                  <a:cxn ang="0">
                    <a:pos x="789" y="91"/>
                  </a:cxn>
                  <a:cxn ang="0">
                    <a:pos x="806" y="98"/>
                  </a:cxn>
                  <a:cxn ang="0">
                    <a:pos x="903" y="237"/>
                  </a:cxn>
                  <a:cxn ang="0">
                    <a:pos x="938" y="250"/>
                  </a:cxn>
                  <a:cxn ang="0">
                    <a:pos x="964" y="248"/>
                  </a:cxn>
                  <a:cxn ang="0">
                    <a:pos x="973" y="236"/>
                  </a:cxn>
                  <a:cxn ang="0">
                    <a:pos x="979" y="176"/>
                  </a:cxn>
                  <a:cxn ang="0">
                    <a:pos x="992" y="66"/>
                  </a:cxn>
                  <a:cxn ang="0">
                    <a:pos x="1011" y="67"/>
                  </a:cxn>
                  <a:cxn ang="0">
                    <a:pos x="1068" y="114"/>
                  </a:cxn>
                  <a:cxn ang="0">
                    <a:pos x="1147" y="224"/>
                  </a:cxn>
                  <a:cxn ang="0">
                    <a:pos x="1183" y="382"/>
                  </a:cxn>
                  <a:cxn ang="0">
                    <a:pos x="1207" y="480"/>
                  </a:cxn>
                  <a:cxn ang="0">
                    <a:pos x="1251" y="808"/>
                  </a:cxn>
                  <a:cxn ang="0">
                    <a:pos x="1253" y="991"/>
                  </a:cxn>
                  <a:cxn ang="0">
                    <a:pos x="1240" y="1102"/>
                  </a:cxn>
                  <a:cxn ang="0">
                    <a:pos x="1243" y="1157"/>
                  </a:cxn>
                  <a:cxn ang="0">
                    <a:pos x="1256" y="1194"/>
                  </a:cxn>
                  <a:cxn ang="0">
                    <a:pos x="1248" y="1269"/>
                  </a:cxn>
                  <a:cxn ang="0">
                    <a:pos x="1271" y="1311"/>
                  </a:cxn>
                  <a:cxn ang="0">
                    <a:pos x="1273" y="1429"/>
                  </a:cxn>
                  <a:cxn ang="0">
                    <a:pos x="1255" y="1483"/>
                  </a:cxn>
                  <a:cxn ang="0">
                    <a:pos x="1219" y="1507"/>
                  </a:cxn>
                  <a:cxn ang="0">
                    <a:pos x="1188" y="1503"/>
                  </a:cxn>
                  <a:cxn ang="0">
                    <a:pos x="1093" y="1438"/>
                  </a:cxn>
                  <a:cxn ang="0">
                    <a:pos x="915" y="1250"/>
                  </a:cxn>
                  <a:cxn ang="0">
                    <a:pos x="770" y="1199"/>
                  </a:cxn>
                  <a:cxn ang="0">
                    <a:pos x="636" y="1203"/>
                  </a:cxn>
                  <a:cxn ang="0">
                    <a:pos x="526" y="1260"/>
                  </a:cxn>
                  <a:cxn ang="0">
                    <a:pos x="453" y="1296"/>
                  </a:cxn>
                  <a:cxn ang="0">
                    <a:pos x="331" y="1324"/>
                  </a:cxn>
                  <a:cxn ang="0">
                    <a:pos x="319" y="1341"/>
                  </a:cxn>
                  <a:cxn ang="0">
                    <a:pos x="310" y="1352"/>
                  </a:cxn>
                  <a:cxn ang="0">
                    <a:pos x="133" y="1349"/>
                  </a:cxn>
                  <a:cxn ang="0">
                    <a:pos x="27" y="1322"/>
                  </a:cxn>
                  <a:cxn ang="0">
                    <a:pos x="2" y="1288"/>
                  </a:cxn>
                  <a:cxn ang="0">
                    <a:pos x="8" y="1230"/>
                  </a:cxn>
                  <a:cxn ang="0">
                    <a:pos x="20" y="1184"/>
                  </a:cxn>
                  <a:cxn ang="0">
                    <a:pos x="150" y="1025"/>
                  </a:cxn>
                  <a:cxn ang="0">
                    <a:pos x="264" y="891"/>
                  </a:cxn>
                  <a:cxn ang="0">
                    <a:pos x="264" y="891"/>
                  </a:cxn>
                </a:cxnLst>
                <a:rect l="0" t="0" r="r" b="b"/>
                <a:pathLst>
                  <a:path w="1280" h="1508">
                    <a:moveTo>
                      <a:pt x="264" y="891"/>
                    </a:moveTo>
                    <a:lnTo>
                      <a:pt x="291" y="847"/>
                    </a:lnTo>
                    <a:lnTo>
                      <a:pt x="315" y="789"/>
                    </a:lnTo>
                    <a:lnTo>
                      <a:pt x="351" y="646"/>
                    </a:lnTo>
                    <a:lnTo>
                      <a:pt x="389" y="318"/>
                    </a:lnTo>
                    <a:lnTo>
                      <a:pt x="403" y="71"/>
                    </a:lnTo>
                    <a:lnTo>
                      <a:pt x="407" y="39"/>
                    </a:lnTo>
                    <a:lnTo>
                      <a:pt x="416" y="18"/>
                    </a:lnTo>
                    <a:lnTo>
                      <a:pt x="430" y="5"/>
                    </a:lnTo>
                    <a:lnTo>
                      <a:pt x="449" y="0"/>
                    </a:lnTo>
                    <a:lnTo>
                      <a:pt x="470" y="1"/>
                    </a:lnTo>
                    <a:lnTo>
                      <a:pt x="494" y="8"/>
                    </a:lnTo>
                    <a:lnTo>
                      <a:pt x="521" y="18"/>
                    </a:lnTo>
                    <a:lnTo>
                      <a:pt x="575" y="47"/>
                    </a:lnTo>
                    <a:lnTo>
                      <a:pt x="627" y="79"/>
                    </a:lnTo>
                    <a:lnTo>
                      <a:pt x="652" y="91"/>
                    </a:lnTo>
                    <a:lnTo>
                      <a:pt x="663" y="98"/>
                    </a:lnTo>
                    <a:lnTo>
                      <a:pt x="687" y="115"/>
                    </a:lnTo>
                    <a:lnTo>
                      <a:pt x="740" y="155"/>
                    </a:lnTo>
                    <a:lnTo>
                      <a:pt x="764" y="169"/>
                    </a:lnTo>
                    <a:lnTo>
                      <a:pt x="784" y="177"/>
                    </a:lnTo>
                    <a:lnTo>
                      <a:pt x="793" y="176"/>
                    </a:lnTo>
                    <a:lnTo>
                      <a:pt x="794" y="173"/>
                    </a:lnTo>
                    <a:lnTo>
                      <a:pt x="795" y="168"/>
                    </a:lnTo>
                    <a:lnTo>
                      <a:pt x="795" y="159"/>
                    </a:lnTo>
                    <a:lnTo>
                      <a:pt x="793" y="136"/>
                    </a:lnTo>
                    <a:lnTo>
                      <a:pt x="789" y="91"/>
                    </a:lnTo>
                    <a:lnTo>
                      <a:pt x="793" y="80"/>
                    </a:lnTo>
                    <a:lnTo>
                      <a:pt x="798" y="88"/>
                    </a:lnTo>
                    <a:lnTo>
                      <a:pt x="806" y="98"/>
                    </a:lnTo>
                    <a:lnTo>
                      <a:pt x="825" y="127"/>
                    </a:lnTo>
                    <a:lnTo>
                      <a:pt x="867" y="195"/>
                    </a:lnTo>
                    <a:lnTo>
                      <a:pt x="903" y="237"/>
                    </a:lnTo>
                    <a:lnTo>
                      <a:pt x="907" y="241"/>
                    </a:lnTo>
                    <a:lnTo>
                      <a:pt x="918" y="245"/>
                    </a:lnTo>
                    <a:lnTo>
                      <a:pt x="938" y="250"/>
                    </a:lnTo>
                    <a:lnTo>
                      <a:pt x="955" y="249"/>
                    </a:lnTo>
                    <a:lnTo>
                      <a:pt x="960" y="248"/>
                    </a:lnTo>
                    <a:lnTo>
                      <a:pt x="964" y="248"/>
                    </a:lnTo>
                    <a:lnTo>
                      <a:pt x="967" y="245"/>
                    </a:lnTo>
                    <a:lnTo>
                      <a:pt x="971" y="241"/>
                    </a:lnTo>
                    <a:lnTo>
                      <a:pt x="973" y="236"/>
                    </a:lnTo>
                    <a:lnTo>
                      <a:pt x="975" y="229"/>
                    </a:lnTo>
                    <a:lnTo>
                      <a:pt x="977" y="215"/>
                    </a:lnTo>
                    <a:lnTo>
                      <a:pt x="979" y="176"/>
                    </a:lnTo>
                    <a:lnTo>
                      <a:pt x="979" y="98"/>
                    </a:lnTo>
                    <a:lnTo>
                      <a:pt x="988" y="69"/>
                    </a:lnTo>
                    <a:lnTo>
                      <a:pt x="992" y="66"/>
                    </a:lnTo>
                    <a:lnTo>
                      <a:pt x="997" y="65"/>
                    </a:lnTo>
                    <a:lnTo>
                      <a:pt x="1004" y="66"/>
                    </a:lnTo>
                    <a:lnTo>
                      <a:pt x="1011" y="67"/>
                    </a:lnTo>
                    <a:lnTo>
                      <a:pt x="1017" y="71"/>
                    </a:lnTo>
                    <a:lnTo>
                      <a:pt x="1033" y="82"/>
                    </a:lnTo>
                    <a:lnTo>
                      <a:pt x="1068" y="114"/>
                    </a:lnTo>
                    <a:lnTo>
                      <a:pt x="1126" y="184"/>
                    </a:lnTo>
                    <a:lnTo>
                      <a:pt x="1141" y="201"/>
                    </a:lnTo>
                    <a:lnTo>
                      <a:pt x="1147" y="224"/>
                    </a:lnTo>
                    <a:lnTo>
                      <a:pt x="1159" y="268"/>
                    </a:lnTo>
                    <a:lnTo>
                      <a:pt x="1175" y="342"/>
                    </a:lnTo>
                    <a:lnTo>
                      <a:pt x="1183" y="382"/>
                    </a:lnTo>
                    <a:lnTo>
                      <a:pt x="1184" y="383"/>
                    </a:lnTo>
                    <a:lnTo>
                      <a:pt x="1192" y="411"/>
                    </a:lnTo>
                    <a:lnTo>
                      <a:pt x="1207" y="480"/>
                    </a:lnTo>
                    <a:lnTo>
                      <a:pt x="1232" y="642"/>
                    </a:lnTo>
                    <a:lnTo>
                      <a:pt x="1248" y="784"/>
                    </a:lnTo>
                    <a:lnTo>
                      <a:pt x="1251" y="808"/>
                    </a:lnTo>
                    <a:lnTo>
                      <a:pt x="1252" y="832"/>
                    </a:lnTo>
                    <a:lnTo>
                      <a:pt x="1253" y="883"/>
                    </a:lnTo>
                    <a:lnTo>
                      <a:pt x="1253" y="991"/>
                    </a:lnTo>
                    <a:lnTo>
                      <a:pt x="1247" y="1077"/>
                    </a:lnTo>
                    <a:lnTo>
                      <a:pt x="1244" y="1090"/>
                    </a:lnTo>
                    <a:lnTo>
                      <a:pt x="1240" y="1102"/>
                    </a:lnTo>
                    <a:lnTo>
                      <a:pt x="1238" y="1122"/>
                    </a:lnTo>
                    <a:lnTo>
                      <a:pt x="1239" y="1147"/>
                    </a:lnTo>
                    <a:lnTo>
                      <a:pt x="1243" y="1157"/>
                    </a:lnTo>
                    <a:lnTo>
                      <a:pt x="1244" y="1157"/>
                    </a:lnTo>
                    <a:lnTo>
                      <a:pt x="1249" y="1169"/>
                    </a:lnTo>
                    <a:lnTo>
                      <a:pt x="1256" y="1194"/>
                    </a:lnTo>
                    <a:lnTo>
                      <a:pt x="1257" y="1219"/>
                    </a:lnTo>
                    <a:lnTo>
                      <a:pt x="1255" y="1242"/>
                    </a:lnTo>
                    <a:lnTo>
                      <a:pt x="1248" y="1269"/>
                    </a:lnTo>
                    <a:lnTo>
                      <a:pt x="1248" y="1271"/>
                    </a:lnTo>
                    <a:lnTo>
                      <a:pt x="1257" y="1284"/>
                    </a:lnTo>
                    <a:lnTo>
                      <a:pt x="1271" y="1311"/>
                    </a:lnTo>
                    <a:lnTo>
                      <a:pt x="1279" y="1338"/>
                    </a:lnTo>
                    <a:lnTo>
                      <a:pt x="1280" y="1368"/>
                    </a:lnTo>
                    <a:lnTo>
                      <a:pt x="1273" y="1429"/>
                    </a:lnTo>
                    <a:lnTo>
                      <a:pt x="1271" y="1445"/>
                    </a:lnTo>
                    <a:lnTo>
                      <a:pt x="1267" y="1460"/>
                    </a:lnTo>
                    <a:lnTo>
                      <a:pt x="1255" y="1483"/>
                    </a:lnTo>
                    <a:lnTo>
                      <a:pt x="1243" y="1496"/>
                    </a:lnTo>
                    <a:lnTo>
                      <a:pt x="1230" y="1504"/>
                    </a:lnTo>
                    <a:lnTo>
                      <a:pt x="1219" y="1507"/>
                    </a:lnTo>
                    <a:lnTo>
                      <a:pt x="1212" y="1508"/>
                    </a:lnTo>
                    <a:lnTo>
                      <a:pt x="1212" y="1507"/>
                    </a:lnTo>
                    <a:lnTo>
                      <a:pt x="1188" y="1503"/>
                    </a:lnTo>
                    <a:lnTo>
                      <a:pt x="1165" y="1492"/>
                    </a:lnTo>
                    <a:lnTo>
                      <a:pt x="1141" y="1478"/>
                    </a:lnTo>
                    <a:lnTo>
                      <a:pt x="1093" y="1438"/>
                    </a:lnTo>
                    <a:lnTo>
                      <a:pt x="999" y="1337"/>
                    </a:lnTo>
                    <a:lnTo>
                      <a:pt x="936" y="1267"/>
                    </a:lnTo>
                    <a:lnTo>
                      <a:pt x="915" y="1250"/>
                    </a:lnTo>
                    <a:lnTo>
                      <a:pt x="870" y="1223"/>
                    </a:lnTo>
                    <a:lnTo>
                      <a:pt x="821" y="1207"/>
                    </a:lnTo>
                    <a:lnTo>
                      <a:pt x="770" y="1199"/>
                    </a:lnTo>
                    <a:lnTo>
                      <a:pt x="676" y="1199"/>
                    </a:lnTo>
                    <a:lnTo>
                      <a:pt x="656" y="1200"/>
                    </a:lnTo>
                    <a:lnTo>
                      <a:pt x="636" y="1203"/>
                    </a:lnTo>
                    <a:lnTo>
                      <a:pt x="603" y="1214"/>
                    </a:lnTo>
                    <a:lnTo>
                      <a:pt x="574" y="1228"/>
                    </a:lnTo>
                    <a:lnTo>
                      <a:pt x="526" y="1260"/>
                    </a:lnTo>
                    <a:lnTo>
                      <a:pt x="497" y="1280"/>
                    </a:lnTo>
                    <a:lnTo>
                      <a:pt x="485" y="1285"/>
                    </a:lnTo>
                    <a:lnTo>
                      <a:pt x="453" y="1296"/>
                    </a:lnTo>
                    <a:lnTo>
                      <a:pt x="380" y="1315"/>
                    </a:lnTo>
                    <a:lnTo>
                      <a:pt x="332" y="1324"/>
                    </a:lnTo>
                    <a:lnTo>
                      <a:pt x="331" y="1324"/>
                    </a:lnTo>
                    <a:lnTo>
                      <a:pt x="330" y="1325"/>
                    </a:lnTo>
                    <a:lnTo>
                      <a:pt x="327" y="1329"/>
                    </a:lnTo>
                    <a:lnTo>
                      <a:pt x="319" y="1341"/>
                    </a:lnTo>
                    <a:lnTo>
                      <a:pt x="312" y="1350"/>
                    </a:lnTo>
                    <a:lnTo>
                      <a:pt x="312" y="1350"/>
                    </a:lnTo>
                    <a:lnTo>
                      <a:pt x="310" y="1352"/>
                    </a:lnTo>
                    <a:lnTo>
                      <a:pt x="298" y="1353"/>
                    </a:lnTo>
                    <a:lnTo>
                      <a:pt x="239" y="1356"/>
                    </a:lnTo>
                    <a:lnTo>
                      <a:pt x="133" y="1349"/>
                    </a:lnTo>
                    <a:lnTo>
                      <a:pt x="101" y="1344"/>
                    </a:lnTo>
                    <a:lnTo>
                      <a:pt x="69" y="1338"/>
                    </a:lnTo>
                    <a:lnTo>
                      <a:pt x="27" y="1322"/>
                    </a:lnTo>
                    <a:lnTo>
                      <a:pt x="14" y="1312"/>
                    </a:lnTo>
                    <a:lnTo>
                      <a:pt x="6" y="1300"/>
                    </a:lnTo>
                    <a:lnTo>
                      <a:pt x="2" y="1288"/>
                    </a:lnTo>
                    <a:lnTo>
                      <a:pt x="0" y="1273"/>
                    </a:lnTo>
                    <a:lnTo>
                      <a:pt x="2" y="1260"/>
                    </a:lnTo>
                    <a:lnTo>
                      <a:pt x="8" y="1230"/>
                    </a:lnTo>
                    <a:lnTo>
                      <a:pt x="15" y="1199"/>
                    </a:lnTo>
                    <a:lnTo>
                      <a:pt x="16" y="1199"/>
                    </a:lnTo>
                    <a:lnTo>
                      <a:pt x="20" y="1184"/>
                    </a:lnTo>
                    <a:lnTo>
                      <a:pt x="30" y="1167"/>
                    </a:lnTo>
                    <a:lnTo>
                      <a:pt x="59" y="1127"/>
                    </a:lnTo>
                    <a:lnTo>
                      <a:pt x="150" y="1025"/>
                    </a:lnTo>
                    <a:lnTo>
                      <a:pt x="264" y="891"/>
                    </a:lnTo>
                    <a:lnTo>
                      <a:pt x="263" y="891"/>
                    </a:lnTo>
                    <a:lnTo>
                      <a:pt x="264" y="891"/>
                    </a:lnTo>
                    <a:lnTo>
                      <a:pt x="263" y="891"/>
                    </a:lnTo>
                    <a:lnTo>
                      <a:pt x="264" y="891"/>
                    </a:lnTo>
                    <a:lnTo>
                      <a:pt x="264" y="891"/>
                    </a:lnTo>
                    <a:close/>
                  </a:path>
                </a:pathLst>
              </a:custGeom>
              <a:solidFill>
                <a:srgbClr val="40D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1" name="Freeform 441"/>
              <p:cNvSpPr>
                <a:spLocks/>
              </p:cNvSpPr>
              <p:nvPr/>
            </p:nvSpPr>
            <p:spPr bwMode="auto">
              <a:xfrm>
                <a:off x="4791" y="2462"/>
                <a:ext cx="421" cy="497"/>
              </a:xfrm>
              <a:custGeom>
                <a:avLst/>
                <a:gdLst/>
                <a:ahLst/>
                <a:cxnLst>
                  <a:cxn ang="0">
                    <a:pos x="311" y="779"/>
                  </a:cxn>
                  <a:cxn ang="0">
                    <a:pos x="397" y="71"/>
                  </a:cxn>
                  <a:cxn ang="0">
                    <a:pos x="425" y="6"/>
                  </a:cxn>
                  <a:cxn ang="0">
                    <a:pos x="489" y="8"/>
                  </a:cxn>
                  <a:cxn ang="0">
                    <a:pos x="620" y="79"/>
                  </a:cxn>
                  <a:cxn ang="0">
                    <a:pos x="680" y="115"/>
                  </a:cxn>
                  <a:cxn ang="0">
                    <a:pos x="782" y="178"/>
                  </a:cxn>
                  <a:cxn ang="0">
                    <a:pos x="786" y="165"/>
                  </a:cxn>
                  <a:cxn ang="0">
                    <a:pos x="787" y="101"/>
                  </a:cxn>
                  <a:cxn ang="0">
                    <a:pos x="843" y="186"/>
                  </a:cxn>
                  <a:cxn ang="0">
                    <a:pos x="890" y="241"/>
                  </a:cxn>
                  <a:cxn ang="0">
                    <a:pos x="927" y="249"/>
                  </a:cxn>
                  <a:cxn ang="0">
                    <a:pos x="956" y="242"/>
                  </a:cxn>
                  <a:cxn ang="0">
                    <a:pos x="965" y="231"/>
                  </a:cxn>
                  <a:cxn ang="0">
                    <a:pos x="972" y="180"/>
                  </a:cxn>
                  <a:cxn ang="0">
                    <a:pos x="988" y="84"/>
                  </a:cxn>
                  <a:cxn ang="0">
                    <a:pos x="1005" y="84"/>
                  </a:cxn>
                  <a:cxn ang="0">
                    <a:pos x="1044" y="108"/>
                  </a:cxn>
                  <a:cxn ang="0">
                    <a:pos x="1127" y="200"/>
                  </a:cxn>
                  <a:cxn ang="0">
                    <a:pos x="1162" y="339"/>
                  </a:cxn>
                  <a:cxn ang="0">
                    <a:pos x="1176" y="407"/>
                  </a:cxn>
                  <a:cxn ang="0">
                    <a:pos x="1232" y="774"/>
                  </a:cxn>
                  <a:cxn ang="0">
                    <a:pos x="1237" y="872"/>
                  </a:cxn>
                  <a:cxn ang="0">
                    <a:pos x="1228" y="1077"/>
                  </a:cxn>
                  <a:cxn ang="0">
                    <a:pos x="1224" y="1132"/>
                  </a:cxn>
                  <a:cxn ang="0">
                    <a:pos x="1233" y="1155"/>
                  </a:cxn>
                  <a:cxn ang="0">
                    <a:pos x="1239" y="1228"/>
                  </a:cxn>
                  <a:cxn ang="0">
                    <a:pos x="1241" y="1269"/>
                  </a:cxn>
                  <a:cxn ang="0">
                    <a:pos x="1264" y="1351"/>
                  </a:cxn>
                  <a:cxn ang="0">
                    <a:pos x="1255" y="1427"/>
                  </a:cxn>
                  <a:cxn ang="0">
                    <a:pos x="1227" y="1479"/>
                  </a:cxn>
                  <a:cxn ang="0">
                    <a:pos x="1196" y="1491"/>
                  </a:cxn>
                  <a:cxn ang="0">
                    <a:pos x="1151" y="1475"/>
                  </a:cxn>
                  <a:cxn ang="0">
                    <a:pos x="1041" y="1362"/>
                  </a:cxn>
                  <a:cxn ang="0">
                    <a:pos x="918" y="1217"/>
                  </a:cxn>
                  <a:cxn ang="0">
                    <a:pos x="777" y="1168"/>
                  </a:cxn>
                  <a:cxn ang="0">
                    <a:pos x="644" y="1172"/>
                  </a:cxn>
                  <a:cxn ang="0">
                    <a:pos x="525" y="1233"/>
                  </a:cxn>
                  <a:cxn ang="0">
                    <a:pos x="448" y="1272"/>
                  </a:cxn>
                  <a:cxn ang="0">
                    <a:pos x="327" y="1307"/>
                  </a:cxn>
                  <a:cxn ang="0">
                    <a:pos x="315" y="1325"/>
                  </a:cxn>
                  <a:cxn ang="0">
                    <a:pos x="306" y="1335"/>
                  </a:cxn>
                  <a:cxn ang="0">
                    <a:pos x="132" y="1333"/>
                  </a:cxn>
                  <a:cxn ang="0">
                    <a:pos x="27" y="1306"/>
                  </a:cxn>
                  <a:cxn ang="0">
                    <a:pos x="2" y="1272"/>
                  </a:cxn>
                  <a:cxn ang="0">
                    <a:pos x="8" y="1216"/>
                  </a:cxn>
                  <a:cxn ang="0">
                    <a:pos x="20" y="1171"/>
                  </a:cxn>
                  <a:cxn ang="0">
                    <a:pos x="148" y="1013"/>
                  </a:cxn>
                  <a:cxn ang="0">
                    <a:pos x="262" y="880"/>
                  </a:cxn>
                  <a:cxn ang="0">
                    <a:pos x="262" y="880"/>
                  </a:cxn>
                </a:cxnLst>
                <a:rect l="0" t="0" r="r" b="b"/>
                <a:pathLst>
                  <a:path w="1264" h="1491">
                    <a:moveTo>
                      <a:pt x="262" y="880"/>
                    </a:moveTo>
                    <a:lnTo>
                      <a:pt x="288" y="836"/>
                    </a:lnTo>
                    <a:lnTo>
                      <a:pt x="311" y="779"/>
                    </a:lnTo>
                    <a:lnTo>
                      <a:pt x="347" y="639"/>
                    </a:lnTo>
                    <a:lnTo>
                      <a:pt x="384" y="315"/>
                    </a:lnTo>
                    <a:lnTo>
                      <a:pt x="397" y="71"/>
                    </a:lnTo>
                    <a:lnTo>
                      <a:pt x="401" y="40"/>
                    </a:lnTo>
                    <a:lnTo>
                      <a:pt x="410" y="18"/>
                    </a:lnTo>
                    <a:lnTo>
                      <a:pt x="425" y="6"/>
                    </a:lnTo>
                    <a:lnTo>
                      <a:pt x="444" y="0"/>
                    </a:lnTo>
                    <a:lnTo>
                      <a:pt x="465" y="2"/>
                    </a:lnTo>
                    <a:lnTo>
                      <a:pt x="489" y="8"/>
                    </a:lnTo>
                    <a:lnTo>
                      <a:pt x="514" y="19"/>
                    </a:lnTo>
                    <a:lnTo>
                      <a:pt x="567" y="48"/>
                    </a:lnTo>
                    <a:lnTo>
                      <a:pt x="620" y="79"/>
                    </a:lnTo>
                    <a:lnTo>
                      <a:pt x="644" y="91"/>
                    </a:lnTo>
                    <a:lnTo>
                      <a:pt x="655" y="97"/>
                    </a:lnTo>
                    <a:lnTo>
                      <a:pt x="680" y="115"/>
                    </a:lnTo>
                    <a:lnTo>
                      <a:pt x="730" y="153"/>
                    </a:lnTo>
                    <a:lnTo>
                      <a:pt x="773" y="178"/>
                    </a:lnTo>
                    <a:lnTo>
                      <a:pt x="782" y="178"/>
                    </a:lnTo>
                    <a:lnTo>
                      <a:pt x="783" y="177"/>
                    </a:lnTo>
                    <a:lnTo>
                      <a:pt x="785" y="172"/>
                    </a:lnTo>
                    <a:lnTo>
                      <a:pt x="786" y="165"/>
                    </a:lnTo>
                    <a:lnTo>
                      <a:pt x="785" y="146"/>
                    </a:lnTo>
                    <a:lnTo>
                      <a:pt x="783" y="109"/>
                    </a:lnTo>
                    <a:lnTo>
                      <a:pt x="787" y="101"/>
                    </a:lnTo>
                    <a:lnTo>
                      <a:pt x="793" y="108"/>
                    </a:lnTo>
                    <a:lnTo>
                      <a:pt x="807" y="129"/>
                    </a:lnTo>
                    <a:lnTo>
                      <a:pt x="843" y="186"/>
                    </a:lnTo>
                    <a:lnTo>
                      <a:pt x="878" y="231"/>
                    </a:lnTo>
                    <a:lnTo>
                      <a:pt x="884" y="237"/>
                    </a:lnTo>
                    <a:lnTo>
                      <a:pt x="890" y="241"/>
                    </a:lnTo>
                    <a:lnTo>
                      <a:pt x="903" y="246"/>
                    </a:lnTo>
                    <a:lnTo>
                      <a:pt x="915" y="249"/>
                    </a:lnTo>
                    <a:lnTo>
                      <a:pt x="927" y="249"/>
                    </a:lnTo>
                    <a:lnTo>
                      <a:pt x="948" y="245"/>
                    </a:lnTo>
                    <a:lnTo>
                      <a:pt x="953" y="242"/>
                    </a:lnTo>
                    <a:lnTo>
                      <a:pt x="956" y="242"/>
                    </a:lnTo>
                    <a:lnTo>
                      <a:pt x="960" y="239"/>
                    </a:lnTo>
                    <a:lnTo>
                      <a:pt x="963" y="235"/>
                    </a:lnTo>
                    <a:lnTo>
                      <a:pt x="965" y="231"/>
                    </a:lnTo>
                    <a:lnTo>
                      <a:pt x="967" y="226"/>
                    </a:lnTo>
                    <a:lnTo>
                      <a:pt x="969" y="213"/>
                    </a:lnTo>
                    <a:lnTo>
                      <a:pt x="972" y="180"/>
                    </a:lnTo>
                    <a:lnTo>
                      <a:pt x="975" y="112"/>
                    </a:lnTo>
                    <a:lnTo>
                      <a:pt x="984" y="87"/>
                    </a:lnTo>
                    <a:lnTo>
                      <a:pt x="988" y="84"/>
                    </a:lnTo>
                    <a:lnTo>
                      <a:pt x="993" y="83"/>
                    </a:lnTo>
                    <a:lnTo>
                      <a:pt x="999" y="83"/>
                    </a:lnTo>
                    <a:lnTo>
                      <a:pt x="1005" y="84"/>
                    </a:lnTo>
                    <a:lnTo>
                      <a:pt x="1012" y="87"/>
                    </a:lnTo>
                    <a:lnTo>
                      <a:pt x="1028" y="96"/>
                    </a:lnTo>
                    <a:lnTo>
                      <a:pt x="1044" y="108"/>
                    </a:lnTo>
                    <a:lnTo>
                      <a:pt x="1076" y="140"/>
                    </a:lnTo>
                    <a:lnTo>
                      <a:pt x="1122" y="194"/>
                    </a:lnTo>
                    <a:lnTo>
                      <a:pt x="1127" y="200"/>
                    </a:lnTo>
                    <a:lnTo>
                      <a:pt x="1133" y="222"/>
                    </a:lnTo>
                    <a:lnTo>
                      <a:pt x="1145" y="265"/>
                    </a:lnTo>
                    <a:lnTo>
                      <a:pt x="1162" y="339"/>
                    </a:lnTo>
                    <a:lnTo>
                      <a:pt x="1168" y="377"/>
                    </a:lnTo>
                    <a:lnTo>
                      <a:pt x="1170" y="379"/>
                    </a:lnTo>
                    <a:lnTo>
                      <a:pt x="1176" y="407"/>
                    </a:lnTo>
                    <a:lnTo>
                      <a:pt x="1192" y="476"/>
                    </a:lnTo>
                    <a:lnTo>
                      <a:pt x="1216" y="635"/>
                    </a:lnTo>
                    <a:lnTo>
                      <a:pt x="1232" y="774"/>
                    </a:lnTo>
                    <a:lnTo>
                      <a:pt x="1235" y="798"/>
                    </a:lnTo>
                    <a:lnTo>
                      <a:pt x="1236" y="822"/>
                    </a:lnTo>
                    <a:lnTo>
                      <a:pt x="1237" y="872"/>
                    </a:lnTo>
                    <a:lnTo>
                      <a:pt x="1237" y="978"/>
                    </a:lnTo>
                    <a:lnTo>
                      <a:pt x="1231" y="1063"/>
                    </a:lnTo>
                    <a:lnTo>
                      <a:pt x="1228" y="1077"/>
                    </a:lnTo>
                    <a:lnTo>
                      <a:pt x="1226" y="1089"/>
                    </a:lnTo>
                    <a:lnTo>
                      <a:pt x="1223" y="1108"/>
                    </a:lnTo>
                    <a:lnTo>
                      <a:pt x="1224" y="1132"/>
                    </a:lnTo>
                    <a:lnTo>
                      <a:pt x="1227" y="1142"/>
                    </a:lnTo>
                    <a:lnTo>
                      <a:pt x="1228" y="1142"/>
                    </a:lnTo>
                    <a:lnTo>
                      <a:pt x="1233" y="1155"/>
                    </a:lnTo>
                    <a:lnTo>
                      <a:pt x="1240" y="1180"/>
                    </a:lnTo>
                    <a:lnTo>
                      <a:pt x="1241" y="1205"/>
                    </a:lnTo>
                    <a:lnTo>
                      <a:pt x="1239" y="1228"/>
                    </a:lnTo>
                    <a:lnTo>
                      <a:pt x="1232" y="1254"/>
                    </a:lnTo>
                    <a:lnTo>
                      <a:pt x="1232" y="1256"/>
                    </a:lnTo>
                    <a:lnTo>
                      <a:pt x="1241" y="1269"/>
                    </a:lnTo>
                    <a:lnTo>
                      <a:pt x="1255" y="1296"/>
                    </a:lnTo>
                    <a:lnTo>
                      <a:pt x="1263" y="1323"/>
                    </a:lnTo>
                    <a:lnTo>
                      <a:pt x="1264" y="1351"/>
                    </a:lnTo>
                    <a:lnTo>
                      <a:pt x="1263" y="1380"/>
                    </a:lnTo>
                    <a:lnTo>
                      <a:pt x="1257" y="1411"/>
                    </a:lnTo>
                    <a:lnTo>
                      <a:pt x="1255" y="1427"/>
                    </a:lnTo>
                    <a:lnTo>
                      <a:pt x="1251" y="1443"/>
                    </a:lnTo>
                    <a:lnTo>
                      <a:pt x="1239" y="1465"/>
                    </a:lnTo>
                    <a:lnTo>
                      <a:pt x="1227" y="1479"/>
                    </a:lnTo>
                    <a:lnTo>
                      <a:pt x="1214" y="1487"/>
                    </a:lnTo>
                    <a:lnTo>
                      <a:pt x="1203" y="1489"/>
                    </a:lnTo>
                    <a:lnTo>
                      <a:pt x="1196" y="1491"/>
                    </a:lnTo>
                    <a:lnTo>
                      <a:pt x="1196" y="1489"/>
                    </a:lnTo>
                    <a:lnTo>
                      <a:pt x="1174" y="1485"/>
                    </a:lnTo>
                    <a:lnTo>
                      <a:pt x="1151" y="1475"/>
                    </a:lnTo>
                    <a:lnTo>
                      <a:pt x="1129" y="1459"/>
                    </a:lnTo>
                    <a:lnTo>
                      <a:pt x="1085" y="1415"/>
                    </a:lnTo>
                    <a:lnTo>
                      <a:pt x="1041" y="1362"/>
                    </a:lnTo>
                    <a:lnTo>
                      <a:pt x="957" y="1256"/>
                    </a:lnTo>
                    <a:lnTo>
                      <a:pt x="939" y="1235"/>
                    </a:lnTo>
                    <a:lnTo>
                      <a:pt x="918" y="1217"/>
                    </a:lnTo>
                    <a:lnTo>
                      <a:pt x="874" y="1192"/>
                    </a:lnTo>
                    <a:lnTo>
                      <a:pt x="826" y="1176"/>
                    </a:lnTo>
                    <a:lnTo>
                      <a:pt x="777" y="1168"/>
                    </a:lnTo>
                    <a:lnTo>
                      <a:pt x="684" y="1167"/>
                    </a:lnTo>
                    <a:lnTo>
                      <a:pt x="664" y="1168"/>
                    </a:lnTo>
                    <a:lnTo>
                      <a:pt x="644" y="1172"/>
                    </a:lnTo>
                    <a:lnTo>
                      <a:pt x="610" y="1181"/>
                    </a:lnTo>
                    <a:lnTo>
                      <a:pt x="578" y="1197"/>
                    </a:lnTo>
                    <a:lnTo>
                      <a:pt x="525" y="1233"/>
                    </a:lnTo>
                    <a:lnTo>
                      <a:pt x="493" y="1253"/>
                    </a:lnTo>
                    <a:lnTo>
                      <a:pt x="479" y="1260"/>
                    </a:lnTo>
                    <a:lnTo>
                      <a:pt x="448" y="1272"/>
                    </a:lnTo>
                    <a:lnTo>
                      <a:pt x="376" y="1294"/>
                    </a:lnTo>
                    <a:lnTo>
                      <a:pt x="328" y="1307"/>
                    </a:lnTo>
                    <a:lnTo>
                      <a:pt x="327" y="1307"/>
                    </a:lnTo>
                    <a:lnTo>
                      <a:pt x="325" y="1309"/>
                    </a:lnTo>
                    <a:lnTo>
                      <a:pt x="323" y="1313"/>
                    </a:lnTo>
                    <a:lnTo>
                      <a:pt x="315" y="1325"/>
                    </a:lnTo>
                    <a:lnTo>
                      <a:pt x="308" y="1334"/>
                    </a:lnTo>
                    <a:lnTo>
                      <a:pt x="308" y="1334"/>
                    </a:lnTo>
                    <a:lnTo>
                      <a:pt x="306" y="1335"/>
                    </a:lnTo>
                    <a:lnTo>
                      <a:pt x="294" y="1337"/>
                    </a:lnTo>
                    <a:lnTo>
                      <a:pt x="235" y="1339"/>
                    </a:lnTo>
                    <a:lnTo>
                      <a:pt x="132" y="1333"/>
                    </a:lnTo>
                    <a:lnTo>
                      <a:pt x="100" y="1327"/>
                    </a:lnTo>
                    <a:lnTo>
                      <a:pt x="69" y="1322"/>
                    </a:lnTo>
                    <a:lnTo>
                      <a:pt x="27" y="1306"/>
                    </a:lnTo>
                    <a:lnTo>
                      <a:pt x="15" y="1296"/>
                    </a:lnTo>
                    <a:lnTo>
                      <a:pt x="6" y="1285"/>
                    </a:lnTo>
                    <a:lnTo>
                      <a:pt x="2" y="1272"/>
                    </a:lnTo>
                    <a:lnTo>
                      <a:pt x="0" y="1258"/>
                    </a:lnTo>
                    <a:lnTo>
                      <a:pt x="2" y="1245"/>
                    </a:lnTo>
                    <a:lnTo>
                      <a:pt x="8" y="1216"/>
                    </a:lnTo>
                    <a:lnTo>
                      <a:pt x="15" y="1185"/>
                    </a:lnTo>
                    <a:lnTo>
                      <a:pt x="16" y="1185"/>
                    </a:lnTo>
                    <a:lnTo>
                      <a:pt x="20" y="1171"/>
                    </a:lnTo>
                    <a:lnTo>
                      <a:pt x="29" y="1154"/>
                    </a:lnTo>
                    <a:lnTo>
                      <a:pt x="59" y="1114"/>
                    </a:lnTo>
                    <a:lnTo>
                      <a:pt x="148" y="1013"/>
                    </a:lnTo>
                    <a:lnTo>
                      <a:pt x="262" y="880"/>
                    </a:lnTo>
                    <a:lnTo>
                      <a:pt x="260" y="880"/>
                    </a:lnTo>
                    <a:lnTo>
                      <a:pt x="262" y="880"/>
                    </a:lnTo>
                    <a:lnTo>
                      <a:pt x="260" y="880"/>
                    </a:lnTo>
                    <a:lnTo>
                      <a:pt x="262" y="880"/>
                    </a:lnTo>
                    <a:lnTo>
                      <a:pt x="262" y="880"/>
                    </a:lnTo>
                    <a:close/>
                  </a:path>
                </a:pathLst>
              </a:custGeom>
              <a:solidFill>
                <a:srgbClr val="2BC7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2" name="Freeform 442"/>
              <p:cNvSpPr>
                <a:spLocks/>
              </p:cNvSpPr>
              <p:nvPr/>
            </p:nvSpPr>
            <p:spPr bwMode="auto">
              <a:xfrm>
                <a:off x="4795" y="2468"/>
                <a:ext cx="416" cy="490"/>
              </a:xfrm>
              <a:custGeom>
                <a:avLst/>
                <a:gdLst/>
                <a:ahLst/>
                <a:cxnLst>
                  <a:cxn ang="0">
                    <a:pos x="307" y="770"/>
                  </a:cxn>
                  <a:cxn ang="0">
                    <a:pos x="393" y="71"/>
                  </a:cxn>
                  <a:cxn ang="0">
                    <a:pos x="420" y="6"/>
                  </a:cxn>
                  <a:cxn ang="0">
                    <a:pos x="482" y="8"/>
                  </a:cxn>
                  <a:cxn ang="0">
                    <a:pos x="612" y="77"/>
                  </a:cxn>
                  <a:cxn ang="0">
                    <a:pos x="672" y="113"/>
                  </a:cxn>
                  <a:cxn ang="0">
                    <a:pos x="771" y="178"/>
                  </a:cxn>
                  <a:cxn ang="0">
                    <a:pos x="777" y="162"/>
                  </a:cxn>
                  <a:cxn ang="0">
                    <a:pos x="778" y="124"/>
                  </a:cxn>
                  <a:cxn ang="0">
                    <a:pos x="786" y="129"/>
                  </a:cxn>
                  <a:cxn ang="0">
                    <a:pos x="839" y="205"/>
                  </a:cxn>
                  <a:cxn ang="0">
                    <a:pos x="888" y="246"/>
                  </a:cxn>
                  <a:cxn ang="0">
                    <a:pos x="928" y="243"/>
                  </a:cxn>
                  <a:cxn ang="0">
                    <a:pos x="952" y="233"/>
                  </a:cxn>
                  <a:cxn ang="0">
                    <a:pos x="963" y="203"/>
                  </a:cxn>
                  <a:cxn ang="0">
                    <a:pos x="980" y="103"/>
                  </a:cxn>
                  <a:cxn ang="0">
                    <a:pos x="994" y="99"/>
                  </a:cxn>
                  <a:cxn ang="0">
                    <a:pos x="1021" y="109"/>
                  </a:cxn>
                  <a:cxn ang="0">
                    <a:pos x="1107" y="191"/>
                  </a:cxn>
                  <a:cxn ang="0">
                    <a:pos x="1130" y="262"/>
                  </a:cxn>
                  <a:cxn ang="0">
                    <a:pos x="1155" y="375"/>
                  </a:cxn>
                  <a:cxn ang="0">
                    <a:pos x="1202" y="627"/>
                  </a:cxn>
                  <a:cxn ang="0">
                    <a:pos x="1220" y="812"/>
                  </a:cxn>
                  <a:cxn ang="0">
                    <a:pos x="1215" y="1050"/>
                  </a:cxn>
                  <a:cxn ang="0">
                    <a:pos x="1207" y="1094"/>
                  </a:cxn>
                  <a:cxn ang="0">
                    <a:pos x="1214" y="1127"/>
                  </a:cxn>
                  <a:cxn ang="0">
                    <a:pos x="1225" y="1189"/>
                  </a:cxn>
                  <a:cxn ang="0">
                    <a:pos x="1216" y="1240"/>
                  </a:cxn>
                  <a:cxn ang="0">
                    <a:pos x="1245" y="1306"/>
                  </a:cxn>
                  <a:cxn ang="0">
                    <a:pos x="1239" y="1408"/>
                  </a:cxn>
                  <a:cxn ang="0">
                    <a:pos x="1211" y="1460"/>
                  </a:cxn>
                  <a:cxn ang="0">
                    <a:pos x="1182" y="1471"/>
                  </a:cxn>
                  <a:cxn ang="0">
                    <a:pos x="1138" y="1453"/>
                  </a:cxn>
                  <a:cxn ang="0">
                    <a:pos x="1037" y="1334"/>
                  </a:cxn>
                  <a:cxn ang="0">
                    <a:pos x="921" y="1184"/>
                  </a:cxn>
                  <a:cxn ang="0">
                    <a:pos x="782" y="1135"/>
                  </a:cxn>
                  <a:cxn ang="0">
                    <a:pos x="652" y="1139"/>
                  </a:cxn>
                  <a:cxn ang="0">
                    <a:pos x="522" y="1205"/>
                  </a:cxn>
                  <a:cxn ang="0">
                    <a:pos x="444" y="1245"/>
                  </a:cxn>
                  <a:cxn ang="0">
                    <a:pos x="323" y="1291"/>
                  </a:cxn>
                  <a:cxn ang="0">
                    <a:pos x="311" y="1307"/>
                  </a:cxn>
                  <a:cxn ang="0">
                    <a:pos x="302" y="1318"/>
                  </a:cxn>
                  <a:cxn ang="0">
                    <a:pos x="132" y="1317"/>
                  </a:cxn>
                  <a:cxn ang="0">
                    <a:pos x="27" y="1290"/>
                  </a:cxn>
                  <a:cxn ang="0">
                    <a:pos x="2" y="1256"/>
                  </a:cxn>
                  <a:cxn ang="0">
                    <a:pos x="8" y="1200"/>
                  </a:cxn>
                  <a:cxn ang="0">
                    <a:pos x="20" y="1156"/>
                  </a:cxn>
                  <a:cxn ang="0">
                    <a:pos x="146" y="1001"/>
                  </a:cxn>
                  <a:cxn ang="0">
                    <a:pos x="259" y="870"/>
                  </a:cxn>
                  <a:cxn ang="0">
                    <a:pos x="259" y="870"/>
                  </a:cxn>
                </a:cxnLst>
                <a:rect l="0" t="0" r="r" b="b"/>
                <a:pathLst>
                  <a:path w="1248" h="1471">
                    <a:moveTo>
                      <a:pt x="259" y="870"/>
                    </a:moveTo>
                    <a:lnTo>
                      <a:pt x="284" y="826"/>
                    </a:lnTo>
                    <a:lnTo>
                      <a:pt x="307" y="770"/>
                    </a:lnTo>
                    <a:lnTo>
                      <a:pt x="343" y="631"/>
                    </a:lnTo>
                    <a:lnTo>
                      <a:pt x="380" y="311"/>
                    </a:lnTo>
                    <a:lnTo>
                      <a:pt x="393" y="71"/>
                    </a:lnTo>
                    <a:lnTo>
                      <a:pt x="397" y="40"/>
                    </a:lnTo>
                    <a:lnTo>
                      <a:pt x="406" y="19"/>
                    </a:lnTo>
                    <a:lnTo>
                      <a:pt x="420" y="6"/>
                    </a:lnTo>
                    <a:lnTo>
                      <a:pt x="438" y="0"/>
                    </a:lnTo>
                    <a:lnTo>
                      <a:pt x="458" y="3"/>
                    </a:lnTo>
                    <a:lnTo>
                      <a:pt x="482" y="8"/>
                    </a:lnTo>
                    <a:lnTo>
                      <a:pt x="507" y="19"/>
                    </a:lnTo>
                    <a:lnTo>
                      <a:pt x="560" y="48"/>
                    </a:lnTo>
                    <a:lnTo>
                      <a:pt x="612" y="77"/>
                    </a:lnTo>
                    <a:lnTo>
                      <a:pt x="636" y="89"/>
                    </a:lnTo>
                    <a:lnTo>
                      <a:pt x="647" y="97"/>
                    </a:lnTo>
                    <a:lnTo>
                      <a:pt x="672" y="113"/>
                    </a:lnTo>
                    <a:lnTo>
                      <a:pt x="721" y="150"/>
                    </a:lnTo>
                    <a:lnTo>
                      <a:pt x="762" y="177"/>
                    </a:lnTo>
                    <a:lnTo>
                      <a:pt x="771" y="178"/>
                    </a:lnTo>
                    <a:lnTo>
                      <a:pt x="775" y="174"/>
                    </a:lnTo>
                    <a:lnTo>
                      <a:pt x="775" y="169"/>
                    </a:lnTo>
                    <a:lnTo>
                      <a:pt x="777" y="162"/>
                    </a:lnTo>
                    <a:lnTo>
                      <a:pt x="777" y="148"/>
                    </a:lnTo>
                    <a:lnTo>
                      <a:pt x="777" y="133"/>
                    </a:lnTo>
                    <a:lnTo>
                      <a:pt x="778" y="124"/>
                    </a:lnTo>
                    <a:lnTo>
                      <a:pt x="781" y="122"/>
                    </a:lnTo>
                    <a:lnTo>
                      <a:pt x="782" y="122"/>
                    </a:lnTo>
                    <a:lnTo>
                      <a:pt x="786" y="129"/>
                    </a:lnTo>
                    <a:lnTo>
                      <a:pt x="793" y="136"/>
                    </a:lnTo>
                    <a:lnTo>
                      <a:pt x="807" y="157"/>
                    </a:lnTo>
                    <a:lnTo>
                      <a:pt x="839" y="205"/>
                    </a:lnTo>
                    <a:lnTo>
                      <a:pt x="867" y="235"/>
                    </a:lnTo>
                    <a:lnTo>
                      <a:pt x="874" y="241"/>
                    </a:lnTo>
                    <a:lnTo>
                      <a:pt x="888" y="246"/>
                    </a:lnTo>
                    <a:lnTo>
                      <a:pt x="902" y="247"/>
                    </a:lnTo>
                    <a:lnTo>
                      <a:pt x="915" y="247"/>
                    </a:lnTo>
                    <a:lnTo>
                      <a:pt x="928" y="243"/>
                    </a:lnTo>
                    <a:lnTo>
                      <a:pt x="940" y="239"/>
                    </a:lnTo>
                    <a:lnTo>
                      <a:pt x="947" y="235"/>
                    </a:lnTo>
                    <a:lnTo>
                      <a:pt x="952" y="233"/>
                    </a:lnTo>
                    <a:lnTo>
                      <a:pt x="957" y="226"/>
                    </a:lnTo>
                    <a:lnTo>
                      <a:pt x="961" y="215"/>
                    </a:lnTo>
                    <a:lnTo>
                      <a:pt x="963" y="203"/>
                    </a:lnTo>
                    <a:lnTo>
                      <a:pt x="967" y="176"/>
                    </a:lnTo>
                    <a:lnTo>
                      <a:pt x="972" y="120"/>
                    </a:lnTo>
                    <a:lnTo>
                      <a:pt x="980" y="103"/>
                    </a:lnTo>
                    <a:lnTo>
                      <a:pt x="984" y="100"/>
                    </a:lnTo>
                    <a:lnTo>
                      <a:pt x="989" y="99"/>
                    </a:lnTo>
                    <a:lnTo>
                      <a:pt x="994" y="99"/>
                    </a:lnTo>
                    <a:lnTo>
                      <a:pt x="1000" y="99"/>
                    </a:lnTo>
                    <a:lnTo>
                      <a:pt x="1006" y="101"/>
                    </a:lnTo>
                    <a:lnTo>
                      <a:pt x="1021" y="109"/>
                    </a:lnTo>
                    <a:lnTo>
                      <a:pt x="1036" y="118"/>
                    </a:lnTo>
                    <a:lnTo>
                      <a:pt x="1065" y="145"/>
                    </a:lnTo>
                    <a:lnTo>
                      <a:pt x="1107" y="191"/>
                    </a:lnTo>
                    <a:lnTo>
                      <a:pt x="1113" y="197"/>
                    </a:lnTo>
                    <a:lnTo>
                      <a:pt x="1118" y="219"/>
                    </a:lnTo>
                    <a:lnTo>
                      <a:pt x="1130" y="262"/>
                    </a:lnTo>
                    <a:lnTo>
                      <a:pt x="1147" y="335"/>
                    </a:lnTo>
                    <a:lnTo>
                      <a:pt x="1154" y="373"/>
                    </a:lnTo>
                    <a:lnTo>
                      <a:pt x="1155" y="375"/>
                    </a:lnTo>
                    <a:lnTo>
                      <a:pt x="1162" y="402"/>
                    </a:lnTo>
                    <a:lnTo>
                      <a:pt x="1176" y="469"/>
                    </a:lnTo>
                    <a:lnTo>
                      <a:pt x="1202" y="627"/>
                    </a:lnTo>
                    <a:lnTo>
                      <a:pt x="1216" y="765"/>
                    </a:lnTo>
                    <a:lnTo>
                      <a:pt x="1219" y="789"/>
                    </a:lnTo>
                    <a:lnTo>
                      <a:pt x="1220" y="812"/>
                    </a:lnTo>
                    <a:lnTo>
                      <a:pt x="1221" y="862"/>
                    </a:lnTo>
                    <a:lnTo>
                      <a:pt x="1221" y="966"/>
                    </a:lnTo>
                    <a:lnTo>
                      <a:pt x="1215" y="1050"/>
                    </a:lnTo>
                    <a:lnTo>
                      <a:pt x="1212" y="1063"/>
                    </a:lnTo>
                    <a:lnTo>
                      <a:pt x="1210" y="1075"/>
                    </a:lnTo>
                    <a:lnTo>
                      <a:pt x="1207" y="1094"/>
                    </a:lnTo>
                    <a:lnTo>
                      <a:pt x="1208" y="1118"/>
                    </a:lnTo>
                    <a:lnTo>
                      <a:pt x="1212" y="1127"/>
                    </a:lnTo>
                    <a:lnTo>
                      <a:pt x="1214" y="1127"/>
                    </a:lnTo>
                    <a:lnTo>
                      <a:pt x="1219" y="1139"/>
                    </a:lnTo>
                    <a:lnTo>
                      <a:pt x="1225" y="1164"/>
                    </a:lnTo>
                    <a:lnTo>
                      <a:pt x="1225" y="1189"/>
                    </a:lnTo>
                    <a:lnTo>
                      <a:pt x="1223" y="1212"/>
                    </a:lnTo>
                    <a:lnTo>
                      <a:pt x="1216" y="1238"/>
                    </a:lnTo>
                    <a:lnTo>
                      <a:pt x="1216" y="1240"/>
                    </a:lnTo>
                    <a:lnTo>
                      <a:pt x="1225" y="1253"/>
                    </a:lnTo>
                    <a:lnTo>
                      <a:pt x="1239" y="1280"/>
                    </a:lnTo>
                    <a:lnTo>
                      <a:pt x="1245" y="1306"/>
                    </a:lnTo>
                    <a:lnTo>
                      <a:pt x="1248" y="1334"/>
                    </a:lnTo>
                    <a:lnTo>
                      <a:pt x="1241" y="1394"/>
                    </a:lnTo>
                    <a:lnTo>
                      <a:pt x="1239" y="1408"/>
                    </a:lnTo>
                    <a:lnTo>
                      <a:pt x="1235" y="1424"/>
                    </a:lnTo>
                    <a:lnTo>
                      <a:pt x="1224" y="1445"/>
                    </a:lnTo>
                    <a:lnTo>
                      <a:pt x="1211" y="1460"/>
                    </a:lnTo>
                    <a:lnTo>
                      <a:pt x="1199" y="1467"/>
                    </a:lnTo>
                    <a:lnTo>
                      <a:pt x="1188" y="1469"/>
                    </a:lnTo>
                    <a:lnTo>
                      <a:pt x="1182" y="1471"/>
                    </a:lnTo>
                    <a:lnTo>
                      <a:pt x="1182" y="1469"/>
                    </a:lnTo>
                    <a:lnTo>
                      <a:pt x="1159" y="1465"/>
                    </a:lnTo>
                    <a:lnTo>
                      <a:pt x="1138" y="1453"/>
                    </a:lnTo>
                    <a:lnTo>
                      <a:pt x="1117" y="1436"/>
                    </a:lnTo>
                    <a:lnTo>
                      <a:pt x="1075" y="1390"/>
                    </a:lnTo>
                    <a:lnTo>
                      <a:pt x="1037" y="1334"/>
                    </a:lnTo>
                    <a:lnTo>
                      <a:pt x="960" y="1224"/>
                    </a:lnTo>
                    <a:lnTo>
                      <a:pt x="941" y="1201"/>
                    </a:lnTo>
                    <a:lnTo>
                      <a:pt x="921" y="1184"/>
                    </a:lnTo>
                    <a:lnTo>
                      <a:pt x="878" y="1159"/>
                    </a:lnTo>
                    <a:lnTo>
                      <a:pt x="831" y="1143"/>
                    </a:lnTo>
                    <a:lnTo>
                      <a:pt x="782" y="1135"/>
                    </a:lnTo>
                    <a:lnTo>
                      <a:pt x="692" y="1134"/>
                    </a:lnTo>
                    <a:lnTo>
                      <a:pt x="672" y="1135"/>
                    </a:lnTo>
                    <a:lnTo>
                      <a:pt x="652" y="1139"/>
                    </a:lnTo>
                    <a:lnTo>
                      <a:pt x="616" y="1150"/>
                    </a:lnTo>
                    <a:lnTo>
                      <a:pt x="582" y="1167"/>
                    </a:lnTo>
                    <a:lnTo>
                      <a:pt x="522" y="1205"/>
                    </a:lnTo>
                    <a:lnTo>
                      <a:pt x="489" y="1225"/>
                    </a:lnTo>
                    <a:lnTo>
                      <a:pt x="475" y="1232"/>
                    </a:lnTo>
                    <a:lnTo>
                      <a:pt x="444" y="1245"/>
                    </a:lnTo>
                    <a:lnTo>
                      <a:pt x="371" y="1274"/>
                    </a:lnTo>
                    <a:lnTo>
                      <a:pt x="324" y="1291"/>
                    </a:lnTo>
                    <a:lnTo>
                      <a:pt x="323" y="1291"/>
                    </a:lnTo>
                    <a:lnTo>
                      <a:pt x="321" y="1293"/>
                    </a:lnTo>
                    <a:lnTo>
                      <a:pt x="319" y="1295"/>
                    </a:lnTo>
                    <a:lnTo>
                      <a:pt x="311" y="1307"/>
                    </a:lnTo>
                    <a:lnTo>
                      <a:pt x="304" y="1317"/>
                    </a:lnTo>
                    <a:lnTo>
                      <a:pt x="304" y="1317"/>
                    </a:lnTo>
                    <a:lnTo>
                      <a:pt x="302" y="1318"/>
                    </a:lnTo>
                    <a:lnTo>
                      <a:pt x="291" y="1319"/>
                    </a:lnTo>
                    <a:lnTo>
                      <a:pt x="233" y="1322"/>
                    </a:lnTo>
                    <a:lnTo>
                      <a:pt x="132" y="1317"/>
                    </a:lnTo>
                    <a:lnTo>
                      <a:pt x="100" y="1311"/>
                    </a:lnTo>
                    <a:lnTo>
                      <a:pt x="69" y="1306"/>
                    </a:lnTo>
                    <a:lnTo>
                      <a:pt x="27" y="1290"/>
                    </a:lnTo>
                    <a:lnTo>
                      <a:pt x="15" y="1280"/>
                    </a:lnTo>
                    <a:lnTo>
                      <a:pt x="6" y="1268"/>
                    </a:lnTo>
                    <a:lnTo>
                      <a:pt x="2" y="1256"/>
                    </a:lnTo>
                    <a:lnTo>
                      <a:pt x="0" y="1242"/>
                    </a:lnTo>
                    <a:lnTo>
                      <a:pt x="2" y="1229"/>
                    </a:lnTo>
                    <a:lnTo>
                      <a:pt x="8" y="1200"/>
                    </a:lnTo>
                    <a:lnTo>
                      <a:pt x="15" y="1171"/>
                    </a:lnTo>
                    <a:lnTo>
                      <a:pt x="16" y="1171"/>
                    </a:lnTo>
                    <a:lnTo>
                      <a:pt x="20" y="1156"/>
                    </a:lnTo>
                    <a:lnTo>
                      <a:pt x="29" y="1139"/>
                    </a:lnTo>
                    <a:lnTo>
                      <a:pt x="59" y="1100"/>
                    </a:lnTo>
                    <a:lnTo>
                      <a:pt x="146" y="1001"/>
                    </a:lnTo>
                    <a:lnTo>
                      <a:pt x="259" y="870"/>
                    </a:lnTo>
                    <a:lnTo>
                      <a:pt x="258" y="870"/>
                    </a:lnTo>
                    <a:lnTo>
                      <a:pt x="259" y="870"/>
                    </a:lnTo>
                    <a:lnTo>
                      <a:pt x="258" y="870"/>
                    </a:lnTo>
                    <a:lnTo>
                      <a:pt x="259" y="870"/>
                    </a:lnTo>
                    <a:lnTo>
                      <a:pt x="259" y="870"/>
                    </a:lnTo>
                    <a:close/>
                  </a:path>
                </a:pathLst>
              </a:custGeom>
              <a:solidFill>
                <a:srgbClr val="12B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3" name="Freeform 443"/>
              <p:cNvSpPr>
                <a:spLocks/>
              </p:cNvSpPr>
              <p:nvPr/>
            </p:nvSpPr>
            <p:spPr bwMode="auto">
              <a:xfrm>
                <a:off x="4799" y="2474"/>
                <a:ext cx="411" cy="483"/>
              </a:xfrm>
              <a:custGeom>
                <a:avLst/>
                <a:gdLst/>
                <a:ahLst/>
                <a:cxnLst>
                  <a:cxn ang="0">
                    <a:pos x="303" y="757"/>
                  </a:cxn>
                  <a:cxn ang="0">
                    <a:pos x="388" y="69"/>
                  </a:cxn>
                  <a:cxn ang="0">
                    <a:pos x="414" y="4"/>
                  </a:cxn>
                  <a:cxn ang="0">
                    <a:pos x="475" y="6"/>
                  </a:cxn>
                  <a:cxn ang="0">
                    <a:pos x="604" y="74"/>
                  </a:cxn>
                  <a:cxn ang="0">
                    <a:pos x="664" y="110"/>
                  </a:cxn>
                  <a:cxn ang="0">
                    <a:pos x="762" y="176"/>
                  </a:cxn>
                  <a:cxn ang="0">
                    <a:pos x="767" y="167"/>
                  </a:cxn>
                  <a:cxn ang="0">
                    <a:pos x="771" y="140"/>
                  </a:cxn>
                  <a:cxn ang="0">
                    <a:pos x="781" y="146"/>
                  </a:cxn>
                  <a:cxn ang="0">
                    <a:pos x="844" y="228"/>
                  </a:cxn>
                  <a:cxn ang="0">
                    <a:pos x="874" y="242"/>
                  </a:cxn>
                  <a:cxn ang="0">
                    <a:pos x="919" y="238"/>
                  </a:cxn>
                  <a:cxn ang="0">
                    <a:pos x="944" y="225"/>
                  </a:cxn>
                  <a:cxn ang="0">
                    <a:pos x="956" y="200"/>
                  </a:cxn>
                  <a:cxn ang="0">
                    <a:pos x="975" y="118"/>
                  </a:cxn>
                  <a:cxn ang="0">
                    <a:pos x="988" y="112"/>
                  </a:cxn>
                  <a:cxn ang="0">
                    <a:pos x="1013" y="120"/>
                  </a:cxn>
                  <a:cxn ang="0">
                    <a:pos x="1093" y="189"/>
                  </a:cxn>
                  <a:cxn ang="0">
                    <a:pos x="1114" y="257"/>
                  </a:cxn>
                  <a:cxn ang="0">
                    <a:pos x="1139" y="367"/>
                  </a:cxn>
                  <a:cxn ang="0">
                    <a:pos x="1186" y="617"/>
                  </a:cxn>
                  <a:cxn ang="0">
                    <a:pos x="1204" y="798"/>
                  </a:cxn>
                  <a:cxn ang="0">
                    <a:pos x="1200" y="1035"/>
                  </a:cxn>
                  <a:cxn ang="0">
                    <a:pos x="1191" y="1078"/>
                  </a:cxn>
                  <a:cxn ang="0">
                    <a:pos x="1198" y="1110"/>
                  </a:cxn>
                  <a:cxn ang="0">
                    <a:pos x="1209" y="1159"/>
                  </a:cxn>
                  <a:cxn ang="0">
                    <a:pos x="1200" y="1222"/>
                  </a:cxn>
                  <a:cxn ang="0">
                    <a:pos x="1229" y="1287"/>
                  </a:cxn>
                  <a:cxn ang="0">
                    <a:pos x="1225" y="1374"/>
                  </a:cxn>
                  <a:cxn ang="0">
                    <a:pos x="1208" y="1425"/>
                  </a:cxn>
                  <a:cxn ang="0">
                    <a:pos x="1172" y="1449"/>
                  </a:cxn>
                  <a:cxn ang="0">
                    <a:pos x="1143" y="1443"/>
                  </a:cxn>
                  <a:cxn ang="0">
                    <a:pos x="1085" y="1390"/>
                  </a:cxn>
                  <a:cxn ang="0">
                    <a:pos x="944" y="1166"/>
                  </a:cxn>
                  <a:cxn ang="0">
                    <a:pos x="835" y="1108"/>
                  </a:cxn>
                  <a:cxn ang="0">
                    <a:pos x="680" y="1098"/>
                  </a:cxn>
                  <a:cxn ang="0">
                    <a:pos x="584" y="1133"/>
                  </a:cxn>
                  <a:cxn ang="0">
                    <a:pos x="471" y="1202"/>
                  </a:cxn>
                  <a:cxn ang="0">
                    <a:pos x="320" y="1272"/>
                  </a:cxn>
                  <a:cxn ang="0">
                    <a:pos x="315" y="1276"/>
                  </a:cxn>
                  <a:cxn ang="0">
                    <a:pos x="300" y="1297"/>
                  </a:cxn>
                  <a:cxn ang="0">
                    <a:pos x="230" y="1303"/>
                  </a:cxn>
                  <a:cxn ang="0">
                    <a:pos x="68" y="1287"/>
                  </a:cxn>
                  <a:cxn ang="0">
                    <a:pos x="7" y="1250"/>
                  </a:cxn>
                  <a:cxn ang="0">
                    <a:pos x="1" y="1211"/>
                  </a:cxn>
                  <a:cxn ang="0">
                    <a:pos x="15" y="1153"/>
                  </a:cxn>
                  <a:cxn ang="0">
                    <a:pos x="57" y="1084"/>
                  </a:cxn>
                  <a:cxn ang="0">
                    <a:pos x="254" y="856"/>
                  </a:cxn>
                  <a:cxn ang="0">
                    <a:pos x="255" y="856"/>
                  </a:cxn>
                </a:cxnLst>
                <a:rect l="0" t="0" r="r" b="b"/>
                <a:pathLst>
                  <a:path w="1232" h="1450">
                    <a:moveTo>
                      <a:pt x="255" y="856"/>
                    </a:moveTo>
                    <a:lnTo>
                      <a:pt x="280" y="813"/>
                    </a:lnTo>
                    <a:lnTo>
                      <a:pt x="303" y="757"/>
                    </a:lnTo>
                    <a:lnTo>
                      <a:pt x="339" y="621"/>
                    </a:lnTo>
                    <a:lnTo>
                      <a:pt x="374" y="305"/>
                    </a:lnTo>
                    <a:lnTo>
                      <a:pt x="388" y="69"/>
                    </a:lnTo>
                    <a:lnTo>
                      <a:pt x="392" y="38"/>
                    </a:lnTo>
                    <a:lnTo>
                      <a:pt x="401" y="17"/>
                    </a:lnTo>
                    <a:lnTo>
                      <a:pt x="414" y="4"/>
                    </a:lnTo>
                    <a:lnTo>
                      <a:pt x="432" y="0"/>
                    </a:lnTo>
                    <a:lnTo>
                      <a:pt x="453" y="1"/>
                    </a:lnTo>
                    <a:lnTo>
                      <a:pt x="475" y="6"/>
                    </a:lnTo>
                    <a:lnTo>
                      <a:pt x="501" y="17"/>
                    </a:lnTo>
                    <a:lnTo>
                      <a:pt x="554" y="45"/>
                    </a:lnTo>
                    <a:lnTo>
                      <a:pt x="604" y="74"/>
                    </a:lnTo>
                    <a:lnTo>
                      <a:pt x="628" y="86"/>
                    </a:lnTo>
                    <a:lnTo>
                      <a:pt x="640" y="94"/>
                    </a:lnTo>
                    <a:lnTo>
                      <a:pt x="664" y="110"/>
                    </a:lnTo>
                    <a:lnTo>
                      <a:pt x="710" y="146"/>
                    </a:lnTo>
                    <a:lnTo>
                      <a:pt x="753" y="173"/>
                    </a:lnTo>
                    <a:lnTo>
                      <a:pt x="762" y="176"/>
                    </a:lnTo>
                    <a:lnTo>
                      <a:pt x="763" y="176"/>
                    </a:lnTo>
                    <a:lnTo>
                      <a:pt x="766" y="171"/>
                    </a:lnTo>
                    <a:lnTo>
                      <a:pt x="767" y="167"/>
                    </a:lnTo>
                    <a:lnTo>
                      <a:pt x="769" y="156"/>
                    </a:lnTo>
                    <a:lnTo>
                      <a:pt x="770" y="147"/>
                    </a:lnTo>
                    <a:lnTo>
                      <a:pt x="771" y="140"/>
                    </a:lnTo>
                    <a:lnTo>
                      <a:pt x="775" y="140"/>
                    </a:lnTo>
                    <a:lnTo>
                      <a:pt x="777" y="140"/>
                    </a:lnTo>
                    <a:lnTo>
                      <a:pt x="781" y="146"/>
                    </a:lnTo>
                    <a:lnTo>
                      <a:pt x="791" y="160"/>
                    </a:lnTo>
                    <a:lnTo>
                      <a:pt x="819" y="197"/>
                    </a:lnTo>
                    <a:lnTo>
                      <a:pt x="844" y="228"/>
                    </a:lnTo>
                    <a:lnTo>
                      <a:pt x="850" y="232"/>
                    </a:lnTo>
                    <a:lnTo>
                      <a:pt x="858" y="237"/>
                    </a:lnTo>
                    <a:lnTo>
                      <a:pt x="874" y="242"/>
                    </a:lnTo>
                    <a:lnTo>
                      <a:pt x="890" y="245"/>
                    </a:lnTo>
                    <a:lnTo>
                      <a:pt x="904" y="242"/>
                    </a:lnTo>
                    <a:lnTo>
                      <a:pt x="919" y="238"/>
                    </a:lnTo>
                    <a:lnTo>
                      <a:pt x="932" y="232"/>
                    </a:lnTo>
                    <a:lnTo>
                      <a:pt x="939" y="228"/>
                    </a:lnTo>
                    <a:lnTo>
                      <a:pt x="944" y="225"/>
                    </a:lnTo>
                    <a:lnTo>
                      <a:pt x="949" y="219"/>
                    </a:lnTo>
                    <a:lnTo>
                      <a:pt x="953" y="209"/>
                    </a:lnTo>
                    <a:lnTo>
                      <a:pt x="956" y="200"/>
                    </a:lnTo>
                    <a:lnTo>
                      <a:pt x="960" y="176"/>
                    </a:lnTo>
                    <a:lnTo>
                      <a:pt x="968" y="132"/>
                    </a:lnTo>
                    <a:lnTo>
                      <a:pt x="975" y="118"/>
                    </a:lnTo>
                    <a:lnTo>
                      <a:pt x="979" y="115"/>
                    </a:lnTo>
                    <a:lnTo>
                      <a:pt x="982" y="114"/>
                    </a:lnTo>
                    <a:lnTo>
                      <a:pt x="988" y="112"/>
                    </a:lnTo>
                    <a:lnTo>
                      <a:pt x="994" y="112"/>
                    </a:lnTo>
                    <a:lnTo>
                      <a:pt x="1000" y="114"/>
                    </a:lnTo>
                    <a:lnTo>
                      <a:pt x="1013" y="120"/>
                    </a:lnTo>
                    <a:lnTo>
                      <a:pt x="1026" y="128"/>
                    </a:lnTo>
                    <a:lnTo>
                      <a:pt x="1054" y="150"/>
                    </a:lnTo>
                    <a:lnTo>
                      <a:pt x="1093" y="189"/>
                    </a:lnTo>
                    <a:lnTo>
                      <a:pt x="1098" y="193"/>
                    </a:lnTo>
                    <a:lnTo>
                      <a:pt x="1103" y="216"/>
                    </a:lnTo>
                    <a:lnTo>
                      <a:pt x="1114" y="257"/>
                    </a:lnTo>
                    <a:lnTo>
                      <a:pt x="1131" y="329"/>
                    </a:lnTo>
                    <a:lnTo>
                      <a:pt x="1138" y="366"/>
                    </a:lnTo>
                    <a:lnTo>
                      <a:pt x="1139" y="367"/>
                    </a:lnTo>
                    <a:lnTo>
                      <a:pt x="1146" y="395"/>
                    </a:lnTo>
                    <a:lnTo>
                      <a:pt x="1160" y="460"/>
                    </a:lnTo>
                    <a:lnTo>
                      <a:pt x="1186" y="617"/>
                    </a:lnTo>
                    <a:lnTo>
                      <a:pt x="1200" y="752"/>
                    </a:lnTo>
                    <a:lnTo>
                      <a:pt x="1203" y="776"/>
                    </a:lnTo>
                    <a:lnTo>
                      <a:pt x="1204" y="798"/>
                    </a:lnTo>
                    <a:lnTo>
                      <a:pt x="1206" y="848"/>
                    </a:lnTo>
                    <a:lnTo>
                      <a:pt x="1206" y="952"/>
                    </a:lnTo>
                    <a:lnTo>
                      <a:pt x="1200" y="1035"/>
                    </a:lnTo>
                    <a:lnTo>
                      <a:pt x="1198" y="1048"/>
                    </a:lnTo>
                    <a:lnTo>
                      <a:pt x="1194" y="1060"/>
                    </a:lnTo>
                    <a:lnTo>
                      <a:pt x="1191" y="1078"/>
                    </a:lnTo>
                    <a:lnTo>
                      <a:pt x="1192" y="1101"/>
                    </a:lnTo>
                    <a:lnTo>
                      <a:pt x="1196" y="1110"/>
                    </a:lnTo>
                    <a:lnTo>
                      <a:pt x="1198" y="1110"/>
                    </a:lnTo>
                    <a:lnTo>
                      <a:pt x="1203" y="1122"/>
                    </a:lnTo>
                    <a:lnTo>
                      <a:pt x="1207" y="1134"/>
                    </a:lnTo>
                    <a:lnTo>
                      <a:pt x="1209" y="1159"/>
                    </a:lnTo>
                    <a:lnTo>
                      <a:pt x="1208" y="1183"/>
                    </a:lnTo>
                    <a:lnTo>
                      <a:pt x="1202" y="1218"/>
                    </a:lnTo>
                    <a:lnTo>
                      <a:pt x="1200" y="1222"/>
                    </a:lnTo>
                    <a:lnTo>
                      <a:pt x="1209" y="1235"/>
                    </a:lnTo>
                    <a:lnTo>
                      <a:pt x="1223" y="1260"/>
                    </a:lnTo>
                    <a:lnTo>
                      <a:pt x="1229" y="1287"/>
                    </a:lnTo>
                    <a:lnTo>
                      <a:pt x="1232" y="1315"/>
                    </a:lnTo>
                    <a:lnTo>
                      <a:pt x="1229" y="1344"/>
                    </a:lnTo>
                    <a:lnTo>
                      <a:pt x="1225" y="1374"/>
                    </a:lnTo>
                    <a:lnTo>
                      <a:pt x="1223" y="1389"/>
                    </a:lnTo>
                    <a:lnTo>
                      <a:pt x="1219" y="1404"/>
                    </a:lnTo>
                    <a:lnTo>
                      <a:pt x="1208" y="1425"/>
                    </a:lnTo>
                    <a:lnTo>
                      <a:pt x="1195" y="1438"/>
                    </a:lnTo>
                    <a:lnTo>
                      <a:pt x="1183" y="1446"/>
                    </a:lnTo>
                    <a:lnTo>
                      <a:pt x="1172" y="1449"/>
                    </a:lnTo>
                    <a:lnTo>
                      <a:pt x="1166" y="1450"/>
                    </a:lnTo>
                    <a:lnTo>
                      <a:pt x="1166" y="1449"/>
                    </a:lnTo>
                    <a:lnTo>
                      <a:pt x="1143" y="1443"/>
                    </a:lnTo>
                    <a:lnTo>
                      <a:pt x="1123" y="1431"/>
                    </a:lnTo>
                    <a:lnTo>
                      <a:pt x="1103" y="1413"/>
                    </a:lnTo>
                    <a:lnTo>
                      <a:pt x="1085" y="1390"/>
                    </a:lnTo>
                    <a:lnTo>
                      <a:pt x="1049" y="1333"/>
                    </a:lnTo>
                    <a:lnTo>
                      <a:pt x="980" y="1214"/>
                    </a:lnTo>
                    <a:lnTo>
                      <a:pt x="944" y="1166"/>
                    </a:lnTo>
                    <a:lnTo>
                      <a:pt x="924" y="1149"/>
                    </a:lnTo>
                    <a:lnTo>
                      <a:pt x="882" y="1124"/>
                    </a:lnTo>
                    <a:lnTo>
                      <a:pt x="835" y="1108"/>
                    </a:lnTo>
                    <a:lnTo>
                      <a:pt x="789" y="1100"/>
                    </a:lnTo>
                    <a:lnTo>
                      <a:pt x="700" y="1098"/>
                    </a:lnTo>
                    <a:lnTo>
                      <a:pt x="680" y="1098"/>
                    </a:lnTo>
                    <a:lnTo>
                      <a:pt x="660" y="1102"/>
                    </a:lnTo>
                    <a:lnTo>
                      <a:pt x="621" y="1114"/>
                    </a:lnTo>
                    <a:lnTo>
                      <a:pt x="584" y="1133"/>
                    </a:lnTo>
                    <a:lnTo>
                      <a:pt x="519" y="1174"/>
                    </a:lnTo>
                    <a:lnTo>
                      <a:pt x="485" y="1195"/>
                    </a:lnTo>
                    <a:lnTo>
                      <a:pt x="471" y="1202"/>
                    </a:lnTo>
                    <a:lnTo>
                      <a:pt x="438" y="1218"/>
                    </a:lnTo>
                    <a:lnTo>
                      <a:pt x="367" y="1251"/>
                    </a:lnTo>
                    <a:lnTo>
                      <a:pt x="320" y="1272"/>
                    </a:lnTo>
                    <a:lnTo>
                      <a:pt x="319" y="1272"/>
                    </a:lnTo>
                    <a:lnTo>
                      <a:pt x="317" y="1273"/>
                    </a:lnTo>
                    <a:lnTo>
                      <a:pt x="315" y="1276"/>
                    </a:lnTo>
                    <a:lnTo>
                      <a:pt x="307" y="1288"/>
                    </a:lnTo>
                    <a:lnTo>
                      <a:pt x="300" y="1297"/>
                    </a:lnTo>
                    <a:lnTo>
                      <a:pt x="300" y="1297"/>
                    </a:lnTo>
                    <a:lnTo>
                      <a:pt x="298" y="1299"/>
                    </a:lnTo>
                    <a:lnTo>
                      <a:pt x="287" y="1300"/>
                    </a:lnTo>
                    <a:lnTo>
                      <a:pt x="230" y="1303"/>
                    </a:lnTo>
                    <a:lnTo>
                      <a:pt x="129" y="1297"/>
                    </a:lnTo>
                    <a:lnTo>
                      <a:pt x="98" y="1292"/>
                    </a:lnTo>
                    <a:lnTo>
                      <a:pt x="68" y="1287"/>
                    </a:lnTo>
                    <a:lnTo>
                      <a:pt x="27" y="1271"/>
                    </a:lnTo>
                    <a:lnTo>
                      <a:pt x="15" y="1262"/>
                    </a:lnTo>
                    <a:lnTo>
                      <a:pt x="7" y="1250"/>
                    </a:lnTo>
                    <a:lnTo>
                      <a:pt x="1" y="1238"/>
                    </a:lnTo>
                    <a:lnTo>
                      <a:pt x="0" y="1224"/>
                    </a:lnTo>
                    <a:lnTo>
                      <a:pt x="1" y="1211"/>
                    </a:lnTo>
                    <a:lnTo>
                      <a:pt x="7" y="1182"/>
                    </a:lnTo>
                    <a:lnTo>
                      <a:pt x="13" y="1153"/>
                    </a:lnTo>
                    <a:lnTo>
                      <a:pt x="15" y="1153"/>
                    </a:lnTo>
                    <a:lnTo>
                      <a:pt x="20" y="1138"/>
                    </a:lnTo>
                    <a:lnTo>
                      <a:pt x="28" y="1122"/>
                    </a:lnTo>
                    <a:lnTo>
                      <a:pt x="57" y="1084"/>
                    </a:lnTo>
                    <a:lnTo>
                      <a:pt x="145" y="986"/>
                    </a:lnTo>
                    <a:lnTo>
                      <a:pt x="255" y="856"/>
                    </a:lnTo>
                    <a:lnTo>
                      <a:pt x="254" y="856"/>
                    </a:lnTo>
                    <a:lnTo>
                      <a:pt x="255" y="856"/>
                    </a:lnTo>
                    <a:lnTo>
                      <a:pt x="254" y="856"/>
                    </a:lnTo>
                    <a:lnTo>
                      <a:pt x="255" y="856"/>
                    </a:lnTo>
                    <a:lnTo>
                      <a:pt x="255" y="856"/>
                    </a:lnTo>
                    <a:close/>
                  </a:path>
                </a:pathLst>
              </a:custGeom>
              <a:solidFill>
                <a:srgbClr val="009E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4" name="Freeform 444"/>
              <p:cNvSpPr>
                <a:spLocks/>
              </p:cNvSpPr>
              <p:nvPr/>
            </p:nvSpPr>
            <p:spPr bwMode="auto">
              <a:xfrm>
                <a:off x="4803" y="2479"/>
                <a:ext cx="405" cy="477"/>
              </a:xfrm>
              <a:custGeom>
                <a:avLst/>
                <a:gdLst/>
                <a:ahLst/>
                <a:cxnLst>
                  <a:cxn ang="0">
                    <a:pos x="300" y="748"/>
                  </a:cxn>
                  <a:cxn ang="0">
                    <a:pos x="382" y="67"/>
                  </a:cxn>
                  <a:cxn ang="0">
                    <a:pos x="409" y="4"/>
                  </a:cxn>
                  <a:cxn ang="0">
                    <a:pos x="470" y="8"/>
                  </a:cxn>
                  <a:cxn ang="0">
                    <a:pos x="595" y="74"/>
                  </a:cxn>
                  <a:cxn ang="0">
                    <a:pos x="656" y="108"/>
                  </a:cxn>
                  <a:cxn ang="0">
                    <a:pos x="751" y="177"/>
                  </a:cxn>
                  <a:cxn ang="0">
                    <a:pos x="758" y="173"/>
                  </a:cxn>
                  <a:cxn ang="0">
                    <a:pos x="769" y="160"/>
                  </a:cxn>
                  <a:cxn ang="0">
                    <a:pos x="785" y="176"/>
                  </a:cxn>
                  <a:cxn ang="0">
                    <a:pos x="832" y="232"/>
                  </a:cxn>
                  <a:cxn ang="0">
                    <a:pos x="876" y="244"/>
                  </a:cxn>
                  <a:cxn ang="0">
                    <a:pos x="924" y="226"/>
                  </a:cxn>
                  <a:cxn ang="0">
                    <a:pos x="941" y="213"/>
                  </a:cxn>
                  <a:cxn ang="0">
                    <a:pos x="956" y="171"/>
                  </a:cxn>
                  <a:cxn ang="0">
                    <a:pos x="978" y="130"/>
                  </a:cxn>
                  <a:cxn ang="0">
                    <a:pos x="1013" y="136"/>
                  </a:cxn>
                  <a:cxn ang="0">
                    <a:pos x="1082" y="191"/>
                  </a:cxn>
                  <a:cxn ang="0">
                    <a:pos x="1099" y="253"/>
                  </a:cxn>
                  <a:cxn ang="0">
                    <a:pos x="1124" y="363"/>
                  </a:cxn>
                  <a:cxn ang="0">
                    <a:pos x="1170" y="609"/>
                  </a:cxn>
                  <a:cxn ang="0">
                    <a:pos x="1188" y="788"/>
                  </a:cxn>
                  <a:cxn ang="0">
                    <a:pos x="1184" y="1020"/>
                  </a:cxn>
                  <a:cxn ang="0">
                    <a:pos x="1175" y="1064"/>
                  </a:cxn>
                  <a:cxn ang="0">
                    <a:pos x="1182" y="1096"/>
                  </a:cxn>
                  <a:cxn ang="0">
                    <a:pos x="1194" y="1145"/>
                  </a:cxn>
                  <a:cxn ang="0">
                    <a:pos x="1184" y="1206"/>
                  </a:cxn>
                  <a:cxn ang="0">
                    <a:pos x="1213" y="1271"/>
                  </a:cxn>
                  <a:cxn ang="0">
                    <a:pos x="1207" y="1370"/>
                  </a:cxn>
                  <a:cxn ang="0">
                    <a:pos x="1180" y="1419"/>
                  </a:cxn>
                  <a:cxn ang="0">
                    <a:pos x="1151" y="1431"/>
                  </a:cxn>
                  <a:cxn ang="0">
                    <a:pos x="1110" y="1411"/>
                  </a:cxn>
                  <a:cxn ang="0">
                    <a:pos x="1043" y="1307"/>
                  </a:cxn>
                  <a:cxn ang="0">
                    <a:pos x="927" y="1116"/>
                  </a:cxn>
                  <a:cxn ang="0">
                    <a:pos x="794" y="1066"/>
                  </a:cxn>
                  <a:cxn ang="0">
                    <a:pos x="669" y="1069"/>
                  </a:cxn>
                  <a:cxn ang="0">
                    <a:pos x="518" y="1145"/>
                  </a:cxn>
                  <a:cxn ang="0">
                    <a:pos x="434" y="1191"/>
                  </a:cxn>
                  <a:cxn ang="0">
                    <a:pos x="315" y="1255"/>
                  </a:cxn>
                  <a:cxn ang="0">
                    <a:pos x="303" y="1271"/>
                  </a:cxn>
                  <a:cxn ang="0">
                    <a:pos x="293" y="1281"/>
                  </a:cxn>
                  <a:cxn ang="0">
                    <a:pos x="128" y="1280"/>
                  </a:cxn>
                  <a:cxn ang="0">
                    <a:pos x="27" y="1253"/>
                  </a:cxn>
                  <a:cxn ang="0">
                    <a:pos x="1" y="1220"/>
                  </a:cxn>
                  <a:cxn ang="0">
                    <a:pos x="8" y="1167"/>
                  </a:cxn>
                  <a:cxn ang="0">
                    <a:pos x="20" y="1123"/>
                  </a:cxn>
                  <a:cxn ang="0">
                    <a:pos x="143" y="972"/>
                  </a:cxn>
                  <a:cxn ang="0">
                    <a:pos x="252" y="845"/>
                  </a:cxn>
                  <a:cxn ang="0">
                    <a:pos x="252" y="845"/>
                  </a:cxn>
                </a:cxnLst>
                <a:rect l="0" t="0" r="r" b="b"/>
                <a:pathLst>
                  <a:path w="1215" h="1431">
                    <a:moveTo>
                      <a:pt x="252" y="845"/>
                    </a:moveTo>
                    <a:lnTo>
                      <a:pt x="278" y="802"/>
                    </a:lnTo>
                    <a:lnTo>
                      <a:pt x="300" y="748"/>
                    </a:lnTo>
                    <a:lnTo>
                      <a:pt x="333" y="613"/>
                    </a:lnTo>
                    <a:lnTo>
                      <a:pt x="370" y="301"/>
                    </a:lnTo>
                    <a:lnTo>
                      <a:pt x="382" y="67"/>
                    </a:lnTo>
                    <a:lnTo>
                      <a:pt x="386" y="37"/>
                    </a:lnTo>
                    <a:lnTo>
                      <a:pt x="396" y="17"/>
                    </a:lnTo>
                    <a:lnTo>
                      <a:pt x="409" y="4"/>
                    </a:lnTo>
                    <a:lnTo>
                      <a:pt x="426" y="0"/>
                    </a:lnTo>
                    <a:lnTo>
                      <a:pt x="447" y="1"/>
                    </a:lnTo>
                    <a:lnTo>
                      <a:pt x="470" y="8"/>
                    </a:lnTo>
                    <a:lnTo>
                      <a:pt x="494" y="17"/>
                    </a:lnTo>
                    <a:lnTo>
                      <a:pt x="546" y="45"/>
                    </a:lnTo>
                    <a:lnTo>
                      <a:pt x="595" y="74"/>
                    </a:lnTo>
                    <a:lnTo>
                      <a:pt x="619" y="86"/>
                    </a:lnTo>
                    <a:lnTo>
                      <a:pt x="631" y="94"/>
                    </a:lnTo>
                    <a:lnTo>
                      <a:pt x="656" y="108"/>
                    </a:lnTo>
                    <a:lnTo>
                      <a:pt x="702" y="143"/>
                    </a:lnTo>
                    <a:lnTo>
                      <a:pt x="742" y="172"/>
                    </a:lnTo>
                    <a:lnTo>
                      <a:pt x="751" y="177"/>
                    </a:lnTo>
                    <a:lnTo>
                      <a:pt x="755" y="177"/>
                    </a:lnTo>
                    <a:lnTo>
                      <a:pt x="757" y="176"/>
                    </a:lnTo>
                    <a:lnTo>
                      <a:pt x="758" y="173"/>
                    </a:lnTo>
                    <a:lnTo>
                      <a:pt x="759" y="171"/>
                    </a:lnTo>
                    <a:lnTo>
                      <a:pt x="762" y="165"/>
                    </a:lnTo>
                    <a:lnTo>
                      <a:pt x="769" y="160"/>
                    </a:lnTo>
                    <a:lnTo>
                      <a:pt x="771" y="161"/>
                    </a:lnTo>
                    <a:lnTo>
                      <a:pt x="774" y="165"/>
                    </a:lnTo>
                    <a:lnTo>
                      <a:pt x="785" y="176"/>
                    </a:lnTo>
                    <a:lnTo>
                      <a:pt x="806" y="204"/>
                    </a:lnTo>
                    <a:lnTo>
                      <a:pt x="827" y="229"/>
                    </a:lnTo>
                    <a:lnTo>
                      <a:pt x="832" y="232"/>
                    </a:lnTo>
                    <a:lnTo>
                      <a:pt x="840" y="237"/>
                    </a:lnTo>
                    <a:lnTo>
                      <a:pt x="859" y="242"/>
                    </a:lnTo>
                    <a:lnTo>
                      <a:pt x="876" y="244"/>
                    </a:lnTo>
                    <a:lnTo>
                      <a:pt x="893" y="241"/>
                    </a:lnTo>
                    <a:lnTo>
                      <a:pt x="909" y="234"/>
                    </a:lnTo>
                    <a:lnTo>
                      <a:pt x="924" y="226"/>
                    </a:lnTo>
                    <a:lnTo>
                      <a:pt x="932" y="221"/>
                    </a:lnTo>
                    <a:lnTo>
                      <a:pt x="937" y="219"/>
                    </a:lnTo>
                    <a:lnTo>
                      <a:pt x="941" y="213"/>
                    </a:lnTo>
                    <a:lnTo>
                      <a:pt x="945" y="207"/>
                    </a:lnTo>
                    <a:lnTo>
                      <a:pt x="952" y="189"/>
                    </a:lnTo>
                    <a:lnTo>
                      <a:pt x="956" y="171"/>
                    </a:lnTo>
                    <a:lnTo>
                      <a:pt x="967" y="140"/>
                    </a:lnTo>
                    <a:lnTo>
                      <a:pt x="970" y="135"/>
                    </a:lnTo>
                    <a:lnTo>
                      <a:pt x="978" y="130"/>
                    </a:lnTo>
                    <a:lnTo>
                      <a:pt x="989" y="128"/>
                    </a:lnTo>
                    <a:lnTo>
                      <a:pt x="1000" y="131"/>
                    </a:lnTo>
                    <a:lnTo>
                      <a:pt x="1013" y="136"/>
                    </a:lnTo>
                    <a:lnTo>
                      <a:pt x="1038" y="151"/>
                    </a:lnTo>
                    <a:lnTo>
                      <a:pt x="1061" y="169"/>
                    </a:lnTo>
                    <a:lnTo>
                      <a:pt x="1082" y="191"/>
                    </a:lnTo>
                    <a:lnTo>
                      <a:pt x="1083" y="191"/>
                    </a:lnTo>
                    <a:lnTo>
                      <a:pt x="1089" y="212"/>
                    </a:lnTo>
                    <a:lnTo>
                      <a:pt x="1099" y="253"/>
                    </a:lnTo>
                    <a:lnTo>
                      <a:pt x="1117" y="325"/>
                    </a:lnTo>
                    <a:lnTo>
                      <a:pt x="1123" y="362"/>
                    </a:lnTo>
                    <a:lnTo>
                      <a:pt x="1124" y="363"/>
                    </a:lnTo>
                    <a:lnTo>
                      <a:pt x="1131" y="390"/>
                    </a:lnTo>
                    <a:lnTo>
                      <a:pt x="1146" y="455"/>
                    </a:lnTo>
                    <a:lnTo>
                      <a:pt x="1170" y="609"/>
                    </a:lnTo>
                    <a:lnTo>
                      <a:pt x="1184" y="743"/>
                    </a:lnTo>
                    <a:lnTo>
                      <a:pt x="1187" y="765"/>
                    </a:lnTo>
                    <a:lnTo>
                      <a:pt x="1188" y="788"/>
                    </a:lnTo>
                    <a:lnTo>
                      <a:pt x="1190" y="837"/>
                    </a:lnTo>
                    <a:lnTo>
                      <a:pt x="1190" y="939"/>
                    </a:lnTo>
                    <a:lnTo>
                      <a:pt x="1184" y="1020"/>
                    </a:lnTo>
                    <a:lnTo>
                      <a:pt x="1182" y="1033"/>
                    </a:lnTo>
                    <a:lnTo>
                      <a:pt x="1178" y="1045"/>
                    </a:lnTo>
                    <a:lnTo>
                      <a:pt x="1175" y="1064"/>
                    </a:lnTo>
                    <a:lnTo>
                      <a:pt x="1176" y="1086"/>
                    </a:lnTo>
                    <a:lnTo>
                      <a:pt x="1180" y="1096"/>
                    </a:lnTo>
                    <a:lnTo>
                      <a:pt x="1182" y="1096"/>
                    </a:lnTo>
                    <a:lnTo>
                      <a:pt x="1187" y="1108"/>
                    </a:lnTo>
                    <a:lnTo>
                      <a:pt x="1191" y="1119"/>
                    </a:lnTo>
                    <a:lnTo>
                      <a:pt x="1194" y="1145"/>
                    </a:lnTo>
                    <a:lnTo>
                      <a:pt x="1192" y="1167"/>
                    </a:lnTo>
                    <a:lnTo>
                      <a:pt x="1186" y="1202"/>
                    </a:lnTo>
                    <a:lnTo>
                      <a:pt x="1184" y="1206"/>
                    </a:lnTo>
                    <a:lnTo>
                      <a:pt x="1194" y="1219"/>
                    </a:lnTo>
                    <a:lnTo>
                      <a:pt x="1207" y="1244"/>
                    </a:lnTo>
                    <a:lnTo>
                      <a:pt x="1213" y="1271"/>
                    </a:lnTo>
                    <a:lnTo>
                      <a:pt x="1215" y="1297"/>
                    </a:lnTo>
                    <a:lnTo>
                      <a:pt x="1209" y="1356"/>
                    </a:lnTo>
                    <a:lnTo>
                      <a:pt x="1207" y="1370"/>
                    </a:lnTo>
                    <a:lnTo>
                      <a:pt x="1203" y="1385"/>
                    </a:lnTo>
                    <a:lnTo>
                      <a:pt x="1192" y="1406"/>
                    </a:lnTo>
                    <a:lnTo>
                      <a:pt x="1180" y="1419"/>
                    </a:lnTo>
                    <a:lnTo>
                      <a:pt x="1168" y="1427"/>
                    </a:lnTo>
                    <a:lnTo>
                      <a:pt x="1158" y="1430"/>
                    </a:lnTo>
                    <a:lnTo>
                      <a:pt x="1151" y="1431"/>
                    </a:lnTo>
                    <a:lnTo>
                      <a:pt x="1151" y="1430"/>
                    </a:lnTo>
                    <a:lnTo>
                      <a:pt x="1130" y="1425"/>
                    </a:lnTo>
                    <a:lnTo>
                      <a:pt x="1110" y="1411"/>
                    </a:lnTo>
                    <a:lnTo>
                      <a:pt x="1093" y="1391"/>
                    </a:lnTo>
                    <a:lnTo>
                      <a:pt x="1075" y="1368"/>
                    </a:lnTo>
                    <a:lnTo>
                      <a:pt x="1043" y="1307"/>
                    </a:lnTo>
                    <a:lnTo>
                      <a:pt x="981" y="1181"/>
                    </a:lnTo>
                    <a:lnTo>
                      <a:pt x="947" y="1131"/>
                    </a:lnTo>
                    <a:lnTo>
                      <a:pt x="927" y="1116"/>
                    </a:lnTo>
                    <a:lnTo>
                      <a:pt x="884" y="1089"/>
                    </a:lnTo>
                    <a:lnTo>
                      <a:pt x="840" y="1074"/>
                    </a:lnTo>
                    <a:lnTo>
                      <a:pt x="794" y="1066"/>
                    </a:lnTo>
                    <a:lnTo>
                      <a:pt x="708" y="1065"/>
                    </a:lnTo>
                    <a:lnTo>
                      <a:pt x="689" y="1065"/>
                    </a:lnTo>
                    <a:lnTo>
                      <a:pt x="669" y="1069"/>
                    </a:lnTo>
                    <a:lnTo>
                      <a:pt x="629" y="1082"/>
                    </a:lnTo>
                    <a:lnTo>
                      <a:pt x="589" y="1101"/>
                    </a:lnTo>
                    <a:lnTo>
                      <a:pt x="518" y="1145"/>
                    </a:lnTo>
                    <a:lnTo>
                      <a:pt x="481" y="1167"/>
                    </a:lnTo>
                    <a:lnTo>
                      <a:pt x="466" y="1175"/>
                    </a:lnTo>
                    <a:lnTo>
                      <a:pt x="434" y="1191"/>
                    </a:lnTo>
                    <a:lnTo>
                      <a:pt x="362" y="1230"/>
                    </a:lnTo>
                    <a:lnTo>
                      <a:pt x="316" y="1255"/>
                    </a:lnTo>
                    <a:lnTo>
                      <a:pt x="315" y="1255"/>
                    </a:lnTo>
                    <a:lnTo>
                      <a:pt x="313" y="1256"/>
                    </a:lnTo>
                    <a:lnTo>
                      <a:pt x="311" y="1259"/>
                    </a:lnTo>
                    <a:lnTo>
                      <a:pt x="303" y="1271"/>
                    </a:lnTo>
                    <a:lnTo>
                      <a:pt x="296" y="1280"/>
                    </a:lnTo>
                    <a:lnTo>
                      <a:pt x="296" y="1280"/>
                    </a:lnTo>
                    <a:lnTo>
                      <a:pt x="293" y="1281"/>
                    </a:lnTo>
                    <a:lnTo>
                      <a:pt x="283" y="1283"/>
                    </a:lnTo>
                    <a:lnTo>
                      <a:pt x="227" y="1285"/>
                    </a:lnTo>
                    <a:lnTo>
                      <a:pt x="128" y="1280"/>
                    </a:lnTo>
                    <a:lnTo>
                      <a:pt x="97" y="1275"/>
                    </a:lnTo>
                    <a:lnTo>
                      <a:pt x="66" y="1269"/>
                    </a:lnTo>
                    <a:lnTo>
                      <a:pt x="27" y="1253"/>
                    </a:lnTo>
                    <a:lnTo>
                      <a:pt x="13" y="1244"/>
                    </a:lnTo>
                    <a:lnTo>
                      <a:pt x="5" y="1234"/>
                    </a:lnTo>
                    <a:lnTo>
                      <a:pt x="1" y="1220"/>
                    </a:lnTo>
                    <a:lnTo>
                      <a:pt x="0" y="1208"/>
                    </a:lnTo>
                    <a:lnTo>
                      <a:pt x="1" y="1195"/>
                    </a:lnTo>
                    <a:lnTo>
                      <a:pt x="8" y="1167"/>
                    </a:lnTo>
                    <a:lnTo>
                      <a:pt x="15" y="1138"/>
                    </a:lnTo>
                    <a:lnTo>
                      <a:pt x="16" y="1138"/>
                    </a:lnTo>
                    <a:lnTo>
                      <a:pt x="20" y="1123"/>
                    </a:lnTo>
                    <a:lnTo>
                      <a:pt x="29" y="1108"/>
                    </a:lnTo>
                    <a:lnTo>
                      <a:pt x="57" y="1069"/>
                    </a:lnTo>
                    <a:lnTo>
                      <a:pt x="143" y="972"/>
                    </a:lnTo>
                    <a:lnTo>
                      <a:pt x="252" y="845"/>
                    </a:lnTo>
                    <a:lnTo>
                      <a:pt x="251" y="845"/>
                    </a:lnTo>
                    <a:lnTo>
                      <a:pt x="252" y="845"/>
                    </a:lnTo>
                    <a:lnTo>
                      <a:pt x="251" y="845"/>
                    </a:lnTo>
                    <a:lnTo>
                      <a:pt x="252" y="845"/>
                    </a:lnTo>
                    <a:lnTo>
                      <a:pt x="252" y="845"/>
                    </a:lnTo>
                    <a:close/>
                  </a:path>
                </a:pathLst>
              </a:custGeom>
              <a:solidFill>
                <a:srgbClr val="008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5" name="Freeform 445"/>
              <p:cNvSpPr>
                <a:spLocks/>
              </p:cNvSpPr>
              <p:nvPr/>
            </p:nvSpPr>
            <p:spPr bwMode="auto">
              <a:xfrm>
                <a:off x="4807" y="2484"/>
                <a:ext cx="400" cy="471"/>
              </a:xfrm>
              <a:custGeom>
                <a:avLst/>
                <a:gdLst/>
                <a:ahLst/>
                <a:cxnLst>
                  <a:cxn ang="0">
                    <a:pos x="296" y="738"/>
                  </a:cxn>
                  <a:cxn ang="0">
                    <a:pos x="377" y="67"/>
                  </a:cxn>
                  <a:cxn ang="0">
                    <a:pos x="404" y="4"/>
                  </a:cxn>
                  <a:cxn ang="0">
                    <a:pos x="463" y="8"/>
                  </a:cxn>
                  <a:cxn ang="0">
                    <a:pos x="588" y="73"/>
                  </a:cxn>
                  <a:cxn ang="0">
                    <a:pos x="648" y="108"/>
                  </a:cxn>
                  <a:cxn ang="0">
                    <a:pos x="742" y="178"/>
                  </a:cxn>
                  <a:cxn ang="0">
                    <a:pos x="747" y="181"/>
                  </a:cxn>
                  <a:cxn ang="0">
                    <a:pos x="761" y="181"/>
                  </a:cxn>
                  <a:cxn ang="0">
                    <a:pos x="777" y="194"/>
                  </a:cxn>
                  <a:cxn ang="0">
                    <a:pos x="815" y="231"/>
                  </a:cxn>
                  <a:cxn ang="0">
                    <a:pos x="863" y="243"/>
                  </a:cxn>
                  <a:cxn ang="0">
                    <a:pos x="917" y="222"/>
                  </a:cxn>
                  <a:cxn ang="0">
                    <a:pos x="935" y="209"/>
                  </a:cxn>
                  <a:cxn ang="0">
                    <a:pos x="958" y="161"/>
                  </a:cxn>
                  <a:cxn ang="0">
                    <a:pos x="982" y="145"/>
                  </a:cxn>
                  <a:cxn ang="0">
                    <a:pos x="1017" y="153"/>
                  </a:cxn>
                  <a:cxn ang="0">
                    <a:pos x="1069" y="189"/>
                  </a:cxn>
                  <a:cxn ang="0">
                    <a:pos x="1102" y="320"/>
                  </a:cxn>
                  <a:cxn ang="0">
                    <a:pos x="1116" y="385"/>
                  </a:cxn>
                  <a:cxn ang="0">
                    <a:pos x="1168" y="734"/>
                  </a:cxn>
                  <a:cxn ang="0">
                    <a:pos x="1174" y="827"/>
                  </a:cxn>
                  <a:cxn ang="0">
                    <a:pos x="1166" y="1021"/>
                  </a:cxn>
                  <a:cxn ang="0">
                    <a:pos x="1162" y="1074"/>
                  </a:cxn>
                  <a:cxn ang="0">
                    <a:pos x="1171" y="1094"/>
                  </a:cxn>
                  <a:cxn ang="0">
                    <a:pos x="1175" y="1163"/>
                  </a:cxn>
                  <a:cxn ang="0">
                    <a:pos x="1178" y="1203"/>
                  </a:cxn>
                  <a:cxn ang="0">
                    <a:pos x="1199" y="1281"/>
                  </a:cxn>
                  <a:cxn ang="0">
                    <a:pos x="1187" y="1367"/>
                  </a:cxn>
                  <a:cxn ang="0">
                    <a:pos x="1151" y="1408"/>
                  </a:cxn>
                  <a:cxn ang="0">
                    <a:pos x="1135" y="1411"/>
                  </a:cxn>
                  <a:cxn ang="0">
                    <a:pos x="1079" y="1371"/>
                  </a:cxn>
                  <a:cxn ang="0">
                    <a:pos x="982" y="1148"/>
                  </a:cxn>
                  <a:cxn ang="0">
                    <a:pos x="888" y="1058"/>
                  </a:cxn>
                  <a:cxn ang="0">
                    <a:pos x="716" y="1032"/>
                  </a:cxn>
                  <a:cxn ang="0">
                    <a:pos x="636" y="1050"/>
                  </a:cxn>
                  <a:cxn ang="0">
                    <a:pos x="477" y="1140"/>
                  </a:cxn>
                  <a:cxn ang="0">
                    <a:pos x="357" y="1211"/>
                  </a:cxn>
                  <a:cxn ang="0">
                    <a:pos x="309" y="1241"/>
                  </a:cxn>
                  <a:cxn ang="0">
                    <a:pos x="292" y="1265"/>
                  </a:cxn>
                  <a:cxn ang="0">
                    <a:pos x="279" y="1268"/>
                  </a:cxn>
                  <a:cxn ang="0">
                    <a:pos x="96" y="1258"/>
                  </a:cxn>
                  <a:cxn ang="0">
                    <a:pos x="15" y="1228"/>
                  </a:cxn>
                  <a:cxn ang="0">
                    <a:pos x="0" y="1192"/>
                  </a:cxn>
                  <a:cxn ang="0">
                    <a:pos x="15" y="1123"/>
                  </a:cxn>
                  <a:cxn ang="0">
                    <a:pos x="29" y="1093"/>
                  </a:cxn>
                  <a:cxn ang="0">
                    <a:pos x="250" y="834"/>
                  </a:cxn>
                  <a:cxn ang="0">
                    <a:pos x="248" y="834"/>
                  </a:cxn>
                </a:cxnLst>
                <a:rect l="0" t="0" r="r" b="b"/>
                <a:pathLst>
                  <a:path w="1199" h="1412">
                    <a:moveTo>
                      <a:pt x="250" y="834"/>
                    </a:moveTo>
                    <a:lnTo>
                      <a:pt x="275" y="793"/>
                    </a:lnTo>
                    <a:lnTo>
                      <a:pt x="296" y="738"/>
                    </a:lnTo>
                    <a:lnTo>
                      <a:pt x="329" y="604"/>
                    </a:lnTo>
                    <a:lnTo>
                      <a:pt x="365" y="298"/>
                    </a:lnTo>
                    <a:lnTo>
                      <a:pt x="377" y="67"/>
                    </a:lnTo>
                    <a:lnTo>
                      <a:pt x="381" y="38"/>
                    </a:lnTo>
                    <a:lnTo>
                      <a:pt x="390" y="18"/>
                    </a:lnTo>
                    <a:lnTo>
                      <a:pt x="404" y="4"/>
                    </a:lnTo>
                    <a:lnTo>
                      <a:pt x="421" y="0"/>
                    </a:lnTo>
                    <a:lnTo>
                      <a:pt x="441" y="2"/>
                    </a:lnTo>
                    <a:lnTo>
                      <a:pt x="463" y="8"/>
                    </a:lnTo>
                    <a:lnTo>
                      <a:pt x="487" y="18"/>
                    </a:lnTo>
                    <a:lnTo>
                      <a:pt x="539" y="46"/>
                    </a:lnTo>
                    <a:lnTo>
                      <a:pt x="588" y="73"/>
                    </a:lnTo>
                    <a:lnTo>
                      <a:pt x="612" y="85"/>
                    </a:lnTo>
                    <a:lnTo>
                      <a:pt x="624" y="93"/>
                    </a:lnTo>
                    <a:lnTo>
                      <a:pt x="648" y="108"/>
                    </a:lnTo>
                    <a:lnTo>
                      <a:pt x="693" y="141"/>
                    </a:lnTo>
                    <a:lnTo>
                      <a:pt x="733" y="172"/>
                    </a:lnTo>
                    <a:lnTo>
                      <a:pt x="742" y="178"/>
                    </a:lnTo>
                    <a:lnTo>
                      <a:pt x="743" y="180"/>
                    </a:lnTo>
                    <a:lnTo>
                      <a:pt x="746" y="181"/>
                    </a:lnTo>
                    <a:lnTo>
                      <a:pt x="747" y="181"/>
                    </a:lnTo>
                    <a:lnTo>
                      <a:pt x="749" y="181"/>
                    </a:lnTo>
                    <a:lnTo>
                      <a:pt x="753" y="181"/>
                    </a:lnTo>
                    <a:lnTo>
                      <a:pt x="761" y="181"/>
                    </a:lnTo>
                    <a:lnTo>
                      <a:pt x="766" y="182"/>
                    </a:lnTo>
                    <a:lnTo>
                      <a:pt x="769" y="186"/>
                    </a:lnTo>
                    <a:lnTo>
                      <a:pt x="777" y="194"/>
                    </a:lnTo>
                    <a:lnTo>
                      <a:pt x="794" y="213"/>
                    </a:lnTo>
                    <a:lnTo>
                      <a:pt x="810" y="229"/>
                    </a:lnTo>
                    <a:lnTo>
                      <a:pt x="815" y="231"/>
                    </a:lnTo>
                    <a:lnTo>
                      <a:pt x="824" y="238"/>
                    </a:lnTo>
                    <a:lnTo>
                      <a:pt x="844" y="243"/>
                    </a:lnTo>
                    <a:lnTo>
                      <a:pt x="863" y="243"/>
                    </a:lnTo>
                    <a:lnTo>
                      <a:pt x="883" y="239"/>
                    </a:lnTo>
                    <a:lnTo>
                      <a:pt x="900" y="231"/>
                    </a:lnTo>
                    <a:lnTo>
                      <a:pt x="917" y="222"/>
                    </a:lnTo>
                    <a:lnTo>
                      <a:pt x="925" y="215"/>
                    </a:lnTo>
                    <a:lnTo>
                      <a:pt x="929" y="213"/>
                    </a:lnTo>
                    <a:lnTo>
                      <a:pt x="935" y="209"/>
                    </a:lnTo>
                    <a:lnTo>
                      <a:pt x="941" y="197"/>
                    </a:lnTo>
                    <a:lnTo>
                      <a:pt x="948" y="185"/>
                    </a:lnTo>
                    <a:lnTo>
                      <a:pt x="958" y="161"/>
                    </a:lnTo>
                    <a:lnTo>
                      <a:pt x="965" y="152"/>
                    </a:lnTo>
                    <a:lnTo>
                      <a:pt x="973" y="146"/>
                    </a:lnTo>
                    <a:lnTo>
                      <a:pt x="982" y="145"/>
                    </a:lnTo>
                    <a:lnTo>
                      <a:pt x="993" y="145"/>
                    </a:lnTo>
                    <a:lnTo>
                      <a:pt x="1005" y="149"/>
                    </a:lnTo>
                    <a:lnTo>
                      <a:pt x="1017" y="153"/>
                    </a:lnTo>
                    <a:lnTo>
                      <a:pt x="1038" y="166"/>
                    </a:lnTo>
                    <a:lnTo>
                      <a:pt x="1066" y="189"/>
                    </a:lnTo>
                    <a:lnTo>
                      <a:pt x="1069" y="189"/>
                    </a:lnTo>
                    <a:lnTo>
                      <a:pt x="1074" y="210"/>
                    </a:lnTo>
                    <a:lnTo>
                      <a:pt x="1085" y="251"/>
                    </a:lnTo>
                    <a:lnTo>
                      <a:pt x="1102" y="320"/>
                    </a:lnTo>
                    <a:lnTo>
                      <a:pt x="1108" y="357"/>
                    </a:lnTo>
                    <a:lnTo>
                      <a:pt x="1110" y="359"/>
                    </a:lnTo>
                    <a:lnTo>
                      <a:pt x="1116" y="385"/>
                    </a:lnTo>
                    <a:lnTo>
                      <a:pt x="1131" y="449"/>
                    </a:lnTo>
                    <a:lnTo>
                      <a:pt x="1154" y="600"/>
                    </a:lnTo>
                    <a:lnTo>
                      <a:pt x="1168" y="734"/>
                    </a:lnTo>
                    <a:lnTo>
                      <a:pt x="1171" y="757"/>
                    </a:lnTo>
                    <a:lnTo>
                      <a:pt x="1172" y="779"/>
                    </a:lnTo>
                    <a:lnTo>
                      <a:pt x="1174" y="827"/>
                    </a:lnTo>
                    <a:lnTo>
                      <a:pt x="1174" y="928"/>
                    </a:lnTo>
                    <a:lnTo>
                      <a:pt x="1168" y="1008"/>
                    </a:lnTo>
                    <a:lnTo>
                      <a:pt x="1166" y="1021"/>
                    </a:lnTo>
                    <a:lnTo>
                      <a:pt x="1163" y="1033"/>
                    </a:lnTo>
                    <a:lnTo>
                      <a:pt x="1160" y="1050"/>
                    </a:lnTo>
                    <a:lnTo>
                      <a:pt x="1162" y="1074"/>
                    </a:lnTo>
                    <a:lnTo>
                      <a:pt x="1164" y="1082"/>
                    </a:lnTo>
                    <a:lnTo>
                      <a:pt x="1166" y="1082"/>
                    </a:lnTo>
                    <a:lnTo>
                      <a:pt x="1171" y="1094"/>
                    </a:lnTo>
                    <a:lnTo>
                      <a:pt x="1178" y="1118"/>
                    </a:lnTo>
                    <a:lnTo>
                      <a:pt x="1178" y="1142"/>
                    </a:lnTo>
                    <a:lnTo>
                      <a:pt x="1175" y="1163"/>
                    </a:lnTo>
                    <a:lnTo>
                      <a:pt x="1168" y="1189"/>
                    </a:lnTo>
                    <a:lnTo>
                      <a:pt x="1168" y="1189"/>
                    </a:lnTo>
                    <a:lnTo>
                      <a:pt x="1178" y="1203"/>
                    </a:lnTo>
                    <a:lnTo>
                      <a:pt x="1191" y="1228"/>
                    </a:lnTo>
                    <a:lnTo>
                      <a:pt x="1197" y="1254"/>
                    </a:lnTo>
                    <a:lnTo>
                      <a:pt x="1199" y="1281"/>
                    </a:lnTo>
                    <a:lnTo>
                      <a:pt x="1193" y="1338"/>
                    </a:lnTo>
                    <a:lnTo>
                      <a:pt x="1191" y="1353"/>
                    </a:lnTo>
                    <a:lnTo>
                      <a:pt x="1187" y="1367"/>
                    </a:lnTo>
                    <a:lnTo>
                      <a:pt x="1176" y="1388"/>
                    </a:lnTo>
                    <a:lnTo>
                      <a:pt x="1163" y="1402"/>
                    </a:lnTo>
                    <a:lnTo>
                      <a:pt x="1151" y="1408"/>
                    </a:lnTo>
                    <a:lnTo>
                      <a:pt x="1142" y="1411"/>
                    </a:lnTo>
                    <a:lnTo>
                      <a:pt x="1135" y="1412"/>
                    </a:lnTo>
                    <a:lnTo>
                      <a:pt x="1135" y="1411"/>
                    </a:lnTo>
                    <a:lnTo>
                      <a:pt x="1114" y="1406"/>
                    </a:lnTo>
                    <a:lnTo>
                      <a:pt x="1095" y="1392"/>
                    </a:lnTo>
                    <a:lnTo>
                      <a:pt x="1079" y="1371"/>
                    </a:lnTo>
                    <a:lnTo>
                      <a:pt x="1065" y="1345"/>
                    </a:lnTo>
                    <a:lnTo>
                      <a:pt x="1037" y="1281"/>
                    </a:lnTo>
                    <a:lnTo>
                      <a:pt x="982" y="1148"/>
                    </a:lnTo>
                    <a:lnTo>
                      <a:pt x="949" y="1099"/>
                    </a:lnTo>
                    <a:lnTo>
                      <a:pt x="929" y="1083"/>
                    </a:lnTo>
                    <a:lnTo>
                      <a:pt x="888" y="1058"/>
                    </a:lnTo>
                    <a:lnTo>
                      <a:pt x="844" y="1042"/>
                    </a:lnTo>
                    <a:lnTo>
                      <a:pt x="801" y="1033"/>
                    </a:lnTo>
                    <a:lnTo>
                      <a:pt x="716" y="1032"/>
                    </a:lnTo>
                    <a:lnTo>
                      <a:pt x="697" y="1033"/>
                    </a:lnTo>
                    <a:lnTo>
                      <a:pt x="677" y="1037"/>
                    </a:lnTo>
                    <a:lnTo>
                      <a:pt x="636" y="1050"/>
                    </a:lnTo>
                    <a:lnTo>
                      <a:pt x="592" y="1071"/>
                    </a:lnTo>
                    <a:lnTo>
                      <a:pt x="515" y="1118"/>
                    </a:lnTo>
                    <a:lnTo>
                      <a:pt x="477" y="1140"/>
                    </a:lnTo>
                    <a:lnTo>
                      <a:pt x="462" y="1148"/>
                    </a:lnTo>
                    <a:lnTo>
                      <a:pt x="429" y="1167"/>
                    </a:lnTo>
                    <a:lnTo>
                      <a:pt x="357" y="1211"/>
                    </a:lnTo>
                    <a:lnTo>
                      <a:pt x="312" y="1238"/>
                    </a:lnTo>
                    <a:lnTo>
                      <a:pt x="311" y="1240"/>
                    </a:lnTo>
                    <a:lnTo>
                      <a:pt x="309" y="1241"/>
                    </a:lnTo>
                    <a:lnTo>
                      <a:pt x="307" y="1244"/>
                    </a:lnTo>
                    <a:lnTo>
                      <a:pt x="299" y="1256"/>
                    </a:lnTo>
                    <a:lnTo>
                      <a:pt x="292" y="1265"/>
                    </a:lnTo>
                    <a:lnTo>
                      <a:pt x="292" y="1265"/>
                    </a:lnTo>
                    <a:lnTo>
                      <a:pt x="289" y="1266"/>
                    </a:lnTo>
                    <a:lnTo>
                      <a:pt x="279" y="1268"/>
                    </a:lnTo>
                    <a:lnTo>
                      <a:pt x="223" y="1269"/>
                    </a:lnTo>
                    <a:lnTo>
                      <a:pt x="126" y="1264"/>
                    </a:lnTo>
                    <a:lnTo>
                      <a:pt x="96" y="1258"/>
                    </a:lnTo>
                    <a:lnTo>
                      <a:pt x="66" y="1253"/>
                    </a:lnTo>
                    <a:lnTo>
                      <a:pt x="27" y="1238"/>
                    </a:lnTo>
                    <a:lnTo>
                      <a:pt x="15" y="1228"/>
                    </a:lnTo>
                    <a:lnTo>
                      <a:pt x="7" y="1217"/>
                    </a:lnTo>
                    <a:lnTo>
                      <a:pt x="1" y="1205"/>
                    </a:lnTo>
                    <a:lnTo>
                      <a:pt x="0" y="1192"/>
                    </a:lnTo>
                    <a:lnTo>
                      <a:pt x="1" y="1179"/>
                    </a:lnTo>
                    <a:lnTo>
                      <a:pt x="8" y="1152"/>
                    </a:lnTo>
                    <a:lnTo>
                      <a:pt x="15" y="1123"/>
                    </a:lnTo>
                    <a:lnTo>
                      <a:pt x="16" y="1123"/>
                    </a:lnTo>
                    <a:lnTo>
                      <a:pt x="20" y="1108"/>
                    </a:lnTo>
                    <a:lnTo>
                      <a:pt x="29" y="1093"/>
                    </a:lnTo>
                    <a:lnTo>
                      <a:pt x="56" y="1055"/>
                    </a:lnTo>
                    <a:lnTo>
                      <a:pt x="142" y="960"/>
                    </a:lnTo>
                    <a:lnTo>
                      <a:pt x="250" y="834"/>
                    </a:lnTo>
                    <a:lnTo>
                      <a:pt x="248" y="834"/>
                    </a:lnTo>
                    <a:lnTo>
                      <a:pt x="250" y="834"/>
                    </a:lnTo>
                    <a:lnTo>
                      <a:pt x="248" y="834"/>
                    </a:lnTo>
                    <a:lnTo>
                      <a:pt x="250" y="834"/>
                    </a:lnTo>
                    <a:lnTo>
                      <a:pt x="250" y="834"/>
                    </a:lnTo>
                    <a:close/>
                  </a:path>
                </a:pathLst>
              </a:custGeom>
              <a:solidFill>
                <a:srgbClr val="007A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6" name="Freeform 446"/>
              <p:cNvSpPr>
                <a:spLocks/>
              </p:cNvSpPr>
              <p:nvPr/>
            </p:nvSpPr>
            <p:spPr bwMode="auto">
              <a:xfrm>
                <a:off x="4811" y="2489"/>
                <a:ext cx="393" cy="464"/>
              </a:xfrm>
              <a:custGeom>
                <a:avLst/>
                <a:gdLst/>
                <a:ahLst/>
                <a:cxnLst>
                  <a:cxn ang="0">
                    <a:pos x="1135" y="1390"/>
                  </a:cxn>
                  <a:cxn ang="0">
                    <a:pos x="1171" y="1349"/>
                  </a:cxn>
                  <a:cxn ang="0">
                    <a:pos x="1180" y="1291"/>
                  </a:cxn>
                  <a:cxn ang="0">
                    <a:pos x="1152" y="1173"/>
                  </a:cxn>
                  <a:cxn ang="0">
                    <a:pos x="1155" y="1079"/>
                  </a:cxn>
                  <a:cxn ang="0">
                    <a:pos x="1146" y="1059"/>
                  </a:cxn>
                  <a:cxn ang="0">
                    <a:pos x="1147" y="1018"/>
                  </a:cxn>
                  <a:cxn ang="0">
                    <a:pos x="1156" y="958"/>
                  </a:cxn>
                  <a:cxn ang="0">
                    <a:pos x="1155" y="746"/>
                  </a:cxn>
                  <a:cxn ang="0">
                    <a:pos x="1128" y="518"/>
                  </a:cxn>
                  <a:cxn ang="0">
                    <a:pos x="1091" y="340"/>
                  </a:cxn>
                  <a:cxn ang="0">
                    <a:pos x="1055" y="186"/>
                  </a:cxn>
                  <a:cxn ang="0">
                    <a:pos x="988" y="160"/>
                  </a:cxn>
                  <a:cxn ang="0">
                    <a:pos x="961" y="169"/>
                  </a:cxn>
                  <a:cxn ang="0">
                    <a:pos x="952" y="178"/>
                  </a:cxn>
                  <a:cxn ang="0">
                    <a:pos x="919" y="209"/>
                  </a:cxn>
                  <a:cxn ang="0">
                    <a:pos x="851" y="242"/>
                  </a:cxn>
                  <a:cxn ang="0">
                    <a:pos x="798" y="230"/>
                  </a:cxn>
                  <a:cxn ang="0">
                    <a:pos x="774" y="215"/>
                  </a:cxn>
                  <a:cxn ang="0">
                    <a:pos x="757" y="202"/>
                  </a:cxn>
                  <a:cxn ang="0">
                    <a:pos x="733" y="181"/>
                  </a:cxn>
                  <a:cxn ang="0">
                    <a:pos x="702" y="154"/>
                  </a:cxn>
                  <a:cxn ang="0">
                    <a:pos x="603" y="84"/>
                  </a:cxn>
                  <a:cxn ang="0">
                    <a:pos x="435" y="2"/>
                  </a:cxn>
                  <a:cxn ang="0">
                    <a:pos x="385" y="18"/>
                  </a:cxn>
                  <a:cxn ang="0">
                    <a:pos x="373" y="67"/>
                  </a:cxn>
                  <a:cxn ang="0">
                    <a:pos x="337" y="522"/>
                  </a:cxn>
                  <a:cxn ang="0">
                    <a:pos x="218" y="858"/>
                  </a:cxn>
                  <a:cxn ang="0">
                    <a:pos x="19" y="1095"/>
                  </a:cxn>
                  <a:cxn ang="0">
                    <a:pos x="4" y="1151"/>
                  </a:cxn>
                  <a:cxn ang="0">
                    <a:pos x="13" y="1212"/>
                  </a:cxn>
                  <a:cxn ang="0">
                    <a:pos x="65" y="1237"/>
                  </a:cxn>
                  <a:cxn ang="0">
                    <a:pos x="125" y="1246"/>
                  </a:cxn>
                  <a:cxn ang="0">
                    <a:pos x="285" y="1248"/>
                  </a:cxn>
                  <a:cxn ang="0">
                    <a:pos x="299" y="1232"/>
                  </a:cxn>
                  <a:cxn ang="0">
                    <a:pos x="308" y="1221"/>
                  </a:cxn>
                  <a:cxn ang="0">
                    <a:pos x="457" y="1120"/>
                  </a:cxn>
                  <a:cxn ang="0">
                    <a:pos x="512" y="1088"/>
                  </a:cxn>
                  <a:cxn ang="0">
                    <a:pos x="705" y="1000"/>
                  </a:cxn>
                  <a:cxn ang="0">
                    <a:pos x="850" y="1009"/>
                  </a:cxn>
                  <a:cxn ang="0">
                    <a:pos x="968" y="1088"/>
                  </a:cxn>
                  <a:cxn ang="0">
                    <a:pos x="1054" y="1322"/>
                  </a:cxn>
                  <a:cxn ang="0">
                    <a:pos x="1119" y="1392"/>
                  </a:cxn>
                  <a:cxn ang="0">
                    <a:pos x="1119" y="1392"/>
                  </a:cxn>
                </a:cxnLst>
                <a:rect l="0" t="0" r="r" b="b"/>
                <a:pathLst>
                  <a:path w="1180" h="1392">
                    <a:moveTo>
                      <a:pt x="1119" y="1392"/>
                    </a:moveTo>
                    <a:lnTo>
                      <a:pt x="1126" y="1392"/>
                    </a:lnTo>
                    <a:lnTo>
                      <a:pt x="1135" y="1390"/>
                    </a:lnTo>
                    <a:lnTo>
                      <a:pt x="1147" y="1383"/>
                    </a:lnTo>
                    <a:lnTo>
                      <a:pt x="1160" y="1370"/>
                    </a:lnTo>
                    <a:lnTo>
                      <a:pt x="1171" y="1349"/>
                    </a:lnTo>
                    <a:lnTo>
                      <a:pt x="1175" y="1334"/>
                    </a:lnTo>
                    <a:lnTo>
                      <a:pt x="1176" y="1319"/>
                    </a:lnTo>
                    <a:lnTo>
                      <a:pt x="1180" y="1291"/>
                    </a:lnTo>
                    <a:lnTo>
                      <a:pt x="1180" y="1237"/>
                    </a:lnTo>
                    <a:lnTo>
                      <a:pt x="1160" y="1187"/>
                    </a:lnTo>
                    <a:lnTo>
                      <a:pt x="1152" y="1173"/>
                    </a:lnTo>
                    <a:lnTo>
                      <a:pt x="1155" y="1163"/>
                    </a:lnTo>
                    <a:lnTo>
                      <a:pt x="1162" y="1126"/>
                    </a:lnTo>
                    <a:lnTo>
                      <a:pt x="1155" y="1079"/>
                    </a:lnTo>
                    <a:lnTo>
                      <a:pt x="1150" y="1067"/>
                    </a:lnTo>
                    <a:lnTo>
                      <a:pt x="1147" y="1065"/>
                    </a:lnTo>
                    <a:lnTo>
                      <a:pt x="1146" y="1059"/>
                    </a:lnTo>
                    <a:lnTo>
                      <a:pt x="1144" y="1050"/>
                    </a:lnTo>
                    <a:lnTo>
                      <a:pt x="1144" y="1035"/>
                    </a:lnTo>
                    <a:lnTo>
                      <a:pt x="1147" y="1018"/>
                    </a:lnTo>
                    <a:lnTo>
                      <a:pt x="1150" y="1006"/>
                    </a:lnTo>
                    <a:lnTo>
                      <a:pt x="1152" y="994"/>
                    </a:lnTo>
                    <a:lnTo>
                      <a:pt x="1156" y="958"/>
                    </a:lnTo>
                    <a:lnTo>
                      <a:pt x="1159" y="866"/>
                    </a:lnTo>
                    <a:lnTo>
                      <a:pt x="1156" y="769"/>
                    </a:lnTo>
                    <a:lnTo>
                      <a:pt x="1155" y="746"/>
                    </a:lnTo>
                    <a:lnTo>
                      <a:pt x="1152" y="724"/>
                    </a:lnTo>
                    <a:lnTo>
                      <a:pt x="1147" y="664"/>
                    </a:lnTo>
                    <a:lnTo>
                      <a:pt x="1128" y="518"/>
                    </a:lnTo>
                    <a:lnTo>
                      <a:pt x="1100" y="380"/>
                    </a:lnTo>
                    <a:lnTo>
                      <a:pt x="1094" y="353"/>
                    </a:lnTo>
                    <a:lnTo>
                      <a:pt x="1091" y="340"/>
                    </a:lnTo>
                    <a:lnTo>
                      <a:pt x="1079" y="284"/>
                    </a:lnTo>
                    <a:lnTo>
                      <a:pt x="1061" y="207"/>
                    </a:lnTo>
                    <a:lnTo>
                      <a:pt x="1055" y="186"/>
                    </a:lnTo>
                    <a:lnTo>
                      <a:pt x="1045" y="180"/>
                    </a:lnTo>
                    <a:lnTo>
                      <a:pt x="1009" y="164"/>
                    </a:lnTo>
                    <a:lnTo>
                      <a:pt x="988" y="160"/>
                    </a:lnTo>
                    <a:lnTo>
                      <a:pt x="978" y="160"/>
                    </a:lnTo>
                    <a:lnTo>
                      <a:pt x="969" y="164"/>
                    </a:lnTo>
                    <a:lnTo>
                      <a:pt x="961" y="169"/>
                    </a:lnTo>
                    <a:lnTo>
                      <a:pt x="961" y="169"/>
                    </a:lnTo>
                    <a:lnTo>
                      <a:pt x="957" y="173"/>
                    </a:lnTo>
                    <a:lnTo>
                      <a:pt x="952" y="178"/>
                    </a:lnTo>
                    <a:lnTo>
                      <a:pt x="939" y="191"/>
                    </a:lnTo>
                    <a:lnTo>
                      <a:pt x="923" y="206"/>
                    </a:lnTo>
                    <a:lnTo>
                      <a:pt x="919" y="209"/>
                    </a:lnTo>
                    <a:lnTo>
                      <a:pt x="909" y="215"/>
                    </a:lnTo>
                    <a:lnTo>
                      <a:pt x="891" y="227"/>
                    </a:lnTo>
                    <a:lnTo>
                      <a:pt x="851" y="242"/>
                    </a:lnTo>
                    <a:lnTo>
                      <a:pt x="830" y="243"/>
                    </a:lnTo>
                    <a:lnTo>
                      <a:pt x="808" y="237"/>
                    </a:lnTo>
                    <a:lnTo>
                      <a:pt x="798" y="230"/>
                    </a:lnTo>
                    <a:lnTo>
                      <a:pt x="794" y="229"/>
                    </a:lnTo>
                    <a:lnTo>
                      <a:pt x="787" y="225"/>
                    </a:lnTo>
                    <a:lnTo>
                      <a:pt x="774" y="215"/>
                    </a:lnTo>
                    <a:lnTo>
                      <a:pt x="762" y="206"/>
                    </a:lnTo>
                    <a:lnTo>
                      <a:pt x="759" y="203"/>
                    </a:lnTo>
                    <a:lnTo>
                      <a:pt x="757" y="202"/>
                    </a:lnTo>
                    <a:lnTo>
                      <a:pt x="751" y="198"/>
                    </a:lnTo>
                    <a:lnTo>
                      <a:pt x="742" y="190"/>
                    </a:lnTo>
                    <a:lnTo>
                      <a:pt x="733" y="181"/>
                    </a:lnTo>
                    <a:lnTo>
                      <a:pt x="731" y="178"/>
                    </a:lnTo>
                    <a:lnTo>
                      <a:pt x="721" y="170"/>
                    </a:lnTo>
                    <a:lnTo>
                      <a:pt x="702" y="154"/>
                    </a:lnTo>
                    <a:lnTo>
                      <a:pt x="662" y="122"/>
                    </a:lnTo>
                    <a:lnTo>
                      <a:pt x="615" y="92"/>
                    </a:lnTo>
                    <a:lnTo>
                      <a:pt x="603" y="84"/>
                    </a:lnTo>
                    <a:lnTo>
                      <a:pt x="580" y="73"/>
                    </a:lnTo>
                    <a:lnTo>
                      <a:pt x="531" y="44"/>
                    </a:lnTo>
                    <a:lnTo>
                      <a:pt x="435" y="2"/>
                    </a:lnTo>
                    <a:lnTo>
                      <a:pt x="415" y="0"/>
                    </a:lnTo>
                    <a:lnTo>
                      <a:pt x="398" y="6"/>
                    </a:lnTo>
                    <a:lnTo>
                      <a:pt x="385" y="18"/>
                    </a:lnTo>
                    <a:lnTo>
                      <a:pt x="377" y="38"/>
                    </a:lnTo>
                    <a:lnTo>
                      <a:pt x="373" y="67"/>
                    </a:lnTo>
                    <a:lnTo>
                      <a:pt x="373" y="67"/>
                    </a:lnTo>
                    <a:lnTo>
                      <a:pt x="370" y="109"/>
                    </a:lnTo>
                    <a:lnTo>
                      <a:pt x="365" y="225"/>
                    </a:lnTo>
                    <a:lnTo>
                      <a:pt x="337" y="522"/>
                    </a:lnTo>
                    <a:lnTo>
                      <a:pt x="271" y="782"/>
                    </a:lnTo>
                    <a:lnTo>
                      <a:pt x="246" y="823"/>
                    </a:lnTo>
                    <a:lnTo>
                      <a:pt x="218" y="858"/>
                    </a:lnTo>
                    <a:lnTo>
                      <a:pt x="165" y="920"/>
                    </a:lnTo>
                    <a:lnTo>
                      <a:pt x="73" y="1021"/>
                    </a:lnTo>
                    <a:lnTo>
                      <a:pt x="19" y="1095"/>
                    </a:lnTo>
                    <a:lnTo>
                      <a:pt x="15" y="1108"/>
                    </a:lnTo>
                    <a:lnTo>
                      <a:pt x="11" y="1123"/>
                    </a:lnTo>
                    <a:lnTo>
                      <a:pt x="4" y="1151"/>
                    </a:lnTo>
                    <a:lnTo>
                      <a:pt x="0" y="1177"/>
                    </a:lnTo>
                    <a:lnTo>
                      <a:pt x="7" y="1201"/>
                    </a:lnTo>
                    <a:lnTo>
                      <a:pt x="13" y="1212"/>
                    </a:lnTo>
                    <a:lnTo>
                      <a:pt x="25" y="1221"/>
                    </a:lnTo>
                    <a:lnTo>
                      <a:pt x="42" y="1229"/>
                    </a:lnTo>
                    <a:lnTo>
                      <a:pt x="65" y="1237"/>
                    </a:lnTo>
                    <a:lnTo>
                      <a:pt x="93" y="1241"/>
                    </a:lnTo>
                    <a:lnTo>
                      <a:pt x="94" y="1241"/>
                    </a:lnTo>
                    <a:lnTo>
                      <a:pt x="125" y="1246"/>
                    </a:lnTo>
                    <a:lnTo>
                      <a:pt x="178" y="1250"/>
                    </a:lnTo>
                    <a:lnTo>
                      <a:pt x="254" y="1250"/>
                    </a:lnTo>
                    <a:lnTo>
                      <a:pt x="285" y="1248"/>
                    </a:lnTo>
                    <a:lnTo>
                      <a:pt x="288" y="1246"/>
                    </a:lnTo>
                    <a:lnTo>
                      <a:pt x="291" y="1244"/>
                    </a:lnTo>
                    <a:lnTo>
                      <a:pt x="299" y="1232"/>
                    </a:lnTo>
                    <a:lnTo>
                      <a:pt x="305" y="1224"/>
                    </a:lnTo>
                    <a:lnTo>
                      <a:pt x="307" y="1222"/>
                    </a:lnTo>
                    <a:lnTo>
                      <a:pt x="308" y="1221"/>
                    </a:lnTo>
                    <a:lnTo>
                      <a:pt x="325" y="1209"/>
                    </a:lnTo>
                    <a:lnTo>
                      <a:pt x="388" y="1165"/>
                    </a:lnTo>
                    <a:lnTo>
                      <a:pt x="457" y="1120"/>
                    </a:lnTo>
                    <a:lnTo>
                      <a:pt x="471" y="1112"/>
                    </a:lnTo>
                    <a:lnTo>
                      <a:pt x="482" y="1107"/>
                    </a:lnTo>
                    <a:lnTo>
                      <a:pt x="512" y="1088"/>
                    </a:lnTo>
                    <a:lnTo>
                      <a:pt x="596" y="1039"/>
                    </a:lnTo>
                    <a:lnTo>
                      <a:pt x="685" y="1004"/>
                    </a:lnTo>
                    <a:lnTo>
                      <a:pt x="705" y="1000"/>
                    </a:lnTo>
                    <a:lnTo>
                      <a:pt x="723" y="998"/>
                    </a:lnTo>
                    <a:lnTo>
                      <a:pt x="763" y="997"/>
                    </a:lnTo>
                    <a:lnTo>
                      <a:pt x="850" y="1009"/>
                    </a:lnTo>
                    <a:lnTo>
                      <a:pt x="933" y="1050"/>
                    </a:lnTo>
                    <a:lnTo>
                      <a:pt x="952" y="1066"/>
                    </a:lnTo>
                    <a:lnTo>
                      <a:pt x="968" y="1088"/>
                    </a:lnTo>
                    <a:lnTo>
                      <a:pt x="984" y="1115"/>
                    </a:lnTo>
                    <a:lnTo>
                      <a:pt x="1009" y="1183"/>
                    </a:lnTo>
                    <a:lnTo>
                      <a:pt x="1054" y="1322"/>
                    </a:lnTo>
                    <a:lnTo>
                      <a:pt x="1119" y="1392"/>
                    </a:lnTo>
                    <a:lnTo>
                      <a:pt x="1118" y="1392"/>
                    </a:lnTo>
                    <a:lnTo>
                      <a:pt x="1119" y="1392"/>
                    </a:lnTo>
                    <a:lnTo>
                      <a:pt x="1118" y="1392"/>
                    </a:lnTo>
                    <a:lnTo>
                      <a:pt x="1119" y="1392"/>
                    </a:lnTo>
                    <a:lnTo>
                      <a:pt x="1119" y="1392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7" name="Freeform 447"/>
              <p:cNvSpPr>
                <a:spLocks/>
              </p:cNvSpPr>
              <p:nvPr/>
            </p:nvSpPr>
            <p:spPr bwMode="auto">
              <a:xfrm>
                <a:off x="4663" y="2680"/>
                <a:ext cx="183" cy="75"/>
              </a:xfrm>
              <a:custGeom>
                <a:avLst/>
                <a:gdLst/>
                <a:ahLst/>
                <a:cxnLst>
                  <a:cxn ang="0">
                    <a:pos x="45" y="226"/>
                  </a:cxn>
                  <a:cxn ang="0">
                    <a:pos x="47" y="226"/>
                  </a:cxn>
                  <a:cxn ang="0">
                    <a:pos x="67" y="222"/>
                  </a:cxn>
                  <a:cxn ang="0">
                    <a:pos x="141" y="210"/>
                  </a:cxn>
                  <a:cxn ang="0">
                    <a:pos x="231" y="202"/>
                  </a:cxn>
                  <a:cxn ang="0">
                    <a:pos x="253" y="202"/>
                  </a:cxn>
                  <a:cxn ang="0">
                    <a:pos x="272" y="203"/>
                  </a:cxn>
                  <a:cxn ang="0">
                    <a:pos x="319" y="206"/>
                  </a:cxn>
                  <a:cxn ang="0">
                    <a:pos x="420" y="214"/>
                  </a:cxn>
                  <a:cxn ang="0">
                    <a:pos x="489" y="218"/>
                  </a:cxn>
                  <a:cxn ang="0">
                    <a:pos x="497" y="218"/>
                  </a:cxn>
                  <a:cxn ang="0">
                    <a:pos x="501" y="218"/>
                  </a:cxn>
                  <a:cxn ang="0">
                    <a:pos x="509" y="215"/>
                  </a:cxn>
                  <a:cxn ang="0">
                    <a:pos x="517" y="211"/>
                  </a:cxn>
                  <a:cxn ang="0">
                    <a:pos x="523" y="202"/>
                  </a:cxn>
                  <a:cxn ang="0">
                    <a:pos x="530" y="190"/>
                  </a:cxn>
                  <a:cxn ang="0">
                    <a:pos x="537" y="175"/>
                  </a:cxn>
                  <a:cxn ang="0">
                    <a:pos x="539" y="165"/>
                  </a:cxn>
                  <a:cxn ang="0">
                    <a:pos x="542" y="156"/>
                  </a:cxn>
                  <a:cxn ang="0">
                    <a:pos x="546" y="138"/>
                  </a:cxn>
                  <a:cxn ang="0">
                    <a:pos x="550" y="124"/>
                  </a:cxn>
                  <a:cxn ang="0">
                    <a:pos x="550" y="112"/>
                  </a:cxn>
                  <a:cxn ang="0">
                    <a:pos x="549" y="108"/>
                  </a:cxn>
                  <a:cxn ang="0">
                    <a:pos x="546" y="102"/>
                  </a:cxn>
                  <a:cxn ang="0">
                    <a:pos x="542" y="99"/>
                  </a:cxn>
                  <a:cxn ang="0">
                    <a:pos x="537" y="96"/>
                  </a:cxn>
                  <a:cxn ang="0">
                    <a:pos x="530" y="92"/>
                  </a:cxn>
                  <a:cxn ang="0">
                    <a:pos x="530" y="92"/>
                  </a:cxn>
                  <a:cxn ang="0">
                    <a:pos x="521" y="89"/>
                  </a:cxn>
                  <a:cxn ang="0">
                    <a:pos x="499" y="80"/>
                  </a:cxn>
                  <a:cxn ang="0">
                    <a:pos x="449" y="56"/>
                  </a:cxn>
                  <a:cxn ang="0">
                    <a:pos x="403" y="28"/>
                  </a:cxn>
                  <a:cxn ang="0">
                    <a:pos x="393" y="22"/>
                  </a:cxn>
                  <a:cxn ang="0">
                    <a:pos x="381" y="16"/>
                  </a:cxn>
                  <a:cxn ang="0">
                    <a:pos x="351" y="7"/>
                  </a:cxn>
                  <a:cxn ang="0">
                    <a:pos x="311" y="0"/>
                  </a:cxn>
                  <a:cxn ang="0">
                    <a:pos x="223" y="2"/>
                  </a:cxn>
                  <a:cxn ang="0">
                    <a:pos x="165" y="22"/>
                  </a:cxn>
                  <a:cxn ang="0">
                    <a:pos x="148" y="32"/>
                  </a:cxn>
                  <a:cxn ang="0">
                    <a:pos x="116" y="49"/>
                  </a:cxn>
                  <a:cxn ang="0">
                    <a:pos x="63" y="77"/>
                  </a:cxn>
                  <a:cxn ang="0">
                    <a:pos x="29" y="96"/>
                  </a:cxn>
                  <a:cxn ang="0">
                    <a:pos x="26" y="99"/>
                  </a:cxn>
                  <a:cxn ang="0">
                    <a:pos x="22" y="102"/>
                  </a:cxn>
                  <a:cxn ang="0">
                    <a:pos x="15" y="109"/>
                  </a:cxn>
                  <a:cxn ang="0">
                    <a:pos x="3" y="126"/>
                  </a:cxn>
                  <a:cxn ang="0">
                    <a:pos x="0" y="137"/>
                  </a:cxn>
                  <a:cxn ang="0">
                    <a:pos x="3" y="152"/>
                  </a:cxn>
                  <a:cxn ang="0">
                    <a:pos x="6" y="158"/>
                  </a:cxn>
                  <a:cxn ang="0">
                    <a:pos x="8" y="166"/>
                  </a:cxn>
                  <a:cxn ang="0">
                    <a:pos x="14" y="181"/>
                  </a:cxn>
                  <a:cxn ang="0">
                    <a:pos x="24" y="202"/>
                  </a:cxn>
                  <a:cxn ang="0">
                    <a:pos x="40" y="222"/>
                  </a:cxn>
                  <a:cxn ang="0">
                    <a:pos x="45" y="226"/>
                  </a:cxn>
                  <a:cxn ang="0">
                    <a:pos x="44" y="226"/>
                  </a:cxn>
                  <a:cxn ang="0">
                    <a:pos x="45" y="226"/>
                  </a:cxn>
                  <a:cxn ang="0">
                    <a:pos x="44" y="226"/>
                  </a:cxn>
                  <a:cxn ang="0">
                    <a:pos x="45" y="226"/>
                  </a:cxn>
                  <a:cxn ang="0">
                    <a:pos x="45" y="226"/>
                  </a:cxn>
                </a:cxnLst>
                <a:rect l="0" t="0" r="r" b="b"/>
                <a:pathLst>
                  <a:path w="550" h="226">
                    <a:moveTo>
                      <a:pt x="45" y="226"/>
                    </a:moveTo>
                    <a:lnTo>
                      <a:pt x="47" y="226"/>
                    </a:lnTo>
                    <a:lnTo>
                      <a:pt x="67" y="222"/>
                    </a:lnTo>
                    <a:lnTo>
                      <a:pt x="141" y="210"/>
                    </a:lnTo>
                    <a:lnTo>
                      <a:pt x="231" y="202"/>
                    </a:lnTo>
                    <a:lnTo>
                      <a:pt x="253" y="202"/>
                    </a:lnTo>
                    <a:lnTo>
                      <a:pt x="272" y="203"/>
                    </a:lnTo>
                    <a:lnTo>
                      <a:pt x="319" y="206"/>
                    </a:lnTo>
                    <a:lnTo>
                      <a:pt x="420" y="214"/>
                    </a:lnTo>
                    <a:lnTo>
                      <a:pt x="489" y="218"/>
                    </a:lnTo>
                    <a:lnTo>
                      <a:pt x="497" y="218"/>
                    </a:lnTo>
                    <a:lnTo>
                      <a:pt x="501" y="218"/>
                    </a:lnTo>
                    <a:lnTo>
                      <a:pt x="509" y="215"/>
                    </a:lnTo>
                    <a:lnTo>
                      <a:pt x="517" y="211"/>
                    </a:lnTo>
                    <a:lnTo>
                      <a:pt x="523" y="202"/>
                    </a:lnTo>
                    <a:lnTo>
                      <a:pt x="530" y="190"/>
                    </a:lnTo>
                    <a:lnTo>
                      <a:pt x="537" y="175"/>
                    </a:lnTo>
                    <a:lnTo>
                      <a:pt x="539" y="165"/>
                    </a:lnTo>
                    <a:lnTo>
                      <a:pt x="542" y="156"/>
                    </a:lnTo>
                    <a:lnTo>
                      <a:pt x="546" y="138"/>
                    </a:lnTo>
                    <a:lnTo>
                      <a:pt x="550" y="124"/>
                    </a:lnTo>
                    <a:lnTo>
                      <a:pt x="550" y="112"/>
                    </a:lnTo>
                    <a:lnTo>
                      <a:pt x="549" y="108"/>
                    </a:lnTo>
                    <a:lnTo>
                      <a:pt x="546" y="102"/>
                    </a:lnTo>
                    <a:lnTo>
                      <a:pt x="542" y="99"/>
                    </a:lnTo>
                    <a:lnTo>
                      <a:pt x="537" y="96"/>
                    </a:lnTo>
                    <a:lnTo>
                      <a:pt x="530" y="92"/>
                    </a:lnTo>
                    <a:lnTo>
                      <a:pt x="530" y="92"/>
                    </a:lnTo>
                    <a:lnTo>
                      <a:pt x="521" y="89"/>
                    </a:lnTo>
                    <a:lnTo>
                      <a:pt x="499" y="80"/>
                    </a:lnTo>
                    <a:lnTo>
                      <a:pt x="449" y="56"/>
                    </a:lnTo>
                    <a:lnTo>
                      <a:pt x="403" y="28"/>
                    </a:lnTo>
                    <a:lnTo>
                      <a:pt x="393" y="22"/>
                    </a:lnTo>
                    <a:lnTo>
                      <a:pt x="381" y="16"/>
                    </a:lnTo>
                    <a:lnTo>
                      <a:pt x="351" y="7"/>
                    </a:lnTo>
                    <a:lnTo>
                      <a:pt x="311" y="0"/>
                    </a:lnTo>
                    <a:lnTo>
                      <a:pt x="223" y="2"/>
                    </a:lnTo>
                    <a:lnTo>
                      <a:pt x="165" y="22"/>
                    </a:lnTo>
                    <a:lnTo>
                      <a:pt x="148" y="32"/>
                    </a:lnTo>
                    <a:lnTo>
                      <a:pt x="116" y="49"/>
                    </a:lnTo>
                    <a:lnTo>
                      <a:pt x="63" y="77"/>
                    </a:lnTo>
                    <a:lnTo>
                      <a:pt x="29" y="96"/>
                    </a:lnTo>
                    <a:lnTo>
                      <a:pt x="26" y="99"/>
                    </a:lnTo>
                    <a:lnTo>
                      <a:pt x="22" y="102"/>
                    </a:lnTo>
                    <a:lnTo>
                      <a:pt x="15" y="109"/>
                    </a:lnTo>
                    <a:lnTo>
                      <a:pt x="3" y="126"/>
                    </a:lnTo>
                    <a:lnTo>
                      <a:pt x="0" y="137"/>
                    </a:lnTo>
                    <a:lnTo>
                      <a:pt x="3" y="152"/>
                    </a:lnTo>
                    <a:lnTo>
                      <a:pt x="6" y="158"/>
                    </a:lnTo>
                    <a:lnTo>
                      <a:pt x="8" y="166"/>
                    </a:lnTo>
                    <a:lnTo>
                      <a:pt x="14" y="181"/>
                    </a:lnTo>
                    <a:lnTo>
                      <a:pt x="24" y="202"/>
                    </a:lnTo>
                    <a:lnTo>
                      <a:pt x="40" y="222"/>
                    </a:lnTo>
                    <a:lnTo>
                      <a:pt x="45" y="226"/>
                    </a:lnTo>
                    <a:lnTo>
                      <a:pt x="44" y="226"/>
                    </a:lnTo>
                    <a:lnTo>
                      <a:pt x="45" y="226"/>
                    </a:lnTo>
                    <a:lnTo>
                      <a:pt x="44" y="226"/>
                    </a:lnTo>
                    <a:lnTo>
                      <a:pt x="45" y="226"/>
                    </a:lnTo>
                    <a:lnTo>
                      <a:pt x="45" y="226"/>
                    </a:lnTo>
                    <a:close/>
                  </a:path>
                </a:pathLst>
              </a:custGeom>
              <a:solidFill>
                <a:srgbClr val="59D9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8" name="Freeform 448"/>
              <p:cNvSpPr>
                <a:spLocks/>
              </p:cNvSpPr>
              <p:nvPr/>
            </p:nvSpPr>
            <p:spPr bwMode="auto">
              <a:xfrm>
                <a:off x="4731" y="2547"/>
                <a:ext cx="83" cy="251"/>
              </a:xfrm>
              <a:custGeom>
                <a:avLst/>
                <a:gdLst/>
                <a:ahLst/>
                <a:cxnLst>
                  <a:cxn ang="0">
                    <a:pos x="16" y="64"/>
                  </a:cxn>
                  <a:cxn ang="0">
                    <a:pos x="14" y="154"/>
                  </a:cxn>
                  <a:cxn ang="0">
                    <a:pos x="22" y="293"/>
                  </a:cxn>
                  <a:cxn ang="0">
                    <a:pos x="28" y="378"/>
                  </a:cxn>
                  <a:cxn ang="0">
                    <a:pos x="28" y="553"/>
                  </a:cxn>
                  <a:cxn ang="0">
                    <a:pos x="29" y="594"/>
                  </a:cxn>
                  <a:cxn ang="0">
                    <a:pos x="10" y="621"/>
                  </a:cxn>
                  <a:cxn ang="0">
                    <a:pos x="2" y="628"/>
                  </a:cxn>
                  <a:cxn ang="0">
                    <a:pos x="5" y="639"/>
                  </a:cxn>
                  <a:cxn ang="0">
                    <a:pos x="12" y="658"/>
                  </a:cxn>
                  <a:cxn ang="0">
                    <a:pos x="5" y="708"/>
                  </a:cxn>
                  <a:cxn ang="0">
                    <a:pos x="0" y="743"/>
                  </a:cxn>
                  <a:cxn ang="0">
                    <a:pos x="21" y="754"/>
                  </a:cxn>
                  <a:cxn ang="0">
                    <a:pos x="30" y="690"/>
                  </a:cxn>
                  <a:cxn ang="0">
                    <a:pos x="33" y="682"/>
                  </a:cxn>
                  <a:cxn ang="0">
                    <a:pos x="40" y="687"/>
                  </a:cxn>
                  <a:cxn ang="0">
                    <a:pos x="46" y="728"/>
                  </a:cxn>
                  <a:cxn ang="0">
                    <a:pos x="48" y="754"/>
                  </a:cxn>
                  <a:cxn ang="0">
                    <a:pos x="89" y="743"/>
                  </a:cxn>
                  <a:cxn ang="0">
                    <a:pos x="101" y="633"/>
                  </a:cxn>
                  <a:cxn ang="0">
                    <a:pos x="121" y="630"/>
                  </a:cxn>
                  <a:cxn ang="0">
                    <a:pos x="118" y="739"/>
                  </a:cxn>
                  <a:cxn ang="0">
                    <a:pos x="134" y="738"/>
                  </a:cxn>
                  <a:cxn ang="0">
                    <a:pos x="139" y="671"/>
                  </a:cxn>
                  <a:cxn ang="0">
                    <a:pos x="152" y="629"/>
                  </a:cxn>
                  <a:cxn ang="0">
                    <a:pos x="150" y="604"/>
                  </a:cxn>
                  <a:cxn ang="0">
                    <a:pos x="139" y="549"/>
                  </a:cxn>
                  <a:cxn ang="0">
                    <a:pos x="144" y="499"/>
                  </a:cxn>
                  <a:cxn ang="0">
                    <a:pos x="152" y="442"/>
                  </a:cxn>
                  <a:cxn ang="0">
                    <a:pos x="154" y="398"/>
                  </a:cxn>
                  <a:cxn ang="0">
                    <a:pos x="143" y="382"/>
                  </a:cxn>
                  <a:cxn ang="0">
                    <a:pos x="144" y="361"/>
                  </a:cxn>
                  <a:cxn ang="0">
                    <a:pos x="144" y="306"/>
                  </a:cxn>
                  <a:cxn ang="0">
                    <a:pos x="183" y="312"/>
                  </a:cxn>
                  <a:cxn ang="0">
                    <a:pos x="187" y="301"/>
                  </a:cxn>
                  <a:cxn ang="0">
                    <a:pos x="201" y="314"/>
                  </a:cxn>
                  <a:cxn ang="0">
                    <a:pos x="208" y="329"/>
                  </a:cxn>
                  <a:cxn ang="0">
                    <a:pos x="211" y="360"/>
                  </a:cxn>
                  <a:cxn ang="0">
                    <a:pos x="215" y="381"/>
                  </a:cxn>
                  <a:cxn ang="0">
                    <a:pos x="237" y="394"/>
                  </a:cxn>
                  <a:cxn ang="0">
                    <a:pos x="228" y="320"/>
                  </a:cxn>
                  <a:cxn ang="0">
                    <a:pos x="233" y="261"/>
                  </a:cxn>
                  <a:cxn ang="0">
                    <a:pos x="247" y="244"/>
                  </a:cxn>
                  <a:cxn ang="0">
                    <a:pos x="244" y="207"/>
                  </a:cxn>
                  <a:cxn ang="0">
                    <a:pos x="233" y="204"/>
                  </a:cxn>
                  <a:cxn ang="0">
                    <a:pos x="224" y="203"/>
                  </a:cxn>
                  <a:cxn ang="0">
                    <a:pos x="201" y="199"/>
                  </a:cxn>
                  <a:cxn ang="0">
                    <a:pos x="194" y="172"/>
                  </a:cxn>
                  <a:cxn ang="0">
                    <a:pos x="162" y="172"/>
                  </a:cxn>
                  <a:cxn ang="0">
                    <a:pos x="152" y="142"/>
                  </a:cxn>
                  <a:cxn ang="0">
                    <a:pos x="164" y="107"/>
                  </a:cxn>
                  <a:cxn ang="0">
                    <a:pos x="162" y="60"/>
                  </a:cxn>
                  <a:cxn ang="0">
                    <a:pos x="159" y="12"/>
                  </a:cxn>
                  <a:cxn ang="0">
                    <a:pos x="127" y="26"/>
                  </a:cxn>
                  <a:cxn ang="0">
                    <a:pos x="78" y="37"/>
                  </a:cxn>
                  <a:cxn ang="0">
                    <a:pos x="78" y="107"/>
                  </a:cxn>
                  <a:cxn ang="0">
                    <a:pos x="77" y="198"/>
                  </a:cxn>
                  <a:cxn ang="0">
                    <a:pos x="74" y="218"/>
                  </a:cxn>
                  <a:cxn ang="0">
                    <a:pos x="66" y="187"/>
                  </a:cxn>
                  <a:cxn ang="0">
                    <a:pos x="61" y="93"/>
                  </a:cxn>
                  <a:cxn ang="0">
                    <a:pos x="62" y="30"/>
                  </a:cxn>
                  <a:cxn ang="0">
                    <a:pos x="12" y="0"/>
                  </a:cxn>
                  <a:cxn ang="0">
                    <a:pos x="12" y="1"/>
                  </a:cxn>
                </a:cxnLst>
                <a:rect l="0" t="0" r="r" b="b"/>
                <a:pathLst>
                  <a:path w="248" h="754">
                    <a:moveTo>
                      <a:pt x="13" y="1"/>
                    </a:moveTo>
                    <a:lnTo>
                      <a:pt x="13" y="4"/>
                    </a:lnTo>
                    <a:lnTo>
                      <a:pt x="13" y="16"/>
                    </a:lnTo>
                    <a:lnTo>
                      <a:pt x="16" y="64"/>
                    </a:lnTo>
                    <a:lnTo>
                      <a:pt x="17" y="113"/>
                    </a:lnTo>
                    <a:lnTo>
                      <a:pt x="17" y="121"/>
                    </a:lnTo>
                    <a:lnTo>
                      <a:pt x="16" y="130"/>
                    </a:lnTo>
                    <a:lnTo>
                      <a:pt x="14" y="154"/>
                    </a:lnTo>
                    <a:lnTo>
                      <a:pt x="13" y="216"/>
                    </a:lnTo>
                    <a:lnTo>
                      <a:pt x="18" y="273"/>
                    </a:lnTo>
                    <a:lnTo>
                      <a:pt x="21" y="283"/>
                    </a:lnTo>
                    <a:lnTo>
                      <a:pt x="22" y="293"/>
                    </a:lnTo>
                    <a:lnTo>
                      <a:pt x="25" y="314"/>
                    </a:lnTo>
                    <a:lnTo>
                      <a:pt x="28" y="354"/>
                    </a:lnTo>
                    <a:lnTo>
                      <a:pt x="28" y="378"/>
                    </a:lnTo>
                    <a:lnTo>
                      <a:pt x="28" y="378"/>
                    </a:lnTo>
                    <a:lnTo>
                      <a:pt x="26" y="382"/>
                    </a:lnTo>
                    <a:lnTo>
                      <a:pt x="26" y="403"/>
                    </a:lnTo>
                    <a:lnTo>
                      <a:pt x="26" y="482"/>
                    </a:lnTo>
                    <a:lnTo>
                      <a:pt x="28" y="553"/>
                    </a:lnTo>
                    <a:lnTo>
                      <a:pt x="30" y="561"/>
                    </a:lnTo>
                    <a:lnTo>
                      <a:pt x="30" y="569"/>
                    </a:lnTo>
                    <a:lnTo>
                      <a:pt x="32" y="582"/>
                    </a:lnTo>
                    <a:lnTo>
                      <a:pt x="29" y="594"/>
                    </a:lnTo>
                    <a:lnTo>
                      <a:pt x="25" y="605"/>
                    </a:lnTo>
                    <a:lnTo>
                      <a:pt x="20" y="614"/>
                    </a:lnTo>
                    <a:lnTo>
                      <a:pt x="13" y="620"/>
                    </a:lnTo>
                    <a:lnTo>
                      <a:pt x="10" y="621"/>
                    </a:lnTo>
                    <a:lnTo>
                      <a:pt x="6" y="622"/>
                    </a:lnTo>
                    <a:lnTo>
                      <a:pt x="5" y="624"/>
                    </a:lnTo>
                    <a:lnTo>
                      <a:pt x="4" y="625"/>
                    </a:lnTo>
                    <a:lnTo>
                      <a:pt x="2" y="628"/>
                    </a:lnTo>
                    <a:lnTo>
                      <a:pt x="2" y="629"/>
                    </a:lnTo>
                    <a:lnTo>
                      <a:pt x="2" y="632"/>
                    </a:lnTo>
                    <a:lnTo>
                      <a:pt x="2" y="634"/>
                    </a:lnTo>
                    <a:lnTo>
                      <a:pt x="5" y="639"/>
                    </a:lnTo>
                    <a:lnTo>
                      <a:pt x="8" y="645"/>
                    </a:lnTo>
                    <a:lnTo>
                      <a:pt x="10" y="647"/>
                    </a:lnTo>
                    <a:lnTo>
                      <a:pt x="12" y="654"/>
                    </a:lnTo>
                    <a:lnTo>
                      <a:pt x="12" y="658"/>
                    </a:lnTo>
                    <a:lnTo>
                      <a:pt x="10" y="669"/>
                    </a:lnTo>
                    <a:lnTo>
                      <a:pt x="8" y="690"/>
                    </a:lnTo>
                    <a:lnTo>
                      <a:pt x="6" y="703"/>
                    </a:lnTo>
                    <a:lnTo>
                      <a:pt x="5" y="708"/>
                    </a:lnTo>
                    <a:lnTo>
                      <a:pt x="5" y="718"/>
                    </a:lnTo>
                    <a:lnTo>
                      <a:pt x="1" y="734"/>
                    </a:lnTo>
                    <a:lnTo>
                      <a:pt x="0" y="743"/>
                    </a:lnTo>
                    <a:lnTo>
                      <a:pt x="0" y="743"/>
                    </a:lnTo>
                    <a:lnTo>
                      <a:pt x="2" y="746"/>
                    </a:lnTo>
                    <a:lnTo>
                      <a:pt x="12" y="750"/>
                    </a:lnTo>
                    <a:lnTo>
                      <a:pt x="20" y="754"/>
                    </a:lnTo>
                    <a:lnTo>
                      <a:pt x="21" y="754"/>
                    </a:lnTo>
                    <a:lnTo>
                      <a:pt x="22" y="748"/>
                    </a:lnTo>
                    <a:lnTo>
                      <a:pt x="26" y="724"/>
                    </a:lnTo>
                    <a:lnTo>
                      <a:pt x="29" y="697"/>
                    </a:lnTo>
                    <a:lnTo>
                      <a:pt x="30" y="690"/>
                    </a:lnTo>
                    <a:lnTo>
                      <a:pt x="30" y="686"/>
                    </a:lnTo>
                    <a:lnTo>
                      <a:pt x="30" y="683"/>
                    </a:lnTo>
                    <a:lnTo>
                      <a:pt x="32" y="682"/>
                    </a:lnTo>
                    <a:lnTo>
                      <a:pt x="33" y="682"/>
                    </a:lnTo>
                    <a:lnTo>
                      <a:pt x="34" y="682"/>
                    </a:lnTo>
                    <a:lnTo>
                      <a:pt x="36" y="683"/>
                    </a:lnTo>
                    <a:lnTo>
                      <a:pt x="37" y="685"/>
                    </a:lnTo>
                    <a:lnTo>
                      <a:pt x="40" y="687"/>
                    </a:lnTo>
                    <a:lnTo>
                      <a:pt x="44" y="698"/>
                    </a:lnTo>
                    <a:lnTo>
                      <a:pt x="46" y="710"/>
                    </a:lnTo>
                    <a:lnTo>
                      <a:pt x="48" y="720"/>
                    </a:lnTo>
                    <a:lnTo>
                      <a:pt x="46" y="728"/>
                    </a:lnTo>
                    <a:lnTo>
                      <a:pt x="48" y="739"/>
                    </a:lnTo>
                    <a:lnTo>
                      <a:pt x="46" y="751"/>
                    </a:lnTo>
                    <a:lnTo>
                      <a:pt x="46" y="754"/>
                    </a:lnTo>
                    <a:lnTo>
                      <a:pt x="48" y="754"/>
                    </a:lnTo>
                    <a:lnTo>
                      <a:pt x="53" y="752"/>
                    </a:lnTo>
                    <a:lnTo>
                      <a:pt x="73" y="748"/>
                    </a:lnTo>
                    <a:lnTo>
                      <a:pt x="87" y="744"/>
                    </a:lnTo>
                    <a:lnTo>
                      <a:pt x="89" y="743"/>
                    </a:lnTo>
                    <a:lnTo>
                      <a:pt x="89" y="742"/>
                    </a:lnTo>
                    <a:lnTo>
                      <a:pt x="90" y="726"/>
                    </a:lnTo>
                    <a:lnTo>
                      <a:pt x="97" y="673"/>
                    </a:lnTo>
                    <a:lnTo>
                      <a:pt x="101" y="633"/>
                    </a:lnTo>
                    <a:lnTo>
                      <a:pt x="102" y="630"/>
                    </a:lnTo>
                    <a:lnTo>
                      <a:pt x="105" y="630"/>
                    </a:lnTo>
                    <a:lnTo>
                      <a:pt x="114" y="630"/>
                    </a:lnTo>
                    <a:lnTo>
                      <a:pt x="121" y="630"/>
                    </a:lnTo>
                    <a:lnTo>
                      <a:pt x="122" y="630"/>
                    </a:lnTo>
                    <a:lnTo>
                      <a:pt x="121" y="647"/>
                    </a:lnTo>
                    <a:lnTo>
                      <a:pt x="119" y="699"/>
                    </a:lnTo>
                    <a:lnTo>
                      <a:pt x="118" y="739"/>
                    </a:lnTo>
                    <a:lnTo>
                      <a:pt x="118" y="740"/>
                    </a:lnTo>
                    <a:lnTo>
                      <a:pt x="121" y="740"/>
                    </a:lnTo>
                    <a:lnTo>
                      <a:pt x="128" y="739"/>
                    </a:lnTo>
                    <a:lnTo>
                      <a:pt x="134" y="738"/>
                    </a:lnTo>
                    <a:lnTo>
                      <a:pt x="135" y="736"/>
                    </a:lnTo>
                    <a:lnTo>
                      <a:pt x="135" y="735"/>
                    </a:lnTo>
                    <a:lnTo>
                      <a:pt x="135" y="720"/>
                    </a:lnTo>
                    <a:lnTo>
                      <a:pt x="139" y="671"/>
                    </a:lnTo>
                    <a:lnTo>
                      <a:pt x="140" y="633"/>
                    </a:lnTo>
                    <a:lnTo>
                      <a:pt x="142" y="630"/>
                    </a:lnTo>
                    <a:lnTo>
                      <a:pt x="144" y="630"/>
                    </a:lnTo>
                    <a:lnTo>
                      <a:pt x="152" y="629"/>
                    </a:lnTo>
                    <a:lnTo>
                      <a:pt x="158" y="629"/>
                    </a:lnTo>
                    <a:lnTo>
                      <a:pt x="159" y="628"/>
                    </a:lnTo>
                    <a:lnTo>
                      <a:pt x="156" y="622"/>
                    </a:lnTo>
                    <a:lnTo>
                      <a:pt x="150" y="604"/>
                    </a:lnTo>
                    <a:lnTo>
                      <a:pt x="144" y="589"/>
                    </a:lnTo>
                    <a:lnTo>
                      <a:pt x="144" y="588"/>
                    </a:lnTo>
                    <a:lnTo>
                      <a:pt x="142" y="580"/>
                    </a:lnTo>
                    <a:lnTo>
                      <a:pt x="139" y="549"/>
                    </a:lnTo>
                    <a:lnTo>
                      <a:pt x="139" y="520"/>
                    </a:lnTo>
                    <a:lnTo>
                      <a:pt x="142" y="515"/>
                    </a:lnTo>
                    <a:lnTo>
                      <a:pt x="143" y="511"/>
                    </a:lnTo>
                    <a:lnTo>
                      <a:pt x="144" y="499"/>
                    </a:lnTo>
                    <a:lnTo>
                      <a:pt x="148" y="472"/>
                    </a:lnTo>
                    <a:lnTo>
                      <a:pt x="151" y="448"/>
                    </a:lnTo>
                    <a:lnTo>
                      <a:pt x="152" y="444"/>
                    </a:lnTo>
                    <a:lnTo>
                      <a:pt x="152" y="442"/>
                    </a:lnTo>
                    <a:lnTo>
                      <a:pt x="155" y="432"/>
                    </a:lnTo>
                    <a:lnTo>
                      <a:pt x="158" y="414"/>
                    </a:lnTo>
                    <a:lnTo>
                      <a:pt x="156" y="405"/>
                    </a:lnTo>
                    <a:lnTo>
                      <a:pt x="154" y="398"/>
                    </a:lnTo>
                    <a:lnTo>
                      <a:pt x="151" y="394"/>
                    </a:lnTo>
                    <a:lnTo>
                      <a:pt x="146" y="389"/>
                    </a:lnTo>
                    <a:lnTo>
                      <a:pt x="144" y="386"/>
                    </a:lnTo>
                    <a:lnTo>
                      <a:pt x="143" y="382"/>
                    </a:lnTo>
                    <a:lnTo>
                      <a:pt x="142" y="374"/>
                    </a:lnTo>
                    <a:lnTo>
                      <a:pt x="143" y="367"/>
                    </a:lnTo>
                    <a:lnTo>
                      <a:pt x="143" y="361"/>
                    </a:lnTo>
                    <a:lnTo>
                      <a:pt x="144" y="361"/>
                    </a:lnTo>
                    <a:lnTo>
                      <a:pt x="144" y="353"/>
                    </a:lnTo>
                    <a:lnTo>
                      <a:pt x="143" y="328"/>
                    </a:lnTo>
                    <a:lnTo>
                      <a:pt x="143" y="308"/>
                    </a:lnTo>
                    <a:lnTo>
                      <a:pt x="144" y="306"/>
                    </a:lnTo>
                    <a:lnTo>
                      <a:pt x="150" y="310"/>
                    </a:lnTo>
                    <a:lnTo>
                      <a:pt x="168" y="316"/>
                    </a:lnTo>
                    <a:lnTo>
                      <a:pt x="178" y="316"/>
                    </a:lnTo>
                    <a:lnTo>
                      <a:pt x="183" y="312"/>
                    </a:lnTo>
                    <a:lnTo>
                      <a:pt x="184" y="306"/>
                    </a:lnTo>
                    <a:lnTo>
                      <a:pt x="184" y="304"/>
                    </a:lnTo>
                    <a:lnTo>
                      <a:pt x="186" y="301"/>
                    </a:lnTo>
                    <a:lnTo>
                      <a:pt x="187" y="301"/>
                    </a:lnTo>
                    <a:lnTo>
                      <a:pt x="190" y="302"/>
                    </a:lnTo>
                    <a:lnTo>
                      <a:pt x="192" y="305"/>
                    </a:lnTo>
                    <a:lnTo>
                      <a:pt x="195" y="308"/>
                    </a:lnTo>
                    <a:lnTo>
                      <a:pt x="201" y="314"/>
                    </a:lnTo>
                    <a:lnTo>
                      <a:pt x="207" y="322"/>
                    </a:lnTo>
                    <a:lnTo>
                      <a:pt x="208" y="322"/>
                    </a:lnTo>
                    <a:lnTo>
                      <a:pt x="208" y="324"/>
                    </a:lnTo>
                    <a:lnTo>
                      <a:pt x="208" y="329"/>
                    </a:lnTo>
                    <a:lnTo>
                      <a:pt x="209" y="345"/>
                    </a:lnTo>
                    <a:lnTo>
                      <a:pt x="209" y="358"/>
                    </a:lnTo>
                    <a:lnTo>
                      <a:pt x="211" y="358"/>
                    </a:lnTo>
                    <a:lnTo>
                      <a:pt x="211" y="360"/>
                    </a:lnTo>
                    <a:lnTo>
                      <a:pt x="211" y="362"/>
                    </a:lnTo>
                    <a:lnTo>
                      <a:pt x="212" y="373"/>
                    </a:lnTo>
                    <a:lnTo>
                      <a:pt x="213" y="381"/>
                    </a:lnTo>
                    <a:lnTo>
                      <a:pt x="215" y="381"/>
                    </a:lnTo>
                    <a:lnTo>
                      <a:pt x="217" y="383"/>
                    </a:lnTo>
                    <a:lnTo>
                      <a:pt x="228" y="390"/>
                    </a:lnTo>
                    <a:lnTo>
                      <a:pt x="236" y="394"/>
                    </a:lnTo>
                    <a:lnTo>
                      <a:pt x="237" y="394"/>
                    </a:lnTo>
                    <a:lnTo>
                      <a:pt x="235" y="387"/>
                    </a:lnTo>
                    <a:lnTo>
                      <a:pt x="231" y="360"/>
                    </a:lnTo>
                    <a:lnTo>
                      <a:pt x="228" y="328"/>
                    </a:lnTo>
                    <a:lnTo>
                      <a:pt x="228" y="320"/>
                    </a:lnTo>
                    <a:lnTo>
                      <a:pt x="228" y="313"/>
                    </a:lnTo>
                    <a:lnTo>
                      <a:pt x="228" y="298"/>
                    </a:lnTo>
                    <a:lnTo>
                      <a:pt x="232" y="273"/>
                    </a:lnTo>
                    <a:lnTo>
                      <a:pt x="233" y="261"/>
                    </a:lnTo>
                    <a:lnTo>
                      <a:pt x="235" y="260"/>
                    </a:lnTo>
                    <a:lnTo>
                      <a:pt x="236" y="257"/>
                    </a:lnTo>
                    <a:lnTo>
                      <a:pt x="243" y="249"/>
                    </a:lnTo>
                    <a:lnTo>
                      <a:pt x="247" y="244"/>
                    </a:lnTo>
                    <a:lnTo>
                      <a:pt x="248" y="243"/>
                    </a:lnTo>
                    <a:lnTo>
                      <a:pt x="247" y="237"/>
                    </a:lnTo>
                    <a:lnTo>
                      <a:pt x="245" y="220"/>
                    </a:lnTo>
                    <a:lnTo>
                      <a:pt x="244" y="207"/>
                    </a:lnTo>
                    <a:lnTo>
                      <a:pt x="244" y="206"/>
                    </a:lnTo>
                    <a:lnTo>
                      <a:pt x="243" y="206"/>
                    </a:lnTo>
                    <a:lnTo>
                      <a:pt x="241" y="206"/>
                    </a:lnTo>
                    <a:lnTo>
                      <a:pt x="233" y="204"/>
                    </a:lnTo>
                    <a:lnTo>
                      <a:pt x="228" y="204"/>
                    </a:lnTo>
                    <a:lnTo>
                      <a:pt x="228" y="203"/>
                    </a:lnTo>
                    <a:lnTo>
                      <a:pt x="227" y="203"/>
                    </a:lnTo>
                    <a:lnTo>
                      <a:pt x="224" y="203"/>
                    </a:lnTo>
                    <a:lnTo>
                      <a:pt x="212" y="203"/>
                    </a:lnTo>
                    <a:lnTo>
                      <a:pt x="204" y="203"/>
                    </a:lnTo>
                    <a:lnTo>
                      <a:pt x="204" y="203"/>
                    </a:lnTo>
                    <a:lnTo>
                      <a:pt x="201" y="199"/>
                    </a:lnTo>
                    <a:lnTo>
                      <a:pt x="198" y="184"/>
                    </a:lnTo>
                    <a:lnTo>
                      <a:pt x="195" y="174"/>
                    </a:lnTo>
                    <a:lnTo>
                      <a:pt x="195" y="172"/>
                    </a:lnTo>
                    <a:lnTo>
                      <a:pt x="194" y="172"/>
                    </a:lnTo>
                    <a:lnTo>
                      <a:pt x="190" y="172"/>
                    </a:lnTo>
                    <a:lnTo>
                      <a:pt x="174" y="172"/>
                    </a:lnTo>
                    <a:lnTo>
                      <a:pt x="162" y="172"/>
                    </a:lnTo>
                    <a:lnTo>
                      <a:pt x="162" y="172"/>
                    </a:lnTo>
                    <a:lnTo>
                      <a:pt x="159" y="170"/>
                    </a:lnTo>
                    <a:lnTo>
                      <a:pt x="152" y="158"/>
                    </a:lnTo>
                    <a:lnTo>
                      <a:pt x="151" y="150"/>
                    </a:lnTo>
                    <a:lnTo>
                      <a:pt x="152" y="142"/>
                    </a:lnTo>
                    <a:lnTo>
                      <a:pt x="155" y="137"/>
                    </a:lnTo>
                    <a:lnTo>
                      <a:pt x="156" y="133"/>
                    </a:lnTo>
                    <a:lnTo>
                      <a:pt x="160" y="125"/>
                    </a:lnTo>
                    <a:lnTo>
                      <a:pt x="164" y="107"/>
                    </a:lnTo>
                    <a:lnTo>
                      <a:pt x="164" y="86"/>
                    </a:lnTo>
                    <a:lnTo>
                      <a:pt x="164" y="80"/>
                    </a:lnTo>
                    <a:lnTo>
                      <a:pt x="163" y="74"/>
                    </a:lnTo>
                    <a:lnTo>
                      <a:pt x="162" y="60"/>
                    </a:lnTo>
                    <a:lnTo>
                      <a:pt x="160" y="30"/>
                    </a:lnTo>
                    <a:lnTo>
                      <a:pt x="160" y="12"/>
                    </a:lnTo>
                    <a:lnTo>
                      <a:pt x="160" y="11"/>
                    </a:lnTo>
                    <a:lnTo>
                      <a:pt x="159" y="12"/>
                    </a:lnTo>
                    <a:lnTo>
                      <a:pt x="155" y="13"/>
                    </a:lnTo>
                    <a:lnTo>
                      <a:pt x="139" y="21"/>
                    </a:lnTo>
                    <a:lnTo>
                      <a:pt x="127" y="26"/>
                    </a:lnTo>
                    <a:lnTo>
                      <a:pt x="127" y="26"/>
                    </a:lnTo>
                    <a:lnTo>
                      <a:pt x="119" y="29"/>
                    </a:lnTo>
                    <a:lnTo>
                      <a:pt x="95" y="33"/>
                    </a:lnTo>
                    <a:lnTo>
                      <a:pt x="78" y="37"/>
                    </a:lnTo>
                    <a:lnTo>
                      <a:pt x="78" y="37"/>
                    </a:lnTo>
                    <a:lnTo>
                      <a:pt x="78" y="46"/>
                    </a:lnTo>
                    <a:lnTo>
                      <a:pt x="77" y="76"/>
                    </a:lnTo>
                    <a:lnTo>
                      <a:pt x="77" y="103"/>
                    </a:lnTo>
                    <a:lnTo>
                      <a:pt x="78" y="107"/>
                    </a:lnTo>
                    <a:lnTo>
                      <a:pt x="77" y="113"/>
                    </a:lnTo>
                    <a:lnTo>
                      <a:pt x="78" y="127"/>
                    </a:lnTo>
                    <a:lnTo>
                      <a:pt x="77" y="170"/>
                    </a:lnTo>
                    <a:lnTo>
                      <a:pt x="77" y="198"/>
                    </a:lnTo>
                    <a:lnTo>
                      <a:pt x="78" y="199"/>
                    </a:lnTo>
                    <a:lnTo>
                      <a:pt x="77" y="204"/>
                    </a:lnTo>
                    <a:lnTo>
                      <a:pt x="77" y="215"/>
                    </a:lnTo>
                    <a:lnTo>
                      <a:pt x="74" y="218"/>
                    </a:lnTo>
                    <a:lnTo>
                      <a:pt x="73" y="214"/>
                    </a:lnTo>
                    <a:lnTo>
                      <a:pt x="71" y="210"/>
                    </a:lnTo>
                    <a:lnTo>
                      <a:pt x="69" y="204"/>
                    </a:lnTo>
                    <a:lnTo>
                      <a:pt x="66" y="187"/>
                    </a:lnTo>
                    <a:lnTo>
                      <a:pt x="63" y="141"/>
                    </a:lnTo>
                    <a:lnTo>
                      <a:pt x="62" y="103"/>
                    </a:lnTo>
                    <a:lnTo>
                      <a:pt x="62" y="97"/>
                    </a:lnTo>
                    <a:lnTo>
                      <a:pt x="61" y="93"/>
                    </a:lnTo>
                    <a:lnTo>
                      <a:pt x="62" y="80"/>
                    </a:lnTo>
                    <a:lnTo>
                      <a:pt x="61" y="50"/>
                    </a:lnTo>
                    <a:lnTo>
                      <a:pt x="61" y="32"/>
                    </a:lnTo>
                    <a:lnTo>
                      <a:pt x="62" y="30"/>
                    </a:lnTo>
                    <a:lnTo>
                      <a:pt x="53" y="25"/>
                    </a:lnTo>
                    <a:lnTo>
                      <a:pt x="28" y="8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36C7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9" name="Freeform 449"/>
              <p:cNvSpPr>
                <a:spLocks/>
              </p:cNvSpPr>
              <p:nvPr/>
            </p:nvSpPr>
            <p:spPr bwMode="auto">
              <a:xfrm>
                <a:off x="4776" y="2649"/>
                <a:ext cx="92" cy="6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4"/>
                  </a:cxn>
                  <a:cxn ang="0">
                    <a:pos x="26" y="24"/>
                  </a:cxn>
                  <a:cxn ang="0">
                    <a:pos x="117" y="96"/>
                  </a:cxn>
                  <a:cxn ang="0">
                    <a:pos x="241" y="151"/>
                  </a:cxn>
                  <a:cxn ang="0">
                    <a:pos x="274" y="154"/>
                  </a:cxn>
                  <a:cxn ang="0">
                    <a:pos x="271" y="161"/>
                  </a:cxn>
                  <a:cxn ang="0">
                    <a:pos x="265" y="177"/>
                  </a:cxn>
                  <a:cxn ang="0">
                    <a:pos x="261" y="189"/>
                  </a:cxn>
                  <a:cxn ang="0">
                    <a:pos x="261" y="189"/>
                  </a:cxn>
                  <a:cxn ang="0">
                    <a:pos x="255" y="189"/>
                  </a:cxn>
                  <a:cxn ang="0">
                    <a:pos x="227" y="182"/>
                  </a:cxn>
                  <a:cxn ang="0">
                    <a:pos x="123" y="139"/>
                  </a:cxn>
                  <a:cxn ang="0">
                    <a:pos x="65" y="98"/>
                  </a:cxn>
                  <a:cxn ang="0">
                    <a:pos x="18" y="39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74" h="189">
                    <a:moveTo>
                      <a:pt x="2" y="0"/>
                    </a:moveTo>
                    <a:lnTo>
                      <a:pt x="4" y="4"/>
                    </a:lnTo>
                    <a:lnTo>
                      <a:pt x="26" y="24"/>
                    </a:lnTo>
                    <a:lnTo>
                      <a:pt x="117" y="96"/>
                    </a:lnTo>
                    <a:lnTo>
                      <a:pt x="241" y="151"/>
                    </a:lnTo>
                    <a:lnTo>
                      <a:pt x="274" y="154"/>
                    </a:lnTo>
                    <a:lnTo>
                      <a:pt x="271" y="161"/>
                    </a:lnTo>
                    <a:lnTo>
                      <a:pt x="265" y="177"/>
                    </a:lnTo>
                    <a:lnTo>
                      <a:pt x="261" y="189"/>
                    </a:lnTo>
                    <a:lnTo>
                      <a:pt x="261" y="189"/>
                    </a:lnTo>
                    <a:lnTo>
                      <a:pt x="255" y="189"/>
                    </a:lnTo>
                    <a:lnTo>
                      <a:pt x="227" y="182"/>
                    </a:lnTo>
                    <a:lnTo>
                      <a:pt x="123" y="139"/>
                    </a:lnTo>
                    <a:lnTo>
                      <a:pt x="65" y="98"/>
                    </a:lnTo>
                    <a:lnTo>
                      <a:pt x="18" y="39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4BA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0" name="Freeform 450"/>
              <p:cNvSpPr>
                <a:spLocks/>
              </p:cNvSpPr>
              <p:nvPr/>
            </p:nvSpPr>
            <p:spPr bwMode="auto">
              <a:xfrm>
                <a:off x="4779" y="2653"/>
                <a:ext cx="88" cy="5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4"/>
                  </a:cxn>
                  <a:cxn ang="0">
                    <a:pos x="24" y="24"/>
                  </a:cxn>
                  <a:cxn ang="0">
                    <a:pos x="110" y="92"/>
                  </a:cxn>
                  <a:cxn ang="0">
                    <a:pos x="232" y="143"/>
                  </a:cxn>
                  <a:cxn ang="0">
                    <a:pos x="266" y="146"/>
                  </a:cxn>
                  <a:cxn ang="0">
                    <a:pos x="263" y="151"/>
                  </a:cxn>
                  <a:cxn ang="0">
                    <a:pos x="259" y="163"/>
                  </a:cxn>
                  <a:cxn ang="0">
                    <a:pos x="255" y="173"/>
                  </a:cxn>
                  <a:cxn ang="0">
                    <a:pos x="255" y="173"/>
                  </a:cxn>
                  <a:cxn ang="0">
                    <a:pos x="251" y="173"/>
                  </a:cxn>
                  <a:cxn ang="0">
                    <a:pos x="224" y="166"/>
                  </a:cxn>
                  <a:cxn ang="0">
                    <a:pos x="125" y="125"/>
                  </a:cxn>
                  <a:cxn ang="0">
                    <a:pos x="20" y="33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66" h="173">
                    <a:moveTo>
                      <a:pt x="1" y="0"/>
                    </a:moveTo>
                    <a:lnTo>
                      <a:pt x="4" y="4"/>
                    </a:lnTo>
                    <a:lnTo>
                      <a:pt x="24" y="24"/>
                    </a:lnTo>
                    <a:lnTo>
                      <a:pt x="110" y="92"/>
                    </a:lnTo>
                    <a:lnTo>
                      <a:pt x="232" y="143"/>
                    </a:lnTo>
                    <a:lnTo>
                      <a:pt x="266" y="146"/>
                    </a:lnTo>
                    <a:lnTo>
                      <a:pt x="263" y="151"/>
                    </a:lnTo>
                    <a:lnTo>
                      <a:pt x="259" y="163"/>
                    </a:lnTo>
                    <a:lnTo>
                      <a:pt x="255" y="173"/>
                    </a:lnTo>
                    <a:lnTo>
                      <a:pt x="255" y="173"/>
                    </a:lnTo>
                    <a:lnTo>
                      <a:pt x="251" y="173"/>
                    </a:lnTo>
                    <a:lnTo>
                      <a:pt x="224" y="166"/>
                    </a:lnTo>
                    <a:lnTo>
                      <a:pt x="125" y="125"/>
                    </a:lnTo>
                    <a:lnTo>
                      <a:pt x="20" y="3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87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1" name="Freeform 451"/>
              <p:cNvSpPr>
                <a:spLocks/>
              </p:cNvSpPr>
              <p:nvPr/>
            </p:nvSpPr>
            <p:spPr bwMode="auto">
              <a:xfrm>
                <a:off x="4781" y="2656"/>
                <a:ext cx="86" cy="5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3" y="22"/>
                  </a:cxn>
                  <a:cxn ang="0">
                    <a:pos x="105" y="87"/>
                  </a:cxn>
                  <a:cxn ang="0">
                    <a:pos x="223" y="138"/>
                  </a:cxn>
                  <a:cxn ang="0">
                    <a:pos x="256" y="140"/>
                  </a:cxn>
                  <a:cxn ang="0">
                    <a:pos x="255" y="142"/>
                  </a:cxn>
                  <a:cxn ang="0">
                    <a:pos x="251" y="152"/>
                  </a:cxn>
                  <a:cxn ang="0">
                    <a:pos x="248" y="158"/>
                  </a:cxn>
                  <a:cxn ang="0">
                    <a:pos x="248" y="158"/>
                  </a:cxn>
                  <a:cxn ang="0">
                    <a:pos x="244" y="158"/>
                  </a:cxn>
                  <a:cxn ang="0">
                    <a:pos x="219" y="151"/>
                  </a:cxn>
                  <a:cxn ang="0">
                    <a:pos x="125" y="112"/>
                  </a:cxn>
                  <a:cxn ang="0">
                    <a:pos x="21" y="29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56" h="158">
                    <a:moveTo>
                      <a:pt x="1" y="0"/>
                    </a:moveTo>
                    <a:lnTo>
                      <a:pt x="23" y="22"/>
                    </a:lnTo>
                    <a:lnTo>
                      <a:pt x="105" y="87"/>
                    </a:lnTo>
                    <a:lnTo>
                      <a:pt x="223" y="138"/>
                    </a:lnTo>
                    <a:lnTo>
                      <a:pt x="256" y="140"/>
                    </a:lnTo>
                    <a:lnTo>
                      <a:pt x="255" y="142"/>
                    </a:lnTo>
                    <a:lnTo>
                      <a:pt x="251" y="152"/>
                    </a:lnTo>
                    <a:lnTo>
                      <a:pt x="248" y="158"/>
                    </a:lnTo>
                    <a:lnTo>
                      <a:pt x="248" y="158"/>
                    </a:lnTo>
                    <a:lnTo>
                      <a:pt x="244" y="158"/>
                    </a:lnTo>
                    <a:lnTo>
                      <a:pt x="219" y="151"/>
                    </a:lnTo>
                    <a:lnTo>
                      <a:pt x="125" y="112"/>
                    </a:lnTo>
                    <a:lnTo>
                      <a:pt x="21" y="29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59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2" name="Freeform 452"/>
              <p:cNvSpPr>
                <a:spLocks/>
              </p:cNvSpPr>
              <p:nvPr/>
            </p:nvSpPr>
            <p:spPr bwMode="auto">
              <a:xfrm>
                <a:off x="4657" y="2754"/>
                <a:ext cx="182" cy="16"/>
              </a:xfrm>
              <a:custGeom>
                <a:avLst/>
                <a:gdLst/>
                <a:ahLst/>
                <a:cxnLst>
                  <a:cxn ang="0">
                    <a:pos x="16" y="46"/>
                  </a:cxn>
                  <a:cxn ang="0">
                    <a:pos x="17" y="46"/>
                  </a:cxn>
                  <a:cxn ang="0">
                    <a:pos x="36" y="41"/>
                  </a:cxn>
                  <a:cxn ang="0">
                    <a:pos x="109" y="22"/>
                  </a:cxn>
                  <a:cxn ang="0">
                    <a:pos x="199" y="8"/>
                  </a:cxn>
                  <a:cxn ang="0">
                    <a:pos x="222" y="7"/>
                  </a:cxn>
                  <a:cxn ang="0">
                    <a:pos x="243" y="8"/>
                  </a:cxn>
                  <a:cxn ang="0">
                    <a:pos x="289" y="8"/>
                  </a:cxn>
                  <a:cxn ang="0">
                    <a:pos x="397" y="12"/>
                  </a:cxn>
                  <a:cxn ang="0">
                    <a:pos x="507" y="28"/>
                  </a:cxn>
                  <a:cxn ang="0">
                    <a:pos x="534" y="33"/>
                  </a:cxn>
                  <a:cxn ang="0">
                    <a:pos x="535" y="32"/>
                  </a:cxn>
                  <a:cxn ang="0">
                    <a:pos x="542" y="25"/>
                  </a:cxn>
                  <a:cxn ang="0">
                    <a:pos x="546" y="21"/>
                  </a:cxn>
                  <a:cxn ang="0">
                    <a:pos x="547" y="20"/>
                  </a:cxn>
                  <a:cxn ang="0">
                    <a:pos x="543" y="20"/>
                  </a:cxn>
                  <a:cxn ang="0">
                    <a:pos x="520" y="17"/>
                  </a:cxn>
                  <a:cxn ang="0">
                    <a:pos x="426" y="7"/>
                  </a:cxn>
                  <a:cxn ang="0">
                    <a:pos x="297" y="0"/>
                  </a:cxn>
                  <a:cxn ang="0">
                    <a:pos x="266" y="0"/>
                  </a:cxn>
                  <a:cxn ang="0">
                    <a:pos x="232" y="3"/>
                  </a:cxn>
                  <a:cxn ang="0">
                    <a:pos x="171" y="7"/>
                  </a:cxn>
                  <a:cxn ang="0">
                    <a:pos x="69" y="20"/>
                  </a:cxn>
                  <a:cxn ang="0">
                    <a:pos x="7" y="34"/>
                  </a:cxn>
                  <a:cxn ang="0">
                    <a:pos x="0" y="37"/>
                  </a:cxn>
                  <a:cxn ang="0">
                    <a:pos x="0" y="38"/>
                  </a:cxn>
                  <a:cxn ang="0">
                    <a:pos x="0" y="40"/>
                  </a:cxn>
                  <a:cxn ang="0">
                    <a:pos x="4" y="45"/>
                  </a:cxn>
                  <a:cxn ang="0">
                    <a:pos x="7" y="48"/>
                  </a:cxn>
                  <a:cxn ang="0">
                    <a:pos x="12" y="48"/>
                  </a:cxn>
                  <a:cxn ang="0">
                    <a:pos x="16" y="46"/>
                  </a:cxn>
                  <a:cxn ang="0">
                    <a:pos x="15" y="46"/>
                  </a:cxn>
                  <a:cxn ang="0">
                    <a:pos x="16" y="46"/>
                  </a:cxn>
                  <a:cxn ang="0">
                    <a:pos x="15" y="46"/>
                  </a:cxn>
                  <a:cxn ang="0">
                    <a:pos x="16" y="46"/>
                  </a:cxn>
                  <a:cxn ang="0">
                    <a:pos x="16" y="46"/>
                  </a:cxn>
                </a:cxnLst>
                <a:rect l="0" t="0" r="r" b="b"/>
                <a:pathLst>
                  <a:path w="547" h="48">
                    <a:moveTo>
                      <a:pt x="16" y="46"/>
                    </a:moveTo>
                    <a:lnTo>
                      <a:pt x="17" y="46"/>
                    </a:lnTo>
                    <a:lnTo>
                      <a:pt x="36" y="41"/>
                    </a:lnTo>
                    <a:lnTo>
                      <a:pt x="109" y="22"/>
                    </a:lnTo>
                    <a:lnTo>
                      <a:pt x="199" y="8"/>
                    </a:lnTo>
                    <a:lnTo>
                      <a:pt x="222" y="7"/>
                    </a:lnTo>
                    <a:lnTo>
                      <a:pt x="243" y="8"/>
                    </a:lnTo>
                    <a:lnTo>
                      <a:pt x="289" y="8"/>
                    </a:lnTo>
                    <a:lnTo>
                      <a:pt x="397" y="12"/>
                    </a:lnTo>
                    <a:lnTo>
                      <a:pt x="507" y="28"/>
                    </a:lnTo>
                    <a:lnTo>
                      <a:pt x="534" y="33"/>
                    </a:lnTo>
                    <a:lnTo>
                      <a:pt x="535" y="32"/>
                    </a:lnTo>
                    <a:lnTo>
                      <a:pt x="542" y="25"/>
                    </a:lnTo>
                    <a:lnTo>
                      <a:pt x="546" y="21"/>
                    </a:lnTo>
                    <a:lnTo>
                      <a:pt x="547" y="20"/>
                    </a:lnTo>
                    <a:lnTo>
                      <a:pt x="543" y="20"/>
                    </a:lnTo>
                    <a:lnTo>
                      <a:pt x="520" y="17"/>
                    </a:lnTo>
                    <a:lnTo>
                      <a:pt x="426" y="7"/>
                    </a:lnTo>
                    <a:lnTo>
                      <a:pt x="297" y="0"/>
                    </a:lnTo>
                    <a:lnTo>
                      <a:pt x="266" y="0"/>
                    </a:lnTo>
                    <a:lnTo>
                      <a:pt x="232" y="3"/>
                    </a:lnTo>
                    <a:lnTo>
                      <a:pt x="171" y="7"/>
                    </a:lnTo>
                    <a:lnTo>
                      <a:pt x="69" y="20"/>
                    </a:lnTo>
                    <a:lnTo>
                      <a:pt x="7" y="34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4" y="45"/>
                    </a:lnTo>
                    <a:lnTo>
                      <a:pt x="7" y="48"/>
                    </a:lnTo>
                    <a:lnTo>
                      <a:pt x="12" y="48"/>
                    </a:lnTo>
                    <a:lnTo>
                      <a:pt x="16" y="46"/>
                    </a:lnTo>
                    <a:lnTo>
                      <a:pt x="15" y="46"/>
                    </a:lnTo>
                    <a:lnTo>
                      <a:pt x="16" y="46"/>
                    </a:lnTo>
                    <a:lnTo>
                      <a:pt x="15" y="46"/>
                    </a:lnTo>
                    <a:lnTo>
                      <a:pt x="16" y="46"/>
                    </a:lnTo>
                    <a:lnTo>
                      <a:pt x="16" y="46"/>
                    </a:lnTo>
                    <a:close/>
                  </a:path>
                </a:pathLst>
              </a:custGeom>
              <a:solidFill>
                <a:srgbClr val="0059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3" name="Freeform 453"/>
              <p:cNvSpPr>
                <a:spLocks/>
              </p:cNvSpPr>
              <p:nvPr/>
            </p:nvSpPr>
            <p:spPr bwMode="auto">
              <a:xfrm>
                <a:off x="4616" y="2349"/>
                <a:ext cx="78" cy="443"/>
              </a:xfrm>
              <a:custGeom>
                <a:avLst/>
                <a:gdLst/>
                <a:ahLst/>
                <a:cxnLst>
                  <a:cxn ang="0">
                    <a:pos x="233" y="1329"/>
                  </a:cxn>
                  <a:cxn ang="0">
                    <a:pos x="229" y="1329"/>
                  </a:cxn>
                  <a:cxn ang="0">
                    <a:pos x="203" y="1319"/>
                  </a:cxn>
                  <a:cxn ang="0">
                    <a:pos x="160" y="1293"/>
                  </a:cxn>
                  <a:cxn ang="0">
                    <a:pos x="110" y="1241"/>
                  </a:cxn>
                  <a:cxn ang="0">
                    <a:pos x="62" y="1154"/>
                  </a:cxn>
                  <a:cxn ang="0">
                    <a:pos x="26" y="1025"/>
                  </a:cxn>
                  <a:cxn ang="0">
                    <a:pos x="16" y="940"/>
                  </a:cxn>
                  <a:cxn ang="0">
                    <a:pos x="9" y="854"/>
                  </a:cxn>
                  <a:cxn ang="0">
                    <a:pos x="0" y="693"/>
                  </a:cxn>
                  <a:cxn ang="0">
                    <a:pos x="0" y="428"/>
                  </a:cxn>
                  <a:cxn ang="0">
                    <a:pos x="13" y="213"/>
                  </a:cxn>
                  <a:cxn ang="0">
                    <a:pos x="18" y="164"/>
                  </a:cxn>
                  <a:cxn ang="0">
                    <a:pos x="18" y="161"/>
                  </a:cxn>
                  <a:cxn ang="0">
                    <a:pos x="18" y="141"/>
                  </a:cxn>
                  <a:cxn ang="0">
                    <a:pos x="30" y="71"/>
                  </a:cxn>
                  <a:cxn ang="0">
                    <a:pos x="45" y="35"/>
                  </a:cxn>
                  <a:cxn ang="0">
                    <a:pos x="66" y="8"/>
                  </a:cxn>
                  <a:cxn ang="0">
                    <a:pos x="82" y="0"/>
                  </a:cxn>
                  <a:cxn ang="0">
                    <a:pos x="86" y="2"/>
                  </a:cxn>
                  <a:cxn ang="0">
                    <a:pos x="102" y="2"/>
                  </a:cxn>
                  <a:cxn ang="0">
                    <a:pos x="118" y="3"/>
                  </a:cxn>
                  <a:cxn ang="0">
                    <a:pos x="122" y="3"/>
                  </a:cxn>
                  <a:cxn ang="0">
                    <a:pos x="120" y="7"/>
                  </a:cxn>
                  <a:cxn ang="0">
                    <a:pos x="116" y="16"/>
                  </a:cxn>
                  <a:cxn ang="0">
                    <a:pos x="115" y="23"/>
                  </a:cxn>
                  <a:cxn ang="0">
                    <a:pos x="115" y="23"/>
                  </a:cxn>
                  <a:cxn ang="0">
                    <a:pos x="107" y="26"/>
                  </a:cxn>
                  <a:cxn ang="0">
                    <a:pos x="85" y="39"/>
                  </a:cxn>
                  <a:cxn ang="0">
                    <a:pos x="71" y="52"/>
                  </a:cxn>
                  <a:cxn ang="0">
                    <a:pos x="61" y="72"/>
                  </a:cxn>
                  <a:cxn ang="0">
                    <a:pos x="58" y="84"/>
                  </a:cxn>
                  <a:cxn ang="0">
                    <a:pos x="54" y="104"/>
                  </a:cxn>
                  <a:cxn ang="0">
                    <a:pos x="43" y="176"/>
                  </a:cxn>
                  <a:cxn ang="0">
                    <a:pos x="23" y="412"/>
                  </a:cxn>
                  <a:cxn ang="0">
                    <a:pos x="17" y="696"/>
                  </a:cxn>
                  <a:cxn ang="0">
                    <a:pos x="19" y="762"/>
                  </a:cxn>
                  <a:cxn ang="0">
                    <a:pos x="22" y="827"/>
                  </a:cxn>
                  <a:cxn ang="0">
                    <a:pos x="30" y="945"/>
                  </a:cxn>
                  <a:cxn ang="0">
                    <a:pos x="66" y="1142"/>
                  </a:cxn>
                  <a:cxn ang="0">
                    <a:pos x="103" y="1217"/>
                  </a:cxn>
                  <a:cxn ang="0">
                    <a:pos x="159" y="1278"/>
                  </a:cxn>
                  <a:cxn ang="0">
                    <a:pos x="196" y="1302"/>
                  </a:cxn>
                  <a:cxn ang="0">
                    <a:pos x="201" y="1307"/>
                  </a:cxn>
                  <a:cxn ang="0">
                    <a:pos x="219" y="1319"/>
                  </a:cxn>
                  <a:cxn ang="0">
                    <a:pos x="232" y="1329"/>
                  </a:cxn>
                  <a:cxn ang="0">
                    <a:pos x="233" y="1329"/>
                  </a:cxn>
                  <a:cxn ang="0">
                    <a:pos x="232" y="1329"/>
                  </a:cxn>
                  <a:cxn ang="0">
                    <a:pos x="233" y="1329"/>
                  </a:cxn>
                  <a:cxn ang="0">
                    <a:pos x="232" y="1329"/>
                  </a:cxn>
                  <a:cxn ang="0">
                    <a:pos x="233" y="1329"/>
                  </a:cxn>
                  <a:cxn ang="0">
                    <a:pos x="233" y="1329"/>
                  </a:cxn>
                </a:cxnLst>
                <a:rect l="0" t="0" r="r" b="b"/>
                <a:pathLst>
                  <a:path w="233" h="1329">
                    <a:moveTo>
                      <a:pt x="233" y="1329"/>
                    </a:moveTo>
                    <a:lnTo>
                      <a:pt x="229" y="1329"/>
                    </a:lnTo>
                    <a:lnTo>
                      <a:pt x="203" y="1319"/>
                    </a:lnTo>
                    <a:lnTo>
                      <a:pt x="160" y="1293"/>
                    </a:lnTo>
                    <a:lnTo>
                      <a:pt x="110" y="1241"/>
                    </a:lnTo>
                    <a:lnTo>
                      <a:pt x="62" y="1154"/>
                    </a:lnTo>
                    <a:lnTo>
                      <a:pt x="26" y="1025"/>
                    </a:lnTo>
                    <a:lnTo>
                      <a:pt x="16" y="940"/>
                    </a:lnTo>
                    <a:lnTo>
                      <a:pt x="9" y="854"/>
                    </a:lnTo>
                    <a:lnTo>
                      <a:pt x="0" y="693"/>
                    </a:lnTo>
                    <a:lnTo>
                      <a:pt x="0" y="428"/>
                    </a:lnTo>
                    <a:lnTo>
                      <a:pt x="13" y="213"/>
                    </a:lnTo>
                    <a:lnTo>
                      <a:pt x="18" y="164"/>
                    </a:lnTo>
                    <a:lnTo>
                      <a:pt x="18" y="161"/>
                    </a:lnTo>
                    <a:lnTo>
                      <a:pt x="18" y="141"/>
                    </a:lnTo>
                    <a:lnTo>
                      <a:pt x="30" y="71"/>
                    </a:lnTo>
                    <a:lnTo>
                      <a:pt x="45" y="35"/>
                    </a:lnTo>
                    <a:lnTo>
                      <a:pt x="66" y="8"/>
                    </a:lnTo>
                    <a:lnTo>
                      <a:pt x="82" y="0"/>
                    </a:lnTo>
                    <a:lnTo>
                      <a:pt x="86" y="2"/>
                    </a:lnTo>
                    <a:lnTo>
                      <a:pt x="102" y="2"/>
                    </a:lnTo>
                    <a:lnTo>
                      <a:pt x="118" y="3"/>
                    </a:lnTo>
                    <a:lnTo>
                      <a:pt x="122" y="3"/>
                    </a:lnTo>
                    <a:lnTo>
                      <a:pt x="120" y="7"/>
                    </a:lnTo>
                    <a:lnTo>
                      <a:pt x="116" y="16"/>
                    </a:lnTo>
                    <a:lnTo>
                      <a:pt x="115" y="23"/>
                    </a:lnTo>
                    <a:lnTo>
                      <a:pt x="115" y="23"/>
                    </a:lnTo>
                    <a:lnTo>
                      <a:pt x="107" y="26"/>
                    </a:lnTo>
                    <a:lnTo>
                      <a:pt x="85" y="39"/>
                    </a:lnTo>
                    <a:lnTo>
                      <a:pt x="71" y="52"/>
                    </a:lnTo>
                    <a:lnTo>
                      <a:pt x="61" y="72"/>
                    </a:lnTo>
                    <a:lnTo>
                      <a:pt x="58" y="84"/>
                    </a:lnTo>
                    <a:lnTo>
                      <a:pt x="54" y="104"/>
                    </a:lnTo>
                    <a:lnTo>
                      <a:pt x="43" y="176"/>
                    </a:lnTo>
                    <a:lnTo>
                      <a:pt x="23" y="412"/>
                    </a:lnTo>
                    <a:lnTo>
                      <a:pt x="17" y="696"/>
                    </a:lnTo>
                    <a:lnTo>
                      <a:pt x="19" y="762"/>
                    </a:lnTo>
                    <a:lnTo>
                      <a:pt x="22" y="827"/>
                    </a:lnTo>
                    <a:lnTo>
                      <a:pt x="30" y="945"/>
                    </a:lnTo>
                    <a:lnTo>
                      <a:pt x="66" y="1142"/>
                    </a:lnTo>
                    <a:lnTo>
                      <a:pt x="103" y="1217"/>
                    </a:lnTo>
                    <a:lnTo>
                      <a:pt x="159" y="1278"/>
                    </a:lnTo>
                    <a:lnTo>
                      <a:pt x="196" y="1302"/>
                    </a:lnTo>
                    <a:lnTo>
                      <a:pt x="201" y="1307"/>
                    </a:lnTo>
                    <a:lnTo>
                      <a:pt x="219" y="1319"/>
                    </a:lnTo>
                    <a:lnTo>
                      <a:pt x="232" y="1329"/>
                    </a:lnTo>
                    <a:lnTo>
                      <a:pt x="233" y="1329"/>
                    </a:lnTo>
                    <a:lnTo>
                      <a:pt x="232" y="1329"/>
                    </a:lnTo>
                    <a:lnTo>
                      <a:pt x="233" y="1329"/>
                    </a:lnTo>
                    <a:lnTo>
                      <a:pt x="232" y="1329"/>
                    </a:lnTo>
                    <a:lnTo>
                      <a:pt x="233" y="1329"/>
                    </a:lnTo>
                    <a:lnTo>
                      <a:pt x="233" y="1329"/>
                    </a:lnTo>
                    <a:close/>
                  </a:path>
                </a:pathLst>
              </a:custGeom>
              <a:solidFill>
                <a:srgbClr val="0059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4" name="Freeform 454"/>
              <p:cNvSpPr>
                <a:spLocks/>
              </p:cNvSpPr>
              <p:nvPr/>
            </p:nvSpPr>
            <p:spPr bwMode="auto">
              <a:xfrm>
                <a:off x="4370" y="2502"/>
                <a:ext cx="84" cy="346"/>
              </a:xfrm>
              <a:custGeom>
                <a:avLst/>
                <a:gdLst/>
                <a:ahLst/>
                <a:cxnLst>
                  <a:cxn ang="0">
                    <a:pos x="253" y="1032"/>
                  </a:cxn>
                  <a:cxn ang="0">
                    <a:pos x="249" y="1029"/>
                  </a:cxn>
                  <a:cxn ang="0">
                    <a:pos x="229" y="1008"/>
                  </a:cxn>
                  <a:cxn ang="0">
                    <a:pos x="157" y="920"/>
                  </a:cxn>
                  <a:cxn ang="0">
                    <a:pos x="91" y="806"/>
                  </a:cxn>
                  <a:cxn ang="0">
                    <a:pos x="83" y="777"/>
                  </a:cxn>
                  <a:cxn ang="0">
                    <a:pos x="75" y="749"/>
                  </a:cxn>
                  <a:cxn ang="0">
                    <a:pos x="62" y="686"/>
                  </a:cxn>
                  <a:cxn ang="0">
                    <a:pos x="38" y="538"/>
                  </a:cxn>
                  <a:cxn ang="0">
                    <a:pos x="35" y="382"/>
                  </a:cxn>
                  <a:cxn ang="0">
                    <a:pos x="39" y="342"/>
                  </a:cxn>
                  <a:cxn ang="0">
                    <a:pos x="43" y="305"/>
                  </a:cxn>
                  <a:cxn ang="0">
                    <a:pos x="52" y="232"/>
                  </a:cxn>
                  <a:cxn ang="0">
                    <a:pos x="71" y="108"/>
                  </a:cxn>
                  <a:cxn ang="0">
                    <a:pos x="89" y="25"/>
                  </a:cxn>
                  <a:cxn ang="0">
                    <a:pos x="95" y="10"/>
                  </a:cxn>
                  <a:cxn ang="0">
                    <a:pos x="97" y="2"/>
                  </a:cxn>
                  <a:cxn ang="0">
                    <a:pos x="99" y="1"/>
                  </a:cxn>
                  <a:cxn ang="0">
                    <a:pos x="100" y="0"/>
                  </a:cxn>
                  <a:cxn ang="0">
                    <a:pos x="100" y="1"/>
                  </a:cxn>
                  <a:cxn ang="0">
                    <a:pos x="99" y="4"/>
                  </a:cxn>
                  <a:cxn ang="0">
                    <a:pos x="95" y="12"/>
                  </a:cxn>
                  <a:cxn ang="0">
                    <a:pos x="85" y="38"/>
                  </a:cxn>
                  <a:cxn ang="0">
                    <a:pos x="59" y="108"/>
                  </a:cxn>
                  <a:cxn ang="0">
                    <a:pos x="50" y="136"/>
                  </a:cxn>
                  <a:cxn ang="0">
                    <a:pos x="43" y="156"/>
                  </a:cxn>
                  <a:cxn ang="0">
                    <a:pos x="28" y="217"/>
                  </a:cxn>
                  <a:cxn ang="0">
                    <a:pos x="0" y="410"/>
                  </a:cxn>
                  <a:cxn ang="0">
                    <a:pos x="10" y="647"/>
                  </a:cxn>
                  <a:cxn ang="0">
                    <a:pos x="23" y="707"/>
                  </a:cxn>
                  <a:cxn ang="0">
                    <a:pos x="39" y="765"/>
                  </a:cxn>
                  <a:cxn ang="0">
                    <a:pos x="79" y="863"/>
                  </a:cxn>
                  <a:cxn ang="0">
                    <a:pos x="169" y="997"/>
                  </a:cxn>
                  <a:cxn ang="0">
                    <a:pos x="209" y="1029"/>
                  </a:cxn>
                  <a:cxn ang="0">
                    <a:pos x="226" y="1037"/>
                  </a:cxn>
                  <a:cxn ang="0">
                    <a:pos x="241" y="1037"/>
                  </a:cxn>
                  <a:cxn ang="0">
                    <a:pos x="247" y="1036"/>
                  </a:cxn>
                  <a:cxn ang="0">
                    <a:pos x="251" y="1032"/>
                  </a:cxn>
                  <a:cxn ang="0">
                    <a:pos x="253" y="1032"/>
                  </a:cxn>
                  <a:cxn ang="0">
                    <a:pos x="251" y="1032"/>
                  </a:cxn>
                  <a:cxn ang="0">
                    <a:pos x="253" y="1032"/>
                  </a:cxn>
                  <a:cxn ang="0">
                    <a:pos x="251" y="1032"/>
                  </a:cxn>
                  <a:cxn ang="0">
                    <a:pos x="253" y="1032"/>
                  </a:cxn>
                  <a:cxn ang="0">
                    <a:pos x="253" y="1032"/>
                  </a:cxn>
                </a:cxnLst>
                <a:rect l="0" t="0" r="r" b="b"/>
                <a:pathLst>
                  <a:path w="253" h="1037">
                    <a:moveTo>
                      <a:pt x="253" y="1032"/>
                    </a:moveTo>
                    <a:lnTo>
                      <a:pt x="249" y="1029"/>
                    </a:lnTo>
                    <a:lnTo>
                      <a:pt x="229" y="1008"/>
                    </a:lnTo>
                    <a:lnTo>
                      <a:pt x="157" y="920"/>
                    </a:lnTo>
                    <a:lnTo>
                      <a:pt x="91" y="806"/>
                    </a:lnTo>
                    <a:lnTo>
                      <a:pt x="83" y="777"/>
                    </a:lnTo>
                    <a:lnTo>
                      <a:pt x="75" y="749"/>
                    </a:lnTo>
                    <a:lnTo>
                      <a:pt x="62" y="686"/>
                    </a:lnTo>
                    <a:lnTo>
                      <a:pt x="38" y="538"/>
                    </a:lnTo>
                    <a:lnTo>
                      <a:pt x="35" y="382"/>
                    </a:lnTo>
                    <a:lnTo>
                      <a:pt x="39" y="342"/>
                    </a:lnTo>
                    <a:lnTo>
                      <a:pt x="43" y="305"/>
                    </a:lnTo>
                    <a:lnTo>
                      <a:pt x="52" y="232"/>
                    </a:lnTo>
                    <a:lnTo>
                      <a:pt x="71" y="108"/>
                    </a:lnTo>
                    <a:lnTo>
                      <a:pt x="89" y="25"/>
                    </a:lnTo>
                    <a:lnTo>
                      <a:pt x="95" y="10"/>
                    </a:lnTo>
                    <a:lnTo>
                      <a:pt x="97" y="2"/>
                    </a:lnTo>
                    <a:lnTo>
                      <a:pt x="99" y="1"/>
                    </a:lnTo>
                    <a:lnTo>
                      <a:pt x="100" y="0"/>
                    </a:lnTo>
                    <a:lnTo>
                      <a:pt x="100" y="1"/>
                    </a:lnTo>
                    <a:lnTo>
                      <a:pt x="99" y="4"/>
                    </a:lnTo>
                    <a:lnTo>
                      <a:pt x="95" y="12"/>
                    </a:lnTo>
                    <a:lnTo>
                      <a:pt x="85" y="38"/>
                    </a:lnTo>
                    <a:lnTo>
                      <a:pt x="59" y="108"/>
                    </a:lnTo>
                    <a:lnTo>
                      <a:pt x="50" y="136"/>
                    </a:lnTo>
                    <a:lnTo>
                      <a:pt x="43" y="156"/>
                    </a:lnTo>
                    <a:lnTo>
                      <a:pt x="28" y="217"/>
                    </a:lnTo>
                    <a:lnTo>
                      <a:pt x="0" y="410"/>
                    </a:lnTo>
                    <a:lnTo>
                      <a:pt x="10" y="647"/>
                    </a:lnTo>
                    <a:lnTo>
                      <a:pt x="23" y="707"/>
                    </a:lnTo>
                    <a:lnTo>
                      <a:pt x="39" y="765"/>
                    </a:lnTo>
                    <a:lnTo>
                      <a:pt x="79" y="863"/>
                    </a:lnTo>
                    <a:lnTo>
                      <a:pt x="169" y="997"/>
                    </a:lnTo>
                    <a:lnTo>
                      <a:pt x="209" y="1029"/>
                    </a:lnTo>
                    <a:lnTo>
                      <a:pt x="226" y="1037"/>
                    </a:lnTo>
                    <a:lnTo>
                      <a:pt x="241" y="1037"/>
                    </a:lnTo>
                    <a:lnTo>
                      <a:pt x="247" y="1036"/>
                    </a:lnTo>
                    <a:lnTo>
                      <a:pt x="251" y="1032"/>
                    </a:lnTo>
                    <a:lnTo>
                      <a:pt x="253" y="1032"/>
                    </a:lnTo>
                    <a:lnTo>
                      <a:pt x="251" y="1032"/>
                    </a:lnTo>
                    <a:lnTo>
                      <a:pt x="253" y="1032"/>
                    </a:lnTo>
                    <a:lnTo>
                      <a:pt x="251" y="1032"/>
                    </a:lnTo>
                    <a:lnTo>
                      <a:pt x="253" y="1032"/>
                    </a:lnTo>
                    <a:lnTo>
                      <a:pt x="253" y="1032"/>
                    </a:lnTo>
                    <a:close/>
                  </a:path>
                </a:pathLst>
              </a:custGeom>
              <a:solidFill>
                <a:srgbClr val="0085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5" name="Freeform 455"/>
              <p:cNvSpPr>
                <a:spLocks/>
              </p:cNvSpPr>
              <p:nvPr/>
            </p:nvSpPr>
            <p:spPr bwMode="auto">
              <a:xfrm>
                <a:off x="4369" y="2727"/>
                <a:ext cx="68" cy="130"/>
              </a:xfrm>
              <a:custGeom>
                <a:avLst/>
                <a:gdLst/>
                <a:ahLst/>
                <a:cxnLst>
                  <a:cxn ang="0">
                    <a:pos x="203" y="356"/>
                  </a:cxn>
                  <a:cxn ang="0">
                    <a:pos x="199" y="353"/>
                  </a:cxn>
                  <a:cxn ang="0">
                    <a:pos x="175" y="333"/>
                  </a:cxn>
                  <a:cxn ang="0">
                    <a:pos x="88" y="231"/>
                  </a:cxn>
                  <a:cxn ang="0">
                    <a:pos x="9" y="56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31"/>
                  </a:cxn>
                  <a:cxn ang="0">
                    <a:pos x="18" y="132"/>
                  </a:cxn>
                  <a:cxn ang="0">
                    <a:pos x="49" y="244"/>
                  </a:cxn>
                  <a:cxn ang="0">
                    <a:pos x="59" y="267"/>
                  </a:cxn>
                  <a:cxn ang="0">
                    <a:pos x="77" y="298"/>
                  </a:cxn>
                  <a:cxn ang="0">
                    <a:pos x="114" y="344"/>
                  </a:cxn>
                  <a:cxn ang="0">
                    <a:pos x="150" y="373"/>
                  </a:cxn>
                  <a:cxn ang="0">
                    <a:pos x="180" y="386"/>
                  </a:cxn>
                  <a:cxn ang="0">
                    <a:pos x="191" y="388"/>
                  </a:cxn>
                  <a:cxn ang="0">
                    <a:pos x="196" y="386"/>
                  </a:cxn>
                  <a:cxn ang="0">
                    <a:pos x="200" y="385"/>
                  </a:cxn>
                  <a:cxn ang="0">
                    <a:pos x="203" y="382"/>
                  </a:cxn>
                  <a:cxn ang="0">
                    <a:pos x="204" y="378"/>
                  </a:cxn>
                  <a:cxn ang="0">
                    <a:pos x="205" y="374"/>
                  </a:cxn>
                  <a:cxn ang="0">
                    <a:pos x="205" y="369"/>
                  </a:cxn>
                  <a:cxn ang="0">
                    <a:pos x="204" y="364"/>
                  </a:cxn>
                  <a:cxn ang="0">
                    <a:pos x="203" y="356"/>
                  </a:cxn>
                  <a:cxn ang="0">
                    <a:pos x="203" y="356"/>
                  </a:cxn>
                  <a:cxn ang="0">
                    <a:pos x="201" y="356"/>
                  </a:cxn>
                  <a:cxn ang="0">
                    <a:pos x="203" y="356"/>
                  </a:cxn>
                  <a:cxn ang="0">
                    <a:pos x="201" y="356"/>
                  </a:cxn>
                  <a:cxn ang="0">
                    <a:pos x="203" y="356"/>
                  </a:cxn>
                  <a:cxn ang="0">
                    <a:pos x="203" y="356"/>
                  </a:cxn>
                </a:cxnLst>
                <a:rect l="0" t="0" r="r" b="b"/>
                <a:pathLst>
                  <a:path w="205" h="388">
                    <a:moveTo>
                      <a:pt x="203" y="356"/>
                    </a:moveTo>
                    <a:lnTo>
                      <a:pt x="199" y="353"/>
                    </a:lnTo>
                    <a:lnTo>
                      <a:pt x="175" y="333"/>
                    </a:lnTo>
                    <a:lnTo>
                      <a:pt x="88" y="231"/>
                    </a:lnTo>
                    <a:lnTo>
                      <a:pt x="9" y="56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31"/>
                    </a:lnTo>
                    <a:lnTo>
                      <a:pt x="18" y="132"/>
                    </a:lnTo>
                    <a:lnTo>
                      <a:pt x="49" y="244"/>
                    </a:lnTo>
                    <a:lnTo>
                      <a:pt x="59" y="267"/>
                    </a:lnTo>
                    <a:lnTo>
                      <a:pt x="77" y="298"/>
                    </a:lnTo>
                    <a:lnTo>
                      <a:pt x="114" y="344"/>
                    </a:lnTo>
                    <a:lnTo>
                      <a:pt x="150" y="373"/>
                    </a:lnTo>
                    <a:lnTo>
                      <a:pt x="180" y="386"/>
                    </a:lnTo>
                    <a:lnTo>
                      <a:pt x="191" y="388"/>
                    </a:lnTo>
                    <a:lnTo>
                      <a:pt x="196" y="386"/>
                    </a:lnTo>
                    <a:lnTo>
                      <a:pt x="200" y="385"/>
                    </a:lnTo>
                    <a:lnTo>
                      <a:pt x="203" y="382"/>
                    </a:lnTo>
                    <a:lnTo>
                      <a:pt x="204" y="378"/>
                    </a:lnTo>
                    <a:lnTo>
                      <a:pt x="205" y="374"/>
                    </a:lnTo>
                    <a:lnTo>
                      <a:pt x="205" y="369"/>
                    </a:lnTo>
                    <a:lnTo>
                      <a:pt x="204" y="364"/>
                    </a:lnTo>
                    <a:lnTo>
                      <a:pt x="203" y="356"/>
                    </a:lnTo>
                    <a:lnTo>
                      <a:pt x="203" y="356"/>
                    </a:lnTo>
                    <a:lnTo>
                      <a:pt x="201" y="356"/>
                    </a:lnTo>
                    <a:lnTo>
                      <a:pt x="203" y="356"/>
                    </a:lnTo>
                    <a:lnTo>
                      <a:pt x="201" y="356"/>
                    </a:lnTo>
                    <a:lnTo>
                      <a:pt x="203" y="356"/>
                    </a:lnTo>
                    <a:lnTo>
                      <a:pt x="203" y="356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6" name="Freeform 456"/>
              <p:cNvSpPr>
                <a:spLocks/>
              </p:cNvSpPr>
              <p:nvPr/>
            </p:nvSpPr>
            <p:spPr bwMode="auto">
              <a:xfrm>
                <a:off x="4403" y="2438"/>
                <a:ext cx="46" cy="135"/>
              </a:xfrm>
              <a:custGeom>
                <a:avLst/>
                <a:gdLst/>
                <a:ahLst/>
                <a:cxnLst>
                  <a:cxn ang="0">
                    <a:pos x="49" y="270"/>
                  </a:cxn>
                  <a:cxn ang="0">
                    <a:pos x="49" y="267"/>
                  </a:cxn>
                  <a:cxn ang="0">
                    <a:pos x="53" y="240"/>
                  </a:cxn>
                  <a:cxn ang="0">
                    <a:pos x="76" y="139"/>
                  </a:cxn>
                  <a:cxn ang="0">
                    <a:pos x="122" y="24"/>
                  </a:cxn>
                  <a:cxn ang="0">
                    <a:pos x="138" y="0"/>
                  </a:cxn>
                  <a:cxn ang="0">
                    <a:pos x="135" y="3"/>
                  </a:cxn>
                  <a:cxn ang="0">
                    <a:pos x="120" y="23"/>
                  </a:cxn>
                  <a:cxn ang="0">
                    <a:pos x="65" y="117"/>
                  </a:cxn>
                  <a:cxn ang="0">
                    <a:pos x="12" y="277"/>
                  </a:cxn>
                  <a:cxn ang="0">
                    <a:pos x="5" y="327"/>
                  </a:cxn>
                  <a:cxn ang="0">
                    <a:pos x="1" y="369"/>
                  </a:cxn>
                  <a:cxn ang="0">
                    <a:pos x="0" y="394"/>
                  </a:cxn>
                  <a:cxn ang="0">
                    <a:pos x="1" y="401"/>
                  </a:cxn>
                  <a:cxn ang="0">
                    <a:pos x="1" y="404"/>
                  </a:cxn>
                  <a:cxn ang="0">
                    <a:pos x="3" y="405"/>
                  </a:cxn>
                  <a:cxn ang="0">
                    <a:pos x="4" y="405"/>
                  </a:cxn>
                  <a:cxn ang="0">
                    <a:pos x="5" y="404"/>
                  </a:cxn>
                  <a:cxn ang="0">
                    <a:pos x="7" y="401"/>
                  </a:cxn>
                  <a:cxn ang="0">
                    <a:pos x="11" y="396"/>
                  </a:cxn>
                  <a:cxn ang="0">
                    <a:pos x="16" y="380"/>
                  </a:cxn>
                  <a:cxn ang="0">
                    <a:pos x="31" y="336"/>
                  </a:cxn>
                  <a:cxn ang="0">
                    <a:pos x="48" y="271"/>
                  </a:cxn>
                  <a:cxn ang="0">
                    <a:pos x="49" y="270"/>
                  </a:cxn>
                  <a:cxn ang="0">
                    <a:pos x="48" y="270"/>
                  </a:cxn>
                  <a:cxn ang="0">
                    <a:pos x="49" y="270"/>
                  </a:cxn>
                  <a:cxn ang="0">
                    <a:pos x="48" y="270"/>
                  </a:cxn>
                  <a:cxn ang="0">
                    <a:pos x="49" y="270"/>
                  </a:cxn>
                  <a:cxn ang="0">
                    <a:pos x="49" y="270"/>
                  </a:cxn>
                </a:cxnLst>
                <a:rect l="0" t="0" r="r" b="b"/>
                <a:pathLst>
                  <a:path w="138" h="405">
                    <a:moveTo>
                      <a:pt x="49" y="270"/>
                    </a:moveTo>
                    <a:lnTo>
                      <a:pt x="49" y="267"/>
                    </a:lnTo>
                    <a:lnTo>
                      <a:pt x="53" y="240"/>
                    </a:lnTo>
                    <a:lnTo>
                      <a:pt x="76" y="139"/>
                    </a:lnTo>
                    <a:lnTo>
                      <a:pt x="122" y="24"/>
                    </a:lnTo>
                    <a:lnTo>
                      <a:pt x="138" y="0"/>
                    </a:lnTo>
                    <a:lnTo>
                      <a:pt x="135" y="3"/>
                    </a:lnTo>
                    <a:lnTo>
                      <a:pt x="120" y="23"/>
                    </a:lnTo>
                    <a:lnTo>
                      <a:pt x="65" y="117"/>
                    </a:lnTo>
                    <a:lnTo>
                      <a:pt x="12" y="277"/>
                    </a:lnTo>
                    <a:lnTo>
                      <a:pt x="5" y="327"/>
                    </a:lnTo>
                    <a:lnTo>
                      <a:pt x="1" y="369"/>
                    </a:lnTo>
                    <a:lnTo>
                      <a:pt x="0" y="394"/>
                    </a:lnTo>
                    <a:lnTo>
                      <a:pt x="1" y="401"/>
                    </a:lnTo>
                    <a:lnTo>
                      <a:pt x="1" y="404"/>
                    </a:lnTo>
                    <a:lnTo>
                      <a:pt x="3" y="405"/>
                    </a:lnTo>
                    <a:lnTo>
                      <a:pt x="4" y="405"/>
                    </a:lnTo>
                    <a:lnTo>
                      <a:pt x="5" y="404"/>
                    </a:lnTo>
                    <a:lnTo>
                      <a:pt x="7" y="401"/>
                    </a:lnTo>
                    <a:lnTo>
                      <a:pt x="11" y="396"/>
                    </a:lnTo>
                    <a:lnTo>
                      <a:pt x="16" y="380"/>
                    </a:lnTo>
                    <a:lnTo>
                      <a:pt x="31" y="336"/>
                    </a:lnTo>
                    <a:lnTo>
                      <a:pt x="48" y="271"/>
                    </a:lnTo>
                    <a:lnTo>
                      <a:pt x="49" y="270"/>
                    </a:lnTo>
                    <a:lnTo>
                      <a:pt x="48" y="270"/>
                    </a:lnTo>
                    <a:lnTo>
                      <a:pt x="49" y="270"/>
                    </a:lnTo>
                    <a:lnTo>
                      <a:pt x="48" y="270"/>
                    </a:lnTo>
                    <a:lnTo>
                      <a:pt x="49" y="270"/>
                    </a:lnTo>
                    <a:lnTo>
                      <a:pt x="49" y="270"/>
                    </a:lnTo>
                    <a:close/>
                  </a:path>
                </a:pathLst>
              </a:custGeom>
              <a:solidFill>
                <a:srgbClr val="0099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7" name="Freeform 457"/>
              <p:cNvSpPr>
                <a:spLocks/>
              </p:cNvSpPr>
              <p:nvPr/>
            </p:nvSpPr>
            <p:spPr bwMode="auto">
              <a:xfrm>
                <a:off x="4398" y="2497"/>
                <a:ext cx="98" cy="368"/>
              </a:xfrm>
              <a:custGeom>
                <a:avLst/>
                <a:gdLst/>
                <a:ahLst/>
                <a:cxnLst>
                  <a:cxn ang="0">
                    <a:pos x="246" y="1005"/>
                  </a:cxn>
                  <a:cxn ang="0">
                    <a:pos x="243" y="1004"/>
                  </a:cxn>
                  <a:cxn ang="0">
                    <a:pos x="232" y="995"/>
                  </a:cxn>
                  <a:cxn ang="0">
                    <a:pos x="191" y="952"/>
                  </a:cxn>
                  <a:cxn ang="0">
                    <a:pos x="149" y="893"/>
                  </a:cxn>
                  <a:cxn ang="0">
                    <a:pos x="142" y="875"/>
                  </a:cxn>
                  <a:cxn ang="0">
                    <a:pos x="134" y="858"/>
                  </a:cxn>
                  <a:cxn ang="0">
                    <a:pos x="114" y="814"/>
                  </a:cxn>
                  <a:cxn ang="0">
                    <a:pos x="70" y="695"/>
                  </a:cxn>
                  <a:cxn ang="0">
                    <a:pos x="40" y="554"/>
                  </a:cxn>
                  <a:cxn ang="0">
                    <a:pos x="39" y="517"/>
                  </a:cxn>
                  <a:cxn ang="0">
                    <a:pos x="37" y="479"/>
                  </a:cxn>
                  <a:cxn ang="0">
                    <a:pos x="39" y="390"/>
                  </a:cxn>
                  <a:cxn ang="0">
                    <a:pos x="51" y="199"/>
                  </a:cxn>
                  <a:cxn ang="0">
                    <a:pos x="67" y="45"/>
                  </a:cxn>
                  <a:cxn ang="0">
                    <a:pos x="72" y="20"/>
                  </a:cxn>
                  <a:cxn ang="0">
                    <a:pos x="73" y="5"/>
                  </a:cxn>
                  <a:cxn ang="0">
                    <a:pos x="73" y="1"/>
                  </a:cxn>
                  <a:cxn ang="0">
                    <a:pos x="73" y="0"/>
                  </a:cxn>
                  <a:cxn ang="0">
                    <a:pos x="72" y="0"/>
                  </a:cxn>
                  <a:cxn ang="0">
                    <a:pos x="70" y="1"/>
                  </a:cxn>
                  <a:cxn ang="0">
                    <a:pos x="69" y="5"/>
                  </a:cxn>
                  <a:cxn ang="0">
                    <a:pos x="64" y="17"/>
                  </a:cxn>
                  <a:cxn ang="0">
                    <a:pos x="49" y="58"/>
                  </a:cxn>
                  <a:cxn ang="0">
                    <a:pos x="19" y="166"/>
                  </a:cxn>
                  <a:cxn ang="0">
                    <a:pos x="12" y="205"/>
                  </a:cxn>
                  <a:cxn ang="0">
                    <a:pos x="8" y="229"/>
                  </a:cxn>
                  <a:cxn ang="0">
                    <a:pos x="4" y="289"/>
                  </a:cxn>
                  <a:cxn ang="0">
                    <a:pos x="0" y="447"/>
                  </a:cxn>
                  <a:cxn ang="0">
                    <a:pos x="12" y="613"/>
                  </a:cxn>
                  <a:cxn ang="0">
                    <a:pos x="19" y="650"/>
                  </a:cxn>
                  <a:cxn ang="0">
                    <a:pos x="27" y="687"/>
                  </a:cxn>
                  <a:cxn ang="0">
                    <a:pos x="47" y="759"/>
                  </a:cxn>
                  <a:cxn ang="0">
                    <a:pos x="98" y="897"/>
                  </a:cxn>
                  <a:cxn ang="0">
                    <a:pos x="154" y="1001"/>
                  </a:cxn>
                  <a:cxn ang="0">
                    <a:pos x="169" y="1019"/>
                  </a:cxn>
                  <a:cxn ang="0">
                    <a:pos x="182" y="1035"/>
                  </a:cxn>
                  <a:cxn ang="0">
                    <a:pos x="209" y="1061"/>
                  </a:cxn>
                  <a:cxn ang="0">
                    <a:pos x="259" y="1097"/>
                  </a:cxn>
                  <a:cxn ang="0">
                    <a:pos x="276" y="1104"/>
                  </a:cxn>
                  <a:cxn ang="0">
                    <a:pos x="284" y="1105"/>
                  </a:cxn>
                  <a:cxn ang="0">
                    <a:pos x="287" y="1104"/>
                  </a:cxn>
                  <a:cxn ang="0">
                    <a:pos x="288" y="1102"/>
                  </a:cxn>
                  <a:cxn ang="0">
                    <a:pos x="291" y="1101"/>
                  </a:cxn>
                  <a:cxn ang="0">
                    <a:pos x="292" y="1098"/>
                  </a:cxn>
                  <a:cxn ang="0">
                    <a:pos x="292" y="1093"/>
                  </a:cxn>
                  <a:cxn ang="0">
                    <a:pos x="294" y="1081"/>
                  </a:cxn>
                  <a:cxn ang="0">
                    <a:pos x="290" y="1066"/>
                  </a:cxn>
                  <a:cxn ang="0">
                    <a:pos x="283" y="1051"/>
                  </a:cxn>
                  <a:cxn ang="0">
                    <a:pos x="271" y="1033"/>
                  </a:cxn>
                  <a:cxn ang="0">
                    <a:pos x="255" y="1015"/>
                  </a:cxn>
                  <a:cxn ang="0">
                    <a:pos x="246" y="1005"/>
                  </a:cxn>
                  <a:cxn ang="0">
                    <a:pos x="244" y="1005"/>
                  </a:cxn>
                  <a:cxn ang="0">
                    <a:pos x="246" y="1005"/>
                  </a:cxn>
                  <a:cxn ang="0">
                    <a:pos x="244" y="1005"/>
                  </a:cxn>
                  <a:cxn ang="0">
                    <a:pos x="246" y="1005"/>
                  </a:cxn>
                  <a:cxn ang="0">
                    <a:pos x="246" y="1005"/>
                  </a:cxn>
                </a:cxnLst>
                <a:rect l="0" t="0" r="r" b="b"/>
                <a:pathLst>
                  <a:path w="294" h="1105">
                    <a:moveTo>
                      <a:pt x="246" y="1005"/>
                    </a:moveTo>
                    <a:lnTo>
                      <a:pt x="243" y="1004"/>
                    </a:lnTo>
                    <a:lnTo>
                      <a:pt x="232" y="995"/>
                    </a:lnTo>
                    <a:lnTo>
                      <a:pt x="191" y="952"/>
                    </a:lnTo>
                    <a:lnTo>
                      <a:pt x="149" y="893"/>
                    </a:lnTo>
                    <a:lnTo>
                      <a:pt x="142" y="875"/>
                    </a:lnTo>
                    <a:lnTo>
                      <a:pt x="134" y="858"/>
                    </a:lnTo>
                    <a:lnTo>
                      <a:pt x="114" y="814"/>
                    </a:lnTo>
                    <a:lnTo>
                      <a:pt x="70" y="695"/>
                    </a:lnTo>
                    <a:lnTo>
                      <a:pt x="40" y="554"/>
                    </a:lnTo>
                    <a:lnTo>
                      <a:pt x="39" y="517"/>
                    </a:lnTo>
                    <a:lnTo>
                      <a:pt x="37" y="479"/>
                    </a:lnTo>
                    <a:lnTo>
                      <a:pt x="39" y="390"/>
                    </a:lnTo>
                    <a:lnTo>
                      <a:pt x="51" y="199"/>
                    </a:lnTo>
                    <a:lnTo>
                      <a:pt x="67" y="45"/>
                    </a:lnTo>
                    <a:lnTo>
                      <a:pt x="72" y="20"/>
                    </a:lnTo>
                    <a:lnTo>
                      <a:pt x="73" y="5"/>
                    </a:lnTo>
                    <a:lnTo>
                      <a:pt x="73" y="1"/>
                    </a:lnTo>
                    <a:lnTo>
                      <a:pt x="73" y="0"/>
                    </a:lnTo>
                    <a:lnTo>
                      <a:pt x="72" y="0"/>
                    </a:lnTo>
                    <a:lnTo>
                      <a:pt x="70" y="1"/>
                    </a:lnTo>
                    <a:lnTo>
                      <a:pt x="69" y="5"/>
                    </a:lnTo>
                    <a:lnTo>
                      <a:pt x="64" y="17"/>
                    </a:lnTo>
                    <a:lnTo>
                      <a:pt x="49" y="58"/>
                    </a:lnTo>
                    <a:lnTo>
                      <a:pt x="19" y="166"/>
                    </a:lnTo>
                    <a:lnTo>
                      <a:pt x="12" y="205"/>
                    </a:lnTo>
                    <a:lnTo>
                      <a:pt x="8" y="229"/>
                    </a:lnTo>
                    <a:lnTo>
                      <a:pt x="4" y="289"/>
                    </a:lnTo>
                    <a:lnTo>
                      <a:pt x="0" y="447"/>
                    </a:lnTo>
                    <a:lnTo>
                      <a:pt x="12" y="613"/>
                    </a:lnTo>
                    <a:lnTo>
                      <a:pt x="19" y="650"/>
                    </a:lnTo>
                    <a:lnTo>
                      <a:pt x="27" y="687"/>
                    </a:lnTo>
                    <a:lnTo>
                      <a:pt x="47" y="759"/>
                    </a:lnTo>
                    <a:lnTo>
                      <a:pt x="98" y="897"/>
                    </a:lnTo>
                    <a:lnTo>
                      <a:pt x="154" y="1001"/>
                    </a:lnTo>
                    <a:lnTo>
                      <a:pt x="169" y="1019"/>
                    </a:lnTo>
                    <a:lnTo>
                      <a:pt x="182" y="1035"/>
                    </a:lnTo>
                    <a:lnTo>
                      <a:pt x="209" y="1061"/>
                    </a:lnTo>
                    <a:lnTo>
                      <a:pt x="259" y="1097"/>
                    </a:lnTo>
                    <a:lnTo>
                      <a:pt x="276" y="1104"/>
                    </a:lnTo>
                    <a:lnTo>
                      <a:pt x="284" y="1105"/>
                    </a:lnTo>
                    <a:lnTo>
                      <a:pt x="287" y="1104"/>
                    </a:lnTo>
                    <a:lnTo>
                      <a:pt x="288" y="1102"/>
                    </a:lnTo>
                    <a:lnTo>
                      <a:pt x="291" y="1101"/>
                    </a:lnTo>
                    <a:lnTo>
                      <a:pt x="292" y="1098"/>
                    </a:lnTo>
                    <a:lnTo>
                      <a:pt x="292" y="1093"/>
                    </a:lnTo>
                    <a:lnTo>
                      <a:pt x="294" y="1081"/>
                    </a:lnTo>
                    <a:lnTo>
                      <a:pt x="290" y="1066"/>
                    </a:lnTo>
                    <a:lnTo>
                      <a:pt x="283" y="1051"/>
                    </a:lnTo>
                    <a:lnTo>
                      <a:pt x="271" y="1033"/>
                    </a:lnTo>
                    <a:lnTo>
                      <a:pt x="255" y="1015"/>
                    </a:lnTo>
                    <a:lnTo>
                      <a:pt x="246" y="1005"/>
                    </a:lnTo>
                    <a:lnTo>
                      <a:pt x="244" y="1005"/>
                    </a:lnTo>
                    <a:lnTo>
                      <a:pt x="246" y="1005"/>
                    </a:lnTo>
                    <a:lnTo>
                      <a:pt x="244" y="1005"/>
                    </a:lnTo>
                    <a:lnTo>
                      <a:pt x="246" y="1005"/>
                    </a:lnTo>
                    <a:lnTo>
                      <a:pt x="246" y="1005"/>
                    </a:lnTo>
                    <a:close/>
                  </a:path>
                </a:pathLst>
              </a:custGeom>
              <a:solidFill>
                <a:srgbClr val="0085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8" name="Freeform 458"/>
              <p:cNvSpPr>
                <a:spLocks/>
              </p:cNvSpPr>
              <p:nvPr/>
            </p:nvSpPr>
            <p:spPr bwMode="auto">
              <a:xfrm>
                <a:off x="4430" y="2354"/>
                <a:ext cx="190" cy="124"/>
              </a:xfrm>
              <a:custGeom>
                <a:avLst/>
                <a:gdLst/>
                <a:ahLst/>
                <a:cxnLst>
                  <a:cxn ang="0">
                    <a:pos x="512" y="356"/>
                  </a:cxn>
                  <a:cxn ang="0">
                    <a:pos x="497" y="367"/>
                  </a:cxn>
                  <a:cxn ang="0">
                    <a:pos x="473" y="371"/>
                  </a:cxn>
                  <a:cxn ang="0">
                    <a:pos x="418" y="356"/>
                  </a:cxn>
                  <a:cxn ang="0">
                    <a:pos x="390" y="331"/>
                  </a:cxn>
                  <a:cxn ang="0">
                    <a:pos x="365" y="302"/>
                  </a:cxn>
                  <a:cxn ang="0">
                    <a:pos x="291" y="256"/>
                  </a:cxn>
                  <a:cxn ang="0">
                    <a:pos x="236" y="246"/>
                  </a:cxn>
                  <a:cxn ang="0">
                    <a:pos x="129" y="249"/>
                  </a:cxn>
                  <a:cxn ang="0">
                    <a:pos x="40" y="262"/>
                  </a:cxn>
                  <a:cxn ang="0">
                    <a:pos x="8" y="264"/>
                  </a:cxn>
                  <a:cxn ang="0">
                    <a:pos x="1" y="260"/>
                  </a:cxn>
                  <a:cxn ang="0">
                    <a:pos x="0" y="254"/>
                  </a:cxn>
                  <a:cxn ang="0">
                    <a:pos x="1" y="247"/>
                  </a:cxn>
                  <a:cxn ang="0">
                    <a:pos x="5" y="242"/>
                  </a:cxn>
                  <a:cxn ang="0">
                    <a:pos x="20" y="230"/>
                  </a:cxn>
                  <a:cxn ang="0">
                    <a:pos x="53" y="205"/>
                  </a:cxn>
                  <a:cxn ang="0">
                    <a:pos x="72" y="191"/>
                  </a:cxn>
                  <a:cxn ang="0">
                    <a:pos x="227" y="122"/>
                  </a:cxn>
                  <a:cxn ang="0">
                    <a:pos x="307" y="95"/>
                  </a:cxn>
                  <a:cxn ang="0">
                    <a:pos x="315" y="89"/>
                  </a:cxn>
                  <a:cxn ang="0">
                    <a:pos x="320" y="84"/>
                  </a:cxn>
                  <a:cxn ang="0">
                    <a:pos x="348" y="79"/>
                  </a:cxn>
                  <a:cxn ang="0">
                    <a:pos x="366" y="75"/>
                  </a:cxn>
                  <a:cxn ang="0">
                    <a:pos x="372" y="69"/>
                  </a:cxn>
                  <a:cxn ang="0">
                    <a:pos x="377" y="64"/>
                  </a:cxn>
                  <a:cxn ang="0">
                    <a:pos x="409" y="52"/>
                  </a:cxn>
                  <a:cxn ang="0">
                    <a:pos x="430" y="44"/>
                  </a:cxn>
                  <a:cxn ang="0">
                    <a:pos x="458" y="39"/>
                  </a:cxn>
                  <a:cxn ang="0">
                    <a:pos x="477" y="35"/>
                  </a:cxn>
                  <a:cxn ang="0">
                    <a:pos x="482" y="27"/>
                  </a:cxn>
                  <a:cxn ang="0">
                    <a:pos x="487" y="22"/>
                  </a:cxn>
                  <a:cxn ang="0">
                    <a:pos x="499" y="18"/>
                  </a:cxn>
                  <a:cxn ang="0">
                    <a:pos x="547" y="3"/>
                  </a:cxn>
                  <a:cxn ang="0">
                    <a:pos x="560" y="0"/>
                  </a:cxn>
                  <a:cxn ang="0">
                    <a:pos x="568" y="2"/>
                  </a:cxn>
                  <a:cxn ang="0">
                    <a:pos x="571" y="7"/>
                  </a:cxn>
                  <a:cxn ang="0">
                    <a:pos x="570" y="15"/>
                  </a:cxn>
                  <a:cxn ang="0">
                    <a:pos x="559" y="38"/>
                  </a:cxn>
                  <a:cxn ang="0">
                    <a:pos x="542" y="68"/>
                  </a:cxn>
                  <a:cxn ang="0">
                    <a:pos x="530" y="103"/>
                  </a:cxn>
                  <a:cxn ang="0">
                    <a:pos x="516" y="266"/>
                  </a:cxn>
                  <a:cxn ang="0">
                    <a:pos x="514" y="345"/>
                  </a:cxn>
                  <a:cxn ang="0">
                    <a:pos x="514" y="345"/>
                  </a:cxn>
                  <a:cxn ang="0">
                    <a:pos x="515" y="345"/>
                  </a:cxn>
                </a:cxnLst>
                <a:rect l="0" t="0" r="r" b="b"/>
                <a:pathLst>
                  <a:path w="571" h="371">
                    <a:moveTo>
                      <a:pt x="515" y="345"/>
                    </a:moveTo>
                    <a:lnTo>
                      <a:pt x="512" y="356"/>
                    </a:lnTo>
                    <a:lnTo>
                      <a:pt x="506" y="363"/>
                    </a:lnTo>
                    <a:lnTo>
                      <a:pt x="497" y="367"/>
                    </a:lnTo>
                    <a:lnTo>
                      <a:pt x="486" y="371"/>
                    </a:lnTo>
                    <a:lnTo>
                      <a:pt x="473" y="371"/>
                    </a:lnTo>
                    <a:lnTo>
                      <a:pt x="445" y="367"/>
                    </a:lnTo>
                    <a:lnTo>
                      <a:pt x="418" y="356"/>
                    </a:lnTo>
                    <a:lnTo>
                      <a:pt x="397" y="341"/>
                    </a:lnTo>
                    <a:lnTo>
                      <a:pt x="390" y="331"/>
                    </a:lnTo>
                    <a:lnTo>
                      <a:pt x="384" y="321"/>
                    </a:lnTo>
                    <a:lnTo>
                      <a:pt x="365" y="302"/>
                    </a:lnTo>
                    <a:lnTo>
                      <a:pt x="343" y="284"/>
                    </a:lnTo>
                    <a:lnTo>
                      <a:pt x="291" y="256"/>
                    </a:lnTo>
                    <a:lnTo>
                      <a:pt x="251" y="246"/>
                    </a:lnTo>
                    <a:lnTo>
                      <a:pt x="236" y="246"/>
                    </a:lnTo>
                    <a:lnTo>
                      <a:pt x="203" y="245"/>
                    </a:lnTo>
                    <a:lnTo>
                      <a:pt x="129" y="249"/>
                    </a:lnTo>
                    <a:lnTo>
                      <a:pt x="56" y="259"/>
                    </a:lnTo>
                    <a:lnTo>
                      <a:pt x="40" y="262"/>
                    </a:lnTo>
                    <a:lnTo>
                      <a:pt x="27" y="264"/>
                    </a:lnTo>
                    <a:lnTo>
                      <a:pt x="8" y="264"/>
                    </a:lnTo>
                    <a:lnTo>
                      <a:pt x="4" y="263"/>
                    </a:lnTo>
                    <a:lnTo>
                      <a:pt x="1" y="260"/>
                    </a:lnTo>
                    <a:lnTo>
                      <a:pt x="0" y="258"/>
                    </a:lnTo>
                    <a:lnTo>
                      <a:pt x="0" y="254"/>
                    </a:lnTo>
                    <a:lnTo>
                      <a:pt x="0" y="251"/>
                    </a:lnTo>
                    <a:lnTo>
                      <a:pt x="1" y="247"/>
                    </a:lnTo>
                    <a:lnTo>
                      <a:pt x="4" y="243"/>
                    </a:lnTo>
                    <a:lnTo>
                      <a:pt x="5" y="242"/>
                    </a:lnTo>
                    <a:lnTo>
                      <a:pt x="9" y="238"/>
                    </a:lnTo>
                    <a:lnTo>
                      <a:pt x="20" y="230"/>
                    </a:lnTo>
                    <a:lnTo>
                      <a:pt x="39" y="217"/>
                    </a:lnTo>
                    <a:lnTo>
                      <a:pt x="53" y="205"/>
                    </a:lnTo>
                    <a:lnTo>
                      <a:pt x="57" y="201"/>
                    </a:lnTo>
                    <a:lnTo>
                      <a:pt x="72" y="191"/>
                    </a:lnTo>
                    <a:lnTo>
                      <a:pt x="117" y="168"/>
                    </a:lnTo>
                    <a:lnTo>
                      <a:pt x="227" y="122"/>
                    </a:lnTo>
                    <a:lnTo>
                      <a:pt x="303" y="97"/>
                    </a:lnTo>
                    <a:lnTo>
                      <a:pt x="307" y="95"/>
                    </a:lnTo>
                    <a:lnTo>
                      <a:pt x="308" y="93"/>
                    </a:lnTo>
                    <a:lnTo>
                      <a:pt x="315" y="89"/>
                    </a:lnTo>
                    <a:lnTo>
                      <a:pt x="319" y="85"/>
                    </a:lnTo>
                    <a:lnTo>
                      <a:pt x="320" y="84"/>
                    </a:lnTo>
                    <a:lnTo>
                      <a:pt x="327" y="83"/>
                    </a:lnTo>
                    <a:lnTo>
                      <a:pt x="348" y="79"/>
                    </a:lnTo>
                    <a:lnTo>
                      <a:pt x="365" y="76"/>
                    </a:lnTo>
                    <a:lnTo>
                      <a:pt x="366" y="75"/>
                    </a:lnTo>
                    <a:lnTo>
                      <a:pt x="368" y="73"/>
                    </a:lnTo>
                    <a:lnTo>
                      <a:pt x="372" y="69"/>
                    </a:lnTo>
                    <a:lnTo>
                      <a:pt x="376" y="65"/>
                    </a:lnTo>
                    <a:lnTo>
                      <a:pt x="377" y="64"/>
                    </a:lnTo>
                    <a:lnTo>
                      <a:pt x="385" y="61"/>
                    </a:lnTo>
                    <a:lnTo>
                      <a:pt x="409" y="52"/>
                    </a:lnTo>
                    <a:lnTo>
                      <a:pt x="429" y="46"/>
                    </a:lnTo>
                    <a:lnTo>
                      <a:pt x="430" y="44"/>
                    </a:lnTo>
                    <a:lnTo>
                      <a:pt x="437" y="43"/>
                    </a:lnTo>
                    <a:lnTo>
                      <a:pt x="458" y="39"/>
                    </a:lnTo>
                    <a:lnTo>
                      <a:pt x="475" y="36"/>
                    </a:lnTo>
                    <a:lnTo>
                      <a:pt x="477" y="35"/>
                    </a:lnTo>
                    <a:lnTo>
                      <a:pt x="478" y="34"/>
                    </a:lnTo>
                    <a:lnTo>
                      <a:pt x="482" y="27"/>
                    </a:lnTo>
                    <a:lnTo>
                      <a:pt x="486" y="23"/>
                    </a:lnTo>
                    <a:lnTo>
                      <a:pt x="487" y="22"/>
                    </a:lnTo>
                    <a:lnTo>
                      <a:pt x="490" y="22"/>
                    </a:lnTo>
                    <a:lnTo>
                      <a:pt x="499" y="18"/>
                    </a:lnTo>
                    <a:lnTo>
                      <a:pt x="522" y="10"/>
                    </a:lnTo>
                    <a:lnTo>
                      <a:pt x="547" y="3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68" y="2"/>
                    </a:lnTo>
                    <a:lnTo>
                      <a:pt x="570" y="3"/>
                    </a:lnTo>
                    <a:lnTo>
                      <a:pt x="571" y="7"/>
                    </a:lnTo>
                    <a:lnTo>
                      <a:pt x="571" y="10"/>
                    </a:lnTo>
                    <a:lnTo>
                      <a:pt x="570" y="15"/>
                    </a:lnTo>
                    <a:lnTo>
                      <a:pt x="567" y="20"/>
                    </a:lnTo>
                    <a:lnTo>
                      <a:pt x="559" y="38"/>
                    </a:lnTo>
                    <a:lnTo>
                      <a:pt x="547" y="57"/>
                    </a:lnTo>
                    <a:lnTo>
                      <a:pt x="542" y="68"/>
                    </a:lnTo>
                    <a:lnTo>
                      <a:pt x="535" y="83"/>
                    </a:lnTo>
                    <a:lnTo>
                      <a:pt x="530" y="103"/>
                    </a:lnTo>
                    <a:lnTo>
                      <a:pt x="523" y="152"/>
                    </a:lnTo>
                    <a:lnTo>
                      <a:pt x="516" y="266"/>
                    </a:lnTo>
                    <a:lnTo>
                      <a:pt x="515" y="345"/>
                    </a:lnTo>
                    <a:lnTo>
                      <a:pt x="514" y="345"/>
                    </a:lnTo>
                    <a:lnTo>
                      <a:pt x="515" y="345"/>
                    </a:lnTo>
                    <a:lnTo>
                      <a:pt x="514" y="345"/>
                    </a:lnTo>
                    <a:lnTo>
                      <a:pt x="515" y="345"/>
                    </a:lnTo>
                    <a:lnTo>
                      <a:pt x="515" y="345"/>
                    </a:lnTo>
                    <a:close/>
                  </a:path>
                </a:pathLst>
              </a:custGeom>
              <a:solidFill>
                <a:srgbClr val="61EB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9" name="Freeform 459"/>
              <p:cNvSpPr>
                <a:spLocks/>
              </p:cNvSpPr>
              <p:nvPr/>
            </p:nvSpPr>
            <p:spPr bwMode="auto">
              <a:xfrm>
                <a:off x="4430" y="2354"/>
                <a:ext cx="190" cy="114"/>
              </a:xfrm>
              <a:custGeom>
                <a:avLst/>
                <a:gdLst/>
                <a:ahLst/>
                <a:cxnLst>
                  <a:cxn ang="0">
                    <a:pos x="501" y="327"/>
                  </a:cxn>
                  <a:cxn ang="0">
                    <a:pos x="486" y="337"/>
                  </a:cxn>
                  <a:cxn ang="0">
                    <a:pos x="462" y="341"/>
                  </a:cxn>
                  <a:cxn ang="0">
                    <a:pos x="409" y="329"/>
                  </a:cxn>
                  <a:cxn ang="0">
                    <a:pos x="383" y="307"/>
                  </a:cxn>
                  <a:cxn ang="0">
                    <a:pos x="356" y="283"/>
                  </a:cxn>
                  <a:cxn ang="0">
                    <a:pos x="280" y="246"/>
                  </a:cxn>
                  <a:cxn ang="0">
                    <a:pos x="229" y="238"/>
                  </a:cxn>
                  <a:cxn ang="0">
                    <a:pos x="126" y="242"/>
                  </a:cxn>
                  <a:cxn ang="0">
                    <a:pos x="43" y="255"/>
                  </a:cxn>
                  <a:cxn ang="0">
                    <a:pos x="11" y="259"/>
                  </a:cxn>
                  <a:cxn ang="0">
                    <a:pos x="2" y="256"/>
                  </a:cxn>
                  <a:cxn ang="0">
                    <a:pos x="0" y="251"/>
                  </a:cxn>
                  <a:cxn ang="0">
                    <a:pos x="2" y="246"/>
                  </a:cxn>
                  <a:cxn ang="0">
                    <a:pos x="4" y="242"/>
                  </a:cxn>
                  <a:cxn ang="0">
                    <a:pos x="19" y="230"/>
                  </a:cxn>
                  <a:cxn ang="0">
                    <a:pos x="52" y="205"/>
                  </a:cxn>
                  <a:cxn ang="0">
                    <a:pos x="71" y="191"/>
                  </a:cxn>
                  <a:cxn ang="0">
                    <a:pos x="226" y="122"/>
                  </a:cxn>
                  <a:cxn ang="0">
                    <a:pos x="306" y="95"/>
                  </a:cxn>
                  <a:cxn ang="0">
                    <a:pos x="314" y="89"/>
                  </a:cxn>
                  <a:cxn ang="0">
                    <a:pos x="319" y="84"/>
                  </a:cxn>
                  <a:cxn ang="0">
                    <a:pos x="347" y="79"/>
                  </a:cxn>
                  <a:cxn ang="0">
                    <a:pos x="365" y="75"/>
                  </a:cxn>
                  <a:cxn ang="0">
                    <a:pos x="371" y="69"/>
                  </a:cxn>
                  <a:cxn ang="0">
                    <a:pos x="376" y="64"/>
                  </a:cxn>
                  <a:cxn ang="0">
                    <a:pos x="408" y="52"/>
                  </a:cxn>
                  <a:cxn ang="0">
                    <a:pos x="429" y="44"/>
                  </a:cxn>
                  <a:cxn ang="0">
                    <a:pos x="457" y="39"/>
                  </a:cxn>
                  <a:cxn ang="0">
                    <a:pos x="476" y="35"/>
                  </a:cxn>
                  <a:cxn ang="0">
                    <a:pos x="481" y="27"/>
                  </a:cxn>
                  <a:cxn ang="0">
                    <a:pos x="486" y="22"/>
                  </a:cxn>
                  <a:cxn ang="0">
                    <a:pos x="498" y="18"/>
                  </a:cxn>
                  <a:cxn ang="0">
                    <a:pos x="546" y="3"/>
                  </a:cxn>
                  <a:cxn ang="0">
                    <a:pos x="559" y="0"/>
                  </a:cxn>
                  <a:cxn ang="0">
                    <a:pos x="567" y="2"/>
                  </a:cxn>
                  <a:cxn ang="0">
                    <a:pos x="569" y="4"/>
                  </a:cxn>
                  <a:cxn ang="0">
                    <a:pos x="569" y="10"/>
                  </a:cxn>
                  <a:cxn ang="0">
                    <a:pos x="565" y="20"/>
                  </a:cxn>
                  <a:cxn ang="0">
                    <a:pos x="543" y="57"/>
                  </a:cxn>
                  <a:cxn ang="0">
                    <a:pos x="531" y="83"/>
                  </a:cxn>
                  <a:cxn ang="0">
                    <a:pos x="518" y="146"/>
                  </a:cxn>
                  <a:cxn ang="0">
                    <a:pos x="505" y="318"/>
                  </a:cxn>
                  <a:cxn ang="0">
                    <a:pos x="505" y="318"/>
                  </a:cxn>
                  <a:cxn ang="0">
                    <a:pos x="505" y="318"/>
                  </a:cxn>
                </a:cxnLst>
                <a:rect l="0" t="0" r="r" b="b"/>
                <a:pathLst>
                  <a:path w="569" h="341">
                    <a:moveTo>
                      <a:pt x="505" y="318"/>
                    </a:moveTo>
                    <a:lnTo>
                      <a:pt x="501" y="327"/>
                    </a:lnTo>
                    <a:lnTo>
                      <a:pt x="496" y="333"/>
                    </a:lnTo>
                    <a:lnTo>
                      <a:pt x="486" y="337"/>
                    </a:lnTo>
                    <a:lnTo>
                      <a:pt x="476" y="340"/>
                    </a:lnTo>
                    <a:lnTo>
                      <a:pt x="462" y="341"/>
                    </a:lnTo>
                    <a:lnTo>
                      <a:pt x="436" y="337"/>
                    </a:lnTo>
                    <a:lnTo>
                      <a:pt x="409" y="329"/>
                    </a:lnTo>
                    <a:lnTo>
                      <a:pt x="389" y="316"/>
                    </a:lnTo>
                    <a:lnTo>
                      <a:pt x="383" y="307"/>
                    </a:lnTo>
                    <a:lnTo>
                      <a:pt x="375" y="299"/>
                    </a:lnTo>
                    <a:lnTo>
                      <a:pt x="356" y="283"/>
                    </a:lnTo>
                    <a:lnTo>
                      <a:pt x="334" y="268"/>
                    </a:lnTo>
                    <a:lnTo>
                      <a:pt x="280" y="246"/>
                    </a:lnTo>
                    <a:lnTo>
                      <a:pt x="243" y="238"/>
                    </a:lnTo>
                    <a:lnTo>
                      <a:pt x="229" y="238"/>
                    </a:lnTo>
                    <a:lnTo>
                      <a:pt x="197" y="238"/>
                    </a:lnTo>
                    <a:lnTo>
                      <a:pt x="126" y="242"/>
                    </a:lnTo>
                    <a:lnTo>
                      <a:pt x="57" y="252"/>
                    </a:lnTo>
                    <a:lnTo>
                      <a:pt x="43" y="255"/>
                    </a:lnTo>
                    <a:lnTo>
                      <a:pt x="28" y="258"/>
                    </a:lnTo>
                    <a:lnTo>
                      <a:pt x="11" y="259"/>
                    </a:lnTo>
                    <a:lnTo>
                      <a:pt x="6" y="258"/>
                    </a:lnTo>
                    <a:lnTo>
                      <a:pt x="2" y="256"/>
                    </a:lnTo>
                    <a:lnTo>
                      <a:pt x="0" y="254"/>
                    </a:lnTo>
                    <a:lnTo>
                      <a:pt x="0" y="251"/>
                    </a:lnTo>
                    <a:lnTo>
                      <a:pt x="0" y="249"/>
                    </a:lnTo>
                    <a:lnTo>
                      <a:pt x="2" y="246"/>
                    </a:lnTo>
                    <a:lnTo>
                      <a:pt x="3" y="245"/>
                    </a:lnTo>
                    <a:lnTo>
                      <a:pt x="4" y="242"/>
                    </a:lnTo>
                    <a:lnTo>
                      <a:pt x="8" y="238"/>
                    </a:lnTo>
                    <a:lnTo>
                      <a:pt x="19" y="230"/>
                    </a:lnTo>
                    <a:lnTo>
                      <a:pt x="38" y="217"/>
                    </a:lnTo>
                    <a:lnTo>
                      <a:pt x="52" y="205"/>
                    </a:lnTo>
                    <a:lnTo>
                      <a:pt x="56" y="201"/>
                    </a:lnTo>
                    <a:lnTo>
                      <a:pt x="71" y="191"/>
                    </a:lnTo>
                    <a:lnTo>
                      <a:pt x="116" y="168"/>
                    </a:lnTo>
                    <a:lnTo>
                      <a:pt x="226" y="122"/>
                    </a:lnTo>
                    <a:lnTo>
                      <a:pt x="302" y="97"/>
                    </a:lnTo>
                    <a:lnTo>
                      <a:pt x="306" y="95"/>
                    </a:lnTo>
                    <a:lnTo>
                      <a:pt x="307" y="93"/>
                    </a:lnTo>
                    <a:lnTo>
                      <a:pt x="314" y="89"/>
                    </a:lnTo>
                    <a:lnTo>
                      <a:pt x="318" y="85"/>
                    </a:lnTo>
                    <a:lnTo>
                      <a:pt x="319" y="84"/>
                    </a:lnTo>
                    <a:lnTo>
                      <a:pt x="326" y="83"/>
                    </a:lnTo>
                    <a:lnTo>
                      <a:pt x="347" y="79"/>
                    </a:lnTo>
                    <a:lnTo>
                      <a:pt x="364" y="76"/>
                    </a:lnTo>
                    <a:lnTo>
                      <a:pt x="365" y="75"/>
                    </a:lnTo>
                    <a:lnTo>
                      <a:pt x="367" y="73"/>
                    </a:lnTo>
                    <a:lnTo>
                      <a:pt x="371" y="69"/>
                    </a:lnTo>
                    <a:lnTo>
                      <a:pt x="375" y="65"/>
                    </a:lnTo>
                    <a:lnTo>
                      <a:pt x="376" y="64"/>
                    </a:lnTo>
                    <a:lnTo>
                      <a:pt x="384" y="61"/>
                    </a:lnTo>
                    <a:lnTo>
                      <a:pt x="408" y="52"/>
                    </a:lnTo>
                    <a:lnTo>
                      <a:pt x="428" y="46"/>
                    </a:lnTo>
                    <a:lnTo>
                      <a:pt x="429" y="44"/>
                    </a:lnTo>
                    <a:lnTo>
                      <a:pt x="436" y="43"/>
                    </a:lnTo>
                    <a:lnTo>
                      <a:pt x="457" y="39"/>
                    </a:lnTo>
                    <a:lnTo>
                      <a:pt x="474" y="36"/>
                    </a:lnTo>
                    <a:lnTo>
                      <a:pt x="476" y="35"/>
                    </a:lnTo>
                    <a:lnTo>
                      <a:pt x="477" y="34"/>
                    </a:lnTo>
                    <a:lnTo>
                      <a:pt x="481" y="27"/>
                    </a:lnTo>
                    <a:lnTo>
                      <a:pt x="485" y="23"/>
                    </a:lnTo>
                    <a:lnTo>
                      <a:pt x="486" y="22"/>
                    </a:lnTo>
                    <a:lnTo>
                      <a:pt x="489" y="22"/>
                    </a:lnTo>
                    <a:lnTo>
                      <a:pt x="498" y="18"/>
                    </a:lnTo>
                    <a:lnTo>
                      <a:pt x="521" y="10"/>
                    </a:lnTo>
                    <a:lnTo>
                      <a:pt x="546" y="3"/>
                    </a:lnTo>
                    <a:lnTo>
                      <a:pt x="553" y="0"/>
                    </a:lnTo>
                    <a:lnTo>
                      <a:pt x="559" y="0"/>
                    </a:lnTo>
                    <a:lnTo>
                      <a:pt x="565" y="0"/>
                    </a:lnTo>
                    <a:lnTo>
                      <a:pt x="567" y="2"/>
                    </a:lnTo>
                    <a:lnTo>
                      <a:pt x="569" y="3"/>
                    </a:lnTo>
                    <a:lnTo>
                      <a:pt x="569" y="4"/>
                    </a:lnTo>
                    <a:lnTo>
                      <a:pt x="569" y="7"/>
                    </a:lnTo>
                    <a:lnTo>
                      <a:pt x="569" y="10"/>
                    </a:lnTo>
                    <a:lnTo>
                      <a:pt x="567" y="15"/>
                    </a:lnTo>
                    <a:lnTo>
                      <a:pt x="565" y="20"/>
                    </a:lnTo>
                    <a:lnTo>
                      <a:pt x="555" y="38"/>
                    </a:lnTo>
                    <a:lnTo>
                      <a:pt x="543" y="57"/>
                    </a:lnTo>
                    <a:lnTo>
                      <a:pt x="538" y="68"/>
                    </a:lnTo>
                    <a:lnTo>
                      <a:pt x="531" y="83"/>
                    </a:lnTo>
                    <a:lnTo>
                      <a:pt x="526" y="101"/>
                    </a:lnTo>
                    <a:lnTo>
                      <a:pt x="518" y="146"/>
                    </a:lnTo>
                    <a:lnTo>
                      <a:pt x="509" y="247"/>
                    </a:lnTo>
                    <a:lnTo>
                      <a:pt x="505" y="318"/>
                    </a:lnTo>
                    <a:lnTo>
                      <a:pt x="503" y="318"/>
                    </a:lnTo>
                    <a:lnTo>
                      <a:pt x="505" y="318"/>
                    </a:lnTo>
                    <a:lnTo>
                      <a:pt x="503" y="318"/>
                    </a:lnTo>
                    <a:lnTo>
                      <a:pt x="505" y="318"/>
                    </a:lnTo>
                    <a:lnTo>
                      <a:pt x="505" y="318"/>
                    </a:lnTo>
                    <a:close/>
                  </a:path>
                </a:pathLst>
              </a:custGeom>
              <a:solidFill>
                <a:srgbClr val="6BE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0" name="Freeform 460"/>
              <p:cNvSpPr>
                <a:spLocks/>
              </p:cNvSpPr>
              <p:nvPr/>
            </p:nvSpPr>
            <p:spPr bwMode="auto">
              <a:xfrm>
                <a:off x="4430" y="2354"/>
                <a:ext cx="190" cy="104"/>
              </a:xfrm>
              <a:custGeom>
                <a:avLst/>
                <a:gdLst/>
                <a:ahLst/>
                <a:cxnLst>
                  <a:cxn ang="0">
                    <a:pos x="493" y="298"/>
                  </a:cxn>
                  <a:cxn ang="0">
                    <a:pos x="477" y="307"/>
                  </a:cxn>
                  <a:cxn ang="0">
                    <a:pos x="454" y="311"/>
                  </a:cxn>
                  <a:cxn ang="0">
                    <a:pos x="403" y="302"/>
                  </a:cxn>
                  <a:cxn ang="0">
                    <a:pos x="377" y="283"/>
                  </a:cxn>
                  <a:cxn ang="0">
                    <a:pos x="348" y="264"/>
                  </a:cxn>
                  <a:cxn ang="0">
                    <a:pos x="247" y="231"/>
                  </a:cxn>
                  <a:cxn ang="0">
                    <a:pos x="222" y="230"/>
                  </a:cxn>
                  <a:cxn ang="0">
                    <a:pos x="126" y="235"/>
                  </a:cxn>
                  <a:cxn ang="0">
                    <a:pos x="45" y="247"/>
                  </a:cxn>
                  <a:cxn ang="0">
                    <a:pos x="14" y="254"/>
                  </a:cxn>
                  <a:cxn ang="0">
                    <a:pos x="4" y="252"/>
                  </a:cxn>
                  <a:cxn ang="0">
                    <a:pos x="0" y="249"/>
                  </a:cxn>
                  <a:cxn ang="0">
                    <a:pos x="3" y="245"/>
                  </a:cxn>
                  <a:cxn ang="0">
                    <a:pos x="8" y="238"/>
                  </a:cxn>
                  <a:cxn ang="0">
                    <a:pos x="38" y="217"/>
                  </a:cxn>
                  <a:cxn ang="0">
                    <a:pos x="56" y="201"/>
                  </a:cxn>
                  <a:cxn ang="0">
                    <a:pos x="116" y="168"/>
                  </a:cxn>
                  <a:cxn ang="0">
                    <a:pos x="302" y="97"/>
                  </a:cxn>
                  <a:cxn ang="0">
                    <a:pos x="307" y="93"/>
                  </a:cxn>
                  <a:cxn ang="0">
                    <a:pos x="318" y="85"/>
                  </a:cxn>
                  <a:cxn ang="0">
                    <a:pos x="326" y="83"/>
                  </a:cxn>
                  <a:cxn ang="0">
                    <a:pos x="364" y="76"/>
                  </a:cxn>
                  <a:cxn ang="0">
                    <a:pos x="367" y="73"/>
                  </a:cxn>
                  <a:cxn ang="0">
                    <a:pos x="375" y="65"/>
                  </a:cxn>
                  <a:cxn ang="0">
                    <a:pos x="384" y="61"/>
                  </a:cxn>
                  <a:cxn ang="0">
                    <a:pos x="428" y="46"/>
                  </a:cxn>
                  <a:cxn ang="0">
                    <a:pos x="436" y="43"/>
                  </a:cxn>
                  <a:cxn ang="0">
                    <a:pos x="474" y="36"/>
                  </a:cxn>
                  <a:cxn ang="0">
                    <a:pos x="477" y="34"/>
                  </a:cxn>
                  <a:cxn ang="0">
                    <a:pos x="485" y="23"/>
                  </a:cxn>
                  <a:cxn ang="0">
                    <a:pos x="489" y="22"/>
                  </a:cxn>
                  <a:cxn ang="0">
                    <a:pos x="521" y="10"/>
                  </a:cxn>
                  <a:cxn ang="0">
                    <a:pos x="553" y="0"/>
                  </a:cxn>
                  <a:cxn ang="0">
                    <a:pos x="565" y="0"/>
                  </a:cxn>
                  <a:cxn ang="0">
                    <a:pos x="569" y="3"/>
                  </a:cxn>
                  <a:cxn ang="0">
                    <a:pos x="569" y="7"/>
                  </a:cxn>
                  <a:cxn ang="0">
                    <a:pos x="566" y="15"/>
                  </a:cxn>
                  <a:cxn ang="0">
                    <a:pos x="554" y="38"/>
                  </a:cxn>
                  <a:cxn ang="0">
                    <a:pos x="537" y="68"/>
                  </a:cxn>
                  <a:cxn ang="0">
                    <a:pos x="519" y="118"/>
                  </a:cxn>
                  <a:cxn ang="0">
                    <a:pos x="497" y="280"/>
                  </a:cxn>
                  <a:cxn ang="0">
                    <a:pos x="496" y="290"/>
                  </a:cxn>
                  <a:cxn ang="0">
                    <a:pos x="496" y="290"/>
                  </a:cxn>
                  <a:cxn ang="0">
                    <a:pos x="497" y="290"/>
                  </a:cxn>
                </a:cxnLst>
                <a:rect l="0" t="0" r="r" b="b"/>
                <a:pathLst>
                  <a:path w="569" h="311">
                    <a:moveTo>
                      <a:pt x="497" y="290"/>
                    </a:moveTo>
                    <a:lnTo>
                      <a:pt x="493" y="298"/>
                    </a:lnTo>
                    <a:lnTo>
                      <a:pt x="486" y="303"/>
                    </a:lnTo>
                    <a:lnTo>
                      <a:pt x="477" y="307"/>
                    </a:lnTo>
                    <a:lnTo>
                      <a:pt x="466" y="310"/>
                    </a:lnTo>
                    <a:lnTo>
                      <a:pt x="454" y="311"/>
                    </a:lnTo>
                    <a:lnTo>
                      <a:pt x="428" y="308"/>
                    </a:lnTo>
                    <a:lnTo>
                      <a:pt x="403" y="302"/>
                    </a:lnTo>
                    <a:lnTo>
                      <a:pt x="383" y="291"/>
                    </a:lnTo>
                    <a:lnTo>
                      <a:pt x="377" y="283"/>
                    </a:lnTo>
                    <a:lnTo>
                      <a:pt x="368" y="278"/>
                    </a:lnTo>
                    <a:lnTo>
                      <a:pt x="348" y="264"/>
                    </a:lnTo>
                    <a:lnTo>
                      <a:pt x="299" y="243"/>
                    </a:lnTo>
                    <a:lnTo>
                      <a:pt x="247" y="231"/>
                    </a:lnTo>
                    <a:lnTo>
                      <a:pt x="237" y="230"/>
                    </a:lnTo>
                    <a:lnTo>
                      <a:pt x="222" y="230"/>
                    </a:lnTo>
                    <a:lnTo>
                      <a:pt x="192" y="230"/>
                    </a:lnTo>
                    <a:lnTo>
                      <a:pt x="126" y="235"/>
                    </a:lnTo>
                    <a:lnTo>
                      <a:pt x="60" y="245"/>
                    </a:lnTo>
                    <a:lnTo>
                      <a:pt x="45" y="247"/>
                    </a:lnTo>
                    <a:lnTo>
                      <a:pt x="31" y="251"/>
                    </a:lnTo>
                    <a:lnTo>
                      <a:pt x="14" y="254"/>
                    </a:lnTo>
                    <a:lnTo>
                      <a:pt x="7" y="252"/>
                    </a:lnTo>
                    <a:lnTo>
                      <a:pt x="4" y="252"/>
                    </a:lnTo>
                    <a:lnTo>
                      <a:pt x="2" y="251"/>
                    </a:lnTo>
                    <a:lnTo>
                      <a:pt x="0" y="249"/>
                    </a:lnTo>
                    <a:lnTo>
                      <a:pt x="2" y="246"/>
                    </a:lnTo>
                    <a:lnTo>
                      <a:pt x="3" y="245"/>
                    </a:lnTo>
                    <a:lnTo>
                      <a:pt x="4" y="242"/>
                    </a:lnTo>
                    <a:lnTo>
                      <a:pt x="8" y="238"/>
                    </a:lnTo>
                    <a:lnTo>
                      <a:pt x="19" y="230"/>
                    </a:lnTo>
                    <a:lnTo>
                      <a:pt x="38" y="217"/>
                    </a:lnTo>
                    <a:lnTo>
                      <a:pt x="52" y="205"/>
                    </a:lnTo>
                    <a:lnTo>
                      <a:pt x="56" y="201"/>
                    </a:lnTo>
                    <a:lnTo>
                      <a:pt x="71" y="191"/>
                    </a:lnTo>
                    <a:lnTo>
                      <a:pt x="116" y="168"/>
                    </a:lnTo>
                    <a:lnTo>
                      <a:pt x="226" y="122"/>
                    </a:lnTo>
                    <a:lnTo>
                      <a:pt x="302" y="97"/>
                    </a:lnTo>
                    <a:lnTo>
                      <a:pt x="306" y="95"/>
                    </a:lnTo>
                    <a:lnTo>
                      <a:pt x="307" y="93"/>
                    </a:lnTo>
                    <a:lnTo>
                      <a:pt x="314" y="89"/>
                    </a:lnTo>
                    <a:lnTo>
                      <a:pt x="318" y="85"/>
                    </a:lnTo>
                    <a:lnTo>
                      <a:pt x="319" y="84"/>
                    </a:lnTo>
                    <a:lnTo>
                      <a:pt x="326" y="83"/>
                    </a:lnTo>
                    <a:lnTo>
                      <a:pt x="347" y="79"/>
                    </a:lnTo>
                    <a:lnTo>
                      <a:pt x="364" y="76"/>
                    </a:lnTo>
                    <a:lnTo>
                      <a:pt x="365" y="75"/>
                    </a:lnTo>
                    <a:lnTo>
                      <a:pt x="367" y="73"/>
                    </a:lnTo>
                    <a:lnTo>
                      <a:pt x="371" y="69"/>
                    </a:lnTo>
                    <a:lnTo>
                      <a:pt x="375" y="65"/>
                    </a:lnTo>
                    <a:lnTo>
                      <a:pt x="376" y="64"/>
                    </a:lnTo>
                    <a:lnTo>
                      <a:pt x="384" y="61"/>
                    </a:lnTo>
                    <a:lnTo>
                      <a:pt x="408" y="52"/>
                    </a:lnTo>
                    <a:lnTo>
                      <a:pt x="428" y="46"/>
                    </a:lnTo>
                    <a:lnTo>
                      <a:pt x="429" y="44"/>
                    </a:lnTo>
                    <a:lnTo>
                      <a:pt x="436" y="43"/>
                    </a:lnTo>
                    <a:lnTo>
                      <a:pt x="457" y="39"/>
                    </a:lnTo>
                    <a:lnTo>
                      <a:pt x="474" y="36"/>
                    </a:lnTo>
                    <a:lnTo>
                      <a:pt x="476" y="35"/>
                    </a:lnTo>
                    <a:lnTo>
                      <a:pt x="477" y="34"/>
                    </a:lnTo>
                    <a:lnTo>
                      <a:pt x="481" y="27"/>
                    </a:lnTo>
                    <a:lnTo>
                      <a:pt x="485" y="23"/>
                    </a:lnTo>
                    <a:lnTo>
                      <a:pt x="486" y="22"/>
                    </a:lnTo>
                    <a:lnTo>
                      <a:pt x="489" y="22"/>
                    </a:lnTo>
                    <a:lnTo>
                      <a:pt x="498" y="18"/>
                    </a:lnTo>
                    <a:lnTo>
                      <a:pt x="521" y="10"/>
                    </a:lnTo>
                    <a:lnTo>
                      <a:pt x="546" y="3"/>
                    </a:lnTo>
                    <a:lnTo>
                      <a:pt x="553" y="0"/>
                    </a:lnTo>
                    <a:lnTo>
                      <a:pt x="559" y="0"/>
                    </a:lnTo>
                    <a:lnTo>
                      <a:pt x="565" y="0"/>
                    </a:lnTo>
                    <a:lnTo>
                      <a:pt x="567" y="2"/>
                    </a:lnTo>
                    <a:lnTo>
                      <a:pt x="569" y="3"/>
                    </a:lnTo>
                    <a:lnTo>
                      <a:pt x="569" y="4"/>
                    </a:lnTo>
                    <a:lnTo>
                      <a:pt x="569" y="7"/>
                    </a:lnTo>
                    <a:lnTo>
                      <a:pt x="569" y="10"/>
                    </a:lnTo>
                    <a:lnTo>
                      <a:pt x="566" y="15"/>
                    </a:lnTo>
                    <a:lnTo>
                      <a:pt x="563" y="20"/>
                    </a:lnTo>
                    <a:lnTo>
                      <a:pt x="554" y="38"/>
                    </a:lnTo>
                    <a:lnTo>
                      <a:pt x="542" y="57"/>
                    </a:lnTo>
                    <a:lnTo>
                      <a:pt x="537" y="68"/>
                    </a:lnTo>
                    <a:lnTo>
                      <a:pt x="530" y="83"/>
                    </a:lnTo>
                    <a:lnTo>
                      <a:pt x="519" y="118"/>
                    </a:lnTo>
                    <a:lnTo>
                      <a:pt x="505" y="207"/>
                    </a:lnTo>
                    <a:lnTo>
                      <a:pt x="497" y="280"/>
                    </a:lnTo>
                    <a:lnTo>
                      <a:pt x="497" y="290"/>
                    </a:lnTo>
                    <a:lnTo>
                      <a:pt x="496" y="290"/>
                    </a:lnTo>
                    <a:lnTo>
                      <a:pt x="497" y="290"/>
                    </a:lnTo>
                    <a:lnTo>
                      <a:pt x="496" y="290"/>
                    </a:lnTo>
                    <a:lnTo>
                      <a:pt x="497" y="290"/>
                    </a:lnTo>
                    <a:lnTo>
                      <a:pt x="497" y="290"/>
                    </a:lnTo>
                    <a:close/>
                  </a:path>
                </a:pathLst>
              </a:custGeom>
              <a:solidFill>
                <a:srgbClr val="73F0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1" name="Freeform 461"/>
              <p:cNvSpPr>
                <a:spLocks/>
              </p:cNvSpPr>
              <p:nvPr/>
            </p:nvSpPr>
            <p:spPr bwMode="auto">
              <a:xfrm>
                <a:off x="4431" y="2354"/>
                <a:ext cx="188" cy="93"/>
              </a:xfrm>
              <a:custGeom>
                <a:avLst/>
                <a:gdLst/>
                <a:ahLst/>
                <a:cxnLst>
                  <a:cxn ang="0">
                    <a:pos x="482" y="268"/>
                  </a:cxn>
                  <a:cxn ang="0">
                    <a:pos x="466" y="278"/>
                  </a:cxn>
                  <a:cxn ang="0">
                    <a:pos x="431" y="280"/>
                  </a:cxn>
                  <a:cxn ang="0">
                    <a:pos x="383" y="270"/>
                  </a:cxn>
                  <a:cxn ang="0">
                    <a:pos x="369" y="259"/>
                  </a:cxn>
                  <a:cxn ang="0">
                    <a:pos x="338" y="246"/>
                  </a:cxn>
                  <a:cxn ang="0">
                    <a:pos x="240" y="223"/>
                  </a:cxn>
                  <a:cxn ang="0">
                    <a:pos x="215" y="222"/>
                  </a:cxn>
                  <a:cxn ang="0">
                    <a:pos x="123" y="229"/>
                  </a:cxn>
                  <a:cxn ang="0">
                    <a:pos x="46" y="241"/>
                  </a:cxn>
                  <a:cxn ang="0">
                    <a:pos x="13" y="247"/>
                  </a:cxn>
                  <a:cxn ang="0">
                    <a:pos x="1" y="247"/>
                  </a:cxn>
                  <a:cxn ang="0">
                    <a:pos x="0" y="245"/>
                  </a:cxn>
                  <a:cxn ang="0">
                    <a:pos x="2" y="242"/>
                  </a:cxn>
                  <a:cxn ang="0">
                    <a:pos x="17" y="230"/>
                  </a:cxn>
                  <a:cxn ang="0">
                    <a:pos x="50" y="205"/>
                  </a:cxn>
                  <a:cxn ang="0">
                    <a:pos x="69" y="191"/>
                  </a:cxn>
                  <a:cxn ang="0">
                    <a:pos x="224" y="122"/>
                  </a:cxn>
                  <a:cxn ang="0">
                    <a:pos x="304" y="95"/>
                  </a:cxn>
                  <a:cxn ang="0">
                    <a:pos x="312" y="89"/>
                  </a:cxn>
                  <a:cxn ang="0">
                    <a:pos x="317" y="84"/>
                  </a:cxn>
                  <a:cxn ang="0">
                    <a:pos x="345" y="79"/>
                  </a:cxn>
                  <a:cxn ang="0">
                    <a:pos x="363" y="75"/>
                  </a:cxn>
                  <a:cxn ang="0">
                    <a:pos x="369" y="69"/>
                  </a:cxn>
                  <a:cxn ang="0">
                    <a:pos x="374" y="64"/>
                  </a:cxn>
                  <a:cxn ang="0">
                    <a:pos x="406" y="52"/>
                  </a:cxn>
                  <a:cxn ang="0">
                    <a:pos x="427" y="44"/>
                  </a:cxn>
                  <a:cxn ang="0">
                    <a:pos x="455" y="39"/>
                  </a:cxn>
                  <a:cxn ang="0">
                    <a:pos x="474" y="35"/>
                  </a:cxn>
                  <a:cxn ang="0">
                    <a:pos x="479" y="27"/>
                  </a:cxn>
                  <a:cxn ang="0">
                    <a:pos x="484" y="22"/>
                  </a:cxn>
                  <a:cxn ang="0">
                    <a:pos x="496" y="18"/>
                  </a:cxn>
                  <a:cxn ang="0">
                    <a:pos x="544" y="3"/>
                  </a:cxn>
                  <a:cxn ang="0">
                    <a:pos x="557" y="0"/>
                  </a:cxn>
                  <a:cxn ang="0">
                    <a:pos x="565" y="2"/>
                  </a:cxn>
                  <a:cxn ang="0">
                    <a:pos x="565" y="7"/>
                  </a:cxn>
                  <a:cxn ang="0">
                    <a:pos x="563" y="15"/>
                  </a:cxn>
                  <a:cxn ang="0">
                    <a:pos x="533" y="68"/>
                  </a:cxn>
                  <a:cxn ang="0">
                    <a:pos x="527" y="81"/>
                  </a:cxn>
                  <a:cxn ang="0">
                    <a:pos x="497" y="191"/>
                  </a:cxn>
                  <a:cxn ang="0">
                    <a:pos x="487" y="262"/>
                  </a:cxn>
                  <a:cxn ang="0">
                    <a:pos x="487" y="262"/>
                  </a:cxn>
                  <a:cxn ang="0">
                    <a:pos x="487" y="262"/>
                  </a:cxn>
                </a:cxnLst>
                <a:rect l="0" t="0" r="r" b="b"/>
                <a:pathLst>
                  <a:path w="565" h="280">
                    <a:moveTo>
                      <a:pt x="487" y="262"/>
                    </a:moveTo>
                    <a:lnTo>
                      <a:pt x="482" y="268"/>
                    </a:lnTo>
                    <a:lnTo>
                      <a:pt x="475" y="274"/>
                    </a:lnTo>
                    <a:lnTo>
                      <a:pt x="466" y="278"/>
                    </a:lnTo>
                    <a:lnTo>
                      <a:pt x="455" y="280"/>
                    </a:lnTo>
                    <a:lnTo>
                      <a:pt x="431" y="280"/>
                    </a:lnTo>
                    <a:lnTo>
                      <a:pt x="405" y="276"/>
                    </a:lnTo>
                    <a:lnTo>
                      <a:pt x="383" y="270"/>
                    </a:lnTo>
                    <a:lnTo>
                      <a:pt x="369" y="259"/>
                    </a:lnTo>
                    <a:lnTo>
                      <a:pt x="369" y="259"/>
                    </a:lnTo>
                    <a:lnTo>
                      <a:pt x="359" y="255"/>
                    </a:lnTo>
                    <a:lnTo>
                      <a:pt x="338" y="246"/>
                    </a:lnTo>
                    <a:lnTo>
                      <a:pt x="289" y="231"/>
                    </a:lnTo>
                    <a:lnTo>
                      <a:pt x="240" y="223"/>
                    </a:lnTo>
                    <a:lnTo>
                      <a:pt x="229" y="222"/>
                    </a:lnTo>
                    <a:lnTo>
                      <a:pt x="215" y="222"/>
                    </a:lnTo>
                    <a:lnTo>
                      <a:pt x="186" y="223"/>
                    </a:lnTo>
                    <a:lnTo>
                      <a:pt x="123" y="229"/>
                    </a:lnTo>
                    <a:lnTo>
                      <a:pt x="61" y="238"/>
                    </a:lnTo>
                    <a:lnTo>
                      <a:pt x="46" y="241"/>
                    </a:lnTo>
                    <a:lnTo>
                      <a:pt x="32" y="245"/>
                    </a:lnTo>
                    <a:lnTo>
                      <a:pt x="13" y="247"/>
                    </a:lnTo>
                    <a:lnTo>
                      <a:pt x="4" y="249"/>
                    </a:lnTo>
                    <a:lnTo>
                      <a:pt x="1" y="247"/>
                    </a:lnTo>
                    <a:lnTo>
                      <a:pt x="0" y="246"/>
                    </a:lnTo>
                    <a:lnTo>
                      <a:pt x="0" y="245"/>
                    </a:lnTo>
                    <a:lnTo>
                      <a:pt x="1" y="243"/>
                    </a:lnTo>
                    <a:lnTo>
                      <a:pt x="2" y="242"/>
                    </a:lnTo>
                    <a:lnTo>
                      <a:pt x="6" y="238"/>
                    </a:lnTo>
                    <a:lnTo>
                      <a:pt x="17" y="230"/>
                    </a:lnTo>
                    <a:lnTo>
                      <a:pt x="36" y="217"/>
                    </a:lnTo>
                    <a:lnTo>
                      <a:pt x="50" y="205"/>
                    </a:lnTo>
                    <a:lnTo>
                      <a:pt x="54" y="201"/>
                    </a:lnTo>
                    <a:lnTo>
                      <a:pt x="69" y="191"/>
                    </a:lnTo>
                    <a:lnTo>
                      <a:pt x="114" y="168"/>
                    </a:lnTo>
                    <a:lnTo>
                      <a:pt x="224" y="122"/>
                    </a:lnTo>
                    <a:lnTo>
                      <a:pt x="300" y="97"/>
                    </a:lnTo>
                    <a:lnTo>
                      <a:pt x="304" y="95"/>
                    </a:lnTo>
                    <a:lnTo>
                      <a:pt x="305" y="93"/>
                    </a:lnTo>
                    <a:lnTo>
                      <a:pt x="312" y="89"/>
                    </a:lnTo>
                    <a:lnTo>
                      <a:pt x="316" y="85"/>
                    </a:lnTo>
                    <a:lnTo>
                      <a:pt x="317" y="84"/>
                    </a:lnTo>
                    <a:lnTo>
                      <a:pt x="324" y="83"/>
                    </a:lnTo>
                    <a:lnTo>
                      <a:pt x="345" y="79"/>
                    </a:lnTo>
                    <a:lnTo>
                      <a:pt x="362" y="76"/>
                    </a:lnTo>
                    <a:lnTo>
                      <a:pt x="363" y="75"/>
                    </a:lnTo>
                    <a:lnTo>
                      <a:pt x="365" y="73"/>
                    </a:lnTo>
                    <a:lnTo>
                      <a:pt x="369" y="69"/>
                    </a:lnTo>
                    <a:lnTo>
                      <a:pt x="373" y="65"/>
                    </a:lnTo>
                    <a:lnTo>
                      <a:pt x="374" y="64"/>
                    </a:lnTo>
                    <a:lnTo>
                      <a:pt x="382" y="61"/>
                    </a:lnTo>
                    <a:lnTo>
                      <a:pt x="406" y="52"/>
                    </a:lnTo>
                    <a:lnTo>
                      <a:pt x="426" y="46"/>
                    </a:lnTo>
                    <a:lnTo>
                      <a:pt x="427" y="44"/>
                    </a:lnTo>
                    <a:lnTo>
                      <a:pt x="434" y="43"/>
                    </a:lnTo>
                    <a:lnTo>
                      <a:pt x="455" y="39"/>
                    </a:lnTo>
                    <a:lnTo>
                      <a:pt x="472" y="36"/>
                    </a:lnTo>
                    <a:lnTo>
                      <a:pt x="474" y="35"/>
                    </a:lnTo>
                    <a:lnTo>
                      <a:pt x="475" y="34"/>
                    </a:lnTo>
                    <a:lnTo>
                      <a:pt x="479" y="27"/>
                    </a:lnTo>
                    <a:lnTo>
                      <a:pt x="483" y="23"/>
                    </a:lnTo>
                    <a:lnTo>
                      <a:pt x="484" y="22"/>
                    </a:lnTo>
                    <a:lnTo>
                      <a:pt x="487" y="22"/>
                    </a:lnTo>
                    <a:lnTo>
                      <a:pt x="496" y="18"/>
                    </a:lnTo>
                    <a:lnTo>
                      <a:pt x="519" y="10"/>
                    </a:lnTo>
                    <a:lnTo>
                      <a:pt x="544" y="3"/>
                    </a:lnTo>
                    <a:lnTo>
                      <a:pt x="551" y="0"/>
                    </a:lnTo>
                    <a:lnTo>
                      <a:pt x="557" y="0"/>
                    </a:lnTo>
                    <a:lnTo>
                      <a:pt x="563" y="0"/>
                    </a:lnTo>
                    <a:lnTo>
                      <a:pt x="565" y="2"/>
                    </a:lnTo>
                    <a:lnTo>
                      <a:pt x="565" y="4"/>
                    </a:lnTo>
                    <a:lnTo>
                      <a:pt x="565" y="7"/>
                    </a:lnTo>
                    <a:lnTo>
                      <a:pt x="565" y="10"/>
                    </a:lnTo>
                    <a:lnTo>
                      <a:pt x="563" y="15"/>
                    </a:lnTo>
                    <a:lnTo>
                      <a:pt x="556" y="28"/>
                    </a:lnTo>
                    <a:lnTo>
                      <a:pt x="533" y="68"/>
                    </a:lnTo>
                    <a:lnTo>
                      <a:pt x="533" y="68"/>
                    </a:lnTo>
                    <a:lnTo>
                      <a:pt x="527" y="81"/>
                    </a:lnTo>
                    <a:lnTo>
                      <a:pt x="515" y="115"/>
                    </a:lnTo>
                    <a:lnTo>
                      <a:pt x="497" y="191"/>
                    </a:lnTo>
                    <a:lnTo>
                      <a:pt x="488" y="254"/>
                    </a:lnTo>
                    <a:lnTo>
                      <a:pt x="487" y="262"/>
                    </a:lnTo>
                    <a:lnTo>
                      <a:pt x="486" y="262"/>
                    </a:lnTo>
                    <a:lnTo>
                      <a:pt x="487" y="262"/>
                    </a:lnTo>
                    <a:lnTo>
                      <a:pt x="486" y="262"/>
                    </a:lnTo>
                    <a:lnTo>
                      <a:pt x="487" y="262"/>
                    </a:lnTo>
                    <a:lnTo>
                      <a:pt x="487" y="262"/>
                    </a:lnTo>
                    <a:close/>
                  </a:path>
                </a:pathLst>
              </a:custGeom>
              <a:solidFill>
                <a:srgbClr val="7AF0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2" name="Freeform 462"/>
              <p:cNvSpPr>
                <a:spLocks/>
              </p:cNvSpPr>
              <p:nvPr/>
            </p:nvSpPr>
            <p:spPr bwMode="auto">
              <a:xfrm>
                <a:off x="4431" y="2354"/>
                <a:ext cx="188" cy="84"/>
              </a:xfrm>
              <a:custGeom>
                <a:avLst/>
                <a:gdLst/>
                <a:ahLst/>
                <a:cxnLst>
                  <a:cxn ang="0">
                    <a:pos x="471" y="241"/>
                  </a:cxn>
                  <a:cxn ang="0">
                    <a:pos x="455" y="247"/>
                  </a:cxn>
                  <a:cxn ang="0">
                    <a:pos x="421" y="251"/>
                  </a:cxn>
                  <a:cxn ang="0">
                    <a:pos x="376" y="243"/>
                  </a:cxn>
                  <a:cxn ang="0">
                    <a:pos x="361" y="235"/>
                  </a:cxn>
                  <a:cxn ang="0">
                    <a:pos x="329" y="227"/>
                  </a:cxn>
                  <a:cxn ang="0">
                    <a:pos x="231" y="215"/>
                  </a:cxn>
                  <a:cxn ang="0">
                    <a:pos x="207" y="215"/>
                  </a:cxn>
                  <a:cxn ang="0">
                    <a:pos x="122" y="222"/>
                  </a:cxn>
                  <a:cxn ang="0">
                    <a:pos x="48" y="234"/>
                  </a:cxn>
                  <a:cxn ang="0">
                    <a:pos x="15" y="242"/>
                  </a:cxn>
                  <a:cxn ang="0">
                    <a:pos x="1" y="242"/>
                  </a:cxn>
                  <a:cxn ang="0">
                    <a:pos x="16" y="230"/>
                  </a:cxn>
                  <a:cxn ang="0">
                    <a:pos x="49" y="205"/>
                  </a:cxn>
                  <a:cxn ang="0">
                    <a:pos x="68" y="191"/>
                  </a:cxn>
                  <a:cxn ang="0">
                    <a:pos x="223" y="122"/>
                  </a:cxn>
                  <a:cxn ang="0">
                    <a:pos x="303" y="95"/>
                  </a:cxn>
                  <a:cxn ang="0">
                    <a:pos x="311" y="89"/>
                  </a:cxn>
                  <a:cxn ang="0">
                    <a:pos x="316" y="84"/>
                  </a:cxn>
                  <a:cxn ang="0">
                    <a:pos x="344" y="79"/>
                  </a:cxn>
                  <a:cxn ang="0">
                    <a:pos x="362" y="75"/>
                  </a:cxn>
                  <a:cxn ang="0">
                    <a:pos x="368" y="69"/>
                  </a:cxn>
                  <a:cxn ang="0">
                    <a:pos x="373" y="64"/>
                  </a:cxn>
                  <a:cxn ang="0">
                    <a:pos x="405" y="52"/>
                  </a:cxn>
                  <a:cxn ang="0">
                    <a:pos x="426" y="44"/>
                  </a:cxn>
                  <a:cxn ang="0">
                    <a:pos x="454" y="39"/>
                  </a:cxn>
                  <a:cxn ang="0">
                    <a:pos x="473" y="35"/>
                  </a:cxn>
                  <a:cxn ang="0">
                    <a:pos x="478" y="27"/>
                  </a:cxn>
                  <a:cxn ang="0">
                    <a:pos x="483" y="22"/>
                  </a:cxn>
                  <a:cxn ang="0">
                    <a:pos x="495" y="18"/>
                  </a:cxn>
                  <a:cxn ang="0">
                    <a:pos x="543" y="3"/>
                  </a:cxn>
                  <a:cxn ang="0">
                    <a:pos x="556" y="0"/>
                  </a:cxn>
                  <a:cxn ang="0">
                    <a:pos x="563" y="2"/>
                  </a:cxn>
                  <a:cxn ang="0">
                    <a:pos x="564" y="4"/>
                  </a:cxn>
                  <a:cxn ang="0">
                    <a:pos x="564" y="10"/>
                  </a:cxn>
                  <a:cxn ang="0">
                    <a:pos x="554" y="28"/>
                  </a:cxn>
                  <a:cxn ang="0">
                    <a:pos x="530" y="68"/>
                  </a:cxn>
                  <a:cxn ang="0">
                    <a:pos x="511" y="111"/>
                  </a:cxn>
                  <a:cxn ang="0">
                    <a:pos x="478" y="227"/>
                  </a:cxn>
                  <a:cxn ang="0">
                    <a:pos x="475" y="234"/>
                  </a:cxn>
                  <a:cxn ang="0">
                    <a:pos x="475" y="234"/>
                  </a:cxn>
                  <a:cxn ang="0">
                    <a:pos x="477" y="234"/>
                  </a:cxn>
                </a:cxnLst>
                <a:rect l="0" t="0" r="r" b="b"/>
                <a:pathLst>
                  <a:path w="564" h="251">
                    <a:moveTo>
                      <a:pt x="477" y="234"/>
                    </a:moveTo>
                    <a:lnTo>
                      <a:pt x="471" y="241"/>
                    </a:lnTo>
                    <a:lnTo>
                      <a:pt x="465" y="245"/>
                    </a:lnTo>
                    <a:lnTo>
                      <a:pt x="455" y="247"/>
                    </a:lnTo>
                    <a:lnTo>
                      <a:pt x="445" y="250"/>
                    </a:lnTo>
                    <a:lnTo>
                      <a:pt x="421" y="251"/>
                    </a:lnTo>
                    <a:lnTo>
                      <a:pt x="397" y="249"/>
                    </a:lnTo>
                    <a:lnTo>
                      <a:pt x="376" y="243"/>
                    </a:lnTo>
                    <a:lnTo>
                      <a:pt x="361" y="235"/>
                    </a:lnTo>
                    <a:lnTo>
                      <a:pt x="361" y="235"/>
                    </a:lnTo>
                    <a:lnTo>
                      <a:pt x="352" y="233"/>
                    </a:lnTo>
                    <a:lnTo>
                      <a:pt x="329" y="227"/>
                    </a:lnTo>
                    <a:lnTo>
                      <a:pt x="279" y="219"/>
                    </a:lnTo>
                    <a:lnTo>
                      <a:pt x="231" y="215"/>
                    </a:lnTo>
                    <a:lnTo>
                      <a:pt x="222" y="214"/>
                    </a:lnTo>
                    <a:lnTo>
                      <a:pt x="207" y="215"/>
                    </a:lnTo>
                    <a:lnTo>
                      <a:pt x="179" y="215"/>
                    </a:lnTo>
                    <a:lnTo>
                      <a:pt x="122" y="222"/>
                    </a:lnTo>
                    <a:lnTo>
                      <a:pt x="62" y="231"/>
                    </a:lnTo>
                    <a:lnTo>
                      <a:pt x="48" y="234"/>
                    </a:lnTo>
                    <a:lnTo>
                      <a:pt x="33" y="238"/>
                    </a:lnTo>
                    <a:lnTo>
                      <a:pt x="15" y="242"/>
                    </a:lnTo>
                    <a:lnTo>
                      <a:pt x="0" y="243"/>
                    </a:lnTo>
                    <a:lnTo>
                      <a:pt x="1" y="242"/>
                    </a:lnTo>
                    <a:lnTo>
                      <a:pt x="5" y="238"/>
                    </a:lnTo>
                    <a:lnTo>
                      <a:pt x="16" y="230"/>
                    </a:lnTo>
                    <a:lnTo>
                      <a:pt x="35" y="217"/>
                    </a:lnTo>
                    <a:lnTo>
                      <a:pt x="49" y="205"/>
                    </a:lnTo>
                    <a:lnTo>
                      <a:pt x="53" y="201"/>
                    </a:lnTo>
                    <a:lnTo>
                      <a:pt x="68" y="191"/>
                    </a:lnTo>
                    <a:lnTo>
                      <a:pt x="113" y="168"/>
                    </a:lnTo>
                    <a:lnTo>
                      <a:pt x="223" y="122"/>
                    </a:lnTo>
                    <a:lnTo>
                      <a:pt x="299" y="97"/>
                    </a:lnTo>
                    <a:lnTo>
                      <a:pt x="303" y="95"/>
                    </a:lnTo>
                    <a:lnTo>
                      <a:pt x="304" y="93"/>
                    </a:lnTo>
                    <a:lnTo>
                      <a:pt x="311" y="89"/>
                    </a:lnTo>
                    <a:lnTo>
                      <a:pt x="315" y="85"/>
                    </a:lnTo>
                    <a:lnTo>
                      <a:pt x="316" y="84"/>
                    </a:lnTo>
                    <a:lnTo>
                      <a:pt x="323" y="83"/>
                    </a:lnTo>
                    <a:lnTo>
                      <a:pt x="344" y="79"/>
                    </a:lnTo>
                    <a:lnTo>
                      <a:pt x="361" y="76"/>
                    </a:lnTo>
                    <a:lnTo>
                      <a:pt x="362" y="75"/>
                    </a:lnTo>
                    <a:lnTo>
                      <a:pt x="364" y="73"/>
                    </a:lnTo>
                    <a:lnTo>
                      <a:pt x="368" y="69"/>
                    </a:lnTo>
                    <a:lnTo>
                      <a:pt x="372" y="65"/>
                    </a:lnTo>
                    <a:lnTo>
                      <a:pt x="373" y="64"/>
                    </a:lnTo>
                    <a:lnTo>
                      <a:pt x="381" y="61"/>
                    </a:lnTo>
                    <a:lnTo>
                      <a:pt x="405" y="52"/>
                    </a:lnTo>
                    <a:lnTo>
                      <a:pt x="425" y="46"/>
                    </a:lnTo>
                    <a:lnTo>
                      <a:pt x="426" y="44"/>
                    </a:lnTo>
                    <a:lnTo>
                      <a:pt x="433" y="43"/>
                    </a:lnTo>
                    <a:lnTo>
                      <a:pt x="454" y="39"/>
                    </a:lnTo>
                    <a:lnTo>
                      <a:pt x="471" y="36"/>
                    </a:lnTo>
                    <a:lnTo>
                      <a:pt x="473" y="35"/>
                    </a:lnTo>
                    <a:lnTo>
                      <a:pt x="474" y="34"/>
                    </a:lnTo>
                    <a:lnTo>
                      <a:pt x="478" y="27"/>
                    </a:lnTo>
                    <a:lnTo>
                      <a:pt x="482" y="23"/>
                    </a:lnTo>
                    <a:lnTo>
                      <a:pt x="483" y="22"/>
                    </a:lnTo>
                    <a:lnTo>
                      <a:pt x="486" y="22"/>
                    </a:lnTo>
                    <a:lnTo>
                      <a:pt x="495" y="18"/>
                    </a:lnTo>
                    <a:lnTo>
                      <a:pt x="518" y="10"/>
                    </a:lnTo>
                    <a:lnTo>
                      <a:pt x="543" y="3"/>
                    </a:lnTo>
                    <a:lnTo>
                      <a:pt x="550" y="0"/>
                    </a:lnTo>
                    <a:lnTo>
                      <a:pt x="556" y="0"/>
                    </a:lnTo>
                    <a:lnTo>
                      <a:pt x="560" y="0"/>
                    </a:lnTo>
                    <a:lnTo>
                      <a:pt x="563" y="2"/>
                    </a:lnTo>
                    <a:lnTo>
                      <a:pt x="564" y="3"/>
                    </a:lnTo>
                    <a:lnTo>
                      <a:pt x="564" y="4"/>
                    </a:lnTo>
                    <a:lnTo>
                      <a:pt x="564" y="7"/>
                    </a:lnTo>
                    <a:lnTo>
                      <a:pt x="564" y="10"/>
                    </a:lnTo>
                    <a:lnTo>
                      <a:pt x="562" y="15"/>
                    </a:lnTo>
                    <a:lnTo>
                      <a:pt x="554" y="28"/>
                    </a:lnTo>
                    <a:lnTo>
                      <a:pt x="530" y="68"/>
                    </a:lnTo>
                    <a:lnTo>
                      <a:pt x="530" y="68"/>
                    </a:lnTo>
                    <a:lnTo>
                      <a:pt x="523" y="81"/>
                    </a:lnTo>
                    <a:lnTo>
                      <a:pt x="511" y="111"/>
                    </a:lnTo>
                    <a:lnTo>
                      <a:pt x="491" y="176"/>
                    </a:lnTo>
                    <a:lnTo>
                      <a:pt x="478" y="227"/>
                    </a:lnTo>
                    <a:lnTo>
                      <a:pt x="477" y="234"/>
                    </a:lnTo>
                    <a:lnTo>
                      <a:pt x="475" y="234"/>
                    </a:lnTo>
                    <a:lnTo>
                      <a:pt x="477" y="234"/>
                    </a:lnTo>
                    <a:lnTo>
                      <a:pt x="475" y="234"/>
                    </a:lnTo>
                    <a:lnTo>
                      <a:pt x="477" y="234"/>
                    </a:lnTo>
                    <a:lnTo>
                      <a:pt x="477" y="234"/>
                    </a:lnTo>
                    <a:close/>
                  </a:path>
                </a:pathLst>
              </a:custGeom>
              <a:solidFill>
                <a:srgbClr val="85F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3" name="Freeform 463"/>
              <p:cNvSpPr>
                <a:spLocks/>
              </p:cNvSpPr>
              <p:nvPr/>
            </p:nvSpPr>
            <p:spPr bwMode="auto">
              <a:xfrm>
                <a:off x="4431" y="2354"/>
                <a:ext cx="188" cy="81"/>
              </a:xfrm>
              <a:custGeom>
                <a:avLst/>
                <a:gdLst/>
                <a:ahLst/>
                <a:cxnLst>
                  <a:cxn ang="0">
                    <a:pos x="463" y="210"/>
                  </a:cxn>
                  <a:cxn ang="0">
                    <a:pos x="447" y="217"/>
                  </a:cxn>
                  <a:cxn ang="0">
                    <a:pos x="402" y="221"/>
                  </a:cxn>
                  <a:cxn ang="0">
                    <a:pos x="356" y="211"/>
                  </a:cxn>
                  <a:cxn ang="0">
                    <a:pos x="321" y="209"/>
                  </a:cxn>
                  <a:cxn ang="0">
                    <a:pos x="224" y="206"/>
                  </a:cxn>
                  <a:cxn ang="0">
                    <a:pos x="202" y="206"/>
                  </a:cxn>
                  <a:cxn ang="0">
                    <a:pos x="122" y="214"/>
                  </a:cxn>
                  <a:cxn ang="0">
                    <a:pos x="52" y="227"/>
                  </a:cxn>
                  <a:cxn ang="0">
                    <a:pos x="17" y="235"/>
                  </a:cxn>
                  <a:cxn ang="0">
                    <a:pos x="0" y="242"/>
                  </a:cxn>
                  <a:cxn ang="0">
                    <a:pos x="5" y="238"/>
                  </a:cxn>
                  <a:cxn ang="0">
                    <a:pos x="35" y="217"/>
                  </a:cxn>
                  <a:cxn ang="0">
                    <a:pos x="53" y="201"/>
                  </a:cxn>
                  <a:cxn ang="0">
                    <a:pos x="113" y="168"/>
                  </a:cxn>
                  <a:cxn ang="0">
                    <a:pos x="299" y="97"/>
                  </a:cxn>
                  <a:cxn ang="0">
                    <a:pos x="304" y="93"/>
                  </a:cxn>
                  <a:cxn ang="0">
                    <a:pos x="315" y="85"/>
                  </a:cxn>
                  <a:cxn ang="0">
                    <a:pos x="323" y="83"/>
                  </a:cxn>
                  <a:cxn ang="0">
                    <a:pos x="361" y="76"/>
                  </a:cxn>
                  <a:cxn ang="0">
                    <a:pos x="364" y="73"/>
                  </a:cxn>
                  <a:cxn ang="0">
                    <a:pos x="372" y="65"/>
                  </a:cxn>
                  <a:cxn ang="0">
                    <a:pos x="381" y="61"/>
                  </a:cxn>
                  <a:cxn ang="0">
                    <a:pos x="425" y="46"/>
                  </a:cxn>
                  <a:cxn ang="0">
                    <a:pos x="433" y="43"/>
                  </a:cxn>
                  <a:cxn ang="0">
                    <a:pos x="471" y="36"/>
                  </a:cxn>
                  <a:cxn ang="0">
                    <a:pos x="474" y="34"/>
                  </a:cxn>
                  <a:cxn ang="0">
                    <a:pos x="482" y="23"/>
                  </a:cxn>
                  <a:cxn ang="0">
                    <a:pos x="486" y="22"/>
                  </a:cxn>
                  <a:cxn ang="0">
                    <a:pos x="518" y="10"/>
                  </a:cxn>
                  <a:cxn ang="0">
                    <a:pos x="550" y="0"/>
                  </a:cxn>
                  <a:cxn ang="0">
                    <a:pos x="560" y="0"/>
                  </a:cxn>
                  <a:cxn ang="0">
                    <a:pos x="564" y="3"/>
                  </a:cxn>
                  <a:cxn ang="0">
                    <a:pos x="564" y="7"/>
                  </a:cxn>
                  <a:cxn ang="0">
                    <a:pos x="560" y="15"/>
                  </a:cxn>
                  <a:cxn ang="0">
                    <a:pos x="528" y="68"/>
                  </a:cxn>
                  <a:cxn ang="0">
                    <a:pos x="522" y="81"/>
                  </a:cxn>
                  <a:cxn ang="0">
                    <a:pos x="486" y="160"/>
                  </a:cxn>
                  <a:cxn ang="0">
                    <a:pos x="469" y="205"/>
                  </a:cxn>
                  <a:cxn ang="0">
                    <a:pos x="469" y="205"/>
                  </a:cxn>
                  <a:cxn ang="0">
                    <a:pos x="469" y="205"/>
                  </a:cxn>
                </a:cxnLst>
                <a:rect l="0" t="0" r="r" b="b"/>
                <a:pathLst>
                  <a:path w="564" h="242">
                    <a:moveTo>
                      <a:pt x="469" y="205"/>
                    </a:moveTo>
                    <a:lnTo>
                      <a:pt x="463" y="210"/>
                    </a:lnTo>
                    <a:lnTo>
                      <a:pt x="455" y="214"/>
                    </a:lnTo>
                    <a:lnTo>
                      <a:pt x="447" y="217"/>
                    </a:lnTo>
                    <a:lnTo>
                      <a:pt x="425" y="221"/>
                    </a:lnTo>
                    <a:lnTo>
                      <a:pt x="402" y="221"/>
                    </a:lnTo>
                    <a:lnTo>
                      <a:pt x="361" y="215"/>
                    </a:lnTo>
                    <a:lnTo>
                      <a:pt x="356" y="211"/>
                    </a:lnTo>
                    <a:lnTo>
                      <a:pt x="345" y="211"/>
                    </a:lnTo>
                    <a:lnTo>
                      <a:pt x="321" y="209"/>
                    </a:lnTo>
                    <a:lnTo>
                      <a:pt x="271" y="206"/>
                    </a:lnTo>
                    <a:lnTo>
                      <a:pt x="224" y="206"/>
                    </a:lnTo>
                    <a:lnTo>
                      <a:pt x="215" y="205"/>
                    </a:lnTo>
                    <a:lnTo>
                      <a:pt x="202" y="206"/>
                    </a:lnTo>
                    <a:lnTo>
                      <a:pt x="175" y="209"/>
                    </a:lnTo>
                    <a:lnTo>
                      <a:pt x="122" y="214"/>
                    </a:lnTo>
                    <a:lnTo>
                      <a:pt x="66" y="225"/>
                    </a:lnTo>
                    <a:lnTo>
                      <a:pt x="52" y="227"/>
                    </a:lnTo>
                    <a:lnTo>
                      <a:pt x="37" y="231"/>
                    </a:lnTo>
                    <a:lnTo>
                      <a:pt x="17" y="235"/>
                    </a:lnTo>
                    <a:lnTo>
                      <a:pt x="1" y="241"/>
                    </a:lnTo>
                    <a:lnTo>
                      <a:pt x="0" y="242"/>
                    </a:lnTo>
                    <a:lnTo>
                      <a:pt x="1" y="242"/>
                    </a:lnTo>
                    <a:lnTo>
                      <a:pt x="5" y="238"/>
                    </a:lnTo>
                    <a:lnTo>
                      <a:pt x="16" y="230"/>
                    </a:lnTo>
                    <a:lnTo>
                      <a:pt x="35" y="217"/>
                    </a:lnTo>
                    <a:lnTo>
                      <a:pt x="49" y="205"/>
                    </a:lnTo>
                    <a:lnTo>
                      <a:pt x="53" y="201"/>
                    </a:lnTo>
                    <a:lnTo>
                      <a:pt x="68" y="191"/>
                    </a:lnTo>
                    <a:lnTo>
                      <a:pt x="113" y="168"/>
                    </a:lnTo>
                    <a:lnTo>
                      <a:pt x="223" y="122"/>
                    </a:lnTo>
                    <a:lnTo>
                      <a:pt x="299" y="97"/>
                    </a:lnTo>
                    <a:lnTo>
                      <a:pt x="303" y="95"/>
                    </a:lnTo>
                    <a:lnTo>
                      <a:pt x="304" y="93"/>
                    </a:lnTo>
                    <a:lnTo>
                      <a:pt x="311" y="89"/>
                    </a:lnTo>
                    <a:lnTo>
                      <a:pt x="315" y="85"/>
                    </a:lnTo>
                    <a:lnTo>
                      <a:pt x="316" y="84"/>
                    </a:lnTo>
                    <a:lnTo>
                      <a:pt x="323" y="83"/>
                    </a:lnTo>
                    <a:lnTo>
                      <a:pt x="344" y="79"/>
                    </a:lnTo>
                    <a:lnTo>
                      <a:pt x="361" y="76"/>
                    </a:lnTo>
                    <a:lnTo>
                      <a:pt x="362" y="75"/>
                    </a:lnTo>
                    <a:lnTo>
                      <a:pt x="364" y="73"/>
                    </a:lnTo>
                    <a:lnTo>
                      <a:pt x="368" y="69"/>
                    </a:lnTo>
                    <a:lnTo>
                      <a:pt x="372" y="65"/>
                    </a:lnTo>
                    <a:lnTo>
                      <a:pt x="373" y="64"/>
                    </a:lnTo>
                    <a:lnTo>
                      <a:pt x="381" y="61"/>
                    </a:lnTo>
                    <a:lnTo>
                      <a:pt x="405" y="52"/>
                    </a:lnTo>
                    <a:lnTo>
                      <a:pt x="425" y="46"/>
                    </a:lnTo>
                    <a:lnTo>
                      <a:pt x="426" y="44"/>
                    </a:lnTo>
                    <a:lnTo>
                      <a:pt x="433" y="43"/>
                    </a:lnTo>
                    <a:lnTo>
                      <a:pt x="454" y="39"/>
                    </a:lnTo>
                    <a:lnTo>
                      <a:pt x="471" y="36"/>
                    </a:lnTo>
                    <a:lnTo>
                      <a:pt x="473" y="35"/>
                    </a:lnTo>
                    <a:lnTo>
                      <a:pt x="474" y="34"/>
                    </a:lnTo>
                    <a:lnTo>
                      <a:pt x="478" y="27"/>
                    </a:lnTo>
                    <a:lnTo>
                      <a:pt x="482" y="23"/>
                    </a:lnTo>
                    <a:lnTo>
                      <a:pt x="483" y="22"/>
                    </a:lnTo>
                    <a:lnTo>
                      <a:pt x="486" y="22"/>
                    </a:lnTo>
                    <a:lnTo>
                      <a:pt x="495" y="18"/>
                    </a:lnTo>
                    <a:lnTo>
                      <a:pt x="518" y="10"/>
                    </a:lnTo>
                    <a:lnTo>
                      <a:pt x="543" y="3"/>
                    </a:lnTo>
                    <a:lnTo>
                      <a:pt x="550" y="0"/>
                    </a:lnTo>
                    <a:lnTo>
                      <a:pt x="556" y="0"/>
                    </a:lnTo>
                    <a:lnTo>
                      <a:pt x="560" y="0"/>
                    </a:lnTo>
                    <a:lnTo>
                      <a:pt x="563" y="2"/>
                    </a:lnTo>
                    <a:lnTo>
                      <a:pt x="564" y="3"/>
                    </a:lnTo>
                    <a:lnTo>
                      <a:pt x="564" y="4"/>
                    </a:lnTo>
                    <a:lnTo>
                      <a:pt x="564" y="7"/>
                    </a:lnTo>
                    <a:lnTo>
                      <a:pt x="563" y="10"/>
                    </a:lnTo>
                    <a:lnTo>
                      <a:pt x="560" y="15"/>
                    </a:lnTo>
                    <a:lnTo>
                      <a:pt x="552" y="28"/>
                    </a:lnTo>
                    <a:lnTo>
                      <a:pt x="528" y="68"/>
                    </a:lnTo>
                    <a:lnTo>
                      <a:pt x="528" y="68"/>
                    </a:lnTo>
                    <a:lnTo>
                      <a:pt x="522" y="81"/>
                    </a:lnTo>
                    <a:lnTo>
                      <a:pt x="508" y="107"/>
                    </a:lnTo>
                    <a:lnTo>
                      <a:pt x="486" y="160"/>
                    </a:lnTo>
                    <a:lnTo>
                      <a:pt x="470" y="199"/>
                    </a:lnTo>
                    <a:lnTo>
                      <a:pt x="469" y="205"/>
                    </a:lnTo>
                    <a:lnTo>
                      <a:pt x="467" y="205"/>
                    </a:lnTo>
                    <a:lnTo>
                      <a:pt x="469" y="205"/>
                    </a:lnTo>
                    <a:lnTo>
                      <a:pt x="467" y="205"/>
                    </a:lnTo>
                    <a:lnTo>
                      <a:pt x="469" y="205"/>
                    </a:lnTo>
                    <a:lnTo>
                      <a:pt x="469" y="205"/>
                    </a:lnTo>
                    <a:close/>
                  </a:path>
                </a:pathLst>
              </a:custGeom>
              <a:solidFill>
                <a:srgbClr val="8CF5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4" name="Freeform 464"/>
              <p:cNvSpPr>
                <a:spLocks/>
              </p:cNvSpPr>
              <p:nvPr/>
            </p:nvSpPr>
            <p:spPr bwMode="auto">
              <a:xfrm>
                <a:off x="4431" y="2354"/>
                <a:ext cx="188" cy="81"/>
              </a:xfrm>
              <a:custGeom>
                <a:avLst/>
                <a:gdLst/>
                <a:ahLst/>
                <a:cxnLst>
                  <a:cxn ang="0">
                    <a:pos x="454" y="181"/>
                  </a:cxn>
                  <a:cxn ang="0">
                    <a:pos x="438" y="187"/>
                  </a:cxn>
                  <a:cxn ang="0">
                    <a:pos x="372" y="193"/>
                  </a:cxn>
                  <a:cxn ang="0">
                    <a:pos x="337" y="190"/>
                  </a:cxn>
                  <a:cxn ang="0">
                    <a:pos x="262" y="195"/>
                  </a:cxn>
                  <a:cxn ang="0">
                    <a:pos x="210" y="197"/>
                  </a:cxn>
                  <a:cxn ang="0">
                    <a:pos x="170" y="201"/>
                  </a:cxn>
                  <a:cxn ang="0">
                    <a:pos x="68" y="218"/>
                  </a:cxn>
                  <a:cxn ang="0">
                    <a:pos x="40" y="225"/>
                  </a:cxn>
                  <a:cxn ang="0">
                    <a:pos x="8" y="235"/>
                  </a:cxn>
                  <a:cxn ang="0">
                    <a:pos x="1" y="241"/>
                  </a:cxn>
                  <a:cxn ang="0">
                    <a:pos x="1" y="242"/>
                  </a:cxn>
                  <a:cxn ang="0">
                    <a:pos x="16" y="230"/>
                  </a:cxn>
                  <a:cxn ang="0">
                    <a:pos x="49" y="205"/>
                  </a:cxn>
                  <a:cxn ang="0">
                    <a:pos x="68" y="191"/>
                  </a:cxn>
                  <a:cxn ang="0">
                    <a:pos x="223" y="122"/>
                  </a:cxn>
                  <a:cxn ang="0">
                    <a:pos x="303" y="95"/>
                  </a:cxn>
                  <a:cxn ang="0">
                    <a:pos x="311" y="89"/>
                  </a:cxn>
                  <a:cxn ang="0">
                    <a:pos x="316" y="84"/>
                  </a:cxn>
                  <a:cxn ang="0">
                    <a:pos x="344" y="79"/>
                  </a:cxn>
                  <a:cxn ang="0">
                    <a:pos x="362" y="75"/>
                  </a:cxn>
                  <a:cxn ang="0">
                    <a:pos x="368" y="69"/>
                  </a:cxn>
                  <a:cxn ang="0">
                    <a:pos x="373" y="64"/>
                  </a:cxn>
                  <a:cxn ang="0">
                    <a:pos x="405" y="52"/>
                  </a:cxn>
                  <a:cxn ang="0">
                    <a:pos x="426" y="44"/>
                  </a:cxn>
                  <a:cxn ang="0">
                    <a:pos x="454" y="39"/>
                  </a:cxn>
                  <a:cxn ang="0">
                    <a:pos x="473" y="35"/>
                  </a:cxn>
                  <a:cxn ang="0">
                    <a:pos x="478" y="27"/>
                  </a:cxn>
                  <a:cxn ang="0">
                    <a:pos x="483" y="22"/>
                  </a:cxn>
                  <a:cxn ang="0">
                    <a:pos x="495" y="18"/>
                  </a:cxn>
                  <a:cxn ang="0">
                    <a:pos x="543" y="3"/>
                  </a:cxn>
                  <a:cxn ang="0">
                    <a:pos x="556" y="0"/>
                  </a:cxn>
                  <a:cxn ang="0">
                    <a:pos x="562" y="2"/>
                  </a:cxn>
                  <a:cxn ang="0">
                    <a:pos x="563" y="10"/>
                  </a:cxn>
                  <a:cxn ang="0">
                    <a:pos x="551" y="28"/>
                  </a:cxn>
                  <a:cxn ang="0">
                    <a:pos x="526" y="68"/>
                  </a:cxn>
                  <a:cxn ang="0">
                    <a:pos x="504" y="104"/>
                  </a:cxn>
                  <a:cxn ang="0">
                    <a:pos x="462" y="173"/>
                  </a:cxn>
                  <a:cxn ang="0">
                    <a:pos x="458" y="177"/>
                  </a:cxn>
                  <a:cxn ang="0">
                    <a:pos x="458" y="177"/>
                  </a:cxn>
                  <a:cxn ang="0">
                    <a:pos x="459" y="177"/>
                  </a:cxn>
                </a:cxnLst>
                <a:rect l="0" t="0" r="r" b="b"/>
                <a:pathLst>
                  <a:path w="563" h="242">
                    <a:moveTo>
                      <a:pt x="459" y="177"/>
                    </a:moveTo>
                    <a:lnTo>
                      <a:pt x="454" y="181"/>
                    </a:lnTo>
                    <a:lnTo>
                      <a:pt x="446" y="185"/>
                    </a:lnTo>
                    <a:lnTo>
                      <a:pt x="438" y="187"/>
                    </a:lnTo>
                    <a:lnTo>
                      <a:pt x="417" y="191"/>
                    </a:lnTo>
                    <a:lnTo>
                      <a:pt x="372" y="193"/>
                    </a:lnTo>
                    <a:lnTo>
                      <a:pt x="349" y="189"/>
                    </a:lnTo>
                    <a:lnTo>
                      <a:pt x="337" y="190"/>
                    </a:lnTo>
                    <a:lnTo>
                      <a:pt x="313" y="191"/>
                    </a:lnTo>
                    <a:lnTo>
                      <a:pt x="262" y="195"/>
                    </a:lnTo>
                    <a:lnTo>
                      <a:pt x="218" y="197"/>
                    </a:lnTo>
                    <a:lnTo>
                      <a:pt x="210" y="197"/>
                    </a:lnTo>
                    <a:lnTo>
                      <a:pt x="195" y="198"/>
                    </a:lnTo>
                    <a:lnTo>
                      <a:pt x="170" y="201"/>
                    </a:lnTo>
                    <a:lnTo>
                      <a:pt x="121" y="207"/>
                    </a:lnTo>
                    <a:lnTo>
                      <a:pt x="68" y="218"/>
                    </a:lnTo>
                    <a:lnTo>
                      <a:pt x="54" y="221"/>
                    </a:lnTo>
                    <a:lnTo>
                      <a:pt x="40" y="225"/>
                    </a:lnTo>
                    <a:lnTo>
                      <a:pt x="20" y="230"/>
                    </a:lnTo>
                    <a:lnTo>
                      <a:pt x="8" y="235"/>
                    </a:lnTo>
                    <a:lnTo>
                      <a:pt x="3" y="239"/>
                    </a:lnTo>
                    <a:lnTo>
                      <a:pt x="1" y="241"/>
                    </a:lnTo>
                    <a:lnTo>
                      <a:pt x="0" y="242"/>
                    </a:lnTo>
                    <a:lnTo>
                      <a:pt x="1" y="242"/>
                    </a:lnTo>
                    <a:lnTo>
                      <a:pt x="5" y="238"/>
                    </a:lnTo>
                    <a:lnTo>
                      <a:pt x="16" y="230"/>
                    </a:lnTo>
                    <a:lnTo>
                      <a:pt x="35" y="217"/>
                    </a:lnTo>
                    <a:lnTo>
                      <a:pt x="49" y="205"/>
                    </a:lnTo>
                    <a:lnTo>
                      <a:pt x="53" y="201"/>
                    </a:lnTo>
                    <a:lnTo>
                      <a:pt x="68" y="191"/>
                    </a:lnTo>
                    <a:lnTo>
                      <a:pt x="113" y="168"/>
                    </a:lnTo>
                    <a:lnTo>
                      <a:pt x="223" y="122"/>
                    </a:lnTo>
                    <a:lnTo>
                      <a:pt x="299" y="97"/>
                    </a:lnTo>
                    <a:lnTo>
                      <a:pt x="303" y="95"/>
                    </a:lnTo>
                    <a:lnTo>
                      <a:pt x="304" y="93"/>
                    </a:lnTo>
                    <a:lnTo>
                      <a:pt x="311" y="89"/>
                    </a:lnTo>
                    <a:lnTo>
                      <a:pt x="315" y="85"/>
                    </a:lnTo>
                    <a:lnTo>
                      <a:pt x="316" y="84"/>
                    </a:lnTo>
                    <a:lnTo>
                      <a:pt x="323" y="83"/>
                    </a:lnTo>
                    <a:lnTo>
                      <a:pt x="344" y="79"/>
                    </a:lnTo>
                    <a:lnTo>
                      <a:pt x="361" y="76"/>
                    </a:lnTo>
                    <a:lnTo>
                      <a:pt x="362" y="75"/>
                    </a:lnTo>
                    <a:lnTo>
                      <a:pt x="364" y="73"/>
                    </a:lnTo>
                    <a:lnTo>
                      <a:pt x="368" y="69"/>
                    </a:lnTo>
                    <a:lnTo>
                      <a:pt x="372" y="65"/>
                    </a:lnTo>
                    <a:lnTo>
                      <a:pt x="373" y="64"/>
                    </a:lnTo>
                    <a:lnTo>
                      <a:pt x="381" y="61"/>
                    </a:lnTo>
                    <a:lnTo>
                      <a:pt x="405" y="52"/>
                    </a:lnTo>
                    <a:lnTo>
                      <a:pt x="425" y="46"/>
                    </a:lnTo>
                    <a:lnTo>
                      <a:pt x="426" y="44"/>
                    </a:lnTo>
                    <a:lnTo>
                      <a:pt x="433" y="43"/>
                    </a:lnTo>
                    <a:lnTo>
                      <a:pt x="454" y="39"/>
                    </a:lnTo>
                    <a:lnTo>
                      <a:pt x="471" y="36"/>
                    </a:lnTo>
                    <a:lnTo>
                      <a:pt x="473" y="35"/>
                    </a:lnTo>
                    <a:lnTo>
                      <a:pt x="474" y="34"/>
                    </a:lnTo>
                    <a:lnTo>
                      <a:pt x="478" y="27"/>
                    </a:lnTo>
                    <a:lnTo>
                      <a:pt x="482" y="23"/>
                    </a:lnTo>
                    <a:lnTo>
                      <a:pt x="483" y="22"/>
                    </a:lnTo>
                    <a:lnTo>
                      <a:pt x="486" y="22"/>
                    </a:lnTo>
                    <a:lnTo>
                      <a:pt x="495" y="18"/>
                    </a:lnTo>
                    <a:lnTo>
                      <a:pt x="518" y="10"/>
                    </a:lnTo>
                    <a:lnTo>
                      <a:pt x="543" y="3"/>
                    </a:lnTo>
                    <a:lnTo>
                      <a:pt x="550" y="0"/>
                    </a:lnTo>
                    <a:lnTo>
                      <a:pt x="556" y="0"/>
                    </a:lnTo>
                    <a:lnTo>
                      <a:pt x="560" y="0"/>
                    </a:lnTo>
                    <a:lnTo>
                      <a:pt x="562" y="2"/>
                    </a:lnTo>
                    <a:lnTo>
                      <a:pt x="563" y="7"/>
                    </a:lnTo>
                    <a:lnTo>
                      <a:pt x="563" y="10"/>
                    </a:lnTo>
                    <a:lnTo>
                      <a:pt x="560" y="15"/>
                    </a:lnTo>
                    <a:lnTo>
                      <a:pt x="551" y="28"/>
                    </a:lnTo>
                    <a:lnTo>
                      <a:pt x="526" y="68"/>
                    </a:lnTo>
                    <a:lnTo>
                      <a:pt x="526" y="68"/>
                    </a:lnTo>
                    <a:lnTo>
                      <a:pt x="518" y="80"/>
                    </a:lnTo>
                    <a:lnTo>
                      <a:pt x="504" y="104"/>
                    </a:lnTo>
                    <a:lnTo>
                      <a:pt x="481" y="145"/>
                    </a:lnTo>
                    <a:lnTo>
                      <a:pt x="462" y="173"/>
                    </a:lnTo>
                    <a:lnTo>
                      <a:pt x="459" y="177"/>
                    </a:lnTo>
                    <a:lnTo>
                      <a:pt x="458" y="177"/>
                    </a:lnTo>
                    <a:lnTo>
                      <a:pt x="459" y="177"/>
                    </a:lnTo>
                    <a:lnTo>
                      <a:pt x="458" y="177"/>
                    </a:lnTo>
                    <a:lnTo>
                      <a:pt x="459" y="177"/>
                    </a:lnTo>
                    <a:lnTo>
                      <a:pt x="459" y="177"/>
                    </a:lnTo>
                    <a:close/>
                  </a:path>
                </a:pathLst>
              </a:custGeom>
              <a:solidFill>
                <a:srgbClr val="94F5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5" name="Freeform 465"/>
              <p:cNvSpPr>
                <a:spLocks/>
              </p:cNvSpPr>
              <p:nvPr/>
            </p:nvSpPr>
            <p:spPr bwMode="auto">
              <a:xfrm>
                <a:off x="4432" y="2354"/>
                <a:ext cx="187" cy="81"/>
              </a:xfrm>
              <a:custGeom>
                <a:avLst/>
                <a:gdLst/>
                <a:ahLst/>
                <a:cxnLst>
                  <a:cxn ang="0">
                    <a:pos x="444" y="153"/>
                  </a:cxn>
                  <a:cxn ang="0">
                    <a:pos x="417" y="158"/>
                  </a:cxn>
                  <a:cxn ang="0">
                    <a:pos x="342" y="165"/>
                  </a:cxn>
                  <a:cxn ang="0">
                    <a:pos x="304" y="173"/>
                  </a:cxn>
                  <a:cxn ang="0">
                    <a:pos x="210" y="189"/>
                  </a:cxn>
                  <a:cxn ang="0">
                    <a:pos x="189" y="191"/>
                  </a:cxn>
                  <a:cxn ang="0">
                    <a:pos x="120" y="201"/>
                  </a:cxn>
                  <a:cxn ang="0">
                    <a:pos x="56" y="214"/>
                  </a:cxn>
                  <a:cxn ang="0">
                    <a:pos x="22" y="225"/>
                  </a:cxn>
                  <a:cxn ang="0">
                    <a:pos x="3" y="237"/>
                  </a:cxn>
                  <a:cxn ang="0">
                    <a:pos x="0" y="242"/>
                  </a:cxn>
                  <a:cxn ang="0">
                    <a:pos x="15" y="230"/>
                  </a:cxn>
                  <a:cxn ang="0">
                    <a:pos x="48" y="205"/>
                  </a:cxn>
                  <a:cxn ang="0">
                    <a:pos x="67" y="191"/>
                  </a:cxn>
                  <a:cxn ang="0">
                    <a:pos x="222" y="122"/>
                  </a:cxn>
                  <a:cxn ang="0">
                    <a:pos x="302" y="95"/>
                  </a:cxn>
                  <a:cxn ang="0">
                    <a:pos x="310" y="89"/>
                  </a:cxn>
                  <a:cxn ang="0">
                    <a:pos x="315" y="84"/>
                  </a:cxn>
                  <a:cxn ang="0">
                    <a:pos x="343" y="79"/>
                  </a:cxn>
                  <a:cxn ang="0">
                    <a:pos x="361" y="75"/>
                  </a:cxn>
                  <a:cxn ang="0">
                    <a:pos x="367" y="69"/>
                  </a:cxn>
                  <a:cxn ang="0">
                    <a:pos x="372" y="64"/>
                  </a:cxn>
                  <a:cxn ang="0">
                    <a:pos x="404" y="52"/>
                  </a:cxn>
                  <a:cxn ang="0">
                    <a:pos x="425" y="44"/>
                  </a:cxn>
                  <a:cxn ang="0">
                    <a:pos x="453" y="39"/>
                  </a:cxn>
                  <a:cxn ang="0">
                    <a:pos x="472" y="35"/>
                  </a:cxn>
                  <a:cxn ang="0">
                    <a:pos x="477" y="27"/>
                  </a:cxn>
                  <a:cxn ang="0">
                    <a:pos x="482" y="22"/>
                  </a:cxn>
                  <a:cxn ang="0">
                    <a:pos x="494" y="18"/>
                  </a:cxn>
                  <a:cxn ang="0">
                    <a:pos x="542" y="3"/>
                  </a:cxn>
                  <a:cxn ang="0">
                    <a:pos x="555" y="0"/>
                  </a:cxn>
                  <a:cxn ang="0">
                    <a:pos x="561" y="2"/>
                  </a:cxn>
                  <a:cxn ang="0">
                    <a:pos x="562" y="4"/>
                  </a:cxn>
                  <a:cxn ang="0">
                    <a:pos x="561" y="10"/>
                  </a:cxn>
                  <a:cxn ang="0">
                    <a:pos x="549" y="28"/>
                  </a:cxn>
                  <a:cxn ang="0">
                    <a:pos x="523" y="68"/>
                  </a:cxn>
                  <a:cxn ang="0">
                    <a:pos x="502" y="100"/>
                  </a:cxn>
                  <a:cxn ang="0">
                    <a:pos x="453" y="146"/>
                  </a:cxn>
                  <a:cxn ang="0">
                    <a:pos x="449" y="149"/>
                  </a:cxn>
                  <a:cxn ang="0">
                    <a:pos x="449" y="149"/>
                  </a:cxn>
                  <a:cxn ang="0">
                    <a:pos x="450" y="149"/>
                  </a:cxn>
                </a:cxnLst>
                <a:rect l="0" t="0" r="r" b="b"/>
                <a:pathLst>
                  <a:path w="562" h="242">
                    <a:moveTo>
                      <a:pt x="450" y="149"/>
                    </a:moveTo>
                    <a:lnTo>
                      <a:pt x="444" y="153"/>
                    </a:lnTo>
                    <a:lnTo>
                      <a:pt x="436" y="154"/>
                    </a:lnTo>
                    <a:lnTo>
                      <a:pt x="417" y="158"/>
                    </a:lnTo>
                    <a:lnTo>
                      <a:pt x="373" y="164"/>
                    </a:lnTo>
                    <a:lnTo>
                      <a:pt x="342" y="165"/>
                    </a:lnTo>
                    <a:lnTo>
                      <a:pt x="330" y="168"/>
                    </a:lnTo>
                    <a:lnTo>
                      <a:pt x="304" y="173"/>
                    </a:lnTo>
                    <a:lnTo>
                      <a:pt x="253" y="182"/>
                    </a:lnTo>
                    <a:lnTo>
                      <a:pt x="210" y="189"/>
                    </a:lnTo>
                    <a:lnTo>
                      <a:pt x="202" y="189"/>
                    </a:lnTo>
                    <a:lnTo>
                      <a:pt x="189" y="191"/>
                    </a:lnTo>
                    <a:lnTo>
                      <a:pt x="165" y="194"/>
                    </a:lnTo>
                    <a:lnTo>
                      <a:pt x="120" y="201"/>
                    </a:lnTo>
                    <a:lnTo>
                      <a:pt x="69" y="211"/>
                    </a:lnTo>
                    <a:lnTo>
                      <a:pt x="56" y="214"/>
                    </a:lnTo>
                    <a:lnTo>
                      <a:pt x="41" y="218"/>
                    </a:lnTo>
                    <a:lnTo>
                      <a:pt x="22" y="225"/>
                    </a:lnTo>
                    <a:lnTo>
                      <a:pt x="10" y="231"/>
                    </a:lnTo>
                    <a:lnTo>
                      <a:pt x="3" y="237"/>
                    </a:lnTo>
                    <a:lnTo>
                      <a:pt x="0" y="241"/>
                    </a:lnTo>
                    <a:lnTo>
                      <a:pt x="0" y="242"/>
                    </a:lnTo>
                    <a:lnTo>
                      <a:pt x="4" y="238"/>
                    </a:lnTo>
                    <a:lnTo>
                      <a:pt x="15" y="230"/>
                    </a:lnTo>
                    <a:lnTo>
                      <a:pt x="34" y="217"/>
                    </a:lnTo>
                    <a:lnTo>
                      <a:pt x="48" y="205"/>
                    </a:lnTo>
                    <a:lnTo>
                      <a:pt x="52" y="201"/>
                    </a:lnTo>
                    <a:lnTo>
                      <a:pt x="67" y="191"/>
                    </a:lnTo>
                    <a:lnTo>
                      <a:pt x="112" y="168"/>
                    </a:lnTo>
                    <a:lnTo>
                      <a:pt x="222" y="122"/>
                    </a:lnTo>
                    <a:lnTo>
                      <a:pt x="298" y="97"/>
                    </a:lnTo>
                    <a:lnTo>
                      <a:pt x="302" y="95"/>
                    </a:lnTo>
                    <a:lnTo>
                      <a:pt x="303" y="93"/>
                    </a:lnTo>
                    <a:lnTo>
                      <a:pt x="310" y="89"/>
                    </a:lnTo>
                    <a:lnTo>
                      <a:pt x="314" y="85"/>
                    </a:lnTo>
                    <a:lnTo>
                      <a:pt x="315" y="84"/>
                    </a:lnTo>
                    <a:lnTo>
                      <a:pt x="322" y="83"/>
                    </a:lnTo>
                    <a:lnTo>
                      <a:pt x="343" y="79"/>
                    </a:lnTo>
                    <a:lnTo>
                      <a:pt x="360" y="76"/>
                    </a:lnTo>
                    <a:lnTo>
                      <a:pt x="361" y="75"/>
                    </a:lnTo>
                    <a:lnTo>
                      <a:pt x="363" y="73"/>
                    </a:lnTo>
                    <a:lnTo>
                      <a:pt x="367" y="69"/>
                    </a:lnTo>
                    <a:lnTo>
                      <a:pt x="371" y="65"/>
                    </a:lnTo>
                    <a:lnTo>
                      <a:pt x="372" y="64"/>
                    </a:lnTo>
                    <a:lnTo>
                      <a:pt x="380" y="61"/>
                    </a:lnTo>
                    <a:lnTo>
                      <a:pt x="404" y="52"/>
                    </a:lnTo>
                    <a:lnTo>
                      <a:pt x="424" y="46"/>
                    </a:lnTo>
                    <a:lnTo>
                      <a:pt x="425" y="44"/>
                    </a:lnTo>
                    <a:lnTo>
                      <a:pt x="432" y="43"/>
                    </a:lnTo>
                    <a:lnTo>
                      <a:pt x="453" y="39"/>
                    </a:lnTo>
                    <a:lnTo>
                      <a:pt x="470" y="36"/>
                    </a:lnTo>
                    <a:lnTo>
                      <a:pt x="472" y="35"/>
                    </a:lnTo>
                    <a:lnTo>
                      <a:pt x="473" y="34"/>
                    </a:lnTo>
                    <a:lnTo>
                      <a:pt x="477" y="27"/>
                    </a:lnTo>
                    <a:lnTo>
                      <a:pt x="481" y="23"/>
                    </a:lnTo>
                    <a:lnTo>
                      <a:pt x="482" y="22"/>
                    </a:lnTo>
                    <a:lnTo>
                      <a:pt x="485" y="22"/>
                    </a:lnTo>
                    <a:lnTo>
                      <a:pt x="494" y="18"/>
                    </a:lnTo>
                    <a:lnTo>
                      <a:pt x="517" y="10"/>
                    </a:lnTo>
                    <a:lnTo>
                      <a:pt x="542" y="3"/>
                    </a:lnTo>
                    <a:lnTo>
                      <a:pt x="549" y="0"/>
                    </a:lnTo>
                    <a:lnTo>
                      <a:pt x="555" y="0"/>
                    </a:lnTo>
                    <a:lnTo>
                      <a:pt x="559" y="0"/>
                    </a:lnTo>
                    <a:lnTo>
                      <a:pt x="561" y="2"/>
                    </a:lnTo>
                    <a:lnTo>
                      <a:pt x="562" y="3"/>
                    </a:lnTo>
                    <a:lnTo>
                      <a:pt x="562" y="4"/>
                    </a:lnTo>
                    <a:lnTo>
                      <a:pt x="562" y="7"/>
                    </a:lnTo>
                    <a:lnTo>
                      <a:pt x="561" y="10"/>
                    </a:lnTo>
                    <a:lnTo>
                      <a:pt x="558" y="15"/>
                    </a:lnTo>
                    <a:lnTo>
                      <a:pt x="549" y="28"/>
                    </a:lnTo>
                    <a:lnTo>
                      <a:pt x="523" y="68"/>
                    </a:lnTo>
                    <a:lnTo>
                      <a:pt x="523" y="68"/>
                    </a:lnTo>
                    <a:lnTo>
                      <a:pt x="515" y="80"/>
                    </a:lnTo>
                    <a:lnTo>
                      <a:pt x="502" y="100"/>
                    </a:lnTo>
                    <a:lnTo>
                      <a:pt x="474" y="129"/>
                    </a:lnTo>
                    <a:lnTo>
                      <a:pt x="453" y="146"/>
                    </a:lnTo>
                    <a:lnTo>
                      <a:pt x="450" y="149"/>
                    </a:lnTo>
                    <a:lnTo>
                      <a:pt x="449" y="149"/>
                    </a:lnTo>
                    <a:lnTo>
                      <a:pt x="450" y="149"/>
                    </a:lnTo>
                    <a:lnTo>
                      <a:pt x="449" y="149"/>
                    </a:lnTo>
                    <a:lnTo>
                      <a:pt x="450" y="149"/>
                    </a:lnTo>
                    <a:lnTo>
                      <a:pt x="450" y="149"/>
                    </a:lnTo>
                    <a:close/>
                  </a:path>
                </a:pathLst>
              </a:custGeom>
              <a:solidFill>
                <a:srgbClr val="9EF5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6" name="Freeform 466"/>
              <p:cNvSpPr>
                <a:spLocks/>
              </p:cNvSpPr>
              <p:nvPr/>
            </p:nvSpPr>
            <p:spPr bwMode="auto">
              <a:xfrm>
                <a:off x="4432" y="2354"/>
                <a:ext cx="187" cy="81"/>
              </a:xfrm>
              <a:custGeom>
                <a:avLst/>
                <a:gdLst/>
                <a:ahLst/>
                <a:cxnLst>
                  <a:cxn ang="0">
                    <a:pos x="542" y="3"/>
                  </a:cxn>
                  <a:cxn ang="0">
                    <a:pos x="505" y="14"/>
                  </a:cxn>
                  <a:cxn ang="0">
                    <a:pos x="482" y="22"/>
                  </a:cxn>
                  <a:cxn ang="0">
                    <a:pos x="480" y="24"/>
                  </a:cxn>
                  <a:cxn ang="0">
                    <a:pos x="472" y="35"/>
                  </a:cxn>
                  <a:cxn ang="0">
                    <a:pos x="464" y="38"/>
                  </a:cxn>
                  <a:cxn ang="0">
                    <a:pos x="425" y="44"/>
                  </a:cxn>
                  <a:cxn ang="0">
                    <a:pos x="416" y="48"/>
                  </a:cxn>
                  <a:cxn ang="0">
                    <a:pos x="372" y="64"/>
                  </a:cxn>
                  <a:cxn ang="0">
                    <a:pos x="371" y="65"/>
                  </a:cxn>
                  <a:cxn ang="0">
                    <a:pos x="365" y="71"/>
                  </a:cxn>
                  <a:cxn ang="0">
                    <a:pos x="361" y="75"/>
                  </a:cxn>
                  <a:cxn ang="0">
                    <a:pos x="332" y="81"/>
                  </a:cxn>
                  <a:cxn ang="0">
                    <a:pos x="315" y="84"/>
                  </a:cxn>
                  <a:cxn ang="0">
                    <a:pos x="312" y="87"/>
                  </a:cxn>
                  <a:cxn ang="0">
                    <a:pos x="302" y="95"/>
                  </a:cxn>
                  <a:cxn ang="0">
                    <a:pos x="298" y="97"/>
                  </a:cxn>
                  <a:cxn ang="0">
                    <a:pos x="166" y="145"/>
                  </a:cxn>
                  <a:cxn ang="0">
                    <a:pos x="52" y="201"/>
                  </a:cxn>
                  <a:cxn ang="0">
                    <a:pos x="41" y="210"/>
                  </a:cxn>
                  <a:cxn ang="0">
                    <a:pos x="4" y="238"/>
                  </a:cxn>
                  <a:cxn ang="0">
                    <a:pos x="0" y="239"/>
                  </a:cxn>
                  <a:cxn ang="0">
                    <a:pos x="11" y="227"/>
                  </a:cxn>
                  <a:cxn ang="0">
                    <a:pos x="44" y="211"/>
                  </a:cxn>
                  <a:cxn ang="0">
                    <a:pos x="72" y="205"/>
                  </a:cxn>
                  <a:cxn ang="0">
                    <a:pos x="138" y="190"/>
                  </a:cxn>
                  <a:cxn ang="0">
                    <a:pos x="195" y="181"/>
                  </a:cxn>
                  <a:cxn ang="0">
                    <a:pos x="221" y="177"/>
                  </a:cxn>
                  <a:cxn ang="0">
                    <a:pos x="322" y="146"/>
                  </a:cxn>
                  <a:cxn ang="0">
                    <a:pos x="340" y="140"/>
                  </a:cxn>
                  <a:cxn ang="0">
                    <a:pos x="397" y="130"/>
                  </a:cxn>
                  <a:cxn ang="0">
                    <a:pos x="442" y="121"/>
                  </a:cxn>
                  <a:cxn ang="0">
                    <a:pos x="456" y="117"/>
                  </a:cxn>
                  <a:cxn ang="0">
                    <a:pos x="514" y="80"/>
                  </a:cxn>
                  <a:cxn ang="0">
                    <a:pos x="527" y="57"/>
                  </a:cxn>
                  <a:cxn ang="0">
                    <a:pos x="559" y="10"/>
                  </a:cxn>
                  <a:cxn ang="0">
                    <a:pos x="562" y="3"/>
                  </a:cxn>
                  <a:cxn ang="0">
                    <a:pos x="559" y="0"/>
                  </a:cxn>
                  <a:cxn ang="0">
                    <a:pos x="555" y="0"/>
                  </a:cxn>
                  <a:cxn ang="0">
                    <a:pos x="549" y="0"/>
                  </a:cxn>
                  <a:cxn ang="0">
                    <a:pos x="549" y="0"/>
                  </a:cxn>
                  <a:cxn ang="0">
                    <a:pos x="549" y="0"/>
                  </a:cxn>
                </a:cxnLst>
                <a:rect l="0" t="0" r="r" b="b"/>
                <a:pathLst>
                  <a:path w="562" h="242">
                    <a:moveTo>
                      <a:pt x="549" y="0"/>
                    </a:moveTo>
                    <a:lnTo>
                      <a:pt x="542" y="3"/>
                    </a:lnTo>
                    <a:lnTo>
                      <a:pt x="529" y="6"/>
                    </a:lnTo>
                    <a:lnTo>
                      <a:pt x="505" y="14"/>
                    </a:lnTo>
                    <a:lnTo>
                      <a:pt x="485" y="22"/>
                    </a:lnTo>
                    <a:lnTo>
                      <a:pt x="482" y="22"/>
                    </a:lnTo>
                    <a:lnTo>
                      <a:pt x="481" y="23"/>
                    </a:lnTo>
                    <a:lnTo>
                      <a:pt x="480" y="24"/>
                    </a:lnTo>
                    <a:lnTo>
                      <a:pt x="476" y="31"/>
                    </a:lnTo>
                    <a:lnTo>
                      <a:pt x="472" y="35"/>
                    </a:lnTo>
                    <a:lnTo>
                      <a:pt x="472" y="35"/>
                    </a:lnTo>
                    <a:lnTo>
                      <a:pt x="464" y="38"/>
                    </a:lnTo>
                    <a:lnTo>
                      <a:pt x="442" y="42"/>
                    </a:lnTo>
                    <a:lnTo>
                      <a:pt x="425" y="44"/>
                    </a:lnTo>
                    <a:lnTo>
                      <a:pt x="425" y="44"/>
                    </a:lnTo>
                    <a:lnTo>
                      <a:pt x="416" y="48"/>
                    </a:lnTo>
                    <a:lnTo>
                      <a:pt x="392" y="57"/>
                    </a:lnTo>
                    <a:lnTo>
                      <a:pt x="372" y="64"/>
                    </a:lnTo>
                    <a:lnTo>
                      <a:pt x="372" y="64"/>
                    </a:lnTo>
                    <a:lnTo>
                      <a:pt x="371" y="65"/>
                    </a:lnTo>
                    <a:lnTo>
                      <a:pt x="369" y="67"/>
                    </a:lnTo>
                    <a:lnTo>
                      <a:pt x="365" y="71"/>
                    </a:lnTo>
                    <a:lnTo>
                      <a:pt x="361" y="75"/>
                    </a:lnTo>
                    <a:lnTo>
                      <a:pt x="361" y="75"/>
                    </a:lnTo>
                    <a:lnTo>
                      <a:pt x="353" y="77"/>
                    </a:lnTo>
                    <a:lnTo>
                      <a:pt x="332" y="81"/>
                    </a:lnTo>
                    <a:lnTo>
                      <a:pt x="315" y="84"/>
                    </a:lnTo>
                    <a:lnTo>
                      <a:pt x="315" y="84"/>
                    </a:lnTo>
                    <a:lnTo>
                      <a:pt x="314" y="85"/>
                    </a:lnTo>
                    <a:lnTo>
                      <a:pt x="312" y="87"/>
                    </a:lnTo>
                    <a:lnTo>
                      <a:pt x="306" y="91"/>
                    </a:lnTo>
                    <a:lnTo>
                      <a:pt x="302" y="95"/>
                    </a:lnTo>
                    <a:lnTo>
                      <a:pt x="302" y="95"/>
                    </a:lnTo>
                    <a:lnTo>
                      <a:pt x="298" y="97"/>
                    </a:lnTo>
                    <a:lnTo>
                      <a:pt x="268" y="107"/>
                    </a:lnTo>
                    <a:lnTo>
                      <a:pt x="166" y="145"/>
                    </a:lnTo>
                    <a:lnTo>
                      <a:pt x="67" y="191"/>
                    </a:lnTo>
                    <a:lnTo>
                      <a:pt x="52" y="201"/>
                    </a:lnTo>
                    <a:lnTo>
                      <a:pt x="48" y="205"/>
                    </a:lnTo>
                    <a:lnTo>
                      <a:pt x="41" y="210"/>
                    </a:lnTo>
                    <a:lnTo>
                      <a:pt x="24" y="223"/>
                    </a:lnTo>
                    <a:lnTo>
                      <a:pt x="4" y="238"/>
                    </a:lnTo>
                    <a:lnTo>
                      <a:pt x="0" y="242"/>
                    </a:lnTo>
                    <a:lnTo>
                      <a:pt x="0" y="239"/>
                    </a:lnTo>
                    <a:lnTo>
                      <a:pt x="3" y="234"/>
                    </a:lnTo>
                    <a:lnTo>
                      <a:pt x="11" y="227"/>
                    </a:lnTo>
                    <a:lnTo>
                      <a:pt x="24" y="219"/>
                    </a:lnTo>
                    <a:lnTo>
                      <a:pt x="44" y="211"/>
                    </a:lnTo>
                    <a:lnTo>
                      <a:pt x="59" y="207"/>
                    </a:lnTo>
                    <a:lnTo>
                      <a:pt x="72" y="205"/>
                    </a:lnTo>
                    <a:lnTo>
                      <a:pt x="97" y="199"/>
                    </a:lnTo>
                    <a:lnTo>
                      <a:pt x="138" y="190"/>
                    </a:lnTo>
                    <a:lnTo>
                      <a:pt x="182" y="184"/>
                    </a:lnTo>
                    <a:lnTo>
                      <a:pt x="195" y="181"/>
                    </a:lnTo>
                    <a:lnTo>
                      <a:pt x="202" y="181"/>
                    </a:lnTo>
                    <a:lnTo>
                      <a:pt x="221" y="177"/>
                    </a:lnTo>
                    <a:lnTo>
                      <a:pt x="270" y="162"/>
                    </a:lnTo>
                    <a:lnTo>
                      <a:pt x="322" y="146"/>
                    </a:lnTo>
                    <a:lnTo>
                      <a:pt x="335" y="141"/>
                    </a:lnTo>
                    <a:lnTo>
                      <a:pt x="340" y="140"/>
                    </a:lnTo>
                    <a:lnTo>
                      <a:pt x="356" y="137"/>
                    </a:lnTo>
                    <a:lnTo>
                      <a:pt x="397" y="130"/>
                    </a:lnTo>
                    <a:lnTo>
                      <a:pt x="436" y="124"/>
                    </a:lnTo>
                    <a:lnTo>
                      <a:pt x="442" y="121"/>
                    </a:lnTo>
                    <a:lnTo>
                      <a:pt x="445" y="121"/>
                    </a:lnTo>
                    <a:lnTo>
                      <a:pt x="456" y="117"/>
                    </a:lnTo>
                    <a:lnTo>
                      <a:pt x="484" y="107"/>
                    </a:lnTo>
                    <a:lnTo>
                      <a:pt x="514" y="80"/>
                    </a:lnTo>
                    <a:lnTo>
                      <a:pt x="522" y="68"/>
                    </a:lnTo>
                    <a:lnTo>
                      <a:pt x="527" y="57"/>
                    </a:lnTo>
                    <a:lnTo>
                      <a:pt x="541" y="38"/>
                    </a:lnTo>
                    <a:lnTo>
                      <a:pt x="559" y="10"/>
                    </a:lnTo>
                    <a:lnTo>
                      <a:pt x="562" y="4"/>
                    </a:lnTo>
                    <a:lnTo>
                      <a:pt x="562" y="3"/>
                    </a:lnTo>
                    <a:lnTo>
                      <a:pt x="562" y="2"/>
                    </a:lnTo>
                    <a:lnTo>
                      <a:pt x="559" y="0"/>
                    </a:lnTo>
                    <a:lnTo>
                      <a:pt x="558" y="0"/>
                    </a:lnTo>
                    <a:lnTo>
                      <a:pt x="555" y="0"/>
                    </a:lnTo>
                    <a:lnTo>
                      <a:pt x="549" y="0"/>
                    </a:lnTo>
                    <a:lnTo>
                      <a:pt x="549" y="0"/>
                    </a:lnTo>
                    <a:lnTo>
                      <a:pt x="547" y="0"/>
                    </a:lnTo>
                    <a:lnTo>
                      <a:pt x="549" y="0"/>
                    </a:lnTo>
                    <a:lnTo>
                      <a:pt x="547" y="0"/>
                    </a:lnTo>
                    <a:lnTo>
                      <a:pt x="549" y="0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A6FA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7" name="Freeform 467"/>
              <p:cNvSpPr>
                <a:spLocks/>
              </p:cNvSpPr>
              <p:nvPr/>
            </p:nvSpPr>
            <p:spPr bwMode="auto">
              <a:xfrm>
                <a:off x="4438" y="2405"/>
                <a:ext cx="52" cy="89"/>
              </a:xfrm>
              <a:custGeom>
                <a:avLst/>
                <a:gdLst/>
                <a:ahLst/>
                <a:cxnLst>
                  <a:cxn ang="0">
                    <a:pos x="44" y="267"/>
                  </a:cxn>
                  <a:cxn ang="0">
                    <a:pos x="44" y="264"/>
                  </a:cxn>
                  <a:cxn ang="0">
                    <a:pos x="52" y="236"/>
                  </a:cxn>
                  <a:cxn ang="0">
                    <a:pos x="86" y="133"/>
                  </a:cxn>
                  <a:cxn ang="0">
                    <a:pos x="141" y="22"/>
                  </a:cxn>
                  <a:cxn ang="0">
                    <a:pos x="157" y="0"/>
                  </a:cxn>
                  <a:cxn ang="0">
                    <a:pos x="154" y="3"/>
                  </a:cxn>
                  <a:cxn ang="0">
                    <a:pos x="138" y="23"/>
                  </a:cxn>
                  <a:cxn ang="0">
                    <a:pos x="78" y="106"/>
                  </a:cxn>
                  <a:cxn ang="0">
                    <a:pos x="12" y="229"/>
                  </a:cxn>
                  <a:cxn ang="0">
                    <a:pos x="0" y="260"/>
                  </a:cxn>
                  <a:cxn ang="0">
                    <a:pos x="7" y="262"/>
                  </a:cxn>
                  <a:cxn ang="0">
                    <a:pos x="26" y="266"/>
                  </a:cxn>
                  <a:cxn ang="0">
                    <a:pos x="42" y="267"/>
                  </a:cxn>
                  <a:cxn ang="0">
                    <a:pos x="44" y="267"/>
                  </a:cxn>
                  <a:cxn ang="0">
                    <a:pos x="42" y="267"/>
                  </a:cxn>
                  <a:cxn ang="0">
                    <a:pos x="44" y="267"/>
                  </a:cxn>
                  <a:cxn ang="0">
                    <a:pos x="42" y="267"/>
                  </a:cxn>
                  <a:cxn ang="0">
                    <a:pos x="44" y="267"/>
                  </a:cxn>
                  <a:cxn ang="0">
                    <a:pos x="44" y="267"/>
                  </a:cxn>
                </a:cxnLst>
                <a:rect l="0" t="0" r="r" b="b"/>
                <a:pathLst>
                  <a:path w="157" h="267">
                    <a:moveTo>
                      <a:pt x="44" y="267"/>
                    </a:moveTo>
                    <a:lnTo>
                      <a:pt x="44" y="264"/>
                    </a:lnTo>
                    <a:lnTo>
                      <a:pt x="52" y="236"/>
                    </a:lnTo>
                    <a:lnTo>
                      <a:pt x="86" y="133"/>
                    </a:lnTo>
                    <a:lnTo>
                      <a:pt x="141" y="22"/>
                    </a:lnTo>
                    <a:lnTo>
                      <a:pt x="157" y="0"/>
                    </a:lnTo>
                    <a:lnTo>
                      <a:pt x="154" y="3"/>
                    </a:lnTo>
                    <a:lnTo>
                      <a:pt x="138" y="23"/>
                    </a:lnTo>
                    <a:lnTo>
                      <a:pt x="78" y="106"/>
                    </a:lnTo>
                    <a:lnTo>
                      <a:pt x="12" y="229"/>
                    </a:lnTo>
                    <a:lnTo>
                      <a:pt x="0" y="260"/>
                    </a:lnTo>
                    <a:lnTo>
                      <a:pt x="7" y="262"/>
                    </a:lnTo>
                    <a:lnTo>
                      <a:pt x="26" y="266"/>
                    </a:lnTo>
                    <a:lnTo>
                      <a:pt x="42" y="267"/>
                    </a:lnTo>
                    <a:lnTo>
                      <a:pt x="44" y="267"/>
                    </a:lnTo>
                    <a:lnTo>
                      <a:pt x="42" y="267"/>
                    </a:lnTo>
                    <a:lnTo>
                      <a:pt x="44" y="267"/>
                    </a:lnTo>
                    <a:lnTo>
                      <a:pt x="42" y="267"/>
                    </a:lnTo>
                    <a:lnTo>
                      <a:pt x="44" y="267"/>
                    </a:lnTo>
                    <a:lnTo>
                      <a:pt x="44" y="267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8" name="Freeform 468"/>
              <p:cNvSpPr>
                <a:spLocks/>
              </p:cNvSpPr>
              <p:nvPr/>
            </p:nvSpPr>
            <p:spPr bwMode="auto">
              <a:xfrm>
                <a:off x="4438" y="2419"/>
                <a:ext cx="44" cy="75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19" y="19"/>
                  </a:cxn>
                  <a:cxn ang="0">
                    <a:pos x="97" y="61"/>
                  </a:cxn>
                  <a:cxn ang="0">
                    <a:pos x="61" y="161"/>
                  </a:cxn>
                  <a:cxn ang="0">
                    <a:pos x="44" y="223"/>
                  </a:cxn>
                  <a:cxn ang="0">
                    <a:pos x="44" y="226"/>
                  </a:cxn>
                  <a:cxn ang="0">
                    <a:pos x="42" y="226"/>
                  </a:cxn>
                  <a:cxn ang="0">
                    <a:pos x="36" y="226"/>
                  </a:cxn>
                  <a:cxn ang="0">
                    <a:pos x="16" y="222"/>
                  </a:cxn>
                  <a:cxn ang="0">
                    <a:pos x="0" y="221"/>
                  </a:cxn>
                  <a:cxn ang="0">
                    <a:pos x="0" y="219"/>
                  </a:cxn>
                  <a:cxn ang="0">
                    <a:pos x="11" y="192"/>
                  </a:cxn>
                  <a:cxn ang="0">
                    <a:pos x="38" y="137"/>
                  </a:cxn>
                  <a:cxn ang="0">
                    <a:pos x="96" y="48"/>
                  </a:cxn>
                  <a:cxn ang="0">
                    <a:pos x="130" y="3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33" y="0"/>
                  </a:cxn>
                  <a:cxn ang="0">
                    <a:pos x="133" y="0"/>
                  </a:cxn>
                </a:cxnLst>
                <a:rect l="0" t="0" r="r" b="b"/>
                <a:pathLst>
                  <a:path w="133" h="226">
                    <a:moveTo>
                      <a:pt x="133" y="0"/>
                    </a:moveTo>
                    <a:lnTo>
                      <a:pt x="119" y="19"/>
                    </a:lnTo>
                    <a:lnTo>
                      <a:pt x="97" y="61"/>
                    </a:lnTo>
                    <a:lnTo>
                      <a:pt x="61" y="161"/>
                    </a:lnTo>
                    <a:lnTo>
                      <a:pt x="44" y="223"/>
                    </a:lnTo>
                    <a:lnTo>
                      <a:pt x="44" y="226"/>
                    </a:lnTo>
                    <a:lnTo>
                      <a:pt x="42" y="226"/>
                    </a:lnTo>
                    <a:lnTo>
                      <a:pt x="36" y="226"/>
                    </a:lnTo>
                    <a:lnTo>
                      <a:pt x="16" y="222"/>
                    </a:lnTo>
                    <a:lnTo>
                      <a:pt x="0" y="221"/>
                    </a:lnTo>
                    <a:lnTo>
                      <a:pt x="0" y="219"/>
                    </a:lnTo>
                    <a:lnTo>
                      <a:pt x="11" y="192"/>
                    </a:lnTo>
                    <a:lnTo>
                      <a:pt x="38" y="137"/>
                    </a:lnTo>
                    <a:lnTo>
                      <a:pt x="96" y="48"/>
                    </a:lnTo>
                    <a:lnTo>
                      <a:pt x="130" y="3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33" y="0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12B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9" name="Freeform 469"/>
              <p:cNvSpPr>
                <a:spLocks/>
              </p:cNvSpPr>
              <p:nvPr/>
            </p:nvSpPr>
            <p:spPr bwMode="auto">
              <a:xfrm>
                <a:off x="4438" y="2432"/>
                <a:ext cx="37" cy="62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101" y="15"/>
                  </a:cxn>
                  <a:cxn ang="0">
                    <a:pos x="84" y="51"/>
                  </a:cxn>
                  <a:cxn ang="0">
                    <a:pos x="57" y="132"/>
                  </a:cxn>
                  <a:cxn ang="0">
                    <a:pos x="44" y="183"/>
                  </a:cxn>
                  <a:cxn ang="0">
                    <a:pos x="44" y="186"/>
                  </a:cxn>
                  <a:cxn ang="0">
                    <a:pos x="42" y="186"/>
                  </a:cxn>
                  <a:cxn ang="0">
                    <a:pos x="36" y="186"/>
                  </a:cxn>
                  <a:cxn ang="0">
                    <a:pos x="16" y="182"/>
                  </a:cxn>
                  <a:cxn ang="0">
                    <a:pos x="0" y="181"/>
                  </a:cxn>
                  <a:cxn ang="0">
                    <a:pos x="0" y="179"/>
                  </a:cxn>
                  <a:cxn ang="0">
                    <a:pos x="9" y="157"/>
                  </a:cxn>
                  <a:cxn ang="0">
                    <a:pos x="33" y="112"/>
                  </a:cxn>
                  <a:cxn ang="0">
                    <a:pos x="80" y="39"/>
                  </a:cxn>
                  <a:cxn ang="0">
                    <a:pos x="107" y="3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10" h="186">
                    <a:moveTo>
                      <a:pt x="110" y="0"/>
                    </a:moveTo>
                    <a:lnTo>
                      <a:pt x="101" y="15"/>
                    </a:lnTo>
                    <a:lnTo>
                      <a:pt x="84" y="51"/>
                    </a:lnTo>
                    <a:lnTo>
                      <a:pt x="57" y="132"/>
                    </a:lnTo>
                    <a:lnTo>
                      <a:pt x="44" y="183"/>
                    </a:lnTo>
                    <a:lnTo>
                      <a:pt x="44" y="186"/>
                    </a:lnTo>
                    <a:lnTo>
                      <a:pt x="42" y="186"/>
                    </a:lnTo>
                    <a:lnTo>
                      <a:pt x="36" y="186"/>
                    </a:lnTo>
                    <a:lnTo>
                      <a:pt x="16" y="182"/>
                    </a:lnTo>
                    <a:lnTo>
                      <a:pt x="0" y="181"/>
                    </a:lnTo>
                    <a:lnTo>
                      <a:pt x="0" y="179"/>
                    </a:lnTo>
                    <a:lnTo>
                      <a:pt x="9" y="157"/>
                    </a:lnTo>
                    <a:lnTo>
                      <a:pt x="33" y="112"/>
                    </a:lnTo>
                    <a:lnTo>
                      <a:pt x="80" y="39"/>
                    </a:lnTo>
                    <a:lnTo>
                      <a:pt x="107" y="3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A3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0" name="Freeform 470"/>
              <p:cNvSpPr>
                <a:spLocks/>
              </p:cNvSpPr>
              <p:nvPr/>
            </p:nvSpPr>
            <p:spPr bwMode="auto">
              <a:xfrm>
                <a:off x="4438" y="2446"/>
                <a:ext cx="29" cy="48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0" y="12"/>
                  </a:cxn>
                  <a:cxn ang="0">
                    <a:pos x="69" y="40"/>
                  </a:cxn>
                  <a:cxn ang="0">
                    <a:pos x="52" y="104"/>
                  </a:cxn>
                  <a:cxn ang="0">
                    <a:pos x="44" y="145"/>
                  </a:cxn>
                  <a:cxn ang="0">
                    <a:pos x="44" y="146"/>
                  </a:cxn>
                  <a:cxn ang="0">
                    <a:pos x="42" y="146"/>
                  </a:cxn>
                  <a:cxn ang="0">
                    <a:pos x="36" y="146"/>
                  </a:cxn>
                  <a:cxn ang="0">
                    <a:pos x="16" y="142"/>
                  </a:cxn>
                  <a:cxn ang="0">
                    <a:pos x="0" y="141"/>
                  </a:cxn>
                  <a:cxn ang="0">
                    <a:pos x="0" y="139"/>
                  </a:cxn>
                  <a:cxn ang="0">
                    <a:pos x="8" y="121"/>
                  </a:cxn>
                  <a:cxn ang="0">
                    <a:pos x="28" y="85"/>
                  </a:cxn>
                  <a:cxn ang="0">
                    <a:pos x="64" y="29"/>
                  </a:cxn>
                  <a:cxn ang="0">
                    <a:pos x="85" y="1"/>
                  </a:cxn>
                  <a:cxn ang="0">
                    <a:pos x="86" y="0"/>
                  </a:cxn>
                  <a:cxn ang="0">
                    <a:pos x="85" y="0"/>
                  </a:cxn>
                  <a:cxn ang="0">
                    <a:pos x="86" y="0"/>
                  </a:cxn>
                  <a:cxn ang="0">
                    <a:pos x="85" y="0"/>
                  </a:cxn>
                  <a:cxn ang="0">
                    <a:pos x="86" y="0"/>
                  </a:cxn>
                  <a:cxn ang="0">
                    <a:pos x="86" y="0"/>
                  </a:cxn>
                </a:cxnLst>
                <a:rect l="0" t="0" r="r" b="b"/>
                <a:pathLst>
                  <a:path w="86" h="146">
                    <a:moveTo>
                      <a:pt x="86" y="0"/>
                    </a:moveTo>
                    <a:lnTo>
                      <a:pt x="80" y="12"/>
                    </a:lnTo>
                    <a:lnTo>
                      <a:pt x="69" y="40"/>
                    </a:lnTo>
                    <a:lnTo>
                      <a:pt x="52" y="104"/>
                    </a:lnTo>
                    <a:lnTo>
                      <a:pt x="44" y="145"/>
                    </a:lnTo>
                    <a:lnTo>
                      <a:pt x="44" y="146"/>
                    </a:lnTo>
                    <a:lnTo>
                      <a:pt x="42" y="146"/>
                    </a:lnTo>
                    <a:lnTo>
                      <a:pt x="36" y="146"/>
                    </a:lnTo>
                    <a:lnTo>
                      <a:pt x="16" y="142"/>
                    </a:lnTo>
                    <a:lnTo>
                      <a:pt x="0" y="141"/>
                    </a:lnTo>
                    <a:lnTo>
                      <a:pt x="0" y="139"/>
                    </a:lnTo>
                    <a:lnTo>
                      <a:pt x="8" y="121"/>
                    </a:lnTo>
                    <a:lnTo>
                      <a:pt x="28" y="85"/>
                    </a:lnTo>
                    <a:lnTo>
                      <a:pt x="64" y="29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0091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1" name="Freeform 471"/>
              <p:cNvSpPr>
                <a:spLocks/>
              </p:cNvSpPr>
              <p:nvPr/>
            </p:nvSpPr>
            <p:spPr bwMode="auto">
              <a:xfrm>
                <a:off x="4438" y="2459"/>
                <a:ext cx="21" cy="35"/>
              </a:xfrm>
              <a:custGeom>
                <a:avLst/>
                <a:gdLst/>
                <a:ahLst/>
                <a:cxnLst>
                  <a:cxn ang="0">
                    <a:pos x="44" y="105"/>
                  </a:cxn>
                  <a:cxn ang="0">
                    <a:pos x="44" y="104"/>
                  </a:cxn>
                  <a:cxn ang="0">
                    <a:pos x="45" y="93"/>
                  </a:cxn>
                  <a:cxn ang="0">
                    <a:pos x="50" y="52"/>
                  </a:cxn>
                  <a:cxn ang="0">
                    <a:pos x="61" y="8"/>
                  </a:cxn>
                  <a:cxn ang="0">
                    <a:pos x="64" y="0"/>
                  </a:cxn>
                  <a:cxn ang="0">
                    <a:pos x="62" y="2"/>
                  </a:cxn>
                  <a:cxn ang="0">
                    <a:pos x="57" y="8"/>
                  </a:cxn>
                  <a:cxn ang="0">
                    <a:pos x="37" y="37"/>
                  </a:cxn>
                  <a:cxn ang="0">
                    <a:pos x="7" y="85"/>
                  </a:cxn>
                  <a:cxn ang="0">
                    <a:pos x="0" y="98"/>
                  </a:cxn>
                  <a:cxn ang="0">
                    <a:pos x="7" y="100"/>
                  </a:cxn>
                  <a:cxn ang="0">
                    <a:pos x="26" y="104"/>
                  </a:cxn>
                  <a:cxn ang="0">
                    <a:pos x="42" y="105"/>
                  </a:cxn>
                  <a:cxn ang="0">
                    <a:pos x="44" y="105"/>
                  </a:cxn>
                  <a:cxn ang="0">
                    <a:pos x="42" y="105"/>
                  </a:cxn>
                  <a:cxn ang="0">
                    <a:pos x="44" y="105"/>
                  </a:cxn>
                  <a:cxn ang="0">
                    <a:pos x="42" y="105"/>
                  </a:cxn>
                  <a:cxn ang="0">
                    <a:pos x="44" y="105"/>
                  </a:cxn>
                  <a:cxn ang="0">
                    <a:pos x="44" y="105"/>
                  </a:cxn>
                </a:cxnLst>
                <a:rect l="0" t="0" r="r" b="b"/>
                <a:pathLst>
                  <a:path w="64" h="105">
                    <a:moveTo>
                      <a:pt x="44" y="105"/>
                    </a:moveTo>
                    <a:lnTo>
                      <a:pt x="44" y="104"/>
                    </a:lnTo>
                    <a:lnTo>
                      <a:pt x="45" y="93"/>
                    </a:lnTo>
                    <a:lnTo>
                      <a:pt x="50" y="52"/>
                    </a:lnTo>
                    <a:lnTo>
                      <a:pt x="61" y="8"/>
                    </a:lnTo>
                    <a:lnTo>
                      <a:pt x="64" y="0"/>
                    </a:lnTo>
                    <a:lnTo>
                      <a:pt x="62" y="2"/>
                    </a:lnTo>
                    <a:lnTo>
                      <a:pt x="57" y="8"/>
                    </a:lnTo>
                    <a:lnTo>
                      <a:pt x="37" y="37"/>
                    </a:lnTo>
                    <a:lnTo>
                      <a:pt x="7" y="85"/>
                    </a:lnTo>
                    <a:lnTo>
                      <a:pt x="0" y="98"/>
                    </a:lnTo>
                    <a:lnTo>
                      <a:pt x="7" y="100"/>
                    </a:lnTo>
                    <a:lnTo>
                      <a:pt x="26" y="104"/>
                    </a:lnTo>
                    <a:lnTo>
                      <a:pt x="42" y="105"/>
                    </a:lnTo>
                    <a:lnTo>
                      <a:pt x="44" y="105"/>
                    </a:lnTo>
                    <a:lnTo>
                      <a:pt x="42" y="105"/>
                    </a:lnTo>
                    <a:lnTo>
                      <a:pt x="44" y="105"/>
                    </a:lnTo>
                    <a:lnTo>
                      <a:pt x="42" y="105"/>
                    </a:lnTo>
                    <a:lnTo>
                      <a:pt x="44" y="105"/>
                    </a:lnTo>
                    <a:lnTo>
                      <a:pt x="44" y="105"/>
                    </a:lnTo>
                    <a:close/>
                  </a:path>
                </a:pathLst>
              </a:custGeom>
              <a:solidFill>
                <a:srgbClr val="008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2" name="Freeform 472"/>
              <p:cNvSpPr>
                <a:spLocks/>
              </p:cNvSpPr>
              <p:nvPr/>
            </p:nvSpPr>
            <p:spPr bwMode="auto">
              <a:xfrm>
                <a:off x="4420" y="2468"/>
                <a:ext cx="90" cy="394"/>
              </a:xfrm>
              <a:custGeom>
                <a:avLst/>
                <a:gdLst/>
                <a:ahLst/>
                <a:cxnLst>
                  <a:cxn ang="0">
                    <a:pos x="258" y="1181"/>
                  </a:cxn>
                  <a:cxn ang="0">
                    <a:pos x="254" y="1179"/>
                  </a:cxn>
                  <a:cxn ang="0">
                    <a:pos x="233" y="1153"/>
                  </a:cxn>
                  <a:cxn ang="0">
                    <a:pos x="153" y="1038"/>
                  </a:cxn>
                  <a:cxn ang="0">
                    <a:pos x="71" y="863"/>
                  </a:cxn>
                  <a:cxn ang="0">
                    <a:pos x="58" y="812"/>
                  </a:cxn>
                  <a:cxn ang="0">
                    <a:pos x="46" y="765"/>
                  </a:cxn>
                  <a:cxn ang="0">
                    <a:pos x="27" y="676"/>
                  </a:cxn>
                  <a:cxn ang="0">
                    <a:pos x="5" y="530"/>
                  </a:cxn>
                  <a:cxn ang="0">
                    <a:pos x="0" y="417"/>
                  </a:cxn>
                  <a:cxn ang="0">
                    <a:pos x="1" y="392"/>
                  </a:cxn>
                  <a:cxn ang="0">
                    <a:pos x="2" y="365"/>
                  </a:cxn>
                  <a:cxn ang="0">
                    <a:pos x="9" y="300"/>
                  </a:cxn>
                  <a:cxn ang="0">
                    <a:pos x="33" y="153"/>
                  </a:cxn>
                  <a:cxn ang="0">
                    <a:pos x="66" y="46"/>
                  </a:cxn>
                  <a:cxn ang="0">
                    <a:pos x="75" y="34"/>
                  </a:cxn>
                  <a:cxn ang="0">
                    <a:pos x="79" y="28"/>
                  </a:cxn>
                  <a:cxn ang="0">
                    <a:pos x="84" y="20"/>
                  </a:cxn>
                  <a:cxn ang="0">
                    <a:pos x="95" y="4"/>
                  </a:cxn>
                  <a:cxn ang="0">
                    <a:pos x="98" y="2"/>
                  </a:cxn>
                  <a:cxn ang="0">
                    <a:pos x="99" y="0"/>
                  </a:cxn>
                  <a:cxn ang="0">
                    <a:pos x="100" y="0"/>
                  </a:cxn>
                  <a:cxn ang="0">
                    <a:pos x="102" y="2"/>
                  </a:cxn>
                  <a:cxn ang="0">
                    <a:pos x="103" y="3"/>
                  </a:cxn>
                  <a:cxn ang="0">
                    <a:pos x="103" y="6"/>
                  </a:cxn>
                  <a:cxn ang="0">
                    <a:pos x="104" y="8"/>
                  </a:cxn>
                  <a:cxn ang="0">
                    <a:pos x="104" y="16"/>
                  </a:cxn>
                  <a:cxn ang="0">
                    <a:pos x="104" y="39"/>
                  </a:cxn>
                  <a:cxn ang="0">
                    <a:pos x="94" y="125"/>
                  </a:cxn>
                  <a:cxn ang="0">
                    <a:pos x="69" y="284"/>
                  </a:cxn>
                  <a:cxn ang="0">
                    <a:pos x="69" y="290"/>
                  </a:cxn>
                  <a:cxn ang="0">
                    <a:pos x="61" y="351"/>
                  </a:cxn>
                  <a:cxn ang="0">
                    <a:pos x="66" y="487"/>
                  </a:cxn>
                  <a:cxn ang="0">
                    <a:pos x="119" y="763"/>
                  </a:cxn>
                  <a:cxn ang="0">
                    <a:pos x="179" y="953"/>
                  </a:cxn>
                  <a:cxn ang="0">
                    <a:pos x="188" y="973"/>
                  </a:cxn>
                  <a:cxn ang="0">
                    <a:pos x="195" y="989"/>
                  </a:cxn>
                  <a:cxn ang="0">
                    <a:pos x="216" y="1030"/>
                  </a:cxn>
                  <a:cxn ang="0">
                    <a:pos x="258" y="1126"/>
                  </a:cxn>
                  <a:cxn ang="0">
                    <a:pos x="269" y="1163"/>
                  </a:cxn>
                  <a:cxn ang="0">
                    <a:pos x="269" y="1175"/>
                  </a:cxn>
                  <a:cxn ang="0">
                    <a:pos x="269" y="1179"/>
                  </a:cxn>
                  <a:cxn ang="0">
                    <a:pos x="268" y="1180"/>
                  </a:cxn>
                  <a:cxn ang="0">
                    <a:pos x="266" y="1181"/>
                  </a:cxn>
                  <a:cxn ang="0">
                    <a:pos x="265" y="1183"/>
                  </a:cxn>
                  <a:cxn ang="0">
                    <a:pos x="262" y="1183"/>
                  </a:cxn>
                  <a:cxn ang="0">
                    <a:pos x="260" y="1183"/>
                  </a:cxn>
                  <a:cxn ang="0">
                    <a:pos x="258" y="1181"/>
                  </a:cxn>
                  <a:cxn ang="0">
                    <a:pos x="257" y="1181"/>
                  </a:cxn>
                  <a:cxn ang="0">
                    <a:pos x="258" y="1181"/>
                  </a:cxn>
                  <a:cxn ang="0">
                    <a:pos x="257" y="1181"/>
                  </a:cxn>
                  <a:cxn ang="0">
                    <a:pos x="258" y="1181"/>
                  </a:cxn>
                  <a:cxn ang="0">
                    <a:pos x="258" y="1181"/>
                  </a:cxn>
                </a:cxnLst>
                <a:rect l="0" t="0" r="r" b="b"/>
                <a:pathLst>
                  <a:path w="269" h="1183">
                    <a:moveTo>
                      <a:pt x="258" y="1181"/>
                    </a:moveTo>
                    <a:lnTo>
                      <a:pt x="254" y="1179"/>
                    </a:lnTo>
                    <a:lnTo>
                      <a:pt x="233" y="1153"/>
                    </a:lnTo>
                    <a:lnTo>
                      <a:pt x="153" y="1038"/>
                    </a:lnTo>
                    <a:lnTo>
                      <a:pt x="71" y="863"/>
                    </a:lnTo>
                    <a:lnTo>
                      <a:pt x="58" y="812"/>
                    </a:lnTo>
                    <a:lnTo>
                      <a:pt x="46" y="765"/>
                    </a:lnTo>
                    <a:lnTo>
                      <a:pt x="27" y="676"/>
                    </a:lnTo>
                    <a:lnTo>
                      <a:pt x="5" y="530"/>
                    </a:lnTo>
                    <a:lnTo>
                      <a:pt x="0" y="417"/>
                    </a:lnTo>
                    <a:lnTo>
                      <a:pt x="1" y="392"/>
                    </a:lnTo>
                    <a:lnTo>
                      <a:pt x="2" y="365"/>
                    </a:lnTo>
                    <a:lnTo>
                      <a:pt x="9" y="300"/>
                    </a:lnTo>
                    <a:lnTo>
                      <a:pt x="33" y="153"/>
                    </a:lnTo>
                    <a:lnTo>
                      <a:pt x="66" y="46"/>
                    </a:lnTo>
                    <a:lnTo>
                      <a:pt x="75" y="34"/>
                    </a:lnTo>
                    <a:lnTo>
                      <a:pt x="79" y="28"/>
                    </a:lnTo>
                    <a:lnTo>
                      <a:pt x="84" y="20"/>
                    </a:lnTo>
                    <a:lnTo>
                      <a:pt x="95" y="4"/>
                    </a:lnTo>
                    <a:lnTo>
                      <a:pt x="98" y="2"/>
                    </a:lnTo>
                    <a:lnTo>
                      <a:pt x="99" y="0"/>
                    </a:lnTo>
                    <a:lnTo>
                      <a:pt x="100" y="0"/>
                    </a:lnTo>
                    <a:lnTo>
                      <a:pt x="102" y="2"/>
                    </a:lnTo>
                    <a:lnTo>
                      <a:pt x="103" y="3"/>
                    </a:lnTo>
                    <a:lnTo>
                      <a:pt x="103" y="6"/>
                    </a:lnTo>
                    <a:lnTo>
                      <a:pt x="104" y="8"/>
                    </a:lnTo>
                    <a:lnTo>
                      <a:pt x="104" y="16"/>
                    </a:lnTo>
                    <a:lnTo>
                      <a:pt x="104" y="39"/>
                    </a:lnTo>
                    <a:lnTo>
                      <a:pt x="94" y="125"/>
                    </a:lnTo>
                    <a:lnTo>
                      <a:pt x="69" y="284"/>
                    </a:lnTo>
                    <a:lnTo>
                      <a:pt x="69" y="290"/>
                    </a:lnTo>
                    <a:lnTo>
                      <a:pt x="61" y="351"/>
                    </a:lnTo>
                    <a:lnTo>
                      <a:pt x="66" y="487"/>
                    </a:lnTo>
                    <a:lnTo>
                      <a:pt x="119" y="763"/>
                    </a:lnTo>
                    <a:lnTo>
                      <a:pt x="179" y="953"/>
                    </a:lnTo>
                    <a:lnTo>
                      <a:pt x="188" y="973"/>
                    </a:lnTo>
                    <a:lnTo>
                      <a:pt x="195" y="989"/>
                    </a:lnTo>
                    <a:lnTo>
                      <a:pt x="216" y="1030"/>
                    </a:lnTo>
                    <a:lnTo>
                      <a:pt x="258" y="1126"/>
                    </a:lnTo>
                    <a:lnTo>
                      <a:pt x="269" y="1163"/>
                    </a:lnTo>
                    <a:lnTo>
                      <a:pt x="269" y="1175"/>
                    </a:lnTo>
                    <a:lnTo>
                      <a:pt x="269" y="1179"/>
                    </a:lnTo>
                    <a:lnTo>
                      <a:pt x="268" y="1180"/>
                    </a:lnTo>
                    <a:lnTo>
                      <a:pt x="266" y="1181"/>
                    </a:lnTo>
                    <a:lnTo>
                      <a:pt x="265" y="1183"/>
                    </a:lnTo>
                    <a:lnTo>
                      <a:pt x="262" y="1183"/>
                    </a:lnTo>
                    <a:lnTo>
                      <a:pt x="260" y="1183"/>
                    </a:lnTo>
                    <a:lnTo>
                      <a:pt x="258" y="1181"/>
                    </a:lnTo>
                    <a:lnTo>
                      <a:pt x="257" y="1181"/>
                    </a:lnTo>
                    <a:lnTo>
                      <a:pt x="258" y="1181"/>
                    </a:lnTo>
                    <a:lnTo>
                      <a:pt x="257" y="1181"/>
                    </a:lnTo>
                    <a:lnTo>
                      <a:pt x="258" y="1181"/>
                    </a:lnTo>
                    <a:lnTo>
                      <a:pt x="258" y="1181"/>
                    </a:lnTo>
                    <a:close/>
                  </a:path>
                </a:pathLst>
              </a:custGeom>
              <a:solidFill>
                <a:srgbClr val="008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3" name="Freeform 473"/>
              <p:cNvSpPr>
                <a:spLocks/>
              </p:cNvSpPr>
              <p:nvPr/>
            </p:nvSpPr>
            <p:spPr bwMode="auto">
              <a:xfrm>
                <a:off x="4474" y="2397"/>
                <a:ext cx="40" cy="113"/>
              </a:xfrm>
              <a:custGeom>
                <a:avLst/>
                <a:gdLst/>
                <a:ahLst/>
                <a:cxnLst>
                  <a:cxn ang="0">
                    <a:pos x="23" y="307"/>
                  </a:cxn>
                  <a:cxn ang="0">
                    <a:pos x="23" y="303"/>
                  </a:cxn>
                  <a:cxn ang="0">
                    <a:pos x="31" y="268"/>
                  </a:cxn>
                  <a:cxn ang="0">
                    <a:pos x="64" y="142"/>
                  </a:cxn>
                  <a:cxn ang="0">
                    <a:pos x="108" y="20"/>
                  </a:cxn>
                  <a:cxn ang="0">
                    <a:pos x="120" y="0"/>
                  </a:cxn>
                  <a:cxn ang="0">
                    <a:pos x="117" y="3"/>
                  </a:cxn>
                  <a:cxn ang="0">
                    <a:pos x="105" y="23"/>
                  </a:cxn>
                  <a:cxn ang="0">
                    <a:pos x="62" y="108"/>
                  </a:cxn>
                  <a:cxn ang="0">
                    <a:pos x="16" y="230"/>
                  </a:cxn>
                  <a:cxn ang="0">
                    <a:pos x="10" y="263"/>
                  </a:cxn>
                  <a:cxn ang="0">
                    <a:pos x="3" y="294"/>
                  </a:cxn>
                  <a:cxn ang="0">
                    <a:pos x="0" y="329"/>
                  </a:cxn>
                  <a:cxn ang="0">
                    <a:pos x="0" y="336"/>
                  </a:cxn>
                  <a:cxn ang="0">
                    <a:pos x="2" y="339"/>
                  </a:cxn>
                  <a:cxn ang="0">
                    <a:pos x="3" y="339"/>
                  </a:cxn>
                  <a:cxn ang="0">
                    <a:pos x="4" y="339"/>
                  </a:cxn>
                  <a:cxn ang="0">
                    <a:pos x="6" y="337"/>
                  </a:cxn>
                  <a:cxn ang="0">
                    <a:pos x="7" y="336"/>
                  </a:cxn>
                  <a:cxn ang="0">
                    <a:pos x="8" y="335"/>
                  </a:cxn>
                  <a:cxn ang="0">
                    <a:pos x="12" y="328"/>
                  </a:cxn>
                  <a:cxn ang="0">
                    <a:pos x="19" y="315"/>
                  </a:cxn>
                  <a:cxn ang="0">
                    <a:pos x="22" y="308"/>
                  </a:cxn>
                  <a:cxn ang="0">
                    <a:pos x="23" y="307"/>
                  </a:cxn>
                  <a:cxn ang="0">
                    <a:pos x="22" y="307"/>
                  </a:cxn>
                  <a:cxn ang="0">
                    <a:pos x="23" y="307"/>
                  </a:cxn>
                  <a:cxn ang="0">
                    <a:pos x="22" y="307"/>
                  </a:cxn>
                  <a:cxn ang="0">
                    <a:pos x="23" y="307"/>
                  </a:cxn>
                  <a:cxn ang="0">
                    <a:pos x="23" y="307"/>
                  </a:cxn>
                </a:cxnLst>
                <a:rect l="0" t="0" r="r" b="b"/>
                <a:pathLst>
                  <a:path w="120" h="339">
                    <a:moveTo>
                      <a:pt x="23" y="307"/>
                    </a:moveTo>
                    <a:lnTo>
                      <a:pt x="23" y="303"/>
                    </a:lnTo>
                    <a:lnTo>
                      <a:pt x="31" y="268"/>
                    </a:lnTo>
                    <a:lnTo>
                      <a:pt x="64" y="142"/>
                    </a:lnTo>
                    <a:lnTo>
                      <a:pt x="108" y="20"/>
                    </a:lnTo>
                    <a:lnTo>
                      <a:pt x="120" y="0"/>
                    </a:lnTo>
                    <a:lnTo>
                      <a:pt x="117" y="3"/>
                    </a:lnTo>
                    <a:lnTo>
                      <a:pt x="105" y="23"/>
                    </a:lnTo>
                    <a:lnTo>
                      <a:pt x="62" y="108"/>
                    </a:lnTo>
                    <a:lnTo>
                      <a:pt x="16" y="230"/>
                    </a:lnTo>
                    <a:lnTo>
                      <a:pt x="10" y="263"/>
                    </a:lnTo>
                    <a:lnTo>
                      <a:pt x="3" y="294"/>
                    </a:lnTo>
                    <a:lnTo>
                      <a:pt x="0" y="329"/>
                    </a:lnTo>
                    <a:lnTo>
                      <a:pt x="0" y="336"/>
                    </a:lnTo>
                    <a:lnTo>
                      <a:pt x="2" y="339"/>
                    </a:lnTo>
                    <a:lnTo>
                      <a:pt x="3" y="339"/>
                    </a:lnTo>
                    <a:lnTo>
                      <a:pt x="4" y="339"/>
                    </a:lnTo>
                    <a:lnTo>
                      <a:pt x="6" y="337"/>
                    </a:lnTo>
                    <a:lnTo>
                      <a:pt x="7" y="336"/>
                    </a:lnTo>
                    <a:lnTo>
                      <a:pt x="8" y="335"/>
                    </a:lnTo>
                    <a:lnTo>
                      <a:pt x="12" y="328"/>
                    </a:lnTo>
                    <a:lnTo>
                      <a:pt x="19" y="315"/>
                    </a:lnTo>
                    <a:lnTo>
                      <a:pt x="22" y="308"/>
                    </a:lnTo>
                    <a:lnTo>
                      <a:pt x="23" y="307"/>
                    </a:lnTo>
                    <a:lnTo>
                      <a:pt x="22" y="307"/>
                    </a:lnTo>
                    <a:lnTo>
                      <a:pt x="23" y="307"/>
                    </a:lnTo>
                    <a:lnTo>
                      <a:pt x="22" y="307"/>
                    </a:lnTo>
                    <a:lnTo>
                      <a:pt x="23" y="307"/>
                    </a:lnTo>
                    <a:lnTo>
                      <a:pt x="23" y="307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4" name="Freeform 474"/>
              <p:cNvSpPr>
                <a:spLocks/>
              </p:cNvSpPr>
              <p:nvPr/>
            </p:nvSpPr>
            <p:spPr bwMode="auto">
              <a:xfrm>
                <a:off x="4476" y="2416"/>
                <a:ext cx="27" cy="73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72" y="17"/>
                  </a:cxn>
                  <a:cxn ang="0">
                    <a:pos x="58" y="61"/>
                  </a:cxn>
                  <a:cxn ang="0">
                    <a:pos x="32" y="156"/>
                  </a:cxn>
                  <a:cxn ang="0">
                    <a:pos x="19" y="219"/>
                  </a:cxn>
                  <a:cxn ang="0">
                    <a:pos x="19" y="221"/>
                  </a:cxn>
                  <a:cxn ang="0">
                    <a:pos x="15" y="220"/>
                  </a:cxn>
                  <a:cxn ang="0">
                    <a:pos x="7" y="216"/>
                  </a:cxn>
                  <a:cxn ang="0">
                    <a:pos x="0" y="213"/>
                  </a:cxn>
                  <a:cxn ang="0">
                    <a:pos x="0" y="212"/>
                  </a:cxn>
                  <a:cxn ang="0">
                    <a:pos x="8" y="186"/>
                  </a:cxn>
                  <a:cxn ang="0">
                    <a:pos x="26" y="133"/>
                  </a:cxn>
                  <a:cxn ang="0">
                    <a:pos x="59" y="46"/>
                  </a:cxn>
                  <a:cxn ang="0">
                    <a:pos x="79" y="2"/>
                  </a:cxn>
                  <a:cxn ang="0">
                    <a:pos x="80" y="0"/>
                  </a:cxn>
                  <a:cxn ang="0">
                    <a:pos x="79" y="0"/>
                  </a:cxn>
                  <a:cxn ang="0">
                    <a:pos x="80" y="0"/>
                  </a:cxn>
                  <a:cxn ang="0">
                    <a:pos x="79" y="0"/>
                  </a:cxn>
                  <a:cxn ang="0">
                    <a:pos x="80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221">
                    <a:moveTo>
                      <a:pt x="80" y="0"/>
                    </a:moveTo>
                    <a:lnTo>
                      <a:pt x="72" y="17"/>
                    </a:lnTo>
                    <a:lnTo>
                      <a:pt x="58" y="61"/>
                    </a:lnTo>
                    <a:lnTo>
                      <a:pt x="32" y="156"/>
                    </a:lnTo>
                    <a:lnTo>
                      <a:pt x="19" y="219"/>
                    </a:lnTo>
                    <a:lnTo>
                      <a:pt x="19" y="221"/>
                    </a:lnTo>
                    <a:lnTo>
                      <a:pt x="15" y="220"/>
                    </a:lnTo>
                    <a:lnTo>
                      <a:pt x="7" y="216"/>
                    </a:lnTo>
                    <a:lnTo>
                      <a:pt x="0" y="213"/>
                    </a:lnTo>
                    <a:lnTo>
                      <a:pt x="0" y="212"/>
                    </a:lnTo>
                    <a:lnTo>
                      <a:pt x="8" y="186"/>
                    </a:lnTo>
                    <a:lnTo>
                      <a:pt x="26" y="133"/>
                    </a:lnTo>
                    <a:lnTo>
                      <a:pt x="59" y="46"/>
                    </a:lnTo>
                    <a:lnTo>
                      <a:pt x="79" y="2"/>
                    </a:lnTo>
                    <a:lnTo>
                      <a:pt x="80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2B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5" name="Freeform 475"/>
              <p:cNvSpPr>
                <a:spLocks/>
              </p:cNvSpPr>
              <p:nvPr/>
            </p:nvSpPr>
            <p:spPr bwMode="auto">
              <a:xfrm>
                <a:off x="4476" y="2429"/>
                <a:ext cx="22" cy="60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0" y="14"/>
                  </a:cxn>
                  <a:cxn ang="0">
                    <a:pos x="50" y="49"/>
                  </a:cxn>
                  <a:cxn ang="0">
                    <a:pos x="30" y="128"/>
                  </a:cxn>
                  <a:cxn ang="0">
                    <a:pos x="19" y="179"/>
                  </a:cxn>
                  <a:cxn ang="0">
                    <a:pos x="19" y="181"/>
                  </a:cxn>
                  <a:cxn ang="0">
                    <a:pos x="15" y="180"/>
                  </a:cxn>
                  <a:cxn ang="0">
                    <a:pos x="7" y="176"/>
                  </a:cxn>
                  <a:cxn ang="0">
                    <a:pos x="0" y="173"/>
                  </a:cxn>
                  <a:cxn ang="0">
                    <a:pos x="0" y="172"/>
                  </a:cxn>
                  <a:cxn ang="0">
                    <a:pos x="7" y="150"/>
                  </a:cxn>
                  <a:cxn ang="0">
                    <a:pos x="22" y="106"/>
                  </a:cxn>
                  <a:cxn ang="0">
                    <a:pos x="48" y="37"/>
                  </a:cxn>
                  <a:cxn ang="0">
                    <a:pos x="64" y="2"/>
                  </a:cxn>
                  <a:cxn ang="0">
                    <a:pos x="65" y="0"/>
                  </a:cxn>
                  <a:cxn ang="0">
                    <a:pos x="64" y="0"/>
                  </a:cxn>
                  <a:cxn ang="0">
                    <a:pos x="65" y="0"/>
                  </a:cxn>
                  <a:cxn ang="0">
                    <a:pos x="64" y="0"/>
                  </a:cxn>
                  <a:cxn ang="0">
                    <a:pos x="65" y="0"/>
                  </a:cxn>
                  <a:cxn ang="0">
                    <a:pos x="65" y="0"/>
                  </a:cxn>
                </a:cxnLst>
                <a:rect l="0" t="0" r="r" b="b"/>
                <a:pathLst>
                  <a:path w="65" h="181">
                    <a:moveTo>
                      <a:pt x="65" y="0"/>
                    </a:moveTo>
                    <a:lnTo>
                      <a:pt x="60" y="14"/>
                    </a:lnTo>
                    <a:lnTo>
                      <a:pt x="50" y="49"/>
                    </a:lnTo>
                    <a:lnTo>
                      <a:pt x="30" y="128"/>
                    </a:lnTo>
                    <a:lnTo>
                      <a:pt x="19" y="179"/>
                    </a:lnTo>
                    <a:lnTo>
                      <a:pt x="19" y="181"/>
                    </a:lnTo>
                    <a:lnTo>
                      <a:pt x="15" y="180"/>
                    </a:lnTo>
                    <a:lnTo>
                      <a:pt x="7" y="176"/>
                    </a:lnTo>
                    <a:lnTo>
                      <a:pt x="0" y="173"/>
                    </a:lnTo>
                    <a:lnTo>
                      <a:pt x="0" y="172"/>
                    </a:lnTo>
                    <a:lnTo>
                      <a:pt x="7" y="150"/>
                    </a:lnTo>
                    <a:lnTo>
                      <a:pt x="22" y="106"/>
                    </a:lnTo>
                    <a:lnTo>
                      <a:pt x="48" y="37"/>
                    </a:lnTo>
                    <a:lnTo>
                      <a:pt x="64" y="2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A3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6" name="Freeform 476"/>
              <p:cNvSpPr>
                <a:spLocks/>
              </p:cNvSpPr>
              <p:nvPr/>
            </p:nvSpPr>
            <p:spPr bwMode="auto">
              <a:xfrm>
                <a:off x="4476" y="2442"/>
                <a:ext cx="18" cy="4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48" y="12"/>
                  </a:cxn>
                  <a:cxn ang="0">
                    <a:pos x="40" y="39"/>
                  </a:cxn>
                  <a:cxn ang="0">
                    <a:pos x="27" y="101"/>
                  </a:cxn>
                  <a:cxn ang="0">
                    <a:pos x="19" y="142"/>
                  </a:cxn>
                  <a:cxn ang="0">
                    <a:pos x="19" y="143"/>
                  </a:cxn>
                  <a:cxn ang="0">
                    <a:pos x="15" y="142"/>
                  </a:cxn>
                  <a:cxn ang="0">
                    <a:pos x="7" y="138"/>
                  </a:cxn>
                  <a:cxn ang="0">
                    <a:pos x="0" y="135"/>
                  </a:cxn>
                  <a:cxn ang="0">
                    <a:pos x="0" y="134"/>
                  </a:cxn>
                  <a:cxn ang="0">
                    <a:pos x="6" y="117"/>
                  </a:cxn>
                  <a:cxn ang="0">
                    <a:pos x="18" y="82"/>
                  </a:cxn>
                  <a:cxn ang="0">
                    <a:pos x="39" y="28"/>
                  </a:cxn>
                  <a:cxn ang="0">
                    <a:pos x="51" y="1"/>
                  </a:cxn>
                  <a:cxn ang="0">
                    <a:pos x="52" y="0"/>
                  </a:cxn>
                  <a:cxn ang="0">
                    <a:pos x="51" y="0"/>
                  </a:cxn>
                  <a:cxn ang="0">
                    <a:pos x="52" y="0"/>
                  </a:cxn>
                  <a:cxn ang="0">
                    <a:pos x="51" y="0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52" h="143">
                    <a:moveTo>
                      <a:pt x="52" y="0"/>
                    </a:moveTo>
                    <a:lnTo>
                      <a:pt x="48" y="12"/>
                    </a:lnTo>
                    <a:lnTo>
                      <a:pt x="40" y="39"/>
                    </a:lnTo>
                    <a:lnTo>
                      <a:pt x="27" y="101"/>
                    </a:lnTo>
                    <a:lnTo>
                      <a:pt x="19" y="142"/>
                    </a:lnTo>
                    <a:lnTo>
                      <a:pt x="19" y="143"/>
                    </a:lnTo>
                    <a:lnTo>
                      <a:pt x="15" y="142"/>
                    </a:lnTo>
                    <a:lnTo>
                      <a:pt x="7" y="138"/>
                    </a:lnTo>
                    <a:lnTo>
                      <a:pt x="0" y="135"/>
                    </a:lnTo>
                    <a:lnTo>
                      <a:pt x="0" y="134"/>
                    </a:lnTo>
                    <a:lnTo>
                      <a:pt x="6" y="117"/>
                    </a:lnTo>
                    <a:lnTo>
                      <a:pt x="18" y="82"/>
                    </a:lnTo>
                    <a:lnTo>
                      <a:pt x="39" y="28"/>
                    </a:lnTo>
                    <a:lnTo>
                      <a:pt x="51" y="1"/>
                    </a:lnTo>
                    <a:lnTo>
                      <a:pt x="52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91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7" name="Freeform 477"/>
              <p:cNvSpPr>
                <a:spLocks/>
              </p:cNvSpPr>
              <p:nvPr/>
            </p:nvSpPr>
            <p:spPr bwMode="auto">
              <a:xfrm>
                <a:off x="4464" y="2466"/>
                <a:ext cx="69" cy="414"/>
              </a:xfrm>
              <a:custGeom>
                <a:avLst/>
                <a:gdLst/>
                <a:ahLst/>
                <a:cxnLst>
                  <a:cxn ang="0">
                    <a:pos x="149" y="1189"/>
                  </a:cxn>
                  <a:cxn ang="0">
                    <a:pos x="146" y="1185"/>
                  </a:cxn>
                  <a:cxn ang="0">
                    <a:pos x="134" y="1150"/>
                  </a:cxn>
                  <a:cxn ang="0">
                    <a:pos x="87" y="997"/>
                  </a:cxn>
                  <a:cxn ang="0">
                    <a:pos x="37" y="789"/>
                  </a:cxn>
                  <a:cxn ang="0">
                    <a:pos x="29" y="734"/>
                  </a:cxn>
                  <a:cxn ang="0">
                    <a:pos x="21" y="681"/>
                  </a:cxn>
                  <a:cxn ang="0">
                    <a:pos x="11" y="574"/>
                  </a:cxn>
                  <a:cxn ang="0">
                    <a:pos x="0" y="384"/>
                  </a:cxn>
                  <a:cxn ang="0">
                    <a:pos x="0" y="264"/>
                  </a:cxn>
                  <a:cxn ang="0">
                    <a:pos x="3" y="250"/>
                  </a:cxn>
                  <a:cxn ang="0">
                    <a:pos x="4" y="238"/>
                  </a:cxn>
                  <a:cxn ang="0">
                    <a:pos x="11" y="197"/>
                  </a:cxn>
                  <a:cxn ang="0">
                    <a:pos x="29" y="89"/>
                  </a:cxn>
                  <a:cxn ang="0">
                    <a:pos x="52" y="8"/>
                  </a:cxn>
                  <a:cxn ang="0">
                    <a:pos x="59" y="0"/>
                  </a:cxn>
                  <a:cxn ang="0">
                    <a:pos x="60" y="0"/>
                  </a:cxn>
                  <a:cxn ang="0">
                    <a:pos x="63" y="2"/>
                  </a:cxn>
                  <a:cxn ang="0">
                    <a:pos x="63" y="3"/>
                  </a:cxn>
                  <a:cxn ang="0">
                    <a:pos x="64" y="6"/>
                  </a:cxn>
                  <a:cxn ang="0">
                    <a:pos x="64" y="12"/>
                  </a:cxn>
                  <a:cxn ang="0">
                    <a:pos x="63" y="30"/>
                  </a:cxn>
                  <a:cxn ang="0">
                    <a:pos x="56" y="83"/>
                  </a:cxn>
                  <a:cxn ang="0">
                    <a:pos x="33" y="223"/>
                  </a:cxn>
                  <a:cxn ang="0">
                    <a:pos x="25" y="312"/>
                  </a:cxn>
                  <a:cxn ang="0">
                    <a:pos x="25" y="340"/>
                  </a:cxn>
                  <a:cxn ang="0">
                    <a:pos x="29" y="414"/>
                  </a:cxn>
                  <a:cxn ang="0">
                    <a:pos x="44" y="602"/>
                  </a:cxn>
                  <a:cxn ang="0">
                    <a:pos x="64" y="769"/>
                  </a:cxn>
                  <a:cxn ang="0">
                    <a:pos x="69" y="797"/>
                  </a:cxn>
                  <a:cxn ang="0">
                    <a:pos x="75" y="824"/>
                  </a:cxn>
                  <a:cxn ang="0">
                    <a:pos x="95" y="892"/>
                  </a:cxn>
                  <a:cxn ang="0">
                    <a:pos x="142" y="1043"/>
                  </a:cxn>
                  <a:cxn ang="0">
                    <a:pos x="175" y="1154"/>
                  </a:cxn>
                  <a:cxn ang="0">
                    <a:pos x="177" y="1165"/>
                  </a:cxn>
                  <a:cxn ang="0">
                    <a:pos x="181" y="1175"/>
                  </a:cxn>
                  <a:cxn ang="0">
                    <a:pos x="194" y="1201"/>
                  </a:cxn>
                  <a:cxn ang="0">
                    <a:pos x="205" y="1223"/>
                  </a:cxn>
                  <a:cxn ang="0">
                    <a:pos x="206" y="1223"/>
                  </a:cxn>
                  <a:cxn ang="0">
                    <a:pos x="206" y="1224"/>
                  </a:cxn>
                  <a:cxn ang="0">
                    <a:pos x="206" y="1232"/>
                  </a:cxn>
                  <a:cxn ang="0">
                    <a:pos x="206" y="1236"/>
                  </a:cxn>
                  <a:cxn ang="0">
                    <a:pos x="205" y="1240"/>
                  </a:cxn>
                  <a:cxn ang="0">
                    <a:pos x="203" y="1241"/>
                  </a:cxn>
                  <a:cxn ang="0">
                    <a:pos x="202" y="1242"/>
                  </a:cxn>
                  <a:cxn ang="0">
                    <a:pos x="201" y="1242"/>
                  </a:cxn>
                  <a:cxn ang="0">
                    <a:pos x="197" y="1242"/>
                  </a:cxn>
                  <a:cxn ang="0">
                    <a:pos x="193" y="1241"/>
                  </a:cxn>
                  <a:cxn ang="0">
                    <a:pos x="190" y="1238"/>
                  </a:cxn>
                  <a:cxn ang="0">
                    <a:pos x="181" y="1232"/>
                  </a:cxn>
                  <a:cxn ang="0">
                    <a:pos x="157" y="1201"/>
                  </a:cxn>
                  <a:cxn ang="0">
                    <a:pos x="149" y="1189"/>
                  </a:cxn>
                  <a:cxn ang="0">
                    <a:pos x="148" y="1189"/>
                  </a:cxn>
                  <a:cxn ang="0">
                    <a:pos x="149" y="1189"/>
                  </a:cxn>
                  <a:cxn ang="0">
                    <a:pos x="148" y="1189"/>
                  </a:cxn>
                  <a:cxn ang="0">
                    <a:pos x="149" y="1189"/>
                  </a:cxn>
                  <a:cxn ang="0">
                    <a:pos x="149" y="1189"/>
                  </a:cxn>
                </a:cxnLst>
                <a:rect l="0" t="0" r="r" b="b"/>
                <a:pathLst>
                  <a:path w="206" h="1242">
                    <a:moveTo>
                      <a:pt x="149" y="1189"/>
                    </a:moveTo>
                    <a:lnTo>
                      <a:pt x="146" y="1185"/>
                    </a:lnTo>
                    <a:lnTo>
                      <a:pt x="134" y="1150"/>
                    </a:lnTo>
                    <a:lnTo>
                      <a:pt x="87" y="997"/>
                    </a:lnTo>
                    <a:lnTo>
                      <a:pt x="37" y="789"/>
                    </a:lnTo>
                    <a:lnTo>
                      <a:pt x="29" y="734"/>
                    </a:lnTo>
                    <a:lnTo>
                      <a:pt x="21" y="681"/>
                    </a:lnTo>
                    <a:lnTo>
                      <a:pt x="11" y="574"/>
                    </a:lnTo>
                    <a:lnTo>
                      <a:pt x="0" y="384"/>
                    </a:lnTo>
                    <a:lnTo>
                      <a:pt x="0" y="264"/>
                    </a:lnTo>
                    <a:lnTo>
                      <a:pt x="3" y="250"/>
                    </a:lnTo>
                    <a:lnTo>
                      <a:pt x="4" y="238"/>
                    </a:lnTo>
                    <a:lnTo>
                      <a:pt x="11" y="197"/>
                    </a:lnTo>
                    <a:lnTo>
                      <a:pt x="29" y="89"/>
                    </a:lnTo>
                    <a:lnTo>
                      <a:pt x="52" y="8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3" y="2"/>
                    </a:lnTo>
                    <a:lnTo>
                      <a:pt x="63" y="3"/>
                    </a:lnTo>
                    <a:lnTo>
                      <a:pt x="64" y="6"/>
                    </a:lnTo>
                    <a:lnTo>
                      <a:pt x="64" y="12"/>
                    </a:lnTo>
                    <a:lnTo>
                      <a:pt x="63" y="30"/>
                    </a:lnTo>
                    <a:lnTo>
                      <a:pt x="56" y="83"/>
                    </a:lnTo>
                    <a:lnTo>
                      <a:pt x="33" y="223"/>
                    </a:lnTo>
                    <a:lnTo>
                      <a:pt x="25" y="312"/>
                    </a:lnTo>
                    <a:lnTo>
                      <a:pt x="25" y="340"/>
                    </a:lnTo>
                    <a:lnTo>
                      <a:pt x="29" y="414"/>
                    </a:lnTo>
                    <a:lnTo>
                      <a:pt x="44" y="602"/>
                    </a:lnTo>
                    <a:lnTo>
                      <a:pt x="64" y="769"/>
                    </a:lnTo>
                    <a:lnTo>
                      <a:pt x="69" y="797"/>
                    </a:lnTo>
                    <a:lnTo>
                      <a:pt x="75" y="824"/>
                    </a:lnTo>
                    <a:lnTo>
                      <a:pt x="95" y="892"/>
                    </a:lnTo>
                    <a:lnTo>
                      <a:pt x="142" y="1043"/>
                    </a:lnTo>
                    <a:lnTo>
                      <a:pt x="175" y="1154"/>
                    </a:lnTo>
                    <a:lnTo>
                      <a:pt x="177" y="1165"/>
                    </a:lnTo>
                    <a:lnTo>
                      <a:pt x="181" y="1175"/>
                    </a:lnTo>
                    <a:lnTo>
                      <a:pt x="194" y="1201"/>
                    </a:lnTo>
                    <a:lnTo>
                      <a:pt x="205" y="1223"/>
                    </a:lnTo>
                    <a:lnTo>
                      <a:pt x="206" y="1223"/>
                    </a:lnTo>
                    <a:lnTo>
                      <a:pt x="206" y="1224"/>
                    </a:lnTo>
                    <a:lnTo>
                      <a:pt x="206" y="1232"/>
                    </a:lnTo>
                    <a:lnTo>
                      <a:pt x="206" y="1236"/>
                    </a:lnTo>
                    <a:lnTo>
                      <a:pt x="205" y="1240"/>
                    </a:lnTo>
                    <a:lnTo>
                      <a:pt x="203" y="1241"/>
                    </a:lnTo>
                    <a:lnTo>
                      <a:pt x="202" y="1242"/>
                    </a:lnTo>
                    <a:lnTo>
                      <a:pt x="201" y="1242"/>
                    </a:lnTo>
                    <a:lnTo>
                      <a:pt x="197" y="1242"/>
                    </a:lnTo>
                    <a:lnTo>
                      <a:pt x="193" y="1241"/>
                    </a:lnTo>
                    <a:lnTo>
                      <a:pt x="190" y="1238"/>
                    </a:lnTo>
                    <a:lnTo>
                      <a:pt x="181" y="1232"/>
                    </a:lnTo>
                    <a:lnTo>
                      <a:pt x="157" y="1201"/>
                    </a:lnTo>
                    <a:lnTo>
                      <a:pt x="149" y="1189"/>
                    </a:lnTo>
                    <a:lnTo>
                      <a:pt x="148" y="1189"/>
                    </a:lnTo>
                    <a:lnTo>
                      <a:pt x="149" y="1189"/>
                    </a:lnTo>
                    <a:lnTo>
                      <a:pt x="148" y="1189"/>
                    </a:lnTo>
                    <a:lnTo>
                      <a:pt x="149" y="1189"/>
                    </a:lnTo>
                    <a:lnTo>
                      <a:pt x="149" y="1189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8" name="Freeform 478"/>
              <p:cNvSpPr>
                <a:spLocks/>
              </p:cNvSpPr>
              <p:nvPr/>
            </p:nvSpPr>
            <p:spPr bwMode="auto">
              <a:xfrm>
                <a:off x="4367" y="2517"/>
                <a:ext cx="167" cy="370"/>
              </a:xfrm>
              <a:custGeom>
                <a:avLst/>
                <a:gdLst/>
                <a:ahLst/>
                <a:cxnLst>
                  <a:cxn ang="0">
                    <a:pos x="349" y="1039"/>
                  </a:cxn>
                  <a:cxn ang="0">
                    <a:pos x="237" y="1008"/>
                  </a:cxn>
                  <a:cxn ang="0">
                    <a:pos x="124" y="1048"/>
                  </a:cxn>
                  <a:cxn ang="0">
                    <a:pos x="53" y="1077"/>
                  </a:cxn>
                  <a:cxn ang="0">
                    <a:pos x="17" y="1034"/>
                  </a:cxn>
                  <a:cxn ang="0">
                    <a:pos x="0" y="872"/>
                  </a:cxn>
                  <a:cxn ang="0">
                    <a:pos x="10" y="792"/>
                  </a:cxn>
                  <a:cxn ang="0">
                    <a:pos x="13" y="804"/>
                  </a:cxn>
                  <a:cxn ang="0">
                    <a:pos x="18" y="908"/>
                  </a:cxn>
                  <a:cxn ang="0">
                    <a:pos x="70" y="1016"/>
                  </a:cxn>
                  <a:cxn ang="0">
                    <a:pos x="106" y="1014"/>
                  </a:cxn>
                  <a:cxn ang="0">
                    <a:pos x="197" y="986"/>
                  </a:cxn>
                  <a:cxn ang="0">
                    <a:pos x="203" y="985"/>
                  </a:cxn>
                  <a:cxn ang="0">
                    <a:pos x="163" y="963"/>
                  </a:cxn>
                  <a:cxn ang="0">
                    <a:pos x="2" y="640"/>
                  </a:cxn>
                  <a:cxn ang="0">
                    <a:pos x="15" y="305"/>
                  </a:cxn>
                  <a:cxn ang="0">
                    <a:pos x="22" y="317"/>
                  </a:cxn>
                  <a:cxn ang="0">
                    <a:pos x="91" y="797"/>
                  </a:cxn>
                  <a:cxn ang="0">
                    <a:pos x="213" y="959"/>
                  </a:cxn>
                  <a:cxn ang="0">
                    <a:pos x="266" y="985"/>
                  </a:cxn>
                  <a:cxn ang="0">
                    <a:pos x="269" y="983"/>
                  </a:cxn>
                  <a:cxn ang="0">
                    <a:pos x="242" y="954"/>
                  </a:cxn>
                  <a:cxn ang="0">
                    <a:pos x="138" y="779"/>
                  </a:cxn>
                  <a:cxn ang="0">
                    <a:pos x="84" y="547"/>
                  </a:cxn>
                  <a:cxn ang="0">
                    <a:pos x="90" y="176"/>
                  </a:cxn>
                  <a:cxn ang="0">
                    <a:pos x="98" y="165"/>
                  </a:cxn>
                  <a:cxn ang="0">
                    <a:pos x="96" y="228"/>
                  </a:cxn>
                  <a:cxn ang="0">
                    <a:pos x="106" y="478"/>
                  </a:cxn>
                  <a:cxn ang="0">
                    <a:pos x="288" y="966"/>
                  </a:cxn>
                  <a:cxn ang="0">
                    <a:pos x="343" y="1018"/>
                  </a:cxn>
                  <a:cxn ang="0">
                    <a:pos x="374" y="1027"/>
                  </a:cxn>
                  <a:cxn ang="0">
                    <a:pos x="377" y="1019"/>
                  </a:cxn>
                  <a:cxn ang="0">
                    <a:pos x="363" y="997"/>
                  </a:cxn>
                  <a:cxn ang="0">
                    <a:pos x="221" y="719"/>
                  </a:cxn>
                  <a:cxn ang="0">
                    <a:pos x="158" y="353"/>
                  </a:cxn>
                  <a:cxn ang="0">
                    <a:pos x="188" y="3"/>
                  </a:cxn>
                  <a:cxn ang="0">
                    <a:pos x="184" y="7"/>
                  </a:cxn>
                  <a:cxn ang="0">
                    <a:pos x="167" y="418"/>
                  </a:cxn>
                  <a:cxn ang="0">
                    <a:pos x="276" y="788"/>
                  </a:cxn>
                  <a:cxn ang="0">
                    <a:pos x="385" y="991"/>
                  </a:cxn>
                  <a:cxn ang="0">
                    <a:pos x="422" y="1030"/>
                  </a:cxn>
                  <a:cxn ang="0">
                    <a:pos x="423" y="1022"/>
                  </a:cxn>
                  <a:cxn ang="0">
                    <a:pos x="392" y="932"/>
                  </a:cxn>
                  <a:cxn ang="0">
                    <a:pos x="300" y="463"/>
                  </a:cxn>
                  <a:cxn ang="0">
                    <a:pos x="300" y="415"/>
                  </a:cxn>
                  <a:cxn ang="0">
                    <a:pos x="321" y="571"/>
                  </a:cxn>
                  <a:cxn ang="0">
                    <a:pos x="388" y="869"/>
                  </a:cxn>
                  <a:cxn ang="0">
                    <a:pos x="456" y="1051"/>
                  </a:cxn>
                  <a:cxn ang="0">
                    <a:pos x="500" y="1105"/>
                  </a:cxn>
                  <a:cxn ang="0">
                    <a:pos x="489" y="1108"/>
                  </a:cxn>
                  <a:cxn ang="0">
                    <a:pos x="423" y="1087"/>
                  </a:cxn>
                  <a:cxn ang="0">
                    <a:pos x="423" y="1087"/>
                  </a:cxn>
                </a:cxnLst>
                <a:rect l="0" t="0" r="r" b="b"/>
                <a:pathLst>
                  <a:path w="500" h="1108">
                    <a:moveTo>
                      <a:pt x="423" y="1087"/>
                    </a:moveTo>
                    <a:lnTo>
                      <a:pt x="420" y="1085"/>
                    </a:lnTo>
                    <a:lnTo>
                      <a:pt x="406" y="1075"/>
                    </a:lnTo>
                    <a:lnTo>
                      <a:pt x="349" y="1039"/>
                    </a:lnTo>
                    <a:lnTo>
                      <a:pt x="288" y="1008"/>
                    </a:lnTo>
                    <a:lnTo>
                      <a:pt x="277" y="1006"/>
                    </a:lnTo>
                    <a:lnTo>
                      <a:pt x="265" y="1006"/>
                    </a:lnTo>
                    <a:lnTo>
                      <a:pt x="237" y="1008"/>
                    </a:lnTo>
                    <a:lnTo>
                      <a:pt x="179" y="1022"/>
                    </a:lnTo>
                    <a:lnTo>
                      <a:pt x="135" y="1039"/>
                    </a:lnTo>
                    <a:lnTo>
                      <a:pt x="130" y="1043"/>
                    </a:lnTo>
                    <a:lnTo>
                      <a:pt x="124" y="1048"/>
                    </a:lnTo>
                    <a:lnTo>
                      <a:pt x="108" y="1060"/>
                    </a:lnTo>
                    <a:lnTo>
                      <a:pt x="87" y="1072"/>
                    </a:lnTo>
                    <a:lnTo>
                      <a:pt x="63" y="1077"/>
                    </a:lnTo>
                    <a:lnTo>
                      <a:pt x="53" y="1077"/>
                    </a:lnTo>
                    <a:lnTo>
                      <a:pt x="42" y="1072"/>
                    </a:lnTo>
                    <a:lnTo>
                      <a:pt x="31" y="1064"/>
                    </a:lnTo>
                    <a:lnTo>
                      <a:pt x="23" y="1052"/>
                    </a:lnTo>
                    <a:lnTo>
                      <a:pt x="17" y="1034"/>
                    </a:lnTo>
                    <a:lnTo>
                      <a:pt x="17" y="1034"/>
                    </a:lnTo>
                    <a:lnTo>
                      <a:pt x="11" y="1012"/>
                    </a:lnTo>
                    <a:lnTo>
                      <a:pt x="4" y="965"/>
                    </a:lnTo>
                    <a:lnTo>
                      <a:pt x="0" y="872"/>
                    </a:lnTo>
                    <a:lnTo>
                      <a:pt x="5" y="805"/>
                    </a:lnTo>
                    <a:lnTo>
                      <a:pt x="7" y="797"/>
                    </a:lnTo>
                    <a:lnTo>
                      <a:pt x="9" y="794"/>
                    </a:lnTo>
                    <a:lnTo>
                      <a:pt x="10" y="792"/>
                    </a:lnTo>
                    <a:lnTo>
                      <a:pt x="11" y="792"/>
                    </a:lnTo>
                    <a:lnTo>
                      <a:pt x="11" y="795"/>
                    </a:lnTo>
                    <a:lnTo>
                      <a:pt x="11" y="797"/>
                    </a:lnTo>
                    <a:lnTo>
                      <a:pt x="13" y="804"/>
                    </a:lnTo>
                    <a:lnTo>
                      <a:pt x="13" y="821"/>
                    </a:lnTo>
                    <a:lnTo>
                      <a:pt x="14" y="876"/>
                    </a:lnTo>
                    <a:lnTo>
                      <a:pt x="17" y="890"/>
                    </a:lnTo>
                    <a:lnTo>
                      <a:pt x="18" y="908"/>
                    </a:lnTo>
                    <a:lnTo>
                      <a:pt x="23" y="939"/>
                    </a:lnTo>
                    <a:lnTo>
                      <a:pt x="43" y="995"/>
                    </a:lnTo>
                    <a:lnTo>
                      <a:pt x="59" y="1012"/>
                    </a:lnTo>
                    <a:lnTo>
                      <a:pt x="70" y="1016"/>
                    </a:lnTo>
                    <a:lnTo>
                      <a:pt x="81" y="1019"/>
                    </a:lnTo>
                    <a:lnTo>
                      <a:pt x="92" y="1016"/>
                    </a:lnTo>
                    <a:lnTo>
                      <a:pt x="94" y="1016"/>
                    </a:lnTo>
                    <a:lnTo>
                      <a:pt x="106" y="1014"/>
                    </a:lnTo>
                    <a:lnTo>
                      <a:pt x="128" y="1007"/>
                    </a:lnTo>
                    <a:lnTo>
                      <a:pt x="165" y="994"/>
                    </a:lnTo>
                    <a:lnTo>
                      <a:pt x="191" y="987"/>
                    </a:lnTo>
                    <a:lnTo>
                      <a:pt x="197" y="986"/>
                    </a:lnTo>
                    <a:lnTo>
                      <a:pt x="201" y="986"/>
                    </a:lnTo>
                    <a:lnTo>
                      <a:pt x="203" y="986"/>
                    </a:lnTo>
                    <a:lnTo>
                      <a:pt x="204" y="986"/>
                    </a:lnTo>
                    <a:lnTo>
                      <a:pt x="203" y="985"/>
                    </a:lnTo>
                    <a:lnTo>
                      <a:pt x="199" y="983"/>
                    </a:lnTo>
                    <a:lnTo>
                      <a:pt x="191" y="979"/>
                    </a:lnTo>
                    <a:lnTo>
                      <a:pt x="165" y="966"/>
                    </a:lnTo>
                    <a:lnTo>
                      <a:pt x="163" y="963"/>
                    </a:lnTo>
                    <a:lnTo>
                      <a:pt x="154" y="957"/>
                    </a:lnTo>
                    <a:lnTo>
                      <a:pt x="126" y="925"/>
                    </a:lnTo>
                    <a:lnTo>
                      <a:pt x="53" y="811"/>
                    </a:lnTo>
                    <a:lnTo>
                      <a:pt x="2" y="640"/>
                    </a:lnTo>
                    <a:lnTo>
                      <a:pt x="0" y="590"/>
                    </a:lnTo>
                    <a:lnTo>
                      <a:pt x="0" y="543"/>
                    </a:lnTo>
                    <a:lnTo>
                      <a:pt x="4" y="451"/>
                    </a:lnTo>
                    <a:lnTo>
                      <a:pt x="15" y="305"/>
                    </a:lnTo>
                    <a:lnTo>
                      <a:pt x="25" y="243"/>
                    </a:lnTo>
                    <a:lnTo>
                      <a:pt x="26" y="243"/>
                    </a:lnTo>
                    <a:lnTo>
                      <a:pt x="25" y="256"/>
                    </a:lnTo>
                    <a:lnTo>
                      <a:pt x="22" y="317"/>
                    </a:lnTo>
                    <a:lnTo>
                      <a:pt x="26" y="529"/>
                    </a:lnTo>
                    <a:lnTo>
                      <a:pt x="69" y="752"/>
                    </a:lnTo>
                    <a:lnTo>
                      <a:pt x="90" y="794"/>
                    </a:lnTo>
                    <a:lnTo>
                      <a:pt x="91" y="797"/>
                    </a:lnTo>
                    <a:lnTo>
                      <a:pt x="102" y="817"/>
                    </a:lnTo>
                    <a:lnTo>
                      <a:pt x="147" y="890"/>
                    </a:lnTo>
                    <a:lnTo>
                      <a:pt x="201" y="954"/>
                    </a:lnTo>
                    <a:lnTo>
                      <a:pt x="213" y="959"/>
                    </a:lnTo>
                    <a:lnTo>
                      <a:pt x="224" y="965"/>
                    </a:lnTo>
                    <a:lnTo>
                      <a:pt x="244" y="974"/>
                    </a:lnTo>
                    <a:lnTo>
                      <a:pt x="261" y="983"/>
                    </a:lnTo>
                    <a:lnTo>
                      <a:pt x="266" y="985"/>
                    </a:lnTo>
                    <a:lnTo>
                      <a:pt x="269" y="986"/>
                    </a:lnTo>
                    <a:lnTo>
                      <a:pt x="270" y="986"/>
                    </a:lnTo>
                    <a:lnTo>
                      <a:pt x="270" y="985"/>
                    </a:lnTo>
                    <a:lnTo>
                      <a:pt x="269" y="983"/>
                    </a:lnTo>
                    <a:lnTo>
                      <a:pt x="266" y="979"/>
                    </a:lnTo>
                    <a:lnTo>
                      <a:pt x="264" y="977"/>
                    </a:lnTo>
                    <a:lnTo>
                      <a:pt x="256" y="967"/>
                    </a:lnTo>
                    <a:lnTo>
                      <a:pt x="242" y="954"/>
                    </a:lnTo>
                    <a:lnTo>
                      <a:pt x="240" y="950"/>
                    </a:lnTo>
                    <a:lnTo>
                      <a:pt x="224" y="933"/>
                    </a:lnTo>
                    <a:lnTo>
                      <a:pt x="192" y="889"/>
                    </a:lnTo>
                    <a:lnTo>
                      <a:pt x="138" y="779"/>
                    </a:lnTo>
                    <a:lnTo>
                      <a:pt x="100" y="666"/>
                    </a:lnTo>
                    <a:lnTo>
                      <a:pt x="96" y="641"/>
                    </a:lnTo>
                    <a:lnTo>
                      <a:pt x="91" y="614"/>
                    </a:lnTo>
                    <a:lnTo>
                      <a:pt x="84" y="547"/>
                    </a:lnTo>
                    <a:lnTo>
                      <a:pt x="75" y="380"/>
                    </a:lnTo>
                    <a:lnTo>
                      <a:pt x="81" y="227"/>
                    </a:lnTo>
                    <a:lnTo>
                      <a:pt x="86" y="196"/>
                    </a:lnTo>
                    <a:lnTo>
                      <a:pt x="90" y="176"/>
                    </a:lnTo>
                    <a:lnTo>
                      <a:pt x="94" y="165"/>
                    </a:lnTo>
                    <a:lnTo>
                      <a:pt x="95" y="162"/>
                    </a:lnTo>
                    <a:lnTo>
                      <a:pt x="96" y="162"/>
                    </a:lnTo>
                    <a:lnTo>
                      <a:pt x="98" y="165"/>
                    </a:lnTo>
                    <a:lnTo>
                      <a:pt x="98" y="166"/>
                    </a:lnTo>
                    <a:lnTo>
                      <a:pt x="98" y="171"/>
                    </a:lnTo>
                    <a:lnTo>
                      <a:pt x="98" y="186"/>
                    </a:lnTo>
                    <a:lnTo>
                      <a:pt x="96" y="228"/>
                    </a:lnTo>
                    <a:lnTo>
                      <a:pt x="95" y="340"/>
                    </a:lnTo>
                    <a:lnTo>
                      <a:pt x="96" y="356"/>
                    </a:lnTo>
                    <a:lnTo>
                      <a:pt x="98" y="387"/>
                    </a:lnTo>
                    <a:lnTo>
                      <a:pt x="106" y="478"/>
                    </a:lnTo>
                    <a:lnTo>
                      <a:pt x="151" y="710"/>
                    </a:lnTo>
                    <a:lnTo>
                      <a:pt x="248" y="924"/>
                    </a:lnTo>
                    <a:lnTo>
                      <a:pt x="284" y="959"/>
                    </a:lnTo>
                    <a:lnTo>
                      <a:pt x="288" y="966"/>
                    </a:lnTo>
                    <a:lnTo>
                      <a:pt x="305" y="985"/>
                    </a:lnTo>
                    <a:lnTo>
                      <a:pt x="330" y="1008"/>
                    </a:lnTo>
                    <a:lnTo>
                      <a:pt x="337" y="1012"/>
                    </a:lnTo>
                    <a:lnTo>
                      <a:pt x="343" y="1018"/>
                    </a:lnTo>
                    <a:lnTo>
                      <a:pt x="357" y="1024"/>
                    </a:lnTo>
                    <a:lnTo>
                      <a:pt x="367" y="1027"/>
                    </a:lnTo>
                    <a:lnTo>
                      <a:pt x="371" y="1027"/>
                    </a:lnTo>
                    <a:lnTo>
                      <a:pt x="374" y="1027"/>
                    </a:lnTo>
                    <a:lnTo>
                      <a:pt x="375" y="1026"/>
                    </a:lnTo>
                    <a:lnTo>
                      <a:pt x="377" y="1023"/>
                    </a:lnTo>
                    <a:lnTo>
                      <a:pt x="377" y="1022"/>
                    </a:lnTo>
                    <a:lnTo>
                      <a:pt x="377" y="1019"/>
                    </a:lnTo>
                    <a:lnTo>
                      <a:pt x="375" y="1016"/>
                    </a:lnTo>
                    <a:lnTo>
                      <a:pt x="373" y="1010"/>
                    </a:lnTo>
                    <a:lnTo>
                      <a:pt x="366" y="1002"/>
                    </a:lnTo>
                    <a:lnTo>
                      <a:pt x="363" y="997"/>
                    </a:lnTo>
                    <a:lnTo>
                      <a:pt x="353" y="985"/>
                    </a:lnTo>
                    <a:lnTo>
                      <a:pt x="330" y="947"/>
                    </a:lnTo>
                    <a:lnTo>
                      <a:pt x="272" y="841"/>
                    </a:lnTo>
                    <a:lnTo>
                      <a:pt x="221" y="719"/>
                    </a:lnTo>
                    <a:lnTo>
                      <a:pt x="213" y="690"/>
                    </a:lnTo>
                    <a:lnTo>
                      <a:pt x="204" y="659"/>
                    </a:lnTo>
                    <a:lnTo>
                      <a:pt x="185" y="577"/>
                    </a:lnTo>
                    <a:lnTo>
                      <a:pt x="158" y="353"/>
                    </a:lnTo>
                    <a:lnTo>
                      <a:pt x="168" y="96"/>
                    </a:lnTo>
                    <a:lnTo>
                      <a:pt x="183" y="31"/>
                    </a:lnTo>
                    <a:lnTo>
                      <a:pt x="187" y="8"/>
                    </a:lnTo>
                    <a:lnTo>
                      <a:pt x="188" y="3"/>
                    </a:lnTo>
                    <a:lnTo>
                      <a:pt x="188" y="0"/>
                    </a:lnTo>
                    <a:lnTo>
                      <a:pt x="187" y="0"/>
                    </a:lnTo>
                    <a:lnTo>
                      <a:pt x="185" y="3"/>
                    </a:lnTo>
                    <a:lnTo>
                      <a:pt x="184" y="7"/>
                    </a:lnTo>
                    <a:lnTo>
                      <a:pt x="183" y="15"/>
                    </a:lnTo>
                    <a:lnTo>
                      <a:pt x="176" y="40"/>
                    </a:lnTo>
                    <a:lnTo>
                      <a:pt x="164" y="126"/>
                    </a:lnTo>
                    <a:lnTo>
                      <a:pt x="167" y="418"/>
                    </a:lnTo>
                    <a:lnTo>
                      <a:pt x="189" y="553"/>
                    </a:lnTo>
                    <a:lnTo>
                      <a:pt x="195" y="579"/>
                    </a:lnTo>
                    <a:lnTo>
                      <a:pt x="215" y="640"/>
                    </a:lnTo>
                    <a:lnTo>
                      <a:pt x="276" y="788"/>
                    </a:lnTo>
                    <a:lnTo>
                      <a:pt x="339" y="917"/>
                    </a:lnTo>
                    <a:lnTo>
                      <a:pt x="353" y="939"/>
                    </a:lnTo>
                    <a:lnTo>
                      <a:pt x="363" y="959"/>
                    </a:lnTo>
                    <a:lnTo>
                      <a:pt x="385" y="991"/>
                    </a:lnTo>
                    <a:lnTo>
                      <a:pt x="416" y="1027"/>
                    </a:lnTo>
                    <a:lnTo>
                      <a:pt x="418" y="1028"/>
                    </a:lnTo>
                    <a:lnTo>
                      <a:pt x="420" y="1030"/>
                    </a:lnTo>
                    <a:lnTo>
                      <a:pt x="422" y="1030"/>
                    </a:lnTo>
                    <a:lnTo>
                      <a:pt x="423" y="1030"/>
                    </a:lnTo>
                    <a:lnTo>
                      <a:pt x="423" y="1026"/>
                    </a:lnTo>
                    <a:lnTo>
                      <a:pt x="423" y="1024"/>
                    </a:lnTo>
                    <a:lnTo>
                      <a:pt x="423" y="1022"/>
                    </a:lnTo>
                    <a:lnTo>
                      <a:pt x="420" y="1012"/>
                    </a:lnTo>
                    <a:lnTo>
                      <a:pt x="419" y="1006"/>
                    </a:lnTo>
                    <a:lnTo>
                      <a:pt x="412" y="990"/>
                    </a:lnTo>
                    <a:lnTo>
                      <a:pt x="392" y="932"/>
                    </a:lnTo>
                    <a:lnTo>
                      <a:pt x="342" y="750"/>
                    </a:lnTo>
                    <a:lnTo>
                      <a:pt x="305" y="547"/>
                    </a:lnTo>
                    <a:lnTo>
                      <a:pt x="302" y="500"/>
                    </a:lnTo>
                    <a:lnTo>
                      <a:pt x="300" y="463"/>
                    </a:lnTo>
                    <a:lnTo>
                      <a:pt x="298" y="415"/>
                    </a:lnTo>
                    <a:lnTo>
                      <a:pt x="298" y="395"/>
                    </a:lnTo>
                    <a:lnTo>
                      <a:pt x="298" y="414"/>
                    </a:lnTo>
                    <a:lnTo>
                      <a:pt x="300" y="415"/>
                    </a:lnTo>
                    <a:lnTo>
                      <a:pt x="300" y="418"/>
                    </a:lnTo>
                    <a:lnTo>
                      <a:pt x="301" y="433"/>
                    </a:lnTo>
                    <a:lnTo>
                      <a:pt x="308" y="494"/>
                    </a:lnTo>
                    <a:lnTo>
                      <a:pt x="321" y="571"/>
                    </a:lnTo>
                    <a:lnTo>
                      <a:pt x="326" y="588"/>
                    </a:lnTo>
                    <a:lnTo>
                      <a:pt x="330" y="610"/>
                    </a:lnTo>
                    <a:lnTo>
                      <a:pt x="346" y="681"/>
                    </a:lnTo>
                    <a:lnTo>
                      <a:pt x="388" y="869"/>
                    </a:lnTo>
                    <a:lnTo>
                      <a:pt x="428" y="1012"/>
                    </a:lnTo>
                    <a:lnTo>
                      <a:pt x="436" y="1026"/>
                    </a:lnTo>
                    <a:lnTo>
                      <a:pt x="443" y="1035"/>
                    </a:lnTo>
                    <a:lnTo>
                      <a:pt x="456" y="1051"/>
                    </a:lnTo>
                    <a:lnTo>
                      <a:pt x="480" y="1080"/>
                    </a:lnTo>
                    <a:lnTo>
                      <a:pt x="497" y="1100"/>
                    </a:lnTo>
                    <a:lnTo>
                      <a:pt x="500" y="1103"/>
                    </a:lnTo>
                    <a:lnTo>
                      <a:pt x="500" y="1105"/>
                    </a:lnTo>
                    <a:lnTo>
                      <a:pt x="499" y="1107"/>
                    </a:lnTo>
                    <a:lnTo>
                      <a:pt x="497" y="1108"/>
                    </a:lnTo>
                    <a:lnTo>
                      <a:pt x="495" y="1108"/>
                    </a:lnTo>
                    <a:lnTo>
                      <a:pt x="489" y="1108"/>
                    </a:lnTo>
                    <a:lnTo>
                      <a:pt x="476" y="1107"/>
                    </a:lnTo>
                    <a:lnTo>
                      <a:pt x="459" y="1103"/>
                    </a:lnTo>
                    <a:lnTo>
                      <a:pt x="423" y="1087"/>
                    </a:lnTo>
                    <a:lnTo>
                      <a:pt x="423" y="1087"/>
                    </a:lnTo>
                    <a:lnTo>
                      <a:pt x="422" y="1087"/>
                    </a:lnTo>
                    <a:lnTo>
                      <a:pt x="423" y="1087"/>
                    </a:lnTo>
                    <a:lnTo>
                      <a:pt x="422" y="1087"/>
                    </a:lnTo>
                    <a:lnTo>
                      <a:pt x="423" y="1087"/>
                    </a:lnTo>
                    <a:lnTo>
                      <a:pt x="423" y="1087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9" name="Freeform 479"/>
              <p:cNvSpPr>
                <a:spLocks/>
              </p:cNvSpPr>
              <p:nvPr/>
            </p:nvSpPr>
            <p:spPr bwMode="auto">
              <a:xfrm>
                <a:off x="4630" y="2646"/>
                <a:ext cx="113" cy="67"/>
              </a:xfrm>
              <a:custGeom>
                <a:avLst/>
                <a:gdLst/>
                <a:ahLst/>
                <a:cxnLst>
                  <a:cxn ang="0">
                    <a:pos x="1" y="153"/>
                  </a:cxn>
                  <a:cxn ang="0">
                    <a:pos x="5" y="153"/>
                  </a:cxn>
                  <a:cxn ang="0">
                    <a:pos x="43" y="145"/>
                  </a:cxn>
                  <a:cxn ang="0">
                    <a:pos x="178" y="102"/>
                  </a:cxn>
                  <a:cxn ang="0">
                    <a:pos x="316" y="25"/>
                  </a:cxn>
                  <a:cxn ang="0">
                    <a:pos x="340" y="0"/>
                  </a:cxn>
                  <a:cxn ang="0">
                    <a:pos x="337" y="4"/>
                  </a:cxn>
                  <a:cxn ang="0">
                    <a:pos x="319" y="32"/>
                  </a:cxn>
                  <a:cxn ang="0">
                    <a:pos x="228" y="125"/>
                  </a:cxn>
                  <a:cxn ang="0">
                    <a:pos x="64" y="198"/>
                  </a:cxn>
                  <a:cxn ang="0">
                    <a:pos x="11" y="202"/>
                  </a:cxn>
                  <a:cxn ang="0">
                    <a:pos x="8" y="195"/>
                  </a:cxn>
                  <a:cxn ang="0">
                    <a:pos x="4" y="171"/>
                  </a:cxn>
                  <a:cxn ang="0">
                    <a:pos x="1" y="154"/>
                  </a:cxn>
                  <a:cxn ang="0">
                    <a:pos x="1" y="153"/>
                  </a:cxn>
                  <a:cxn ang="0">
                    <a:pos x="0" y="153"/>
                  </a:cxn>
                  <a:cxn ang="0">
                    <a:pos x="1" y="153"/>
                  </a:cxn>
                  <a:cxn ang="0">
                    <a:pos x="0" y="153"/>
                  </a:cxn>
                  <a:cxn ang="0">
                    <a:pos x="1" y="153"/>
                  </a:cxn>
                  <a:cxn ang="0">
                    <a:pos x="1" y="153"/>
                  </a:cxn>
                </a:cxnLst>
                <a:rect l="0" t="0" r="r" b="b"/>
                <a:pathLst>
                  <a:path w="340" h="202">
                    <a:moveTo>
                      <a:pt x="1" y="153"/>
                    </a:moveTo>
                    <a:lnTo>
                      <a:pt x="5" y="153"/>
                    </a:lnTo>
                    <a:lnTo>
                      <a:pt x="43" y="145"/>
                    </a:lnTo>
                    <a:lnTo>
                      <a:pt x="178" y="102"/>
                    </a:lnTo>
                    <a:lnTo>
                      <a:pt x="316" y="25"/>
                    </a:lnTo>
                    <a:lnTo>
                      <a:pt x="340" y="0"/>
                    </a:lnTo>
                    <a:lnTo>
                      <a:pt x="337" y="4"/>
                    </a:lnTo>
                    <a:lnTo>
                      <a:pt x="319" y="32"/>
                    </a:lnTo>
                    <a:lnTo>
                      <a:pt x="228" y="125"/>
                    </a:lnTo>
                    <a:lnTo>
                      <a:pt x="64" y="198"/>
                    </a:lnTo>
                    <a:lnTo>
                      <a:pt x="11" y="202"/>
                    </a:lnTo>
                    <a:lnTo>
                      <a:pt x="8" y="195"/>
                    </a:lnTo>
                    <a:lnTo>
                      <a:pt x="4" y="171"/>
                    </a:lnTo>
                    <a:lnTo>
                      <a:pt x="1" y="154"/>
                    </a:lnTo>
                    <a:lnTo>
                      <a:pt x="1" y="153"/>
                    </a:lnTo>
                    <a:lnTo>
                      <a:pt x="0" y="153"/>
                    </a:lnTo>
                    <a:lnTo>
                      <a:pt x="1" y="153"/>
                    </a:lnTo>
                    <a:lnTo>
                      <a:pt x="0" y="153"/>
                    </a:lnTo>
                    <a:lnTo>
                      <a:pt x="1" y="153"/>
                    </a:lnTo>
                    <a:lnTo>
                      <a:pt x="1" y="153"/>
                    </a:lnTo>
                    <a:close/>
                  </a:path>
                </a:pathLst>
              </a:custGeom>
              <a:solidFill>
                <a:srgbClr val="0087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0" name="Freeform 480"/>
              <p:cNvSpPr>
                <a:spLocks/>
              </p:cNvSpPr>
              <p:nvPr/>
            </p:nvSpPr>
            <p:spPr bwMode="auto">
              <a:xfrm>
                <a:off x="4630" y="2648"/>
                <a:ext cx="111" cy="64"/>
              </a:xfrm>
              <a:custGeom>
                <a:avLst/>
                <a:gdLst/>
                <a:ahLst/>
                <a:cxnLst>
                  <a:cxn ang="0">
                    <a:pos x="1" y="152"/>
                  </a:cxn>
                  <a:cxn ang="0">
                    <a:pos x="5" y="152"/>
                  </a:cxn>
                  <a:cxn ang="0">
                    <a:pos x="41" y="144"/>
                  </a:cxn>
                  <a:cxn ang="0">
                    <a:pos x="173" y="105"/>
                  </a:cxn>
                  <a:cxn ang="0">
                    <a:pos x="309" y="26"/>
                  </a:cxn>
                  <a:cxn ang="0">
                    <a:pos x="333" y="0"/>
                  </a:cxn>
                  <a:cxn ang="0">
                    <a:pos x="329" y="4"/>
                  </a:cxn>
                  <a:cxn ang="0">
                    <a:pos x="308" y="29"/>
                  </a:cxn>
                  <a:cxn ang="0">
                    <a:pos x="208" y="117"/>
                  </a:cxn>
                  <a:cxn ang="0">
                    <a:pos x="53" y="186"/>
                  </a:cxn>
                  <a:cxn ang="0">
                    <a:pos x="9" y="190"/>
                  </a:cxn>
                  <a:cxn ang="0">
                    <a:pos x="8" y="184"/>
                  </a:cxn>
                  <a:cxn ang="0">
                    <a:pos x="4" y="167"/>
                  </a:cxn>
                  <a:cxn ang="0">
                    <a:pos x="1" y="154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1" y="152"/>
                  </a:cxn>
                  <a:cxn ang="0">
                    <a:pos x="1" y="152"/>
                  </a:cxn>
                </a:cxnLst>
                <a:rect l="0" t="0" r="r" b="b"/>
                <a:pathLst>
                  <a:path w="333" h="190">
                    <a:moveTo>
                      <a:pt x="1" y="152"/>
                    </a:moveTo>
                    <a:lnTo>
                      <a:pt x="5" y="152"/>
                    </a:lnTo>
                    <a:lnTo>
                      <a:pt x="41" y="144"/>
                    </a:lnTo>
                    <a:lnTo>
                      <a:pt x="173" y="105"/>
                    </a:lnTo>
                    <a:lnTo>
                      <a:pt x="309" y="26"/>
                    </a:lnTo>
                    <a:lnTo>
                      <a:pt x="333" y="0"/>
                    </a:lnTo>
                    <a:lnTo>
                      <a:pt x="329" y="4"/>
                    </a:lnTo>
                    <a:lnTo>
                      <a:pt x="308" y="29"/>
                    </a:lnTo>
                    <a:lnTo>
                      <a:pt x="208" y="117"/>
                    </a:lnTo>
                    <a:lnTo>
                      <a:pt x="53" y="186"/>
                    </a:lnTo>
                    <a:lnTo>
                      <a:pt x="9" y="190"/>
                    </a:lnTo>
                    <a:lnTo>
                      <a:pt x="8" y="184"/>
                    </a:lnTo>
                    <a:lnTo>
                      <a:pt x="4" y="167"/>
                    </a:lnTo>
                    <a:lnTo>
                      <a:pt x="1" y="154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1" y="152"/>
                    </a:lnTo>
                    <a:lnTo>
                      <a:pt x="1" y="152"/>
                    </a:lnTo>
                    <a:close/>
                  </a:path>
                </a:pathLst>
              </a:custGeom>
              <a:solidFill>
                <a:srgbClr val="007A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1" name="Freeform 481"/>
              <p:cNvSpPr>
                <a:spLocks/>
              </p:cNvSpPr>
              <p:nvPr/>
            </p:nvSpPr>
            <p:spPr bwMode="auto">
              <a:xfrm>
                <a:off x="4630" y="2650"/>
                <a:ext cx="108" cy="60"/>
              </a:xfrm>
              <a:custGeom>
                <a:avLst/>
                <a:gdLst/>
                <a:ahLst/>
                <a:cxnLst>
                  <a:cxn ang="0">
                    <a:pos x="2" y="153"/>
                  </a:cxn>
                  <a:cxn ang="0">
                    <a:pos x="6" y="153"/>
                  </a:cxn>
                  <a:cxn ang="0">
                    <a:pos x="40" y="145"/>
                  </a:cxn>
                  <a:cxn ang="0">
                    <a:pos x="168" y="107"/>
                  </a:cxn>
                  <a:cxn ang="0">
                    <a:pos x="300" y="28"/>
                  </a:cxn>
                  <a:cxn ang="0">
                    <a:pos x="324" y="0"/>
                  </a:cxn>
                  <a:cxn ang="0">
                    <a:pos x="320" y="4"/>
                  </a:cxn>
                  <a:cxn ang="0">
                    <a:pos x="299" y="28"/>
                  </a:cxn>
                  <a:cxn ang="0">
                    <a:pos x="202" y="109"/>
                  </a:cxn>
                  <a:cxn ang="0">
                    <a:pos x="49" y="174"/>
                  </a:cxn>
                  <a:cxn ang="0">
                    <a:pos x="6" y="178"/>
                  </a:cxn>
                  <a:cxn ang="0">
                    <a:pos x="4" y="176"/>
                  </a:cxn>
                  <a:cxn ang="0">
                    <a:pos x="3" y="164"/>
                  </a:cxn>
                  <a:cxn ang="0">
                    <a:pos x="2" y="154"/>
                  </a:cxn>
                  <a:cxn ang="0">
                    <a:pos x="2" y="153"/>
                  </a:cxn>
                  <a:cxn ang="0">
                    <a:pos x="0" y="153"/>
                  </a:cxn>
                  <a:cxn ang="0">
                    <a:pos x="2" y="153"/>
                  </a:cxn>
                  <a:cxn ang="0">
                    <a:pos x="0" y="153"/>
                  </a:cxn>
                  <a:cxn ang="0">
                    <a:pos x="2" y="153"/>
                  </a:cxn>
                  <a:cxn ang="0">
                    <a:pos x="2" y="153"/>
                  </a:cxn>
                </a:cxnLst>
                <a:rect l="0" t="0" r="r" b="b"/>
                <a:pathLst>
                  <a:path w="324" h="178">
                    <a:moveTo>
                      <a:pt x="2" y="153"/>
                    </a:moveTo>
                    <a:lnTo>
                      <a:pt x="6" y="153"/>
                    </a:lnTo>
                    <a:lnTo>
                      <a:pt x="40" y="145"/>
                    </a:lnTo>
                    <a:lnTo>
                      <a:pt x="168" y="107"/>
                    </a:lnTo>
                    <a:lnTo>
                      <a:pt x="300" y="28"/>
                    </a:lnTo>
                    <a:lnTo>
                      <a:pt x="324" y="0"/>
                    </a:lnTo>
                    <a:lnTo>
                      <a:pt x="320" y="4"/>
                    </a:lnTo>
                    <a:lnTo>
                      <a:pt x="299" y="28"/>
                    </a:lnTo>
                    <a:lnTo>
                      <a:pt x="202" y="109"/>
                    </a:lnTo>
                    <a:lnTo>
                      <a:pt x="49" y="174"/>
                    </a:lnTo>
                    <a:lnTo>
                      <a:pt x="6" y="178"/>
                    </a:lnTo>
                    <a:lnTo>
                      <a:pt x="4" y="176"/>
                    </a:lnTo>
                    <a:lnTo>
                      <a:pt x="3" y="164"/>
                    </a:lnTo>
                    <a:lnTo>
                      <a:pt x="2" y="154"/>
                    </a:lnTo>
                    <a:lnTo>
                      <a:pt x="2" y="153"/>
                    </a:lnTo>
                    <a:lnTo>
                      <a:pt x="0" y="153"/>
                    </a:lnTo>
                    <a:lnTo>
                      <a:pt x="2" y="153"/>
                    </a:lnTo>
                    <a:lnTo>
                      <a:pt x="0" y="153"/>
                    </a:lnTo>
                    <a:lnTo>
                      <a:pt x="2" y="153"/>
                    </a:lnTo>
                    <a:lnTo>
                      <a:pt x="2" y="153"/>
                    </a:lnTo>
                    <a:close/>
                  </a:path>
                </a:pathLst>
              </a:custGeom>
              <a:solidFill>
                <a:srgbClr val="006B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2" name="Freeform 482"/>
              <p:cNvSpPr>
                <a:spLocks/>
              </p:cNvSpPr>
              <p:nvPr/>
            </p:nvSpPr>
            <p:spPr bwMode="auto">
              <a:xfrm>
                <a:off x="4630" y="2653"/>
                <a:ext cx="106" cy="55"/>
              </a:xfrm>
              <a:custGeom>
                <a:avLst/>
                <a:gdLst/>
                <a:ahLst/>
                <a:cxnLst>
                  <a:cxn ang="0">
                    <a:pos x="2" y="151"/>
                  </a:cxn>
                  <a:cxn ang="0">
                    <a:pos x="6" y="151"/>
                  </a:cxn>
                  <a:cxn ang="0">
                    <a:pos x="39" y="145"/>
                  </a:cxn>
                  <a:cxn ang="0">
                    <a:pos x="164" y="108"/>
                  </a:cxn>
                  <a:cxn ang="0">
                    <a:pos x="294" y="28"/>
                  </a:cxn>
                  <a:cxn ang="0">
                    <a:pos x="318" y="0"/>
                  </a:cxn>
                  <a:cxn ang="0">
                    <a:pos x="314" y="4"/>
                  </a:cxn>
                  <a:cxn ang="0">
                    <a:pos x="294" y="25"/>
                  </a:cxn>
                  <a:cxn ang="0">
                    <a:pos x="198" y="101"/>
                  </a:cxn>
                  <a:cxn ang="0">
                    <a:pos x="48" y="162"/>
                  </a:cxn>
                  <a:cxn ang="0">
                    <a:pos x="4" y="166"/>
                  </a:cxn>
                  <a:cxn ang="0">
                    <a:pos x="2" y="158"/>
                  </a:cxn>
                  <a:cxn ang="0">
                    <a:pos x="2" y="153"/>
                  </a:cxn>
                  <a:cxn ang="0">
                    <a:pos x="2" y="151"/>
                  </a:cxn>
                  <a:cxn ang="0">
                    <a:pos x="0" y="151"/>
                  </a:cxn>
                  <a:cxn ang="0">
                    <a:pos x="2" y="151"/>
                  </a:cxn>
                  <a:cxn ang="0">
                    <a:pos x="0" y="151"/>
                  </a:cxn>
                  <a:cxn ang="0">
                    <a:pos x="2" y="151"/>
                  </a:cxn>
                  <a:cxn ang="0">
                    <a:pos x="2" y="151"/>
                  </a:cxn>
                </a:cxnLst>
                <a:rect l="0" t="0" r="r" b="b"/>
                <a:pathLst>
                  <a:path w="318" h="166">
                    <a:moveTo>
                      <a:pt x="2" y="151"/>
                    </a:moveTo>
                    <a:lnTo>
                      <a:pt x="6" y="151"/>
                    </a:lnTo>
                    <a:lnTo>
                      <a:pt x="39" y="145"/>
                    </a:lnTo>
                    <a:lnTo>
                      <a:pt x="164" y="108"/>
                    </a:lnTo>
                    <a:lnTo>
                      <a:pt x="294" y="28"/>
                    </a:lnTo>
                    <a:lnTo>
                      <a:pt x="318" y="0"/>
                    </a:lnTo>
                    <a:lnTo>
                      <a:pt x="314" y="4"/>
                    </a:lnTo>
                    <a:lnTo>
                      <a:pt x="294" y="25"/>
                    </a:lnTo>
                    <a:lnTo>
                      <a:pt x="198" y="101"/>
                    </a:lnTo>
                    <a:lnTo>
                      <a:pt x="48" y="162"/>
                    </a:lnTo>
                    <a:lnTo>
                      <a:pt x="4" y="166"/>
                    </a:lnTo>
                    <a:lnTo>
                      <a:pt x="2" y="158"/>
                    </a:lnTo>
                    <a:lnTo>
                      <a:pt x="2" y="153"/>
                    </a:lnTo>
                    <a:lnTo>
                      <a:pt x="2" y="151"/>
                    </a:lnTo>
                    <a:lnTo>
                      <a:pt x="0" y="151"/>
                    </a:lnTo>
                    <a:lnTo>
                      <a:pt x="2" y="151"/>
                    </a:lnTo>
                    <a:lnTo>
                      <a:pt x="0" y="151"/>
                    </a:lnTo>
                    <a:lnTo>
                      <a:pt x="2" y="151"/>
                    </a:lnTo>
                    <a:lnTo>
                      <a:pt x="2" y="151"/>
                    </a:lnTo>
                    <a:close/>
                  </a:path>
                </a:pathLst>
              </a:custGeom>
              <a:solidFill>
                <a:srgbClr val="0059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3" name="Freeform 483"/>
              <p:cNvSpPr>
                <a:spLocks/>
              </p:cNvSpPr>
              <p:nvPr/>
            </p:nvSpPr>
            <p:spPr bwMode="auto">
              <a:xfrm>
                <a:off x="4875" y="2339"/>
                <a:ext cx="294" cy="184"/>
              </a:xfrm>
              <a:custGeom>
                <a:avLst/>
                <a:gdLst/>
                <a:ahLst/>
                <a:cxnLst>
                  <a:cxn ang="0">
                    <a:pos x="376" y="267"/>
                  </a:cxn>
                  <a:cxn ang="0">
                    <a:pos x="294" y="241"/>
                  </a:cxn>
                  <a:cxn ang="0">
                    <a:pos x="242" y="226"/>
                  </a:cxn>
                  <a:cxn ang="0">
                    <a:pos x="231" y="224"/>
                  </a:cxn>
                  <a:cxn ang="0">
                    <a:pos x="179" y="214"/>
                  </a:cxn>
                  <a:cxn ang="0">
                    <a:pos x="178" y="212"/>
                  </a:cxn>
                  <a:cxn ang="0">
                    <a:pos x="159" y="207"/>
                  </a:cxn>
                  <a:cxn ang="0">
                    <a:pos x="149" y="202"/>
                  </a:cxn>
                  <a:cxn ang="0">
                    <a:pos x="146" y="206"/>
                  </a:cxn>
                  <a:cxn ang="0">
                    <a:pos x="140" y="222"/>
                  </a:cxn>
                  <a:cxn ang="0">
                    <a:pos x="136" y="222"/>
                  </a:cxn>
                  <a:cxn ang="0">
                    <a:pos x="52" y="199"/>
                  </a:cxn>
                  <a:cxn ang="0">
                    <a:pos x="0" y="184"/>
                  </a:cxn>
                  <a:cxn ang="0">
                    <a:pos x="3" y="103"/>
                  </a:cxn>
                  <a:cxn ang="0">
                    <a:pos x="24" y="1"/>
                  </a:cxn>
                  <a:cxn ang="0">
                    <a:pos x="35" y="7"/>
                  </a:cxn>
                  <a:cxn ang="0">
                    <a:pos x="77" y="19"/>
                  </a:cxn>
                  <a:cxn ang="0">
                    <a:pos x="173" y="29"/>
                  </a:cxn>
                  <a:cxn ang="0">
                    <a:pos x="173" y="33"/>
                  </a:cxn>
                  <a:cxn ang="0">
                    <a:pos x="174" y="46"/>
                  </a:cxn>
                  <a:cxn ang="0">
                    <a:pos x="181" y="48"/>
                  </a:cxn>
                  <a:cxn ang="0">
                    <a:pos x="214" y="49"/>
                  </a:cxn>
                  <a:cxn ang="0">
                    <a:pos x="215" y="52"/>
                  </a:cxn>
                  <a:cxn ang="0">
                    <a:pos x="214" y="60"/>
                  </a:cxn>
                  <a:cxn ang="0">
                    <a:pos x="224" y="61"/>
                  </a:cxn>
                  <a:cxn ang="0">
                    <a:pos x="280" y="66"/>
                  </a:cxn>
                  <a:cxn ang="0">
                    <a:pos x="282" y="69"/>
                  </a:cxn>
                  <a:cxn ang="0">
                    <a:pos x="280" y="80"/>
                  </a:cxn>
                  <a:cxn ang="0">
                    <a:pos x="301" y="88"/>
                  </a:cxn>
                  <a:cxn ang="0">
                    <a:pos x="406" y="130"/>
                  </a:cxn>
                  <a:cxn ang="0">
                    <a:pos x="417" y="131"/>
                  </a:cxn>
                  <a:cxn ang="0">
                    <a:pos x="451" y="142"/>
                  </a:cxn>
                  <a:cxn ang="0">
                    <a:pos x="482" y="159"/>
                  </a:cxn>
                  <a:cxn ang="0">
                    <a:pos x="627" y="216"/>
                  </a:cxn>
                  <a:cxn ang="0">
                    <a:pos x="814" y="394"/>
                  </a:cxn>
                  <a:cxn ang="0">
                    <a:pos x="832" y="425"/>
                  </a:cxn>
                  <a:cxn ang="0">
                    <a:pos x="862" y="488"/>
                  </a:cxn>
                  <a:cxn ang="0">
                    <a:pos x="883" y="552"/>
                  </a:cxn>
                  <a:cxn ang="0">
                    <a:pos x="827" y="484"/>
                  </a:cxn>
                  <a:cxn ang="0">
                    <a:pos x="766" y="419"/>
                  </a:cxn>
                  <a:cxn ang="0">
                    <a:pos x="726" y="395"/>
                  </a:cxn>
                  <a:cxn ang="0">
                    <a:pos x="596" y="334"/>
                  </a:cxn>
                  <a:cxn ang="0">
                    <a:pos x="563" y="320"/>
                  </a:cxn>
                  <a:cxn ang="0">
                    <a:pos x="436" y="280"/>
                  </a:cxn>
                  <a:cxn ang="0">
                    <a:pos x="380" y="267"/>
                  </a:cxn>
                  <a:cxn ang="0">
                    <a:pos x="380" y="267"/>
                  </a:cxn>
                  <a:cxn ang="0">
                    <a:pos x="380" y="267"/>
                  </a:cxn>
                </a:cxnLst>
                <a:rect l="0" t="0" r="r" b="b"/>
                <a:pathLst>
                  <a:path w="883" h="552">
                    <a:moveTo>
                      <a:pt x="380" y="267"/>
                    </a:moveTo>
                    <a:lnTo>
                      <a:pt x="376" y="267"/>
                    </a:lnTo>
                    <a:lnTo>
                      <a:pt x="357" y="261"/>
                    </a:lnTo>
                    <a:lnTo>
                      <a:pt x="294" y="241"/>
                    </a:lnTo>
                    <a:lnTo>
                      <a:pt x="244" y="227"/>
                    </a:lnTo>
                    <a:lnTo>
                      <a:pt x="242" y="226"/>
                    </a:lnTo>
                    <a:lnTo>
                      <a:pt x="240" y="226"/>
                    </a:lnTo>
                    <a:lnTo>
                      <a:pt x="231" y="224"/>
                    </a:lnTo>
                    <a:lnTo>
                      <a:pt x="202" y="218"/>
                    </a:lnTo>
                    <a:lnTo>
                      <a:pt x="179" y="214"/>
                    </a:lnTo>
                    <a:lnTo>
                      <a:pt x="179" y="212"/>
                    </a:lnTo>
                    <a:lnTo>
                      <a:pt x="178" y="212"/>
                    </a:lnTo>
                    <a:lnTo>
                      <a:pt x="174" y="211"/>
                    </a:lnTo>
                    <a:lnTo>
                      <a:pt x="159" y="207"/>
                    </a:lnTo>
                    <a:lnTo>
                      <a:pt x="149" y="203"/>
                    </a:lnTo>
                    <a:lnTo>
                      <a:pt x="149" y="202"/>
                    </a:lnTo>
                    <a:lnTo>
                      <a:pt x="147" y="203"/>
                    </a:lnTo>
                    <a:lnTo>
                      <a:pt x="146" y="206"/>
                    </a:lnTo>
                    <a:lnTo>
                      <a:pt x="142" y="215"/>
                    </a:lnTo>
                    <a:lnTo>
                      <a:pt x="140" y="222"/>
                    </a:lnTo>
                    <a:lnTo>
                      <a:pt x="140" y="222"/>
                    </a:lnTo>
                    <a:lnTo>
                      <a:pt x="136" y="222"/>
                    </a:lnTo>
                    <a:lnTo>
                      <a:pt x="117" y="216"/>
                    </a:lnTo>
                    <a:lnTo>
                      <a:pt x="52" y="199"/>
                    </a:lnTo>
                    <a:lnTo>
                      <a:pt x="3" y="186"/>
                    </a:lnTo>
                    <a:lnTo>
                      <a:pt x="0" y="184"/>
                    </a:lnTo>
                    <a:lnTo>
                      <a:pt x="0" y="155"/>
                    </a:lnTo>
                    <a:lnTo>
                      <a:pt x="3" y="103"/>
                    </a:lnTo>
                    <a:lnTo>
                      <a:pt x="15" y="32"/>
                    </a:lnTo>
                    <a:lnTo>
                      <a:pt x="24" y="1"/>
                    </a:lnTo>
                    <a:lnTo>
                      <a:pt x="25" y="0"/>
                    </a:lnTo>
                    <a:lnTo>
                      <a:pt x="35" y="7"/>
                    </a:lnTo>
                    <a:lnTo>
                      <a:pt x="47" y="11"/>
                    </a:lnTo>
                    <a:lnTo>
                      <a:pt x="77" y="19"/>
                    </a:lnTo>
                    <a:lnTo>
                      <a:pt x="141" y="28"/>
                    </a:lnTo>
                    <a:lnTo>
                      <a:pt x="173" y="29"/>
                    </a:lnTo>
                    <a:lnTo>
                      <a:pt x="173" y="30"/>
                    </a:lnTo>
                    <a:lnTo>
                      <a:pt x="173" y="33"/>
                    </a:lnTo>
                    <a:lnTo>
                      <a:pt x="174" y="41"/>
                    </a:lnTo>
                    <a:lnTo>
                      <a:pt x="174" y="46"/>
                    </a:lnTo>
                    <a:lnTo>
                      <a:pt x="175" y="46"/>
                    </a:lnTo>
                    <a:lnTo>
                      <a:pt x="181" y="48"/>
                    </a:lnTo>
                    <a:lnTo>
                      <a:pt x="199" y="49"/>
                    </a:lnTo>
                    <a:lnTo>
                      <a:pt x="214" y="49"/>
                    </a:lnTo>
                    <a:lnTo>
                      <a:pt x="215" y="49"/>
                    </a:lnTo>
                    <a:lnTo>
                      <a:pt x="215" y="52"/>
                    </a:lnTo>
                    <a:lnTo>
                      <a:pt x="214" y="56"/>
                    </a:lnTo>
                    <a:lnTo>
                      <a:pt x="214" y="60"/>
                    </a:lnTo>
                    <a:lnTo>
                      <a:pt x="215" y="60"/>
                    </a:lnTo>
                    <a:lnTo>
                      <a:pt x="224" y="61"/>
                    </a:lnTo>
                    <a:lnTo>
                      <a:pt x="256" y="65"/>
                    </a:lnTo>
                    <a:lnTo>
                      <a:pt x="280" y="66"/>
                    </a:lnTo>
                    <a:lnTo>
                      <a:pt x="282" y="66"/>
                    </a:lnTo>
                    <a:lnTo>
                      <a:pt x="282" y="69"/>
                    </a:lnTo>
                    <a:lnTo>
                      <a:pt x="280" y="76"/>
                    </a:lnTo>
                    <a:lnTo>
                      <a:pt x="280" y="80"/>
                    </a:lnTo>
                    <a:lnTo>
                      <a:pt x="282" y="80"/>
                    </a:lnTo>
                    <a:lnTo>
                      <a:pt x="301" y="88"/>
                    </a:lnTo>
                    <a:lnTo>
                      <a:pt x="360" y="111"/>
                    </a:lnTo>
                    <a:lnTo>
                      <a:pt x="406" y="130"/>
                    </a:lnTo>
                    <a:lnTo>
                      <a:pt x="409" y="130"/>
                    </a:lnTo>
                    <a:lnTo>
                      <a:pt x="417" y="131"/>
                    </a:lnTo>
                    <a:lnTo>
                      <a:pt x="434" y="135"/>
                    </a:lnTo>
                    <a:lnTo>
                      <a:pt x="451" y="142"/>
                    </a:lnTo>
                    <a:lnTo>
                      <a:pt x="475" y="155"/>
                    </a:lnTo>
                    <a:lnTo>
                      <a:pt x="482" y="159"/>
                    </a:lnTo>
                    <a:lnTo>
                      <a:pt x="536" y="178"/>
                    </a:lnTo>
                    <a:lnTo>
                      <a:pt x="627" y="216"/>
                    </a:lnTo>
                    <a:lnTo>
                      <a:pt x="745" y="302"/>
                    </a:lnTo>
                    <a:lnTo>
                      <a:pt x="814" y="394"/>
                    </a:lnTo>
                    <a:lnTo>
                      <a:pt x="828" y="415"/>
                    </a:lnTo>
                    <a:lnTo>
                      <a:pt x="832" y="425"/>
                    </a:lnTo>
                    <a:lnTo>
                      <a:pt x="843" y="443"/>
                    </a:lnTo>
                    <a:lnTo>
                      <a:pt x="862" y="488"/>
                    </a:lnTo>
                    <a:lnTo>
                      <a:pt x="879" y="540"/>
                    </a:lnTo>
                    <a:lnTo>
                      <a:pt x="883" y="552"/>
                    </a:lnTo>
                    <a:lnTo>
                      <a:pt x="870" y="537"/>
                    </a:lnTo>
                    <a:lnTo>
                      <a:pt x="827" y="484"/>
                    </a:lnTo>
                    <a:lnTo>
                      <a:pt x="777" y="430"/>
                    </a:lnTo>
                    <a:lnTo>
                      <a:pt x="766" y="419"/>
                    </a:lnTo>
                    <a:lnTo>
                      <a:pt x="754" y="411"/>
                    </a:lnTo>
                    <a:lnTo>
                      <a:pt x="726" y="395"/>
                    </a:lnTo>
                    <a:lnTo>
                      <a:pt x="664" y="365"/>
                    </a:lnTo>
                    <a:lnTo>
                      <a:pt x="596" y="334"/>
                    </a:lnTo>
                    <a:lnTo>
                      <a:pt x="580" y="326"/>
                    </a:lnTo>
                    <a:lnTo>
                      <a:pt x="563" y="320"/>
                    </a:lnTo>
                    <a:lnTo>
                      <a:pt x="522" y="305"/>
                    </a:lnTo>
                    <a:lnTo>
                      <a:pt x="436" y="280"/>
                    </a:lnTo>
                    <a:lnTo>
                      <a:pt x="382" y="268"/>
                    </a:lnTo>
                    <a:lnTo>
                      <a:pt x="380" y="267"/>
                    </a:lnTo>
                    <a:lnTo>
                      <a:pt x="378" y="267"/>
                    </a:lnTo>
                    <a:lnTo>
                      <a:pt x="380" y="267"/>
                    </a:lnTo>
                    <a:lnTo>
                      <a:pt x="378" y="267"/>
                    </a:lnTo>
                    <a:lnTo>
                      <a:pt x="380" y="267"/>
                    </a:lnTo>
                    <a:lnTo>
                      <a:pt x="380" y="267"/>
                    </a:lnTo>
                    <a:close/>
                  </a:path>
                </a:pathLst>
              </a:custGeom>
              <a:solidFill>
                <a:srgbClr val="4ADE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4" name="Freeform 484"/>
              <p:cNvSpPr>
                <a:spLocks/>
              </p:cNvSpPr>
              <p:nvPr/>
            </p:nvSpPr>
            <p:spPr bwMode="auto">
              <a:xfrm>
                <a:off x="4875" y="2339"/>
                <a:ext cx="294" cy="184"/>
              </a:xfrm>
              <a:custGeom>
                <a:avLst/>
                <a:gdLst/>
                <a:ahLst/>
                <a:cxnLst>
                  <a:cxn ang="0">
                    <a:pos x="375" y="259"/>
                  </a:cxn>
                  <a:cxn ang="0">
                    <a:pos x="294" y="235"/>
                  </a:cxn>
                  <a:cxn ang="0">
                    <a:pos x="243" y="219"/>
                  </a:cxn>
                  <a:cxn ang="0">
                    <a:pos x="233" y="218"/>
                  </a:cxn>
                  <a:cxn ang="0">
                    <a:pos x="180" y="206"/>
                  </a:cxn>
                  <a:cxn ang="0">
                    <a:pos x="178" y="204"/>
                  </a:cxn>
                  <a:cxn ang="0">
                    <a:pos x="160" y="199"/>
                  </a:cxn>
                  <a:cxn ang="0">
                    <a:pos x="148" y="195"/>
                  </a:cxn>
                  <a:cxn ang="0">
                    <a:pos x="143" y="207"/>
                  </a:cxn>
                  <a:cxn ang="0">
                    <a:pos x="140" y="212"/>
                  </a:cxn>
                  <a:cxn ang="0">
                    <a:pos x="117" y="207"/>
                  </a:cxn>
                  <a:cxn ang="0">
                    <a:pos x="3" y="178"/>
                  </a:cxn>
                  <a:cxn ang="0">
                    <a:pos x="0" y="147"/>
                  </a:cxn>
                  <a:cxn ang="0">
                    <a:pos x="15" y="29"/>
                  </a:cxn>
                  <a:cxn ang="0">
                    <a:pos x="24" y="0"/>
                  </a:cxn>
                  <a:cxn ang="0">
                    <a:pos x="46" y="11"/>
                  </a:cxn>
                  <a:cxn ang="0">
                    <a:pos x="140" y="28"/>
                  </a:cxn>
                  <a:cxn ang="0">
                    <a:pos x="172" y="30"/>
                  </a:cxn>
                  <a:cxn ang="0">
                    <a:pos x="173" y="41"/>
                  </a:cxn>
                  <a:cxn ang="0">
                    <a:pos x="174" y="46"/>
                  </a:cxn>
                  <a:cxn ang="0">
                    <a:pos x="198" y="49"/>
                  </a:cxn>
                  <a:cxn ang="0">
                    <a:pos x="214" y="49"/>
                  </a:cxn>
                  <a:cxn ang="0">
                    <a:pos x="213" y="56"/>
                  </a:cxn>
                  <a:cxn ang="0">
                    <a:pos x="214" y="60"/>
                  </a:cxn>
                  <a:cxn ang="0">
                    <a:pos x="255" y="65"/>
                  </a:cxn>
                  <a:cxn ang="0">
                    <a:pos x="281" y="66"/>
                  </a:cxn>
                  <a:cxn ang="0">
                    <a:pos x="279" y="76"/>
                  </a:cxn>
                  <a:cxn ang="0">
                    <a:pos x="281" y="80"/>
                  </a:cxn>
                  <a:cxn ang="0">
                    <a:pos x="359" y="111"/>
                  </a:cxn>
                  <a:cxn ang="0">
                    <a:pos x="408" y="130"/>
                  </a:cxn>
                  <a:cxn ang="0">
                    <a:pos x="433" y="135"/>
                  </a:cxn>
                  <a:cxn ang="0">
                    <a:pos x="474" y="155"/>
                  </a:cxn>
                  <a:cxn ang="0">
                    <a:pos x="535" y="178"/>
                  </a:cxn>
                  <a:cxn ang="0">
                    <a:pos x="744" y="302"/>
                  </a:cxn>
                  <a:cxn ang="0">
                    <a:pos x="827" y="415"/>
                  </a:cxn>
                  <a:cxn ang="0">
                    <a:pos x="842" y="443"/>
                  </a:cxn>
                  <a:cxn ang="0">
                    <a:pos x="878" y="540"/>
                  </a:cxn>
                  <a:cxn ang="0">
                    <a:pos x="870" y="535"/>
                  </a:cxn>
                  <a:cxn ang="0">
                    <a:pos x="780" y="419"/>
                  </a:cxn>
                  <a:cxn ang="0">
                    <a:pos x="757" y="401"/>
                  </a:cxn>
                  <a:cxn ang="0">
                    <a:pos x="663" y="356"/>
                  </a:cxn>
                  <a:cxn ang="0">
                    <a:pos x="579" y="317"/>
                  </a:cxn>
                  <a:cxn ang="0">
                    <a:pos x="521" y="296"/>
                  </a:cxn>
                  <a:cxn ang="0">
                    <a:pos x="381" y="260"/>
                  </a:cxn>
                  <a:cxn ang="0">
                    <a:pos x="377" y="259"/>
                  </a:cxn>
                  <a:cxn ang="0">
                    <a:pos x="377" y="259"/>
                  </a:cxn>
                  <a:cxn ang="0">
                    <a:pos x="379" y="259"/>
                  </a:cxn>
                </a:cxnLst>
                <a:rect l="0" t="0" r="r" b="b"/>
                <a:pathLst>
                  <a:path w="882" h="552">
                    <a:moveTo>
                      <a:pt x="379" y="259"/>
                    </a:moveTo>
                    <a:lnTo>
                      <a:pt x="375" y="259"/>
                    </a:lnTo>
                    <a:lnTo>
                      <a:pt x="358" y="253"/>
                    </a:lnTo>
                    <a:lnTo>
                      <a:pt x="294" y="235"/>
                    </a:lnTo>
                    <a:lnTo>
                      <a:pt x="246" y="220"/>
                    </a:lnTo>
                    <a:lnTo>
                      <a:pt x="243" y="219"/>
                    </a:lnTo>
                    <a:lnTo>
                      <a:pt x="242" y="219"/>
                    </a:lnTo>
                    <a:lnTo>
                      <a:pt x="233" y="218"/>
                    </a:lnTo>
                    <a:lnTo>
                      <a:pt x="204" y="211"/>
                    </a:lnTo>
                    <a:lnTo>
                      <a:pt x="180" y="206"/>
                    </a:lnTo>
                    <a:lnTo>
                      <a:pt x="180" y="204"/>
                    </a:lnTo>
                    <a:lnTo>
                      <a:pt x="178" y="204"/>
                    </a:lnTo>
                    <a:lnTo>
                      <a:pt x="174" y="203"/>
                    </a:lnTo>
                    <a:lnTo>
                      <a:pt x="160" y="199"/>
                    </a:lnTo>
                    <a:lnTo>
                      <a:pt x="148" y="196"/>
                    </a:lnTo>
                    <a:lnTo>
                      <a:pt x="148" y="195"/>
                    </a:lnTo>
                    <a:lnTo>
                      <a:pt x="146" y="196"/>
                    </a:lnTo>
                    <a:lnTo>
                      <a:pt x="143" y="207"/>
                    </a:lnTo>
                    <a:lnTo>
                      <a:pt x="140" y="212"/>
                    </a:lnTo>
                    <a:lnTo>
                      <a:pt x="140" y="212"/>
                    </a:lnTo>
                    <a:lnTo>
                      <a:pt x="136" y="212"/>
                    </a:lnTo>
                    <a:lnTo>
                      <a:pt x="117" y="207"/>
                    </a:lnTo>
                    <a:lnTo>
                      <a:pt x="52" y="191"/>
                    </a:lnTo>
                    <a:lnTo>
                      <a:pt x="3" y="178"/>
                    </a:lnTo>
                    <a:lnTo>
                      <a:pt x="0" y="176"/>
                    </a:lnTo>
                    <a:lnTo>
                      <a:pt x="0" y="147"/>
                    </a:lnTo>
                    <a:lnTo>
                      <a:pt x="3" y="97"/>
                    </a:lnTo>
                    <a:lnTo>
                      <a:pt x="15" y="29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34" y="7"/>
                    </a:lnTo>
                    <a:lnTo>
                      <a:pt x="46" y="11"/>
                    </a:lnTo>
                    <a:lnTo>
                      <a:pt x="76" y="19"/>
                    </a:lnTo>
                    <a:lnTo>
                      <a:pt x="140" y="28"/>
                    </a:lnTo>
                    <a:lnTo>
                      <a:pt x="172" y="29"/>
                    </a:lnTo>
                    <a:lnTo>
                      <a:pt x="172" y="30"/>
                    </a:lnTo>
                    <a:lnTo>
                      <a:pt x="172" y="33"/>
                    </a:lnTo>
                    <a:lnTo>
                      <a:pt x="173" y="41"/>
                    </a:lnTo>
                    <a:lnTo>
                      <a:pt x="173" y="46"/>
                    </a:lnTo>
                    <a:lnTo>
                      <a:pt x="174" y="46"/>
                    </a:lnTo>
                    <a:lnTo>
                      <a:pt x="180" y="48"/>
                    </a:lnTo>
                    <a:lnTo>
                      <a:pt x="198" y="49"/>
                    </a:lnTo>
                    <a:lnTo>
                      <a:pt x="213" y="49"/>
                    </a:lnTo>
                    <a:lnTo>
                      <a:pt x="214" y="49"/>
                    </a:lnTo>
                    <a:lnTo>
                      <a:pt x="214" y="52"/>
                    </a:lnTo>
                    <a:lnTo>
                      <a:pt x="213" y="56"/>
                    </a:lnTo>
                    <a:lnTo>
                      <a:pt x="213" y="60"/>
                    </a:lnTo>
                    <a:lnTo>
                      <a:pt x="214" y="60"/>
                    </a:lnTo>
                    <a:lnTo>
                      <a:pt x="223" y="61"/>
                    </a:lnTo>
                    <a:lnTo>
                      <a:pt x="255" y="65"/>
                    </a:lnTo>
                    <a:lnTo>
                      <a:pt x="279" y="66"/>
                    </a:lnTo>
                    <a:lnTo>
                      <a:pt x="281" y="66"/>
                    </a:lnTo>
                    <a:lnTo>
                      <a:pt x="281" y="69"/>
                    </a:lnTo>
                    <a:lnTo>
                      <a:pt x="279" y="76"/>
                    </a:lnTo>
                    <a:lnTo>
                      <a:pt x="279" y="80"/>
                    </a:lnTo>
                    <a:lnTo>
                      <a:pt x="281" y="80"/>
                    </a:lnTo>
                    <a:lnTo>
                      <a:pt x="300" y="88"/>
                    </a:lnTo>
                    <a:lnTo>
                      <a:pt x="359" y="111"/>
                    </a:lnTo>
                    <a:lnTo>
                      <a:pt x="405" y="130"/>
                    </a:lnTo>
                    <a:lnTo>
                      <a:pt x="408" y="130"/>
                    </a:lnTo>
                    <a:lnTo>
                      <a:pt x="416" y="131"/>
                    </a:lnTo>
                    <a:lnTo>
                      <a:pt x="433" y="135"/>
                    </a:lnTo>
                    <a:lnTo>
                      <a:pt x="450" y="142"/>
                    </a:lnTo>
                    <a:lnTo>
                      <a:pt x="474" y="155"/>
                    </a:lnTo>
                    <a:lnTo>
                      <a:pt x="481" y="159"/>
                    </a:lnTo>
                    <a:lnTo>
                      <a:pt x="535" y="178"/>
                    </a:lnTo>
                    <a:lnTo>
                      <a:pt x="626" y="216"/>
                    </a:lnTo>
                    <a:lnTo>
                      <a:pt x="744" y="302"/>
                    </a:lnTo>
                    <a:lnTo>
                      <a:pt x="813" y="394"/>
                    </a:lnTo>
                    <a:lnTo>
                      <a:pt x="827" y="415"/>
                    </a:lnTo>
                    <a:lnTo>
                      <a:pt x="831" y="425"/>
                    </a:lnTo>
                    <a:lnTo>
                      <a:pt x="842" y="443"/>
                    </a:lnTo>
                    <a:lnTo>
                      <a:pt x="861" y="488"/>
                    </a:lnTo>
                    <a:lnTo>
                      <a:pt x="878" y="540"/>
                    </a:lnTo>
                    <a:lnTo>
                      <a:pt x="882" y="552"/>
                    </a:lnTo>
                    <a:lnTo>
                      <a:pt x="870" y="535"/>
                    </a:lnTo>
                    <a:lnTo>
                      <a:pt x="829" y="478"/>
                    </a:lnTo>
                    <a:lnTo>
                      <a:pt x="780" y="419"/>
                    </a:lnTo>
                    <a:lnTo>
                      <a:pt x="769" y="409"/>
                    </a:lnTo>
                    <a:lnTo>
                      <a:pt x="757" y="401"/>
                    </a:lnTo>
                    <a:lnTo>
                      <a:pt x="729" y="385"/>
                    </a:lnTo>
                    <a:lnTo>
                      <a:pt x="663" y="356"/>
                    </a:lnTo>
                    <a:lnTo>
                      <a:pt x="595" y="325"/>
                    </a:lnTo>
                    <a:lnTo>
                      <a:pt x="579" y="317"/>
                    </a:lnTo>
                    <a:lnTo>
                      <a:pt x="561" y="310"/>
                    </a:lnTo>
                    <a:lnTo>
                      <a:pt x="521" y="296"/>
                    </a:lnTo>
                    <a:lnTo>
                      <a:pt x="435" y="272"/>
                    </a:lnTo>
                    <a:lnTo>
                      <a:pt x="381" y="260"/>
                    </a:lnTo>
                    <a:lnTo>
                      <a:pt x="379" y="259"/>
                    </a:lnTo>
                    <a:lnTo>
                      <a:pt x="377" y="259"/>
                    </a:lnTo>
                    <a:lnTo>
                      <a:pt x="379" y="259"/>
                    </a:lnTo>
                    <a:lnTo>
                      <a:pt x="377" y="259"/>
                    </a:lnTo>
                    <a:lnTo>
                      <a:pt x="379" y="259"/>
                    </a:lnTo>
                    <a:lnTo>
                      <a:pt x="379" y="259"/>
                    </a:lnTo>
                    <a:close/>
                  </a:path>
                </a:pathLst>
              </a:custGeom>
              <a:solidFill>
                <a:srgbClr val="38D4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5" name="Freeform 485"/>
              <p:cNvSpPr>
                <a:spLocks/>
              </p:cNvSpPr>
              <p:nvPr/>
            </p:nvSpPr>
            <p:spPr bwMode="auto">
              <a:xfrm>
                <a:off x="4875" y="2339"/>
                <a:ext cx="294" cy="184"/>
              </a:xfrm>
              <a:custGeom>
                <a:avLst/>
                <a:gdLst/>
                <a:ahLst/>
                <a:cxnLst>
                  <a:cxn ang="0">
                    <a:pos x="377" y="251"/>
                  </a:cxn>
                  <a:cxn ang="0">
                    <a:pos x="295" y="227"/>
                  </a:cxn>
                  <a:cxn ang="0">
                    <a:pos x="246" y="212"/>
                  </a:cxn>
                  <a:cxn ang="0">
                    <a:pos x="235" y="211"/>
                  </a:cxn>
                  <a:cxn ang="0">
                    <a:pos x="181" y="199"/>
                  </a:cxn>
                  <a:cxn ang="0">
                    <a:pos x="180" y="198"/>
                  </a:cxn>
                  <a:cxn ang="0">
                    <a:pos x="160" y="192"/>
                  </a:cxn>
                  <a:cxn ang="0">
                    <a:pos x="148" y="187"/>
                  </a:cxn>
                  <a:cxn ang="0">
                    <a:pos x="143" y="199"/>
                  </a:cxn>
                  <a:cxn ang="0">
                    <a:pos x="140" y="204"/>
                  </a:cxn>
                  <a:cxn ang="0">
                    <a:pos x="117" y="199"/>
                  </a:cxn>
                  <a:cxn ang="0">
                    <a:pos x="3" y="170"/>
                  </a:cxn>
                  <a:cxn ang="0">
                    <a:pos x="0" y="139"/>
                  </a:cxn>
                  <a:cxn ang="0">
                    <a:pos x="15" y="25"/>
                  </a:cxn>
                  <a:cxn ang="0">
                    <a:pos x="24" y="0"/>
                  </a:cxn>
                  <a:cxn ang="0">
                    <a:pos x="46" y="11"/>
                  </a:cxn>
                  <a:cxn ang="0">
                    <a:pos x="140" y="28"/>
                  </a:cxn>
                  <a:cxn ang="0">
                    <a:pos x="172" y="30"/>
                  </a:cxn>
                  <a:cxn ang="0">
                    <a:pos x="173" y="41"/>
                  </a:cxn>
                  <a:cxn ang="0">
                    <a:pos x="174" y="46"/>
                  </a:cxn>
                  <a:cxn ang="0">
                    <a:pos x="198" y="49"/>
                  </a:cxn>
                  <a:cxn ang="0">
                    <a:pos x="214" y="49"/>
                  </a:cxn>
                  <a:cxn ang="0">
                    <a:pos x="213" y="56"/>
                  </a:cxn>
                  <a:cxn ang="0">
                    <a:pos x="214" y="60"/>
                  </a:cxn>
                  <a:cxn ang="0">
                    <a:pos x="255" y="65"/>
                  </a:cxn>
                  <a:cxn ang="0">
                    <a:pos x="281" y="66"/>
                  </a:cxn>
                  <a:cxn ang="0">
                    <a:pos x="279" y="76"/>
                  </a:cxn>
                  <a:cxn ang="0">
                    <a:pos x="281" y="80"/>
                  </a:cxn>
                  <a:cxn ang="0">
                    <a:pos x="359" y="111"/>
                  </a:cxn>
                  <a:cxn ang="0">
                    <a:pos x="408" y="130"/>
                  </a:cxn>
                  <a:cxn ang="0">
                    <a:pos x="433" y="135"/>
                  </a:cxn>
                  <a:cxn ang="0">
                    <a:pos x="474" y="155"/>
                  </a:cxn>
                  <a:cxn ang="0">
                    <a:pos x="535" y="178"/>
                  </a:cxn>
                  <a:cxn ang="0">
                    <a:pos x="744" y="302"/>
                  </a:cxn>
                  <a:cxn ang="0">
                    <a:pos x="827" y="415"/>
                  </a:cxn>
                  <a:cxn ang="0">
                    <a:pos x="842" y="443"/>
                  </a:cxn>
                  <a:cxn ang="0">
                    <a:pos x="878" y="540"/>
                  </a:cxn>
                  <a:cxn ang="0">
                    <a:pos x="881" y="551"/>
                  </a:cxn>
                  <a:cxn ang="0">
                    <a:pos x="831" y="470"/>
                  </a:cxn>
                  <a:cxn ang="0">
                    <a:pos x="773" y="397"/>
                  </a:cxn>
                  <a:cxn ang="0">
                    <a:pos x="732" y="374"/>
                  </a:cxn>
                  <a:cxn ang="0">
                    <a:pos x="594" y="316"/>
                  </a:cxn>
                  <a:cxn ang="0">
                    <a:pos x="561" y="301"/>
                  </a:cxn>
                  <a:cxn ang="0">
                    <a:pos x="435" y="264"/>
                  </a:cxn>
                  <a:cxn ang="0">
                    <a:pos x="380" y="251"/>
                  </a:cxn>
                  <a:cxn ang="0">
                    <a:pos x="380" y="251"/>
                  </a:cxn>
                  <a:cxn ang="0">
                    <a:pos x="380" y="251"/>
                  </a:cxn>
                </a:cxnLst>
                <a:rect l="0" t="0" r="r" b="b"/>
                <a:pathLst>
                  <a:path w="882" h="552">
                    <a:moveTo>
                      <a:pt x="380" y="251"/>
                    </a:moveTo>
                    <a:lnTo>
                      <a:pt x="377" y="251"/>
                    </a:lnTo>
                    <a:lnTo>
                      <a:pt x="359" y="245"/>
                    </a:lnTo>
                    <a:lnTo>
                      <a:pt x="295" y="227"/>
                    </a:lnTo>
                    <a:lnTo>
                      <a:pt x="247" y="214"/>
                    </a:lnTo>
                    <a:lnTo>
                      <a:pt x="246" y="212"/>
                    </a:lnTo>
                    <a:lnTo>
                      <a:pt x="245" y="212"/>
                    </a:lnTo>
                    <a:lnTo>
                      <a:pt x="235" y="211"/>
                    </a:lnTo>
                    <a:lnTo>
                      <a:pt x="205" y="204"/>
                    </a:lnTo>
                    <a:lnTo>
                      <a:pt x="181" y="199"/>
                    </a:lnTo>
                    <a:lnTo>
                      <a:pt x="181" y="198"/>
                    </a:lnTo>
                    <a:lnTo>
                      <a:pt x="180" y="198"/>
                    </a:lnTo>
                    <a:lnTo>
                      <a:pt x="176" y="196"/>
                    </a:lnTo>
                    <a:lnTo>
                      <a:pt x="160" y="192"/>
                    </a:lnTo>
                    <a:lnTo>
                      <a:pt x="148" y="188"/>
                    </a:lnTo>
                    <a:lnTo>
                      <a:pt x="148" y="187"/>
                    </a:lnTo>
                    <a:lnTo>
                      <a:pt x="146" y="188"/>
                    </a:lnTo>
                    <a:lnTo>
                      <a:pt x="143" y="199"/>
                    </a:lnTo>
                    <a:lnTo>
                      <a:pt x="140" y="204"/>
                    </a:lnTo>
                    <a:lnTo>
                      <a:pt x="140" y="204"/>
                    </a:lnTo>
                    <a:lnTo>
                      <a:pt x="136" y="204"/>
                    </a:lnTo>
                    <a:lnTo>
                      <a:pt x="117" y="199"/>
                    </a:lnTo>
                    <a:lnTo>
                      <a:pt x="52" y="183"/>
                    </a:lnTo>
                    <a:lnTo>
                      <a:pt x="3" y="170"/>
                    </a:lnTo>
                    <a:lnTo>
                      <a:pt x="0" y="168"/>
                    </a:lnTo>
                    <a:lnTo>
                      <a:pt x="0" y="139"/>
                    </a:lnTo>
                    <a:lnTo>
                      <a:pt x="3" y="89"/>
                    </a:lnTo>
                    <a:lnTo>
                      <a:pt x="15" y="25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34" y="7"/>
                    </a:lnTo>
                    <a:lnTo>
                      <a:pt x="46" y="11"/>
                    </a:lnTo>
                    <a:lnTo>
                      <a:pt x="76" y="19"/>
                    </a:lnTo>
                    <a:lnTo>
                      <a:pt x="140" y="28"/>
                    </a:lnTo>
                    <a:lnTo>
                      <a:pt x="172" y="29"/>
                    </a:lnTo>
                    <a:lnTo>
                      <a:pt x="172" y="30"/>
                    </a:lnTo>
                    <a:lnTo>
                      <a:pt x="172" y="33"/>
                    </a:lnTo>
                    <a:lnTo>
                      <a:pt x="173" y="41"/>
                    </a:lnTo>
                    <a:lnTo>
                      <a:pt x="173" y="46"/>
                    </a:lnTo>
                    <a:lnTo>
                      <a:pt x="174" y="46"/>
                    </a:lnTo>
                    <a:lnTo>
                      <a:pt x="180" y="48"/>
                    </a:lnTo>
                    <a:lnTo>
                      <a:pt x="198" y="49"/>
                    </a:lnTo>
                    <a:lnTo>
                      <a:pt x="213" y="49"/>
                    </a:lnTo>
                    <a:lnTo>
                      <a:pt x="214" y="49"/>
                    </a:lnTo>
                    <a:lnTo>
                      <a:pt x="214" y="52"/>
                    </a:lnTo>
                    <a:lnTo>
                      <a:pt x="213" y="56"/>
                    </a:lnTo>
                    <a:lnTo>
                      <a:pt x="213" y="60"/>
                    </a:lnTo>
                    <a:lnTo>
                      <a:pt x="214" y="60"/>
                    </a:lnTo>
                    <a:lnTo>
                      <a:pt x="223" y="61"/>
                    </a:lnTo>
                    <a:lnTo>
                      <a:pt x="255" y="65"/>
                    </a:lnTo>
                    <a:lnTo>
                      <a:pt x="279" y="66"/>
                    </a:lnTo>
                    <a:lnTo>
                      <a:pt x="281" y="66"/>
                    </a:lnTo>
                    <a:lnTo>
                      <a:pt x="281" y="69"/>
                    </a:lnTo>
                    <a:lnTo>
                      <a:pt x="279" y="76"/>
                    </a:lnTo>
                    <a:lnTo>
                      <a:pt x="279" y="80"/>
                    </a:lnTo>
                    <a:lnTo>
                      <a:pt x="281" y="80"/>
                    </a:lnTo>
                    <a:lnTo>
                      <a:pt x="300" y="88"/>
                    </a:lnTo>
                    <a:lnTo>
                      <a:pt x="359" y="111"/>
                    </a:lnTo>
                    <a:lnTo>
                      <a:pt x="405" y="130"/>
                    </a:lnTo>
                    <a:lnTo>
                      <a:pt x="408" y="130"/>
                    </a:lnTo>
                    <a:lnTo>
                      <a:pt x="416" y="131"/>
                    </a:lnTo>
                    <a:lnTo>
                      <a:pt x="433" y="135"/>
                    </a:lnTo>
                    <a:lnTo>
                      <a:pt x="450" y="142"/>
                    </a:lnTo>
                    <a:lnTo>
                      <a:pt x="474" y="155"/>
                    </a:lnTo>
                    <a:lnTo>
                      <a:pt x="481" y="159"/>
                    </a:lnTo>
                    <a:lnTo>
                      <a:pt x="535" y="178"/>
                    </a:lnTo>
                    <a:lnTo>
                      <a:pt x="626" y="216"/>
                    </a:lnTo>
                    <a:lnTo>
                      <a:pt x="744" y="302"/>
                    </a:lnTo>
                    <a:lnTo>
                      <a:pt x="813" y="394"/>
                    </a:lnTo>
                    <a:lnTo>
                      <a:pt x="827" y="415"/>
                    </a:lnTo>
                    <a:lnTo>
                      <a:pt x="831" y="425"/>
                    </a:lnTo>
                    <a:lnTo>
                      <a:pt x="842" y="443"/>
                    </a:lnTo>
                    <a:lnTo>
                      <a:pt x="861" y="488"/>
                    </a:lnTo>
                    <a:lnTo>
                      <a:pt x="878" y="540"/>
                    </a:lnTo>
                    <a:lnTo>
                      <a:pt x="882" y="552"/>
                    </a:lnTo>
                    <a:lnTo>
                      <a:pt x="881" y="551"/>
                    </a:lnTo>
                    <a:lnTo>
                      <a:pt x="870" y="533"/>
                    </a:lnTo>
                    <a:lnTo>
                      <a:pt x="831" y="470"/>
                    </a:lnTo>
                    <a:lnTo>
                      <a:pt x="784" y="407"/>
                    </a:lnTo>
                    <a:lnTo>
                      <a:pt x="773" y="397"/>
                    </a:lnTo>
                    <a:lnTo>
                      <a:pt x="761" y="389"/>
                    </a:lnTo>
                    <a:lnTo>
                      <a:pt x="732" y="374"/>
                    </a:lnTo>
                    <a:lnTo>
                      <a:pt x="664" y="345"/>
                    </a:lnTo>
                    <a:lnTo>
                      <a:pt x="594" y="316"/>
                    </a:lnTo>
                    <a:lnTo>
                      <a:pt x="578" y="308"/>
                    </a:lnTo>
                    <a:lnTo>
                      <a:pt x="561" y="301"/>
                    </a:lnTo>
                    <a:lnTo>
                      <a:pt x="520" y="287"/>
                    </a:lnTo>
                    <a:lnTo>
                      <a:pt x="435" y="264"/>
                    </a:lnTo>
                    <a:lnTo>
                      <a:pt x="383" y="252"/>
                    </a:lnTo>
                    <a:lnTo>
                      <a:pt x="380" y="251"/>
                    </a:lnTo>
                    <a:lnTo>
                      <a:pt x="379" y="251"/>
                    </a:lnTo>
                    <a:lnTo>
                      <a:pt x="380" y="251"/>
                    </a:lnTo>
                    <a:lnTo>
                      <a:pt x="379" y="251"/>
                    </a:lnTo>
                    <a:lnTo>
                      <a:pt x="380" y="251"/>
                    </a:lnTo>
                    <a:lnTo>
                      <a:pt x="380" y="251"/>
                    </a:lnTo>
                    <a:close/>
                  </a:path>
                </a:pathLst>
              </a:custGeom>
              <a:solidFill>
                <a:srgbClr val="2B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6" name="Freeform 486"/>
              <p:cNvSpPr>
                <a:spLocks/>
              </p:cNvSpPr>
              <p:nvPr/>
            </p:nvSpPr>
            <p:spPr bwMode="auto">
              <a:xfrm>
                <a:off x="4876" y="2339"/>
                <a:ext cx="293" cy="184"/>
              </a:xfrm>
              <a:custGeom>
                <a:avLst/>
                <a:gdLst/>
                <a:ahLst/>
                <a:cxnLst>
                  <a:cxn ang="0">
                    <a:pos x="876" y="540"/>
                  </a:cxn>
                  <a:cxn ang="0">
                    <a:pos x="849" y="464"/>
                  </a:cxn>
                  <a:cxn ang="0">
                    <a:pos x="825" y="415"/>
                  </a:cxn>
                  <a:cxn ang="0">
                    <a:pos x="780" y="349"/>
                  </a:cxn>
                  <a:cxn ang="0">
                    <a:pos x="533" y="178"/>
                  </a:cxn>
                  <a:cxn ang="0">
                    <a:pos x="472" y="155"/>
                  </a:cxn>
                  <a:cxn ang="0">
                    <a:pos x="414" y="131"/>
                  </a:cxn>
                  <a:cxn ang="0">
                    <a:pos x="403" y="130"/>
                  </a:cxn>
                  <a:cxn ang="0">
                    <a:pos x="326" y="99"/>
                  </a:cxn>
                  <a:cxn ang="0">
                    <a:pos x="279" y="80"/>
                  </a:cxn>
                  <a:cxn ang="0">
                    <a:pos x="277" y="72"/>
                  </a:cxn>
                  <a:cxn ang="0">
                    <a:pos x="279" y="66"/>
                  </a:cxn>
                  <a:cxn ang="0">
                    <a:pos x="268" y="66"/>
                  </a:cxn>
                  <a:cxn ang="0">
                    <a:pos x="212" y="61"/>
                  </a:cxn>
                  <a:cxn ang="0">
                    <a:pos x="212" y="58"/>
                  </a:cxn>
                  <a:cxn ang="0">
                    <a:pos x="211" y="50"/>
                  </a:cxn>
                  <a:cxn ang="0">
                    <a:pos x="211" y="49"/>
                  </a:cxn>
                  <a:cxn ang="0">
                    <a:pos x="187" y="48"/>
                  </a:cxn>
                  <a:cxn ang="0">
                    <a:pos x="172" y="46"/>
                  </a:cxn>
                  <a:cxn ang="0">
                    <a:pos x="170" y="36"/>
                  </a:cxn>
                  <a:cxn ang="0">
                    <a:pos x="170" y="29"/>
                  </a:cxn>
                  <a:cxn ang="0">
                    <a:pos x="151" y="29"/>
                  </a:cxn>
                  <a:cxn ang="0">
                    <a:pos x="32" y="7"/>
                  </a:cxn>
                  <a:cxn ang="0">
                    <a:pos x="21" y="1"/>
                  </a:cxn>
                  <a:cxn ang="0">
                    <a:pos x="8" y="46"/>
                  </a:cxn>
                  <a:cxn ang="0">
                    <a:pos x="0" y="159"/>
                  </a:cxn>
                  <a:cxn ang="0">
                    <a:pos x="21" y="166"/>
                  </a:cxn>
                  <a:cxn ang="0">
                    <a:pos x="135" y="196"/>
                  </a:cxn>
                  <a:cxn ang="0">
                    <a:pos x="139" y="194"/>
                  </a:cxn>
                  <a:cxn ang="0">
                    <a:pos x="144" y="180"/>
                  </a:cxn>
                  <a:cxn ang="0">
                    <a:pos x="150" y="182"/>
                  </a:cxn>
                  <a:cxn ang="0">
                    <a:pos x="178" y="190"/>
                  </a:cxn>
                  <a:cxn ang="0">
                    <a:pos x="188" y="192"/>
                  </a:cxn>
                  <a:cxn ang="0">
                    <a:pos x="244" y="206"/>
                  </a:cxn>
                  <a:cxn ang="0">
                    <a:pos x="265" y="212"/>
                  </a:cxn>
                  <a:cxn ang="0">
                    <a:pos x="375" y="243"/>
                  </a:cxn>
                  <a:cxn ang="0">
                    <a:pos x="381" y="244"/>
                  </a:cxn>
                  <a:cxn ang="0">
                    <a:pos x="474" y="265"/>
                  </a:cxn>
                  <a:cxn ang="0">
                    <a:pos x="576" y="298"/>
                  </a:cxn>
                  <a:cxn ang="0">
                    <a:pos x="626" y="321"/>
                  </a:cxn>
                  <a:cxn ang="0">
                    <a:pos x="763" y="377"/>
                  </a:cxn>
                  <a:cxn ang="0">
                    <a:pos x="786" y="395"/>
                  </a:cxn>
                  <a:cxn ang="0">
                    <a:pos x="822" y="443"/>
                  </a:cxn>
                  <a:cxn ang="0">
                    <a:pos x="880" y="552"/>
                  </a:cxn>
                  <a:cxn ang="0">
                    <a:pos x="880" y="552"/>
                  </a:cxn>
                  <a:cxn ang="0">
                    <a:pos x="880" y="552"/>
                  </a:cxn>
                </a:cxnLst>
                <a:rect l="0" t="0" r="r" b="b"/>
                <a:pathLst>
                  <a:path w="880" h="552">
                    <a:moveTo>
                      <a:pt x="880" y="552"/>
                    </a:moveTo>
                    <a:lnTo>
                      <a:pt x="876" y="540"/>
                    </a:lnTo>
                    <a:lnTo>
                      <a:pt x="868" y="513"/>
                    </a:lnTo>
                    <a:lnTo>
                      <a:pt x="849" y="464"/>
                    </a:lnTo>
                    <a:lnTo>
                      <a:pt x="829" y="425"/>
                    </a:lnTo>
                    <a:lnTo>
                      <a:pt x="825" y="415"/>
                    </a:lnTo>
                    <a:lnTo>
                      <a:pt x="811" y="394"/>
                    </a:lnTo>
                    <a:lnTo>
                      <a:pt x="780" y="349"/>
                    </a:lnTo>
                    <a:lnTo>
                      <a:pt x="691" y="259"/>
                    </a:lnTo>
                    <a:lnTo>
                      <a:pt x="533" y="178"/>
                    </a:lnTo>
                    <a:lnTo>
                      <a:pt x="479" y="159"/>
                    </a:lnTo>
                    <a:lnTo>
                      <a:pt x="472" y="155"/>
                    </a:lnTo>
                    <a:lnTo>
                      <a:pt x="448" y="142"/>
                    </a:lnTo>
                    <a:lnTo>
                      <a:pt x="414" y="131"/>
                    </a:lnTo>
                    <a:lnTo>
                      <a:pt x="406" y="130"/>
                    </a:lnTo>
                    <a:lnTo>
                      <a:pt x="403" y="130"/>
                    </a:lnTo>
                    <a:lnTo>
                      <a:pt x="386" y="123"/>
                    </a:lnTo>
                    <a:lnTo>
                      <a:pt x="326" y="99"/>
                    </a:lnTo>
                    <a:lnTo>
                      <a:pt x="280" y="81"/>
                    </a:lnTo>
                    <a:lnTo>
                      <a:pt x="279" y="80"/>
                    </a:lnTo>
                    <a:lnTo>
                      <a:pt x="279" y="78"/>
                    </a:lnTo>
                    <a:lnTo>
                      <a:pt x="277" y="72"/>
                    </a:lnTo>
                    <a:lnTo>
                      <a:pt x="277" y="68"/>
                    </a:lnTo>
                    <a:lnTo>
                      <a:pt x="279" y="66"/>
                    </a:lnTo>
                    <a:lnTo>
                      <a:pt x="277" y="66"/>
                    </a:lnTo>
                    <a:lnTo>
                      <a:pt x="268" y="66"/>
                    </a:lnTo>
                    <a:lnTo>
                      <a:pt x="236" y="62"/>
                    </a:lnTo>
                    <a:lnTo>
                      <a:pt x="212" y="61"/>
                    </a:lnTo>
                    <a:lnTo>
                      <a:pt x="212" y="60"/>
                    </a:lnTo>
                    <a:lnTo>
                      <a:pt x="212" y="58"/>
                    </a:lnTo>
                    <a:lnTo>
                      <a:pt x="211" y="54"/>
                    </a:lnTo>
                    <a:lnTo>
                      <a:pt x="211" y="50"/>
                    </a:lnTo>
                    <a:lnTo>
                      <a:pt x="212" y="49"/>
                    </a:lnTo>
                    <a:lnTo>
                      <a:pt x="211" y="49"/>
                    </a:lnTo>
                    <a:lnTo>
                      <a:pt x="206" y="49"/>
                    </a:lnTo>
                    <a:lnTo>
                      <a:pt x="187" y="48"/>
                    </a:lnTo>
                    <a:lnTo>
                      <a:pt x="172" y="48"/>
                    </a:lnTo>
                    <a:lnTo>
                      <a:pt x="172" y="46"/>
                    </a:lnTo>
                    <a:lnTo>
                      <a:pt x="171" y="44"/>
                    </a:lnTo>
                    <a:lnTo>
                      <a:pt x="170" y="36"/>
                    </a:lnTo>
                    <a:lnTo>
                      <a:pt x="170" y="30"/>
                    </a:lnTo>
                    <a:lnTo>
                      <a:pt x="170" y="29"/>
                    </a:lnTo>
                    <a:lnTo>
                      <a:pt x="167" y="29"/>
                    </a:lnTo>
                    <a:lnTo>
                      <a:pt x="151" y="29"/>
                    </a:lnTo>
                    <a:lnTo>
                      <a:pt x="91" y="21"/>
                    </a:lnTo>
                    <a:lnTo>
                      <a:pt x="32" y="7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18" y="8"/>
                    </a:lnTo>
                    <a:lnTo>
                      <a:pt x="8" y="46"/>
                    </a:lnTo>
                    <a:lnTo>
                      <a:pt x="0" y="130"/>
                    </a:lnTo>
                    <a:lnTo>
                      <a:pt x="0" y="159"/>
                    </a:lnTo>
                    <a:lnTo>
                      <a:pt x="2" y="161"/>
                    </a:lnTo>
                    <a:lnTo>
                      <a:pt x="21" y="166"/>
                    </a:lnTo>
                    <a:lnTo>
                      <a:pt x="86" y="183"/>
                    </a:lnTo>
                    <a:lnTo>
                      <a:pt x="135" y="196"/>
                    </a:lnTo>
                    <a:lnTo>
                      <a:pt x="139" y="196"/>
                    </a:lnTo>
                    <a:lnTo>
                      <a:pt x="139" y="194"/>
                    </a:lnTo>
                    <a:lnTo>
                      <a:pt x="143" y="186"/>
                    </a:lnTo>
                    <a:lnTo>
                      <a:pt x="144" y="180"/>
                    </a:lnTo>
                    <a:lnTo>
                      <a:pt x="146" y="179"/>
                    </a:lnTo>
                    <a:lnTo>
                      <a:pt x="150" y="182"/>
                    </a:lnTo>
                    <a:lnTo>
                      <a:pt x="166" y="186"/>
                    </a:lnTo>
                    <a:lnTo>
                      <a:pt x="178" y="190"/>
                    </a:lnTo>
                    <a:lnTo>
                      <a:pt x="179" y="190"/>
                    </a:lnTo>
                    <a:lnTo>
                      <a:pt x="188" y="192"/>
                    </a:lnTo>
                    <a:lnTo>
                      <a:pt x="220" y="200"/>
                    </a:lnTo>
                    <a:lnTo>
                      <a:pt x="244" y="206"/>
                    </a:lnTo>
                    <a:lnTo>
                      <a:pt x="245" y="206"/>
                    </a:lnTo>
                    <a:lnTo>
                      <a:pt x="265" y="212"/>
                    </a:lnTo>
                    <a:lnTo>
                      <a:pt x="328" y="230"/>
                    </a:lnTo>
                    <a:lnTo>
                      <a:pt x="375" y="243"/>
                    </a:lnTo>
                    <a:lnTo>
                      <a:pt x="378" y="243"/>
                    </a:lnTo>
                    <a:lnTo>
                      <a:pt x="381" y="244"/>
                    </a:lnTo>
                    <a:lnTo>
                      <a:pt x="399" y="248"/>
                    </a:lnTo>
                    <a:lnTo>
                      <a:pt x="474" y="265"/>
                    </a:lnTo>
                    <a:lnTo>
                      <a:pt x="557" y="292"/>
                    </a:lnTo>
                    <a:lnTo>
                      <a:pt x="576" y="298"/>
                    </a:lnTo>
                    <a:lnTo>
                      <a:pt x="592" y="306"/>
                    </a:lnTo>
                    <a:lnTo>
                      <a:pt x="626" y="321"/>
                    </a:lnTo>
                    <a:lnTo>
                      <a:pt x="699" y="348"/>
                    </a:lnTo>
                    <a:lnTo>
                      <a:pt x="763" y="377"/>
                    </a:lnTo>
                    <a:lnTo>
                      <a:pt x="775" y="385"/>
                    </a:lnTo>
                    <a:lnTo>
                      <a:pt x="786" y="395"/>
                    </a:lnTo>
                    <a:lnTo>
                      <a:pt x="798" y="410"/>
                    </a:lnTo>
                    <a:lnTo>
                      <a:pt x="822" y="443"/>
                    </a:lnTo>
                    <a:lnTo>
                      <a:pt x="861" y="516"/>
                    </a:lnTo>
                    <a:lnTo>
                      <a:pt x="880" y="552"/>
                    </a:lnTo>
                    <a:lnTo>
                      <a:pt x="879" y="552"/>
                    </a:lnTo>
                    <a:lnTo>
                      <a:pt x="880" y="552"/>
                    </a:lnTo>
                    <a:lnTo>
                      <a:pt x="879" y="552"/>
                    </a:lnTo>
                    <a:lnTo>
                      <a:pt x="880" y="552"/>
                    </a:lnTo>
                    <a:lnTo>
                      <a:pt x="880" y="552"/>
                    </a:lnTo>
                    <a:close/>
                  </a:path>
                </a:pathLst>
              </a:custGeom>
              <a:solidFill>
                <a:srgbClr val="1ABF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7" name="Freeform 487"/>
              <p:cNvSpPr>
                <a:spLocks/>
              </p:cNvSpPr>
              <p:nvPr/>
            </p:nvSpPr>
            <p:spPr bwMode="auto">
              <a:xfrm>
                <a:off x="4873" y="2400"/>
                <a:ext cx="47" cy="183"/>
              </a:xfrm>
              <a:custGeom>
                <a:avLst/>
                <a:gdLst/>
                <a:ahLst/>
                <a:cxnLst>
                  <a:cxn ang="0">
                    <a:pos x="15" y="472"/>
                  </a:cxn>
                  <a:cxn ang="0">
                    <a:pos x="14" y="467"/>
                  </a:cxn>
                  <a:cxn ang="0">
                    <a:pos x="13" y="421"/>
                  </a:cxn>
                  <a:cxn ang="0">
                    <a:pos x="6" y="257"/>
                  </a:cxn>
                  <a:cxn ang="0">
                    <a:pos x="2" y="112"/>
                  </a:cxn>
                  <a:cxn ang="0">
                    <a:pos x="2" y="93"/>
                  </a:cxn>
                  <a:cxn ang="0">
                    <a:pos x="1" y="81"/>
                  </a:cxn>
                  <a:cxn ang="0">
                    <a:pos x="1" y="58"/>
                  </a:cxn>
                  <a:cxn ang="0">
                    <a:pos x="0" y="21"/>
                  </a:cxn>
                  <a:cxn ang="0">
                    <a:pos x="1" y="9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6" y="1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7" y="0"/>
                  </a:cxn>
                  <a:cxn ang="0">
                    <a:pos x="22" y="1"/>
                  </a:cxn>
                  <a:cxn ang="0">
                    <a:pos x="26" y="3"/>
                  </a:cxn>
                  <a:cxn ang="0">
                    <a:pos x="29" y="7"/>
                  </a:cxn>
                  <a:cxn ang="0">
                    <a:pos x="30" y="12"/>
                  </a:cxn>
                  <a:cxn ang="0">
                    <a:pos x="31" y="13"/>
                  </a:cxn>
                  <a:cxn ang="0">
                    <a:pos x="31" y="16"/>
                  </a:cxn>
                  <a:cxn ang="0">
                    <a:pos x="31" y="17"/>
                  </a:cxn>
                  <a:cxn ang="0">
                    <a:pos x="33" y="20"/>
                  </a:cxn>
                  <a:cxn ang="0">
                    <a:pos x="35" y="21"/>
                  </a:cxn>
                  <a:cxn ang="0">
                    <a:pos x="38" y="23"/>
                  </a:cxn>
                  <a:cxn ang="0">
                    <a:pos x="41" y="23"/>
                  </a:cxn>
                  <a:cxn ang="0">
                    <a:pos x="42" y="23"/>
                  </a:cxn>
                  <a:cxn ang="0">
                    <a:pos x="57" y="25"/>
                  </a:cxn>
                  <a:cxn ang="0">
                    <a:pos x="100" y="32"/>
                  </a:cxn>
                  <a:cxn ang="0">
                    <a:pos x="135" y="37"/>
                  </a:cxn>
                  <a:cxn ang="0">
                    <a:pos x="138" y="37"/>
                  </a:cxn>
                  <a:cxn ang="0">
                    <a:pos x="138" y="39"/>
                  </a:cxn>
                  <a:cxn ang="0">
                    <a:pos x="138" y="40"/>
                  </a:cxn>
                  <a:cxn ang="0">
                    <a:pos x="139" y="47"/>
                  </a:cxn>
                  <a:cxn ang="0">
                    <a:pos x="140" y="60"/>
                  </a:cxn>
                  <a:cxn ang="0">
                    <a:pos x="142" y="64"/>
                  </a:cxn>
                  <a:cxn ang="0">
                    <a:pos x="140" y="74"/>
                  </a:cxn>
                  <a:cxn ang="0">
                    <a:pos x="136" y="126"/>
                  </a:cxn>
                  <a:cxn ang="0">
                    <a:pos x="126" y="293"/>
                  </a:cxn>
                  <a:cxn ang="0">
                    <a:pos x="118" y="430"/>
                  </a:cxn>
                  <a:cxn ang="0">
                    <a:pos x="119" y="442"/>
                  </a:cxn>
                  <a:cxn ang="0">
                    <a:pos x="119" y="450"/>
                  </a:cxn>
                  <a:cxn ang="0">
                    <a:pos x="119" y="471"/>
                  </a:cxn>
                  <a:cxn ang="0">
                    <a:pos x="118" y="518"/>
                  </a:cxn>
                  <a:cxn ang="0">
                    <a:pos x="115" y="548"/>
                  </a:cxn>
                  <a:cxn ang="0">
                    <a:pos x="115" y="549"/>
                  </a:cxn>
                  <a:cxn ang="0">
                    <a:pos x="112" y="541"/>
                  </a:cxn>
                  <a:cxn ang="0">
                    <a:pos x="104" y="512"/>
                  </a:cxn>
                  <a:cxn ang="0">
                    <a:pos x="98" y="498"/>
                  </a:cxn>
                  <a:cxn ang="0">
                    <a:pos x="90" y="486"/>
                  </a:cxn>
                  <a:cxn ang="0">
                    <a:pos x="86" y="482"/>
                  </a:cxn>
                  <a:cxn ang="0">
                    <a:pos x="79" y="480"/>
                  </a:cxn>
                  <a:cxn ang="0">
                    <a:pos x="66" y="476"/>
                  </a:cxn>
                  <a:cxn ang="0">
                    <a:pos x="35" y="474"/>
                  </a:cxn>
                  <a:cxn ang="0">
                    <a:pos x="15" y="474"/>
                  </a:cxn>
                  <a:cxn ang="0">
                    <a:pos x="15" y="472"/>
                  </a:cxn>
                  <a:cxn ang="0">
                    <a:pos x="14" y="472"/>
                  </a:cxn>
                  <a:cxn ang="0">
                    <a:pos x="15" y="472"/>
                  </a:cxn>
                  <a:cxn ang="0">
                    <a:pos x="14" y="472"/>
                  </a:cxn>
                  <a:cxn ang="0">
                    <a:pos x="15" y="472"/>
                  </a:cxn>
                  <a:cxn ang="0">
                    <a:pos x="15" y="472"/>
                  </a:cxn>
                </a:cxnLst>
                <a:rect l="0" t="0" r="r" b="b"/>
                <a:pathLst>
                  <a:path w="142" h="549">
                    <a:moveTo>
                      <a:pt x="15" y="472"/>
                    </a:moveTo>
                    <a:lnTo>
                      <a:pt x="14" y="467"/>
                    </a:lnTo>
                    <a:lnTo>
                      <a:pt x="13" y="421"/>
                    </a:lnTo>
                    <a:lnTo>
                      <a:pt x="6" y="257"/>
                    </a:lnTo>
                    <a:lnTo>
                      <a:pt x="2" y="112"/>
                    </a:lnTo>
                    <a:lnTo>
                      <a:pt x="2" y="93"/>
                    </a:lnTo>
                    <a:lnTo>
                      <a:pt x="1" y="81"/>
                    </a:lnTo>
                    <a:lnTo>
                      <a:pt x="1" y="58"/>
                    </a:lnTo>
                    <a:lnTo>
                      <a:pt x="0" y="21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2" y="1"/>
                    </a:lnTo>
                    <a:lnTo>
                      <a:pt x="26" y="3"/>
                    </a:lnTo>
                    <a:lnTo>
                      <a:pt x="29" y="7"/>
                    </a:lnTo>
                    <a:lnTo>
                      <a:pt x="30" y="12"/>
                    </a:lnTo>
                    <a:lnTo>
                      <a:pt x="31" y="13"/>
                    </a:lnTo>
                    <a:lnTo>
                      <a:pt x="31" y="16"/>
                    </a:lnTo>
                    <a:lnTo>
                      <a:pt x="31" y="17"/>
                    </a:lnTo>
                    <a:lnTo>
                      <a:pt x="33" y="20"/>
                    </a:lnTo>
                    <a:lnTo>
                      <a:pt x="35" y="21"/>
                    </a:lnTo>
                    <a:lnTo>
                      <a:pt x="38" y="23"/>
                    </a:lnTo>
                    <a:lnTo>
                      <a:pt x="41" y="23"/>
                    </a:lnTo>
                    <a:lnTo>
                      <a:pt x="42" y="23"/>
                    </a:lnTo>
                    <a:lnTo>
                      <a:pt x="57" y="25"/>
                    </a:lnTo>
                    <a:lnTo>
                      <a:pt x="100" y="32"/>
                    </a:lnTo>
                    <a:lnTo>
                      <a:pt x="135" y="37"/>
                    </a:lnTo>
                    <a:lnTo>
                      <a:pt x="138" y="37"/>
                    </a:lnTo>
                    <a:lnTo>
                      <a:pt x="138" y="39"/>
                    </a:lnTo>
                    <a:lnTo>
                      <a:pt x="138" y="40"/>
                    </a:lnTo>
                    <a:lnTo>
                      <a:pt x="139" y="47"/>
                    </a:lnTo>
                    <a:lnTo>
                      <a:pt x="140" y="60"/>
                    </a:lnTo>
                    <a:lnTo>
                      <a:pt x="142" y="64"/>
                    </a:lnTo>
                    <a:lnTo>
                      <a:pt x="140" y="74"/>
                    </a:lnTo>
                    <a:lnTo>
                      <a:pt x="136" y="126"/>
                    </a:lnTo>
                    <a:lnTo>
                      <a:pt x="126" y="293"/>
                    </a:lnTo>
                    <a:lnTo>
                      <a:pt x="118" y="430"/>
                    </a:lnTo>
                    <a:lnTo>
                      <a:pt x="119" y="442"/>
                    </a:lnTo>
                    <a:lnTo>
                      <a:pt x="119" y="450"/>
                    </a:lnTo>
                    <a:lnTo>
                      <a:pt x="119" y="471"/>
                    </a:lnTo>
                    <a:lnTo>
                      <a:pt x="118" y="518"/>
                    </a:lnTo>
                    <a:lnTo>
                      <a:pt x="115" y="548"/>
                    </a:lnTo>
                    <a:lnTo>
                      <a:pt x="115" y="549"/>
                    </a:lnTo>
                    <a:lnTo>
                      <a:pt x="112" y="541"/>
                    </a:lnTo>
                    <a:lnTo>
                      <a:pt x="104" y="512"/>
                    </a:lnTo>
                    <a:lnTo>
                      <a:pt x="98" y="498"/>
                    </a:lnTo>
                    <a:lnTo>
                      <a:pt x="90" y="486"/>
                    </a:lnTo>
                    <a:lnTo>
                      <a:pt x="86" y="482"/>
                    </a:lnTo>
                    <a:lnTo>
                      <a:pt x="79" y="480"/>
                    </a:lnTo>
                    <a:lnTo>
                      <a:pt x="66" y="476"/>
                    </a:lnTo>
                    <a:lnTo>
                      <a:pt x="35" y="474"/>
                    </a:lnTo>
                    <a:lnTo>
                      <a:pt x="15" y="474"/>
                    </a:lnTo>
                    <a:lnTo>
                      <a:pt x="15" y="472"/>
                    </a:lnTo>
                    <a:lnTo>
                      <a:pt x="14" y="472"/>
                    </a:lnTo>
                    <a:lnTo>
                      <a:pt x="15" y="472"/>
                    </a:lnTo>
                    <a:lnTo>
                      <a:pt x="14" y="472"/>
                    </a:lnTo>
                    <a:lnTo>
                      <a:pt x="15" y="472"/>
                    </a:lnTo>
                    <a:lnTo>
                      <a:pt x="15" y="472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8" name="Freeform 488"/>
              <p:cNvSpPr>
                <a:spLocks/>
              </p:cNvSpPr>
              <p:nvPr/>
            </p:nvSpPr>
            <p:spPr bwMode="auto">
              <a:xfrm>
                <a:off x="4922" y="2415"/>
                <a:ext cx="13" cy="161"/>
              </a:xfrm>
              <a:custGeom>
                <a:avLst/>
                <a:gdLst/>
                <a:ahLst/>
                <a:cxnLst>
                  <a:cxn ang="0">
                    <a:pos x="41" y="11"/>
                  </a:cxn>
                  <a:cxn ang="0">
                    <a:pos x="40" y="16"/>
                  </a:cxn>
                  <a:cxn ang="0">
                    <a:pos x="37" y="51"/>
                  </a:cxn>
                  <a:cxn ang="0">
                    <a:pos x="28" y="171"/>
                  </a:cxn>
                  <a:cxn ang="0">
                    <a:pos x="21" y="280"/>
                  </a:cxn>
                  <a:cxn ang="0">
                    <a:pos x="21" y="293"/>
                  </a:cxn>
                  <a:cxn ang="0">
                    <a:pos x="20" y="307"/>
                  </a:cxn>
                  <a:cxn ang="0">
                    <a:pos x="18" y="340"/>
                  </a:cxn>
                  <a:cxn ang="0">
                    <a:pos x="13" y="425"/>
                  </a:cxn>
                  <a:cxn ang="0">
                    <a:pos x="9" y="481"/>
                  </a:cxn>
                  <a:cxn ang="0">
                    <a:pos x="9" y="483"/>
                  </a:cxn>
                  <a:cxn ang="0">
                    <a:pos x="8" y="459"/>
                  </a:cxn>
                  <a:cxn ang="0">
                    <a:pos x="5" y="378"/>
                  </a:cxn>
                  <a:cxn ang="0">
                    <a:pos x="1" y="300"/>
                  </a:cxn>
                  <a:cxn ang="0">
                    <a:pos x="1" y="287"/>
                  </a:cxn>
                  <a:cxn ang="0">
                    <a:pos x="0" y="274"/>
                  </a:cxn>
                  <a:cxn ang="0">
                    <a:pos x="1" y="230"/>
                  </a:cxn>
                  <a:cxn ang="0">
                    <a:pos x="8" y="108"/>
                  </a:cxn>
                  <a:cxn ang="0">
                    <a:pos x="16" y="16"/>
                  </a:cxn>
                  <a:cxn ang="0">
                    <a:pos x="18" y="8"/>
                  </a:cxn>
                  <a:cxn ang="0">
                    <a:pos x="20" y="5"/>
                  </a:cxn>
                  <a:cxn ang="0">
                    <a:pos x="24" y="2"/>
                  </a:cxn>
                  <a:cxn ang="0">
                    <a:pos x="25" y="0"/>
                  </a:cxn>
                  <a:cxn ang="0">
                    <a:pos x="28" y="0"/>
                  </a:cxn>
                  <a:cxn ang="0">
                    <a:pos x="29" y="0"/>
                  </a:cxn>
                  <a:cxn ang="0">
                    <a:pos x="30" y="0"/>
                  </a:cxn>
                  <a:cxn ang="0">
                    <a:pos x="33" y="2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1" y="11"/>
                  </a:cxn>
                  <a:cxn ang="0">
                    <a:pos x="41" y="11"/>
                  </a:cxn>
                </a:cxnLst>
                <a:rect l="0" t="0" r="r" b="b"/>
                <a:pathLst>
                  <a:path w="41" h="483">
                    <a:moveTo>
                      <a:pt x="41" y="11"/>
                    </a:moveTo>
                    <a:lnTo>
                      <a:pt x="40" y="16"/>
                    </a:lnTo>
                    <a:lnTo>
                      <a:pt x="37" y="51"/>
                    </a:lnTo>
                    <a:lnTo>
                      <a:pt x="28" y="171"/>
                    </a:lnTo>
                    <a:lnTo>
                      <a:pt x="21" y="280"/>
                    </a:lnTo>
                    <a:lnTo>
                      <a:pt x="21" y="293"/>
                    </a:lnTo>
                    <a:lnTo>
                      <a:pt x="20" y="307"/>
                    </a:lnTo>
                    <a:lnTo>
                      <a:pt x="18" y="340"/>
                    </a:lnTo>
                    <a:lnTo>
                      <a:pt x="13" y="425"/>
                    </a:lnTo>
                    <a:lnTo>
                      <a:pt x="9" y="481"/>
                    </a:lnTo>
                    <a:lnTo>
                      <a:pt x="9" y="483"/>
                    </a:lnTo>
                    <a:lnTo>
                      <a:pt x="8" y="459"/>
                    </a:lnTo>
                    <a:lnTo>
                      <a:pt x="5" y="378"/>
                    </a:lnTo>
                    <a:lnTo>
                      <a:pt x="1" y="300"/>
                    </a:lnTo>
                    <a:lnTo>
                      <a:pt x="1" y="287"/>
                    </a:lnTo>
                    <a:lnTo>
                      <a:pt x="0" y="274"/>
                    </a:lnTo>
                    <a:lnTo>
                      <a:pt x="1" y="230"/>
                    </a:lnTo>
                    <a:lnTo>
                      <a:pt x="8" y="108"/>
                    </a:lnTo>
                    <a:lnTo>
                      <a:pt x="16" y="16"/>
                    </a:lnTo>
                    <a:lnTo>
                      <a:pt x="18" y="8"/>
                    </a:lnTo>
                    <a:lnTo>
                      <a:pt x="20" y="5"/>
                    </a:lnTo>
                    <a:lnTo>
                      <a:pt x="24" y="2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3" y="2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1" y="1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9" name="Freeform 489"/>
              <p:cNvSpPr>
                <a:spLocks/>
              </p:cNvSpPr>
              <p:nvPr/>
            </p:nvSpPr>
            <p:spPr bwMode="auto">
              <a:xfrm>
                <a:off x="4804" y="2418"/>
                <a:ext cx="65" cy="139"/>
              </a:xfrm>
              <a:custGeom>
                <a:avLst/>
                <a:gdLst/>
                <a:ahLst/>
                <a:cxnLst>
                  <a:cxn ang="0">
                    <a:pos x="1" y="339"/>
                  </a:cxn>
                  <a:cxn ang="0">
                    <a:pos x="1" y="321"/>
                  </a:cxn>
                  <a:cxn ang="0">
                    <a:pos x="3" y="278"/>
                  </a:cxn>
                  <a:cxn ang="0">
                    <a:pos x="15" y="183"/>
                  </a:cxn>
                  <a:cxn ang="0">
                    <a:pos x="27" y="140"/>
                  </a:cxn>
                  <a:cxn ang="0">
                    <a:pos x="43" y="107"/>
                  </a:cxn>
                  <a:cxn ang="0">
                    <a:pos x="53" y="95"/>
                  </a:cxn>
                  <a:cxn ang="0">
                    <a:pos x="62" y="86"/>
                  </a:cxn>
                  <a:cxn ang="0">
                    <a:pos x="84" y="66"/>
                  </a:cxn>
                  <a:cxn ang="0">
                    <a:pos x="122" y="25"/>
                  </a:cxn>
                  <a:cxn ang="0">
                    <a:pos x="138" y="10"/>
                  </a:cxn>
                  <a:cxn ang="0">
                    <a:pos x="150" y="1"/>
                  </a:cxn>
                  <a:cxn ang="0">
                    <a:pos x="155" y="0"/>
                  </a:cxn>
                  <a:cxn ang="0">
                    <a:pos x="158" y="1"/>
                  </a:cxn>
                  <a:cxn ang="0">
                    <a:pos x="162" y="2"/>
                  </a:cxn>
                  <a:cxn ang="0">
                    <a:pos x="166" y="5"/>
                  </a:cxn>
                  <a:cxn ang="0">
                    <a:pos x="170" y="9"/>
                  </a:cxn>
                  <a:cxn ang="0">
                    <a:pos x="177" y="20"/>
                  </a:cxn>
                  <a:cxn ang="0">
                    <a:pos x="182" y="34"/>
                  </a:cxn>
                  <a:cxn ang="0">
                    <a:pos x="186" y="54"/>
                  </a:cxn>
                  <a:cxn ang="0">
                    <a:pos x="187" y="78"/>
                  </a:cxn>
                  <a:cxn ang="0">
                    <a:pos x="189" y="78"/>
                  </a:cxn>
                  <a:cxn ang="0">
                    <a:pos x="187" y="95"/>
                  </a:cxn>
                  <a:cxn ang="0">
                    <a:pos x="187" y="140"/>
                  </a:cxn>
                  <a:cxn ang="0">
                    <a:pos x="187" y="255"/>
                  </a:cxn>
                  <a:cxn ang="0">
                    <a:pos x="190" y="341"/>
                  </a:cxn>
                  <a:cxn ang="0">
                    <a:pos x="191" y="349"/>
                  </a:cxn>
                  <a:cxn ang="0">
                    <a:pos x="193" y="354"/>
                  </a:cxn>
                  <a:cxn ang="0">
                    <a:pos x="194" y="365"/>
                  </a:cxn>
                  <a:cxn ang="0">
                    <a:pos x="195" y="381"/>
                  </a:cxn>
                  <a:cxn ang="0">
                    <a:pos x="193" y="386"/>
                  </a:cxn>
                  <a:cxn ang="0">
                    <a:pos x="190" y="391"/>
                  </a:cxn>
                  <a:cxn ang="0">
                    <a:pos x="189" y="391"/>
                  </a:cxn>
                  <a:cxn ang="0">
                    <a:pos x="186" y="393"/>
                  </a:cxn>
                  <a:cxn ang="0">
                    <a:pos x="173" y="395"/>
                  </a:cxn>
                  <a:cxn ang="0">
                    <a:pos x="122" y="407"/>
                  </a:cxn>
                  <a:cxn ang="0">
                    <a:pos x="68" y="415"/>
                  </a:cxn>
                  <a:cxn ang="0">
                    <a:pos x="58" y="415"/>
                  </a:cxn>
                  <a:cxn ang="0">
                    <a:pos x="49" y="415"/>
                  </a:cxn>
                  <a:cxn ang="0">
                    <a:pos x="33" y="414"/>
                  </a:cxn>
                  <a:cxn ang="0">
                    <a:pos x="21" y="408"/>
                  </a:cxn>
                  <a:cxn ang="0">
                    <a:pos x="11" y="398"/>
                  </a:cxn>
                  <a:cxn ang="0">
                    <a:pos x="4" y="381"/>
                  </a:cxn>
                  <a:cxn ang="0">
                    <a:pos x="1" y="357"/>
                  </a:cxn>
                  <a:cxn ang="0">
                    <a:pos x="1" y="339"/>
                  </a:cxn>
                  <a:cxn ang="0">
                    <a:pos x="0" y="339"/>
                  </a:cxn>
                  <a:cxn ang="0">
                    <a:pos x="1" y="339"/>
                  </a:cxn>
                  <a:cxn ang="0">
                    <a:pos x="0" y="339"/>
                  </a:cxn>
                  <a:cxn ang="0">
                    <a:pos x="1" y="339"/>
                  </a:cxn>
                  <a:cxn ang="0">
                    <a:pos x="1" y="339"/>
                  </a:cxn>
                </a:cxnLst>
                <a:rect l="0" t="0" r="r" b="b"/>
                <a:pathLst>
                  <a:path w="195" h="415">
                    <a:moveTo>
                      <a:pt x="1" y="339"/>
                    </a:moveTo>
                    <a:lnTo>
                      <a:pt x="1" y="321"/>
                    </a:lnTo>
                    <a:lnTo>
                      <a:pt x="3" y="278"/>
                    </a:lnTo>
                    <a:lnTo>
                      <a:pt x="15" y="183"/>
                    </a:lnTo>
                    <a:lnTo>
                      <a:pt x="27" y="140"/>
                    </a:lnTo>
                    <a:lnTo>
                      <a:pt x="43" y="107"/>
                    </a:lnTo>
                    <a:lnTo>
                      <a:pt x="53" y="95"/>
                    </a:lnTo>
                    <a:lnTo>
                      <a:pt x="62" y="86"/>
                    </a:lnTo>
                    <a:lnTo>
                      <a:pt x="84" y="66"/>
                    </a:lnTo>
                    <a:lnTo>
                      <a:pt x="122" y="25"/>
                    </a:lnTo>
                    <a:lnTo>
                      <a:pt x="138" y="10"/>
                    </a:lnTo>
                    <a:lnTo>
                      <a:pt x="150" y="1"/>
                    </a:lnTo>
                    <a:lnTo>
                      <a:pt x="155" y="0"/>
                    </a:lnTo>
                    <a:lnTo>
                      <a:pt x="158" y="1"/>
                    </a:lnTo>
                    <a:lnTo>
                      <a:pt x="162" y="2"/>
                    </a:lnTo>
                    <a:lnTo>
                      <a:pt x="166" y="5"/>
                    </a:lnTo>
                    <a:lnTo>
                      <a:pt x="170" y="9"/>
                    </a:lnTo>
                    <a:lnTo>
                      <a:pt x="177" y="20"/>
                    </a:lnTo>
                    <a:lnTo>
                      <a:pt x="182" y="34"/>
                    </a:lnTo>
                    <a:lnTo>
                      <a:pt x="186" y="54"/>
                    </a:lnTo>
                    <a:lnTo>
                      <a:pt x="187" y="78"/>
                    </a:lnTo>
                    <a:lnTo>
                      <a:pt x="189" y="78"/>
                    </a:lnTo>
                    <a:lnTo>
                      <a:pt x="187" y="95"/>
                    </a:lnTo>
                    <a:lnTo>
                      <a:pt x="187" y="140"/>
                    </a:lnTo>
                    <a:lnTo>
                      <a:pt x="187" y="255"/>
                    </a:lnTo>
                    <a:lnTo>
                      <a:pt x="190" y="341"/>
                    </a:lnTo>
                    <a:lnTo>
                      <a:pt x="191" y="349"/>
                    </a:lnTo>
                    <a:lnTo>
                      <a:pt x="193" y="354"/>
                    </a:lnTo>
                    <a:lnTo>
                      <a:pt x="194" y="365"/>
                    </a:lnTo>
                    <a:lnTo>
                      <a:pt x="195" y="381"/>
                    </a:lnTo>
                    <a:lnTo>
                      <a:pt x="193" y="386"/>
                    </a:lnTo>
                    <a:lnTo>
                      <a:pt x="190" y="391"/>
                    </a:lnTo>
                    <a:lnTo>
                      <a:pt x="189" y="391"/>
                    </a:lnTo>
                    <a:lnTo>
                      <a:pt x="186" y="393"/>
                    </a:lnTo>
                    <a:lnTo>
                      <a:pt x="173" y="395"/>
                    </a:lnTo>
                    <a:lnTo>
                      <a:pt x="122" y="407"/>
                    </a:lnTo>
                    <a:lnTo>
                      <a:pt x="68" y="415"/>
                    </a:lnTo>
                    <a:lnTo>
                      <a:pt x="58" y="415"/>
                    </a:lnTo>
                    <a:lnTo>
                      <a:pt x="49" y="415"/>
                    </a:lnTo>
                    <a:lnTo>
                      <a:pt x="33" y="414"/>
                    </a:lnTo>
                    <a:lnTo>
                      <a:pt x="21" y="408"/>
                    </a:lnTo>
                    <a:lnTo>
                      <a:pt x="11" y="398"/>
                    </a:lnTo>
                    <a:lnTo>
                      <a:pt x="4" y="381"/>
                    </a:lnTo>
                    <a:lnTo>
                      <a:pt x="1" y="357"/>
                    </a:lnTo>
                    <a:lnTo>
                      <a:pt x="1" y="339"/>
                    </a:lnTo>
                    <a:lnTo>
                      <a:pt x="0" y="339"/>
                    </a:lnTo>
                    <a:lnTo>
                      <a:pt x="1" y="339"/>
                    </a:lnTo>
                    <a:lnTo>
                      <a:pt x="0" y="339"/>
                    </a:lnTo>
                    <a:lnTo>
                      <a:pt x="1" y="339"/>
                    </a:lnTo>
                    <a:lnTo>
                      <a:pt x="1" y="339"/>
                    </a:lnTo>
                    <a:close/>
                  </a:path>
                </a:pathLst>
              </a:custGeom>
              <a:solidFill>
                <a:srgbClr val="66EB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0" name="Freeform 490"/>
              <p:cNvSpPr>
                <a:spLocks/>
              </p:cNvSpPr>
              <p:nvPr/>
            </p:nvSpPr>
            <p:spPr bwMode="auto">
              <a:xfrm>
                <a:off x="4808" y="2427"/>
                <a:ext cx="58" cy="124"/>
              </a:xfrm>
              <a:custGeom>
                <a:avLst/>
                <a:gdLst/>
                <a:ahLst/>
                <a:cxnLst>
                  <a:cxn ang="0">
                    <a:pos x="1" y="304"/>
                  </a:cxn>
                  <a:cxn ang="0">
                    <a:pos x="1" y="288"/>
                  </a:cxn>
                  <a:cxn ang="0">
                    <a:pos x="2" y="249"/>
                  </a:cxn>
                  <a:cxn ang="0">
                    <a:pos x="13" y="163"/>
                  </a:cxn>
                  <a:cxn ang="0">
                    <a:pos x="24" y="126"/>
                  </a:cxn>
                  <a:cxn ang="0">
                    <a:pos x="38" y="97"/>
                  </a:cxn>
                  <a:cxn ang="0">
                    <a:pos x="47" y="86"/>
                  </a:cxn>
                  <a:cxn ang="0">
                    <a:pos x="57" y="78"/>
                  </a:cxn>
                  <a:cxn ang="0">
                    <a:pos x="75" y="60"/>
                  </a:cxn>
                  <a:cxn ang="0">
                    <a:pos x="110" y="24"/>
                  </a:cxn>
                  <a:cxn ang="0">
                    <a:pos x="123" y="9"/>
                  </a:cxn>
                  <a:cxn ang="0">
                    <a:pos x="135" y="1"/>
                  </a:cxn>
                  <a:cxn ang="0">
                    <a:pos x="139" y="0"/>
                  </a:cxn>
                  <a:cxn ang="0">
                    <a:pos x="142" y="1"/>
                  </a:cxn>
                  <a:cxn ang="0">
                    <a:pos x="146" y="3"/>
                  </a:cxn>
                  <a:cxn ang="0">
                    <a:pos x="148" y="5"/>
                  </a:cxn>
                  <a:cxn ang="0">
                    <a:pos x="152" y="8"/>
                  </a:cxn>
                  <a:cxn ang="0">
                    <a:pos x="155" y="12"/>
                  </a:cxn>
                  <a:cxn ang="0">
                    <a:pos x="160" y="24"/>
                  </a:cxn>
                  <a:cxn ang="0">
                    <a:pos x="164" y="40"/>
                  </a:cxn>
                  <a:cxn ang="0">
                    <a:pos x="167" y="60"/>
                  </a:cxn>
                  <a:cxn ang="0">
                    <a:pos x="168" y="70"/>
                  </a:cxn>
                  <a:cxn ang="0">
                    <a:pos x="167" y="85"/>
                  </a:cxn>
                  <a:cxn ang="0">
                    <a:pos x="167" y="126"/>
                  </a:cxn>
                  <a:cxn ang="0">
                    <a:pos x="167" y="228"/>
                  </a:cxn>
                  <a:cxn ang="0">
                    <a:pos x="170" y="305"/>
                  </a:cxn>
                  <a:cxn ang="0">
                    <a:pos x="171" y="313"/>
                  </a:cxn>
                  <a:cxn ang="0">
                    <a:pos x="172" y="318"/>
                  </a:cxn>
                  <a:cxn ang="0">
                    <a:pos x="174" y="326"/>
                  </a:cxn>
                  <a:cxn ang="0">
                    <a:pos x="175" y="341"/>
                  </a:cxn>
                  <a:cxn ang="0">
                    <a:pos x="172" y="346"/>
                  </a:cxn>
                  <a:cxn ang="0">
                    <a:pos x="170" y="350"/>
                  </a:cxn>
                  <a:cxn ang="0">
                    <a:pos x="168" y="350"/>
                  </a:cxn>
                  <a:cxn ang="0">
                    <a:pos x="166" y="352"/>
                  </a:cxn>
                  <a:cxn ang="0">
                    <a:pos x="154" y="354"/>
                  </a:cxn>
                  <a:cxn ang="0">
                    <a:pos x="109" y="364"/>
                  </a:cxn>
                  <a:cxn ang="0">
                    <a:pos x="61" y="372"/>
                  </a:cxn>
                  <a:cxn ang="0">
                    <a:pos x="53" y="372"/>
                  </a:cxn>
                  <a:cxn ang="0">
                    <a:pos x="44" y="372"/>
                  </a:cxn>
                  <a:cxn ang="0">
                    <a:pos x="30" y="370"/>
                  </a:cxn>
                  <a:cxn ang="0">
                    <a:pos x="18" y="366"/>
                  </a:cxn>
                  <a:cxn ang="0">
                    <a:pos x="10" y="357"/>
                  </a:cxn>
                  <a:cxn ang="0">
                    <a:pos x="4" y="341"/>
                  </a:cxn>
                  <a:cxn ang="0">
                    <a:pos x="1" y="318"/>
                  </a:cxn>
                  <a:cxn ang="0">
                    <a:pos x="1" y="304"/>
                  </a:cxn>
                  <a:cxn ang="0">
                    <a:pos x="0" y="304"/>
                  </a:cxn>
                  <a:cxn ang="0">
                    <a:pos x="1" y="304"/>
                  </a:cxn>
                  <a:cxn ang="0">
                    <a:pos x="0" y="304"/>
                  </a:cxn>
                  <a:cxn ang="0">
                    <a:pos x="1" y="304"/>
                  </a:cxn>
                  <a:cxn ang="0">
                    <a:pos x="1" y="304"/>
                  </a:cxn>
                </a:cxnLst>
                <a:rect l="0" t="0" r="r" b="b"/>
                <a:pathLst>
                  <a:path w="175" h="372">
                    <a:moveTo>
                      <a:pt x="1" y="304"/>
                    </a:moveTo>
                    <a:lnTo>
                      <a:pt x="1" y="288"/>
                    </a:lnTo>
                    <a:lnTo>
                      <a:pt x="2" y="249"/>
                    </a:lnTo>
                    <a:lnTo>
                      <a:pt x="13" y="163"/>
                    </a:lnTo>
                    <a:lnTo>
                      <a:pt x="24" y="126"/>
                    </a:lnTo>
                    <a:lnTo>
                      <a:pt x="38" y="97"/>
                    </a:lnTo>
                    <a:lnTo>
                      <a:pt x="47" y="86"/>
                    </a:lnTo>
                    <a:lnTo>
                      <a:pt x="57" y="78"/>
                    </a:lnTo>
                    <a:lnTo>
                      <a:pt x="75" y="60"/>
                    </a:lnTo>
                    <a:lnTo>
                      <a:pt x="110" y="24"/>
                    </a:lnTo>
                    <a:lnTo>
                      <a:pt x="123" y="9"/>
                    </a:lnTo>
                    <a:lnTo>
                      <a:pt x="135" y="1"/>
                    </a:lnTo>
                    <a:lnTo>
                      <a:pt x="139" y="0"/>
                    </a:lnTo>
                    <a:lnTo>
                      <a:pt x="142" y="1"/>
                    </a:lnTo>
                    <a:lnTo>
                      <a:pt x="146" y="3"/>
                    </a:lnTo>
                    <a:lnTo>
                      <a:pt x="148" y="5"/>
                    </a:lnTo>
                    <a:lnTo>
                      <a:pt x="152" y="8"/>
                    </a:lnTo>
                    <a:lnTo>
                      <a:pt x="155" y="12"/>
                    </a:lnTo>
                    <a:lnTo>
                      <a:pt x="160" y="24"/>
                    </a:lnTo>
                    <a:lnTo>
                      <a:pt x="164" y="40"/>
                    </a:lnTo>
                    <a:lnTo>
                      <a:pt x="167" y="60"/>
                    </a:lnTo>
                    <a:lnTo>
                      <a:pt x="168" y="70"/>
                    </a:lnTo>
                    <a:lnTo>
                      <a:pt x="167" y="85"/>
                    </a:lnTo>
                    <a:lnTo>
                      <a:pt x="167" y="126"/>
                    </a:lnTo>
                    <a:lnTo>
                      <a:pt x="167" y="228"/>
                    </a:lnTo>
                    <a:lnTo>
                      <a:pt x="170" y="305"/>
                    </a:lnTo>
                    <a:lnTo>
                      <a:pt x="171" y="313"/>
                    </a:lnTo>
                    <a:lnTo>
                      <a:pt x="172" y="318"/>
                    </a:lnTo>
                    <a:lnTo>
                      <a:pt x="174" y="326"/>
                    </a:lnTo>
                    <a:lnTo>
                      <a:pt x="175" y="341"/>
                    </a:lnTo>
                    <a:lnTo>
                      <a:pt x="172" y="346"/>
                    </a:lnTo>
                    <a:lnTo>
                      <a:pt x="170" y="350"/>
                    </a:lnTo>
                    <a:lnTo>
                      <a:pt x="168" y="350"/>
                    </a:lnTo>
                    <a:lnTo>
                      <a:pt x="166" y="352"/>
                    </a:lnTo>
                    <a:lnTo>
                      <a:pt x="154" y="354"/>
                    </a:lnTo>
                    <a:lnTo>
                      <a:pt x="109" y="364"/>
                    </a:lnTo>
                    <a:lnTo>
                      <a:pt x="61" y="372"/>
                    </a:lnTo>
                    <a:lnTo>
                      <a:pt x="53" y="372"/>
                    </a:lnTo>
                    <a:lnTo>
                      <a:pt x="44" y="372"/>
                    </a:lnTo>
                    <a:lnTo>
                      <a:pt x="30" y="370"/>
                    </a:lnTo>
                    <a:lnTo>
                      <a:pt x="18" y="366"/>
                    </a:lnTo>
                    <a:lnTo>
                      <a:pt x="10" y="357"/>
                    </a:lnTo>
                    <a:lnTo>
                      <a:pt x="4" y="341"/>
                    </a:lnTo>
                    <a:lnTo>
                      <a:pt x="1" y="318"/>
                    </a:lnTo>
                    <a:lnTo>
                      <a:pt x="1" y="304"/>
                    </a:lnTo>
                    <a:lnTo>
                      <a:pt x="0" y="304"/>
                    </a:lnTo>
                    <a:lnTo>
                      <a:pt x="1" y="304"/>
                    </a:lnTo>
                    <a:lnTo>
                      <a:pt x="0" y="304"/>
                    </a:lnTo>
                    <a:lnTo>
                      <a:pt x="1" y="304"/>
                    </a:lnTo>
                    <a:lnTo>
                      <a:pt x="1" y="304"/>
                    </a:lnTo>
                    <a:close/>
                  </a:path>
                </a:pathLst>
              </a:custGeom>
              <a:solidFill>
                <a:srgbClr val="73F0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1" name="Freeform 491"/>
              <p:cNvSpPr>
                <a:spLocks/>
              </p:cNvSpPr>
              <p:nvPr/>
            </p:nvSpPr>
            <p:spPr bwMode="auto">
              <a:xfrm>
                <a:off x="4811" y="2435"/>
                <a:ext cx="52" cy="110"/>
              </a:xfrm>
              <a:custGeom>
                <a:avLst/>
                <a:gdLst/>
                <a:ahLst/>
                <a:cxnLst>
                  <a:cxn ang="0">
                    <a:pos x="2" y="270"/>
                  </a:cxn>
                  <a:cxn ang="0">
                    <a:pos x="2" y="255"/>
                  </a:cxn>
                  <a:cxn ang="0">
                    <a:pos x="3" y="220"/>
                  </a:cxn>
                  <a:cxn ang="0">
                    <a:pos x="12" y="146"/>
                  </a:cxn>
                  <a:cxn ang="0">
                    <a:pos x="22" y="112"/>
                  </a:cxn>
                  <a:cxn ang="0">
                    <a:pos x="35" y="86"/>
                  </a:cxn>
                  <a:cxn ang="0">
                    <a:pos x="43" y="77"/>
                  </a:cxn>
                  <a:cxn ang="0">
                    <a:pos x="51" y="71"/>
                  </a:cxn>
                  <a:cxn ang="0">
                    <a:pos x="67" y="53"/>
                  </a:cxn>
                  <a:cxn ang="0">
                    <a:pos x="97" y="21"/>
                  </a:cxn>
                  <a:cxn ang="0">
                    <a:pos x="111" y="8"/>
                  </a:cxn>
                  <a:cxn ang="0">
                    <a:pos x="120" y="2"/>
                  </a:cxn>
                  <a:cxn ang="0">
                    <a:pos x="124" y="0"/>
                  </a:cxn>
                  <a:cxn ang="0">
                    <a:pos x="126" y="2"/>
                  </a:cxn>
                  <a:cxn ang="0">
                    <a:pos x="129" y="3"/>
                  </a:cxn>
                  <a:cxn ang="0">
                    <a:pos x="132" y="4"/>
                  </a:cxn>
                  <a:cxn ang="0">
                    <a:pos x="134" y="8"/>
                  </a:cxn>
                  <a:cxn ang="0">
                    <a:pos x="137" y="11"/>
                  </a:cxn>
                  <a:cxn ang="0">
                    <a:pos x="142" y="21"/>
                  </a:cxn>
                  <a:cxn ang="0">
                    <a:pos x="146" y="36"/>
                  </a:cxn>
                  <a:cxn ang="0">
                    <a:pos x="148" y="53"/>
                  </a:cxn>
                  <a:cxn ang="0">
                    <a:pos x="149" y="63"/>
                  </a:cxn>
                  <a:cxn ang="0">
                    <a:pos x="148" y="76"/>
                  </a:cxn>
                  <a:cxn ang="0">
                    <a:pos x="148" y="112"/>
                  </a:cxn>
                  <a:cxn ang="0">
                    <a:pos x="148" y="203"/>
                  </a:cxn>
                  <a:cxn ang="0">
                    <a:pos x="150" y="270"/>
                  </a:cxn>
                  <a:cxn ang="0">
                    <a:pos x="152" y="276"/>
                  </a:cxn>
                  <a:cxn ang="0">
                    <a:pos x="152" y="282"/>
                  </a:cxn>
                  <a:cxn ang="0">
                    <a:pos x="154" y="289"/>
                  </a:cxn>
                  <a:cxn ang="0">
                    <a:pos x="154" y="303"/>
                  </a:cxn>
                  <a:cxn ang="0">
                    <a:pos x="153" y="307"/>
                  </a:cxn>
                  <a:cxn ang="0">
                    <a:pos x="152" y="311"/>
                  </a:cxn>
                  <a:cxn ang="0">
                    <a:pos x="150" y="311"/>
                  </a:cxn>
                  <a:cxn ang="0">
                    <a:pos x="148" y="312"/>
                  </a:cxn>
                  <a:cxn ang="0">
                    <a:pos x="137" y="315"/>
                  </a:cxn>
                  <a:cxn ang="0">
                    <a:pos x="97" y="323"/>
                  </a:cxn>
                  <a:cxn ang="0">
                    <a:pos x="55" y="329"/>
                  </a:cxn>
                  <a:cxn ang="0">
                    <a:pos x="48" y="329"/>
                  </a:cxn>
                  <a:cxn ang="0">
                    <a:pos x="40" y="329"/>
                  </a:cxn>
                  <a:cxn ang="0">
                    <a:pos x="28" y="328"/>
                  </a:cxn>
                  <a:cxn ang="0">
                    <a:pos x="18" y="324"/>
                  </a:cxn>
                  <a:cxn ang="0">
                    <a:pos x="10" y="316"/>
                  </a:cxn>
                  <a:cxn ang="0">
                    <a:pos x="4" y="303"/>
                  </a:cxn>
                  <a:cxn ang="0">
                    <a:pos x="2" y="283"/>
                  </a:cxn>
                  <a:cxn ang="0">
                    <a:pos x="2" y="270"/>
                  </a:cxn>
                  <a:cxn ang="0">
                    <a:pos x="0" y="270"/>
                  </a:cxn>
                  <a:cxn ang="0">
                    <a:pos x="2" y="270"/>
                  </a:cxn>
                  <a:cxn ang="0">
                    <a:pos x="0" y="270"/>
                  </a:cxn>
                  <a:cxn ang="0">
                    <a:pos x="2" y="270"/>
                  </a:cxn>
                  <a:cxn ang="0">
                    <a:pos x="2" y="270"/>
                  </a:cxn>
                </a:cxnLst>
                <a:rect l="0" t="0" r="r" b="b"/>
                <a:pathLst>
                  <a:path w="154" h="329">
                    <a:moveTo>
                      <a:pt x="2" y="270"/>
                    </a:moveTo>
                    <a:lnTo>
                      <a:pt x="2" y="255"/>
                    </a:lnTo>
                    <a:lnTo>
                      <a:pt x="3" y="220"/>
                    </a:lnTo>
                    <a:lnTo>
                      <a:pt x="12" y="146"/>
                    </a:lnTo>
                    <a:lnTo>
                      <a:pt x="22" y="112"/>
                    </a:lnTo>
                    <a:lnTo>
                      <a:pt x="35" y="86"/>
                    </a:lnTo>
                    <a:lnTo>
                      <a:pt x="43" y="77"/>
                    </a:lnTo>
                    <a:lnTo>
                      <a:pt x="51" y="71"/>
                    </a:lnTo>
                    <a:lnTo>
                      <a:pt x="67" y="53"/>
                    </a:lnTo>
                    <a:lnTo>
                      <a:pt x="97" y="21"/>
                    </a:lnTo>
                    <a:lnTo>
                      <a:pt x="111" y="8"/>
                    </a:lnTo>
                    <a:lnTo>
                      <a:pt x="120" y="2"/>
                    </a:lnTo>
                    <a:lnTo>
                      <a:pt x="124" y="0"/>
                    </a:lnTo>
                    <a:lnTo>
                      <a:pt x="126" y="2"/>
                    </a:lnTo>
                    <a:lnTo>
                      <a:pt x="129" y="3"/>
                    </a:lnTo>
                    <a:lnTo>
                      <a:pt x="132" y="4"/>
                    </a:lnTo>
                    <a:lnTo>
                      <a:pt x="134" y="8"/>
                    </a:lnTo>
                    <a:lnTo>
                      <a:pt x="137" y="11"/>
                    </a:lnTo>
                    <a:lnTo>
                      <a:pt x="142" y="21"/>
                    </a:lnTo>
                    <a:lnTo>
                      <a:pt x="146" y="36"/>
                    </a:lnTo>
                    <a:lnTo>
                      <a:pt x="148" y="53"/>
                    </a:lnTo>
                    <a:lnTo>
                      <a:pt x="149" y="63"/>
                    </a:lnTo>
                    <a:lnTo>
                      <a:pt x="148" y="76"/>
                    </a:lnTo>
                    <a:lnTo>
                      <a:pt x="148" y="112"/>
                    </a:lnTo>
                    <a:lnTo>
                      <a:pt x="148" y="203"/>
                    </a:lnTo>
                    <a:lnTo>
                      <a:pt x="150" y="270"/>
                    </a:lnTo>
                    <a:lnTo>
                      <a:pt x="152" y="276"/>
                    </a:lnTo>
                    <a:lnTo>
                      <a:pt x="152" y="282"/>
                    </a:lnTo>
                    <a:lnTo>
                      <a:pt x="154" y="289"/>
                    </a:lnTo>
                    <a:lnTo>
                      <a:pt x="154" y="303"/>
                    </a:lnTo>
                    <a:lnTo>
                      <a:pt x="153" y="307"/>
                    </a:lnTo>
                    <a:lnTo>
                      <a:pt x="152" y="311"/>
                    </a:lnTo>
                    <a:lnTo>
                      <a:pt x="150" y="311"/>
                    </a:lnTo>
                    <a:lnTo>
                      <a:pt x="148" y="312"/>
                    </a:lnTo>
                    <a:lnTo>
                      <a:pt x="137" y="315"/>
                    </a:lnTo>
                    <a:lnTo>
                      <a:pt x="97" y="323"/>
                    </a:lnTo>
                    <a:lnTo>
                      <a:pt x="55" y="329"/>
                    </a:lnTo>
                    <a:lnTo>
                      <a:pt x="48" y="329"/>
                    </a:lnTo>
                    <a:lnTo>
                      <a:pt x="40" y="329"/>
                    </a:lnTo>
                    <a:lnTo>
                      <a:pt x="28" y="328"/>
                    </a:lnTo>
                    <a:lnTo>
                      <a:pt x="18" y="324"/>
                    </a:lnTo>
                    <a:lnTo>
                      <a:pt x="10" y="316"/>
                    </a:lnTo>
                    <a:lnTo>
                      <a:pt x="4" y="303"/>
                    </a:lnTo>
                    <a:lnTo>
                      <a:pt x="2" y="283"/>
                    </a:lnTo>
                    <a:lnTo>
                      <a:pt x="2" y="270"/>
                    </a:lnTo>
                    <a:lnTo>
                      <a:pt x="0" y="270"/>
                    </a:lnTo>
                    <a:lnTo>
                      <a:pt x="2" y="270"/>
                    </a:lnTo>
                    <a:lnTo>
                      <a:pt x="0" y="270"/>
                    </a:lnTo>
                    <a:lnTo>
                      <a:pt x="2" y="270"/>
                    </a:lnTo>
                    <a:lnTo>
                      <a:pt x="2" y="270"/>
                    </a:lnTo>
                    <a:close/>
                  </a:path>
                </a:pathLst>
              </a:custGeom>
              <a:solidFill>
                <a:srgbClr val="80F0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2" name="Freeform 492"/>
              <p:cNvSpPr>
                <a:spLocks/>
              </p:cNvSpPr>
              <p:nvPr/>
            </p:nvSpPr>
            <p:spPr bwMode="auto">
              <a:xfrm>
                <a:off x="4815" y="2443"/>
                <a:ext cx="44" cy="96"/>
              </a:xfrm>
              <a:custGeom>
                <a:avLst/>
                <a:gdLst/>
                <a:ahLst/>
                <a:cxnLst>
                  <a:cxn ang="0">
                    <a:pos x="129" y="270"/>
                  </a:cxn>
                  <a:cxn ang="0">
                    <a:pos x="118" y="272"/>
                  </a:cxn>
                  <a:cxn ang="0">
                    <a:pos x="84" y="280"/>
                  </a:cxn>
                  <a:cxn ang="0">
                    <a:pos x="47" y="286"/>
                  </a:cxn>
                  <a:cxn ang="0">
                    <a:pos x="40" y="286"/>
                  </a:cxn>
                  <a:cxn ang="0">
                    <a:pos x="33" y="286"/>
                  </a:cxn>
                  <a:cxn ang="0">
                    <a:pos x="23" y="284"/>
                  </a:cxn>
                  <a:cxn ang="0">
                    <a:pos x="15" y="282"/>
                  </a:cxn>
                  <a:cxn ang="0">
                    <a:pos x="7" y="274"/>
                  </a:cxn>
                  <a:cxn ang="0">
                    <a:pos x="3" y="263"/>
                  </a:cxn>
                  <a:cxn ang="0">
                    <a:pos x="0" y="246"/>
                  </a:cxn>
                  <a:cxn ang="0">
                    <a:pos x="0" y="234"/>
                  </a:cxn>
                  <a:cxn ang="0">
                    <a:pos x="0" y="222"/>
                  </a:cxn>
                  <a:cxn ang="0">
                    <a:pos x="2" y="191"/>
                  </a:cxn>
                  <a:cxn ang="0">
                    <a:pos x="10" y="126"/>
                  </a:cxn>
                  <a:cxn ang="0">
                    <a:pos x="18" y="97"/>
                  </a:cxn>
                  <a:cxn ang="0">
                    <a:pos x="28" y="75"/>
                  </a:cxn>
                  <a:cxn ang="0">
                    <a:pos x="36" y="67"/>
                  </a:cxn>
                  <a:cxn ang="0">
                    <a:pos x="43" y="61"/>
                  </a:cxn>
                  <a:cxn ang="0">
                    <a:pos x="57" y="47"/>
                  </a:cxn>
                  <a:cxn ang="0">
                    <a:pos x="84" y="19"/>
                  </a:cxn>
                  <a:cxn ang="0">
                    <a:pos x="101" y="2"/>
                  </a:cxn>
                  <a:cxn ang="0">
                    <a:pos x="105" y="0"/>
                  </a:cxn>
                  <a:cxn ang="0">
                    <a:pos x="108" y="2"/>
                  </a:cxn>
                  <a:cxn ang="0">
                    <a:pos x="110" y="3"/>
                  </a:cxn>
                  <a:cxn ang="0">
                    <a:pos x="113" y="4"/>
                  </a:cxn>
                  <a:cxn ang="0">
                    <a:pos x="116" y="7"/>
                  </a:cxn>
                  <a:cxn ang="0">
                    <a:pos x="118" y="10"/>
                  </a:cxn>
                  <a:cxn ang="0">
                    <a:pos x="122" y="19"/>
                  </a:cxn>
                  <a:cxn ang="0">
                    <a:pos x="126" y="31"/>
                  </a:cxn>
                  <a:cxn ang="0">
                    <a:pos x="128" y="47"/>
                  </a:cxn>
                  <a:cxn ang="0">
                    <a:pos x="129" y="55"/>
                  </a:cxn>
                  <a:cxn ang="0">
                    <a:pos x="128" y="67"/>
                  </a:cxn>
                  <a:cxn ang="0">
                    <a:pos x="128" y="99"/>
                  </a:cxn>
                  <a:cxn ang="0">
                    <a:pos x="128" y="177"/>
                  </a:cxn>
                  <a:cxn ang="0">
                    <a:pos x="129" y="235"/>
                  </a:cxn>
                  <a:cxn ang="0">
                    <a:pos x="130" y="241"/>
                  </a:cxn>
                  <a:cxn ang="0">
                    <a:pos x="130" y="245"/>
                  </a:cxn>
                  <a:cxn ang="0">
                    <a:pos x="132" y="251"/>
                  </a:cxn>
                  <a:cxn ang="0">
                    <a:pos x="132" y="263"/>
                  </a:cxn>
                  <a:cxn ang="0">
                    <a:pos x="132" y="267"/>
                  </a:cxn>
                  <a:cxn ang="0">
                    <a:pos x="129" y="270"/>
                  </a:cxn>
                  <a:cxn ang="0">
                    <a:pos x="129" y="270"/>
                  </a:cxn>
                  <a:cxn ang="0">
                    <a:pos x="128" y="270"/>
                  </a:cxn>
                  <a:cxn ang="0">
                    <a:pos x="129" y="270"/>
                  </a:cxn>
                  <a:cxn ang="0">
                    <a:pos x="128" y="270"/>
                  </a:cxn>
                  <a:cxn ang="0">
                    <a:pos x="129" y="270"/>
                  </a:cxn>
                  <a:cxn ang="0">
                    <a:pos x="129" y="270"/>
                  </a:cxn>
                </a:cxnLst>
                <a:rect l="0" t="0" r="r" b="b"/>
                <a:pathLst>
                  <a:path w="132" h="286">
                    <a:moveTo>
                      <a:pt x="129" y="270"/>
                    </a:moveTo>
                    <a:lnTo>
                      <a:pt x="118" y="272"/>
                    </a:lnTo>
                    <a:lnTo>
                      <a:pt x="84" y="280"/>
                    </a:lnTo>
                    <a:lnTo>
                      <a:pt x="47" y="286"/>
                    </a:lnTo>
                    <a:lnTo>
                      <a:pt x="40" y="286"/>
                    </a:lnTo>
                    <a:lnTo>
                      <a:pt x="33" y="286"/>
                    </a:lnTo>
                    <a:lnTo>
                      <a:pt x="23" y="284"/>
                    </a:lnTo>
                    <a:lnTo>
                      <a:pt x="15" y="282"/>
                    </a:lnTo>
                    <a:lnTo>
                      <a:pt x="7" y="274"/>
                    </a:lnTo>
                    <a:lnTo>
                      <a:pt x="3" y="263"/>
                    </a:lnTo>
                    <a:lnTo>
                      <a:pt x="0" y="246"/>
                    </a:lnTo>
                    <a:lnTo>
                      <a:pt x="0" y="234"/>
                    </a:lnTo>
                    <a:lnTo>
                      <a:pt x="0" y="222"/>
                    </a:lnTo>
                    <a:lnTo>
                      <a:pt x="2" y="191"/>
                    </a:lnTo>
                    <a:lnTo>
                      <a:pt x="10" y="126"/>
                    </a:lnTo>
                    <a:lnTo>
                      <a:pt x="18" y="97"/>
                    </a:lnTo>
                    <a:lnTo>
                      <a:pt x="28" y="75"/>
                    </a:lnTo>
                    <a:lnTo>
                      <a:pt x="36" y="67"/>
                    </a:lnTo>
                    <a:lnTo>
                      <a:pt x="43" y="61"/>
                    </a:lnTo>
                    <a:lnTo>
                      <a:pt x="57" y="47"/>
                    </a:lnTo>
                    <a:lnTo>
                      <a:pt x="84" y="19"/>
                    </a:lnTo>
                    <a:lnTo>
                      <a:pt x="101" y="2"/>
                    </a:lnTo>
                    <a:lnTo>
                      <a:pt x="105" y="0"/>
                    </a:lnTo>
                    <a:lnTo>
                      <a:pt x="108" y="2"/>
                    </a:lnTo>
                    <a:lnTo>
                      <a:pt x="110" y="3"/>
                    </a:lnTo>
                    <a:lnTo>
                      <a:pt x="113" y="4"/>
                    </a:lnTo>
                    <a:lnTo>
                      <a:pt x="116" y="7"/>
                    </a:lnTo>
                    <a:lnTo>
                      <a:pt x="118" y="10"/>
                    </a:lnTo>
                    <a:lnTo>
                      <a:pt x="122" y="19"/>
                    </a:lnTo>
                    <a:lnTo>
                      <a:pt x="126" y="31"/>
                    </a:lnTo>
                    <a:lnTo>
                      <a:pt x="128" y="47"/>
                    </a:lnTo>
                    <a:lnTo>
                      <a:pt x="129" y="55"/>
                    </a:lnTo>
                    <a:lnTo>
                      <a:pt x="128" y="67"/>
                    </a:lnTo>
                    <a:lnTo>
                      <a:pt x="128" y="99"/>
                    </a:lnTo>
                    <a:lnTo>
                      <a:pt x="128" y="177"/>
                    </a:lnTo>
                    <a:lnTo>
                      <a:pt x="129" y="235"/>
                    </a:lnTo>
                    <a:lnTo>
                      <a:pt x="130" y="241"/>
                    </a:lnTo>
                    <a:lnTo>
                      <a:pt x="130" y="245"/>
                    </a:lnTo>
                    <a:lnTo>
                      <a:pt x="132" y="251"/>
                    </a:lnTo>
                    <a:lnTo>
                      <a:pt x="132" y="263"/>
                    </a:lnTo>
                    <a:lnTo>
                      <a:pt x="132" y="267"/>
                    </a:lnTo>
                    <a:lnTo>
                      <a:pt x="129" y="270"/>
                    </a:lnTo>
                    <a:lnTo>
                      <a:pt x="129" y="270"/>
                    </a:lnTo>
                    <a:lnTo>
                      <a:pt x="128" y="270"/>
                    </a:lnTo>
                    <a:lnTo>
                      <a:pt x="129" y="270"/>
                    </a:lnTo>
                    <a:lnTo>
                      <a:pt x="128" y="270"/>
                    </a:lnTo>
                    <a:lnTo>
                      <a:pt x="129" y="270"/>
                    </a:lnTo>
                    <a:lnTo>
                      <a:pt x="129" y="270"/>
                    </a:lnTo>
                    <a:close/>
                  </a:path>
                </a:pathLst>
              </a:custGeom>
              <a:solidFill>
                <a:srgbClr val="8C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3" name="Freeform 493"/>
              <p:cNvSpPr>
                <a:spLocks/>
              </p:cNvSpPr>
              <p:nvPr/>
            </p:nvSpPr>
            <p:spPr bwMode="auto">
              <a:xfrm>
                <a:off x="4873" y="2404"/>
                <a:ext cx="47" cy="173"/>
              </a:xfrm>
              <a:custGeom>
                <a:avLst/>
                <a:gdLst/>
                <a:ahLst/>
                <a:cxnLst>
                  <a:cxn ang="0">
                    <a:pos x="42" y="22"/>
                  </a:cxn>
                  <a:cxn ang="0">
                    <a:pos x="57" y="24"/>
                  </a:cxn>
                  <a:cxn ang="0">
                    <a:pos x="100" y="31"/>
                  </a:cxn>
                  <a:cxn ang="0">
                    <a:pos x="135" y="35"/>
                  </a:cxn>
                  <a:cxn ang="0">
                    <a:pos x="138" y="35"/>
                  </a:cxn>
                  <a:cxn ang="0">
                    <a:pos x="138" y="36"/>
                  </a:cxn>
                  <a:cxn ang="0">
                    <a:pos x="138" y="37"/>
                  </a:cxn>
                  <a:cxn ang="0">
                    <a:pos x="139" y="44"/>
                  </a:cxn>
                  <a:cxn ang="0">
                    <a:pos x="140" y="57"/>
                  </a:cxn>
                  <a:cxn ang="0">
                    <a:pos x="142" y="60"/>
                  </a:cxn>
                  <a:cxn ang="0">
                    <a:pos x="140" y="71"/>
                  </a:cxn>
                  <a:cxn ang="0">
                    <a:pos x="136" y="120"/>
                  </a:cxn>
                  <a:cxn ang="0">
                    <a:pos x="126" y="279"/>
                  </a:cxn>
                  <a:cxn ang="0">
                    <a:pos x="118" y="406"/>
                  </a:cxn>
                  <a:cxn ang="0">
                    <a:pos x="119" y="418"/>
                  </a:cxn>
                  <a:cxn ang="0">
                    <a:pos x="119" y="426"/>
                  </a:cxn>
                  <a:cxn ang="0">
                    <a:pos x="119" y="445"/>
                  </a:cxn>
                  <a:cxn ang="0">
                    <a:pos x="118" y="490"/>
                  </a:cxn>
                  <a:cxn ang="0">
                    <a:pos x="115" y="518"/>
                  </a:cxn>
                  <a:cxn ang="0">
                    <a:pos x="115" y="519"/>
                  </a:cxn>
                  <a:cxn ang="0">
                    <a:pos x="112" y="511"/>
                  </a:cxn>
                  <a:cxn ang="0">
                    <a:pos x="104" y="485"/>
                  </a:cxn>
                  <a:cxn ang="0">
                    <a:pos x="98" y="471"/>
                  </a:cxn>
                  <a:cxn ang="0">
                    <a:pos x="90" y="461"/>
                  </a:cxn>
                  <a:cxn ang="0">
                    <a:pos x="86" y="457"/>
                  </a:cxn>
                  <a:cxn ang="0">
                    <a:pos x="79" y="455"/>
                  </a:cxn>
                  <a:cxn ang="0">
                    <a:pos x="66" y="451"/>
                  </a:cxn>
                  <a:cxn ang="0">
                    <a:pos x="35" y="449"/>
                  </a:cxn>
                  <a:cxn ang="0">
                    <a:pos x="15" y="449"/>
                  </a:cxn>
                  <a:cxn ang="0">
                    <a:pos x="15" y="447"/>
                  </a:cxn>
                  <a:cxn ang="0">
                    <a:pos x="14" y="442"/>
                  </a:cxn>
                  <a:cxn ang="0">
                    <a:pos x="13" y="398"/>
                  </a:cxn>
                  <a:cxn ang="0">
                    <a:pos x="6" y="244"/>
                  </a:cxn>
                  <a:cxn ang="0">
                    <a:pos x="2" y="105"/>
                  </a:cxn>
                  <a:cxn ang="0">
                    <a:pos x="2" y="88"/>
                  </a:cxn>
                  <a:cxn ang="0">
                    <a:pos x="1" y="77"/>
                  </a:cxn>
                  <a:cxn ang="0">
                    <a:pos x="1" y="56"/>
                  </a:cxn>
                  <a:cxn ang="0">
                    <a:pos x="0" y="22"/>
                  </a:cxn>
                  <a:cxn ang="0">
                    <a:pos x="1" y="10"/>
                  </a:cxn>
                  <a:cxn ang="0">
                    <a:pos x="3" y="6"/>
                  </a:cxn>
                  <a:cxn ang="0">
                    <a:pos x="5" y="3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7" y="0"/>
                  </a:cxn>
                  <a:cxn ang="0">
                    <a:pos x="22" y="0"/>
                  </a:cxn>
                  <a:cxn ang="0">
                    <a:pos x="26" y="3"/>
                  </a:cxn>
                  <a:cxn ang="0">
                    <a:pos x="29" y="7"/>
                  </a:cxn>
                  <a:cxn ang="0">
                    <a:pos x="30" y="11"/>
                  </a:cxn>
                  <a:cxn ang="0">
                    <a:pos x="31" y="12"/>
                  </a:cxn>
                  <a:cxn ang="0">
                    <a:pos x="31" y="15"/>
                  </a:cxn>
                  <a:cxn ang="0">
                    <a:pos x="33" y="19"/>
                  </a:cxn>
                  <a:cxn ang="0">
                    <a:pos x="37" y="22"/>
                  </a:cxn>
                  <a:cxn ang="0">
                    <a:pos x="39" y="22"/>
                  </a:cxn>
                  <a:cxn ang="0">
                    <a:pos x="41" y="22"/>
                  </a:cxn>
                  <a:cxn ang="0">
                    <a:pos x="42" y="22"/>
                  </a:cxn>
                  <a:cxn ang="0">
                    <a:pos x="41" y="22"/>
                  </a:cxn>
                  <a:cxn ang="0">
                    <a:pos x="42" y="22"/>
                  </a:cxn>
                  <a:cxn ang="0">
                    <a:pos x="41" y="22"/>
                  </a:cxn>
                  <a:cxn ang="0">
                    <a:pos x="42" y="22"/>
                  </a:cxn>
                  <a:cxn ang="0">
                    <a:pos x="42" y="22"/>
                  </a:cxn>
                </a:cxnLst>
                <a:rect l="0" t="0" r="r" b="b"/>
                <a:pathLst>
                  <a:path w="142" h="519">
                    <a:moveTo>
                      <a:pt x="42" y="22"/>
                    </a:moveTo>
                    <a:lnTo>
                      <a:pt x="57" y="24"/>
                    </a:lnTo>
                    <a:lnTo>
                      <a:pt x="100" y="31"/>
                    </a:lnTo>
                    <a:lnTo>
                      <a:pt x="135" y="35"/>
                    </a:lnTo>
                    <a:lnTo>
                      <a:pt x="138" y="35"/>
                    </a:lnTo>
                    <a:lnTo>
                      <a:pt x="138" y="36"/>
                    </a:lnTo>
                    <a:lnTo>
                      <a:pt x="138" y="37"/>
                    </a:lnTo>
                    <a:lnTo>
                      <a:pt x="139" y="44"/>
                    </a:lnTo>
                    <a:lnTo>
                      <a:pt x="140" y="57"/>
                    </a:lnTo>
                    <a:lnTo>
                      <a:pt x="142" y="60"/>
                    </a:lnTo>
                    <a:lnTo>
                      <a:pt x="140" y="71"/>
                    </a:lnTo>
                    <a:lnTo>
                      <a:pt x="136" y="120"/>
                    </a:lnTo>
                    <a:lnTo>
                      <a:pt x="126" y="279"/>
                    </a:lnTo>
                    <a:lnTo>
                      <a:pt x="118" y="406"/>
                    </a:lnTo>
                    <a:lnTo>
                      <a:pt x="119" y="418"/>
                    </a:lnTo>
                    <a:lnTo>
                      <a:pt x="119" y="426"/>
                    </a:lnTo>
                    <a:lnTo>
                      <a:pt x="119" y="445"/>
                    </a:lnTo>
                    <a:lnTo>
                      <a:pt x="118" y="490"/>
                    </a:lnTo>
                    <a:lnTo>
                      <a:pt x="115" y="518"/>
                    </a:lnTo>
                    <a:lnTo>
                      <a:pt x="115" y="519"/>
                    </a:lnTo>
                    <a:lnTo>
                      <a:pt x="112" y="511"/>
                    </a:lnTo>
                    <a:lnTo>
                      <a:pt x="104" y="485"/>
                    </a:lnTo>
                    <a:lnTo>
                      <a:pt x="98" y="471"/>
                    </a:lnTo>
                    <a:lnTo>
                      <a:pt x="90" y="461"/>
                    </a:lnTo>
                    <a:lnTo>
                      <a:pt x="86" y="457"/>
                    </a:lnTo>
                    <a:lnTo>
                      <a:pt x="79" y="455"/>
                    </a:lnTo>
                    <a:lnTo>
                      <a:pt x="66" y="451"/>
                    </a:lnTo>
                    <a:lnTo>
                      <a:pt x="35" y="449"/>
                    </a:lnTo>
                    <a:lnTo>
                      <a:pt x="15" y="449"/>
                    </a:lnTo>
                    <a:lnTo>
                      <a:pt x="15" y="447"/>
                    </a:lnTo>
                    <a:lnTo>
                      <a:pt x="14" y="442"/>
                    </a:lnTo>
                    <a:lnTo>
                      <a:pt x="13" y="398"/>
                    </a:lnTo>
                    <a:lnTo>
                      <a:pt x="6" y="244"/>
                    </a:lnTo>
                    <a:lnTo>
                      <a:pt x="2" y="105"/>
                    </a:lnTo>
                    <a:lnTo>
                      <a:pt x="2" y="88"/>
                    </a:lnTo>
                    <a:lnTo>
                      <a:pt x="1" y="77"/>
                    </a:lnTo>
                    <a:lnTo>
                      <a:pt x="1" y="56"/>
                    </a:lnTo>
                    <a:lnTo>
                      <a:pt x="0" y="22"/>
                    </a:lnTo>
                    <a:lnTo>
                      <a:pt x="1" y="10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6" y="3"/>
                    </a:lnTo>
                    <a:lnTo>
                      <a:pt x="29" y="7"/>
                    </a:lnTo>
                    <a:lnTo>
                      <a:pt x="30" y="11"/>
                    </a:lnTo>
                    <a:lnTo>
                      <a:pt x="31" y="12"/>
                    </a:lnTo>
                    <a:lnTo>
                      <a:pt x="31" y="15"/>
                    </a:lnTo>
                    <a:lnTo>
                      <a:pt x="33" y="19"/>
                    </a:lnTo>
                    <a:lnTo>
                      <a:pt x="37" y="22"/>
                    </a:lnTo>
                    <a:lnTo>
                      <a:pt x="39" y="22"/>
                    </a:lnTo>
                    <a:lnTo>
                      <a:pt x="41" y="22"/>
                    </a:lnTo>
                    <a:lnTo>
                      <a:pt x="42" y="22"/>
                    </a:lnTo>
                    <a:lnTo>
                      <a:pt x="41" y="22"/>
                    </a:lnTo>
                    <a:lnTo>
                      <a:pt x="42" y="22"/>
                    </a:lnTo>
                    <a:lnTo>
                      <a:pt x="41" y="22"/>
                    </a:lnTo>
                    <a:lnTo>
                      <a:pt x="42" y="22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6BEB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4" name="Freeform 494"/>
              <p:cNvSpPr>
                <a:spLocks/>
              </p:cNvSpPr>
              <p:nvPr/>
            </p:nvSpPr>
            <p:spPr bwMode="auto">
              <a:xfrm>
                <a:off x="4873" y="2409"/>
                <a:ext cx="47" cy="163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57" y="22"/>
                  </a:cxn>
                  <a:cxn ang="0">
                    <a:pos x="100" y="27"/>
                  </a:cxn>
                  <a:cxn ang="0">
                    <a:pos x="135" y="31"/>
                  </a:cxn>
                  <a:cxn ang="0">
                    <a:pos x="138" y="31"/>
                  </a:cxn>
                  <a:cxn ang="0">
                    <a:pos x="138" y="33"/>
                  </a:cxn>
                  <a:cxn ang="0">
                    <a:pos x="138" y="34"/>
                  </a:cxn>
                  <a:cxn ang="0">
                    <a:pos x="139" y="41"/>
                  </a:cxn>
                  <a:cxn ang="0">
                    <a:pos x="140" y="53"/>
                  </a:cxn>
                  <a:cxn ang="0">
                    <a:pos x="142" y="55"/>
                  </a:cxn>
                  <a:cxn ang="0">
                    <a:pos x="140" y="65"/>
                  </a:cxn>
                  <a:cxn ang="0">
                    <a:pos x="136" y="111"/>
                  </a:cxn>
                  <a:cxn ang="0">
                    <a:pos x="126" y="261"/>
                  </a:cxn>
                  <a:cxn ang="0">
                    <a:pos x="118" y="383"/>
                  </a:cxn>
                  <a:cxn ang="0">
                    <a:pos x="119" y="394"/>
                  </a:cxn>
                  <a:cxn ang="0">
                    <a:pos x="119" y="402"/>
                  </a:cxn>
                  <a:cxn ang="0">
                    <a:pos x="119" y="419"/>
                  </a:cxn>
                  <a:cxn ang="0">
                    <a:pos x="118" y="461"/>
                  </a:cxn>
                  <a:cxn ang="0">
                    <a:pos x="115" y="488"/>
                  </a:cxn>
                  <a:cxn ang="0">
                    <a:pos x="115" y="489"/>
                  </a:cxn>
                  <a:cxn ang="0">
                    <a:pos x="112" y="481"/>
                  </a:cxn>
                  <a:cxn ang="0">
                    <a:pos x="104" y="456"/>
                  </a:cxn>
                  <a:cxn ang="0">
                    <a:pos x="98" y="443"/>
                  </a:cxn>
                  <a:cxn ang="0">
                    <a:pos x="90" y="433"/>
                  </a:cxn>
                  <a:cxn ang="0">
                    <a:pos x="86" y="430"/>
                  </a:cxn>
                  <a:cxn ang="0">
                    <a:pos x="79" y="428"/>
                  </a:cxn>
                  <a:cxn ang="0">
                    <a:pos x="66" y="424"/>
                  </a:cxn>
                  <a:cxn ang="0">
                    <a:pos x="35" y="422"/>
                  </a:cxn>
                  <a:cxn ang="0">
                    <a:pos x="15" y="422"/>
                  </a:cxn>
                  <a:cxn ang="0">
                    <a:pos x="15" y="420"/>
                  </a:cxn>
                  <a:cxn ang="0">
                    <a:pos x="14" y="415"/>
                  </a:cxn>
                  <a:cxn ang="0">
                    <a:pos x="13" y="374"/>
                  </a:cxn>
                  <a:cxn ang="0">
                    <a:pos x="6" y="229"/>
                  </a:cxn>
                  <a:cxn ang="0">
                    <a:pos x="2" y="99"/>
                  </a:cxn>
                  <a:cxn ang="0">
                    <a:pos x="2" y="82"/>
                  </a:cxn>
                  <a:cxn ang="0">
                    <a:pos x="1" y="71"/>
                  </a:cxn>
                  <a:cxn ang="0">
                    <a:pos x="1" y="51"/>
                  </a:cxn>
                  <a:cxn ang="0">
                    <a:pos x="0" y="20"/>
                  </a:cxn>
                  <a:cxn ang="0">
                    <a:pos x="1" y="8"/>
                  </a:cxn>
                  <a:cxn ang="0">
                    <a:pos x="3" y="4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7" y="2"/>
                  </a:cxn>
                  <a:cxn ang="0">
                    <a:pos x="30" y="6"/>
                  </a:cxn>
                  <a:cxn ang="0">
                    <a:pos x="31" y="10"/>
                  </a:cxn>
                  <a:cxn ang="0">
                    <a:pos x="33" y="12"/>
                  </a:cxn>
                  <a:cxn ang="0">
                    <a:pos x="33" y="14"/>
                  </a:cxn>
                  <a:cxn ang="0">
                    <a:pos x="33" y="16"/>
                  </a:cxn>
                  <a:cxn ang="0">
                    <a:pos x="34" y="17"/>
                  </a:cxn>
                  <a:cxn ang="0">
                    <a:pos x="35" y="18"/>
                  </a:cxn>
                  <a:cxn ang="0">
                    <a:pos x="37" y="20"/>
                  </a:cxn>
                  <a:cxn ang="0">
                    <a:pos x="39" y="20"/>
                  </a:cxn>
                  <a:cxn ang="0">
                    <a:pos x="41" y="20"/>
                  </a:cxn>
                  <a:cxn ang="0">
                    <a:pos x="42" y="20"/>
                  </a:cxn>
                  <a:cxn ang="0">
                    <a:pos x="41" y="20"/>
                  </a:cxn>
                  <a:cxn ang="0">
                    <a:pos x="42" y="20"/>
                  </a:cxn>
                  <a:cxn ang="0">
                    <a:pos x="41" y="20"/>
                  </a:cxn>
                  <a:cxn ang="0">
                    <a:pos x="42" y="20"/>
                  </a:cxn>
                  <a:cxn ang="0">
                    <a:pos x="42" y="20"/>
                  </a:cxn>
                </a:cxnLst>
                <a:rect l="0" t="0" r="r" b="b"/>
                <a:pathLst>
                  <a:path w="142" h="489">
                    <a:moveTo>
                      <a:pt x="42" y="20"/>
                    </a:moveTo>
                    <a:lnTo>
                      <a:pt x="57" y="22"/>
                    </a:lnTo>
                    <a:lnTo>
                      <a:pt x="100" y="27"/>
                    </a:lnTo>
                    <a:lnTo>
                      <a:pt x="135" y="31"/>
                    </a:lnTo>
                    <a:lnTo>
                      <a:pt x="138" y="31"/>
                    </a:lnTo>
                    <a:lnTo>
                      <a:pt x="138" y="33"/>
                    </a:lnTo>
                    <a:lnTo>
                      <a:pt x="138" y="34"/>
                    </a:lnTo>
                    <a:lnTo>
                      <a:pt x="139" y="41"/>
                    </a:lnTo>
                    <a:lnTo>
                      <a:pt x="140" y="53"/>
                    </a:lnTo>
                    <a:lnTo>
                      <a:pt x="142" y="55"/>
                    </a:lnTo>
                    <a:lnTo>
                      <a:pt x="140" y="65"/>
                    </a:lnTo>
                    <a:lnTo>
                      <a:pt x="136" y="111"/>
                    </a:lnTo>
                    <a:lnTo>
                      <a:pt x="126" y="261"/>
                    </a:lnTo>
                    <a:lnTo>
                      <a:pt x="118" y="383"/>
                    </a:lnTo>
                    <a:lnTo>
                      <a:pt x="119" y="394"/>
                    </a:lnTo>
                    <a:lnTo>
                      <a:pt x="119" y="402"/>
                    </a:lnTo>
                    <a:lnTo>
                      <a:pt x="119" y="419"/>
                    </a:lnTo>
                    <a:lnTo>
                      <a:pt x="118" y="461"/>
                    </a:lnTo>
                    <a:lnTo>
                      <a:pt x="115" y="488"/>
                    </a:lnTo>
                    <a:lnTo>
                      <a:pt x="115" y="489"/>
                    </a:lnTo>
                    <a:lnTo>
                      <a:pt x="112" y="481"/>
                    </a:lnTo>
                    <a:lnTo>
                      <a:pt x="104" y="456"/>
                    </a:lnTo>
                    <a:lnTo>
                      <a:pt x="98" y="443"/>
                    </a:lnTo>
                    <a:lnTo>
                      <a:pt x="90" y="433"/>
                    </a:lnTo>
                    <a:lnTo>
                      <a:pt x="86" y="430"/>
                    </a:lnTo>
                    <a:lnTo>
                      <a:pt x="79" y="428"/>
                    </a:lnTo>
                    <a:lnTo>
                      <a:pt x="66" y="424"/>
                    </a:lnTo>
                    <a:lnTo>
                      <a:pt x="35" y="422"/>
                    </a:lnTo>
                    <a:lnTo>
                      <a:pt x="15" y="422"/>
                    </a:lnTo>
                    <a:lnTo>
                      <a:pt x="15" y="420"/>
                    </a:lnTo>
                    <a:lnTo>
                      <a:pt x="14" y="415"/>
                    </a:lnTo>
                    <a:lnTo>
                      <a:pt x="13" y="374"/>
                    </a:lnTo>
                    <a:lnTo>
                      <a:pt x="6" y="229"/>
                    </a:lnTo>
                    <a:lnTo>
                      <a:pt x="2" y="99"/>
                    </a:lnTo>
                    <a:lnTo>
                      <a:pt x="2" y="82"/>
                    </a:lnTo>
                    <a:lnTo>
                      <a:pt x="1" y="71"/>
                    </a:lnTo>
                    <a:lnTo>
                      <a:pt x="1" y="51"/>
                    </a:lnTo>
                    <a:lnTo>
                      <a:pt x="0" y="20"/>
                    </a:lnTo>
                    <a:lnTo>
                      <a:pt x="1" y="8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1" y="10"/>
                    </a:lnTo>
                    <a:lnTo>
                      <a:pt x="33" y="12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4" y="17"/>
                    </a:lnTo>
                    <a:lnTo>
                      <a:pt x="35" y="18"/>
                    </a:lnTo>
                    <a:lnTo>
                      <a:pt x="37" y="20"/>
                    </a:lnTo>
                    <a:lnTo>
                      <a:pt x="39" y="20"/>
                    </a:lnTo>
                    <a:lnTo>
                      <a:pt x="41" y="20"/>
                    </a:lnTo>
                    <a:lnTo>
                      <a:pt x="42" y="20"/>
                    </a:lnTo>
                    <a:lnTo>
                      <a:pt x="41" y="20"/>
                    </a:lnTo>
                    <a:lnTo>
                      <a:pt x="42" y="20"/>
                    </a:lnTo>
                    <a:lnTo>
                      <a:pt x="41" y="20"/>
                    </a:lnTo>
                    <a:lnTo>
                      <a:pt x="42" y="20"/>
                    </a:lnTo>
                    <a:lnTo>
                      <a:pt x="42" y="20"/>
                    </a:lnTo>
                    <a:close/>
                  </a:path>
                </a:pathLst>
              </a:custGeom>
              <a:solidFill>
                <a:srgbClr val="7AF0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5" name="Freeform 495"/>
              <p:cNvSpPr>
                <a:spLocks/>
              </p:cNvSpPr>
              <p:nvPr/>
            </p:nvSpPr>
            <p:spPr bwMode="auto">
              <a:xfrm>
                <a:off x="4873" y="2413"/>
                <a:ext cx="47" cy="153"/>
              </a:xfrm>
              <a:custGeom>
                <a:avLst/>
                <a:gdLst/>
                <a:ahLst/>
                <a:cxnLst>
                  <a:cxn ang="0">
                    <a:pos x="15" y="395"/>
                  </a:cxn>
                  <a:cxn ang="0">
                    <a:pos x="14" y="390"/>
                  </a:cxn>
                  <a:cxn ang="0">
                    <a:pos x="13" y="353"/>
                  </a:cxn>
                  <a:cxn ang="0">
                    <a:pos x="6" y="216"/>
                  </a:cxn>
                  <a:cxn ang="0">
                    <a:pos x="2" y="94"/>
                  </a:cxn>
                  <a:cxn ang="0">
                    <a:pos x="2" y="78"/>
                  </a:cxn>
                  <a:cxn ang="0">
                    <a:pos x="1" y="69"/>
                  </a:cxn>
                  <a:cxn ang="0">
                    <a:pos x="1" y="49"/>
                  </a:cxn>
                  <a:cxn ang="0">
                    <a:pos x="0" y="18"/>
                  </a:cxn>
                  <a:cxn ang="0">
                    <a:pos x="1" y="8"/>
                  </a:cxn>
                  <a:cxn ang="0">
                    <a:pos x="3" y="4"/>
                  </a:cxn>
                  <a:cxn ang="0">
                    <a:pos x="5" y="1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8" y="0"/>
                  </a:cxn>
                  <a:cxn ang="0">
                    <a:pos x="23" y="1"/>
                  </a:cxn>
                  <a:cxn ang="0">
                    <a:pos x="27" y="3"/>
                  </a:cxn>
                  <a:cxn ang="0">
                    <a:pos x="30" y="5"/>
                  </a:cxn>
                  <a:cxn ang="0">
                    <a:pos x="31" y="9"/>
                  </a:cxn>
                  <a:cxn ang="0">
                    <a:pos x="33" y="10"/>
                  </a:cxn>
                  <a:cxn ang="0">
                    <a:pos x="33" y="13"/>
                  </a:cxn>
                  <a:cxn ang="0">
                    <a:pos x="33" y="14"/>
                  </a:cxn>
                  <a:cxn ang="0">
                    <a:pos x="34" y="17"/>
                  </a:cxn>
                  <a:cxn ang="0">
                    <a:pos x="35" y="18"/>
                  </a:cxn>
                  <a:cxn ang="0">
                    <a:pos x="37" y="20"/>
                  </a:cxn>
                  <a:cxn ang="0">
                    <a:pos x="39" y="20"/>
                  </a:cxn>
                  <a:cxn ang="0">
                    <a:pos x="41" y="20"/>
                  </a:cxn>
                  <a:cxn ang="0">
                    <a:pos x="42" y="20"/>
                  </a:cxn>
                  <a:cxn ang="0">
                    <a:pos x="57" y="22"/>
                  </a:cxn>
                  <a:cxn ang="0">
                    <a:pos x="100" y="26"/>
                  </a:cxn>
                  <a:cxn ang="0">
                    <a:pos x="135" y="30"/>
                  </a:cxn>
                  <a:cxn ang="0">
                    <a:pos x="138" y="30"/>
                  </a:cxn>
                  <a:cxn ang="0">
                    <a:pos x="139" y="38"/>
                  </a:cxn>
                  <a:cxn ang="0">
                    <a:pos x="140" y="50"/>
                  </a:cxn>
                  <a:cxn ang="0">
                    <a:pos x="142" y="53"/>
                  </a:cxn>
                  <a:cxn ang="0">
                    <a:pos x="140" y="62"/>
                  </a:cxn>
                  <a:cxn ang="0">
                    <a:pos x="136" y="106"/>
                  </a:cxn>
                  <a:cxn ang="0">
                    <a:pos x="126" y="247"/>
                  </a:cxn>
                  <a:cxn ang="0">
                    <a:pos x="118" y="361"/>
                  </a:cxn>
                  <a:cxn ang="0">
                    <a:pos x="119" y="370"/>
                  </a:cxn>
                  <a:cxn ang="0">
                    <a:pos x="119" y="377"/>
                  </a:cxn>
                  <a:cxn ang="0">
                    <a:pos x="119" y="394"/>
                  </a:cxn>
                  <a:cxn ang="0">
                    <a:pos x="116" y="434"/>
                  </a:cxn>
                  <a:cxn ang="0">
                    <a:pos x="115" y="459"/>
                  </a:cxn>
                  <a:cxn ang="0">
                    <a:pos x="115" y="460"/>
                  </a:cxn>
                  <a:cxn ang="0">
                    <a:pos x="112" y="454"/>
                  </a:cxn>
                  <a:cxn ang="0">
                    <a:pos x="104" y="430"/>
                  </a:cxn>
                  <a:cxn ang="0">
                    <a:pos x="98" y="418"/>
                  </a:cxn>
                  <a:cxn ang="0">
                    <a:pos x="90" y="409"/>
                  </a:cxn>
                  <a:cxn ang="0">
                    <a:pos x="86" y="405"/>
                  </a:cxn>
                  <a:cxn ang="0">
                    <a:pos x="79" y="403"/>
                  </a:cxn>
                  <a:cxn ang="0">
                    <a:pos x="66" y="399"/>
                  </a:cxn>
                  <a:cxn ang="0">
                    <a:pos x="35" y="397"/>
                  </a:cxn>
                  <a:cxn ang="0">
                    <a:pos x="15" y="397"/>
                  </a:cxn>
                  <a:cxn ang="0">
                    <a:pos x="15" y="395"/>
                  </a:cxn>
                  <a:cxn ang="0">
                    <a:pos x="14" y="395"/>
                  </a:cxn>
                  <a:cxn ang="0">
                    <a:pos x="15" y="395"/>
                  </a:cxn>
                  <a:cxn ang="0">
                    <a:pos x="14" y="395"/>
                  </a:cxn>
                  <a:cxn ang="0">
                    <a:pos x="15" y="395"/>
                  </a:cxn>
                  <a:cxn ang="0">
                    <a:pos x="15" y="395"/>
                  </a:cxn>
                </a:cxnLst>
                <a:rect l="0" t="0" r="r" b="b"/>
                <a:pathLst>
                  <a:path w="142" h="460">
                    <a:moveTo>
                      <a:pt x="15" y="395"/>
                    </a:moveTo>
                    <a:lnTo>
                      <a:pt x="14" y="390"/>
                    </a:lnTo>
                    <a:lnTo>
                      <a:pt x="13" y="353"/>
                    </a:lnTo>
                    <a:lnTo>
                      <a:pt x="6" y="216"/>
                    </a:lnTo>
                    <a:lnTo>
                      <a:pt x="2" y="94"/>
                    </a:lnTo>
                    <a:lnTo>
                      <a:pt x="2" y="78"/>
                    </a:lnTo>
                    <a:lnTo>
                      <a:pt x="1" y="69"/>
                    </a:lnTo>
                    <a:lnTo>
                      <a:pt x="1" y="49"/>
                    </a:lnTo>
                    <a:lnTo>
                      <a:pt x="0" y="18"/>
                    </a:lnTo>
                    <a:lnTo>
                      <a:pt x="1" y="8"/>
                    </a:lnTo>
                    <a:lnTo>
                      <a:pt x="3" y="4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8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5"/>
                    </a:lnTo>
                    <a:lnTo>
                      <a:pt x="31" y="9"/>
                    </a:lnTo>
                    <a:lnTo>
                      <a:pt x="33" y="10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4" y="17"/>
                    </a:lnTo>
                    <a:lnTo>
                      <a:pt x="35" y="18"/>
                    </a:lnTo>
                    <a:lnTo>
                      <a:pt x="37" y="20"/>
                    </a:lnTo>
                    <a:lnTo>
                      <a:pt x="39" y="20"/>
                    </a:lnTo>
                    <a:lnTo>
                      <a:pt x="41" y="20"/>
                    </a:lnTo>
                    <a:lnTo>
                      <a:pt x="42" y="20"/>
                    </a:lnTo>
                    <a:lnTo>
                      <a:pt x="57" y="22"/>
                    </a:lnTo>
                    <a:lnTo>
                      <a:pt x="100" y="26"/>
                    </a:lnTo>
                    <a:lnTo>
                      <a:pt x="135" y="30"/>
                    </a:lnTo>
                    <a:lnTo>
                      <a:pt x="138" y="30"/>
                    </a:lnTo>
                    <a:lnTo>
                      <a:pt x="139" y="38"/>
                    </a:lnTo>
                    <a:lnTo>
                      <a:pt x="140" y="50"/>
                    </a:lnTo>
                    <a:lnTo>
                      <a:pt x="142" y="53"/>
                    </a:lnTo>
                    <a:lnTo>
                      <a:pt x="140" y="62"/>
                    </a:lnTo>
                    <a:lnTo>
                      <a:pt x="136" y="106"/>
                    </a:lnTo>
                    <a:lnTo>
                      <a:pt x="126" y="247"/>
                    </a:lnTo>
                    <a:lnTo>
                      <a:pt x="118" y="361"/>
                    </a:lnTo>
                    <a:lnTo>
                      <a:pt x="119" y="370"/>
                    </a:lnTo>
                    <a:lnTo>
                      <a:pt x="119" y="377"/>
                    </a:lnTo>
                    <a:lnTo>
                      <a:pt x="119" y="394"/>
                    </a:lnTo>
                    <a:lnTo>
                      <a:pt x="116" y="434"/>
                    </a:lnTo>
                    <a:lnTo>
                      <a:pt x="115" y="459"/>
                    </a:lnTo>
                    <a:lnTo>
                      <a:pt x="115" y="460"/>
                    </a:lnTo>
                    <a:lnTo>
                      <a:pt x="112" y="454"/>
                    </a:lnTo>
                    <a:lnTo>
                      <a:pt x="104" y="430"/>
                    </a:lnTo>
                    <a:lnTo>
                      <a:pt x="98" y="418"/>
                    </a:lnTo>
                    <a:lnTo>
                      <a:pt x="90" y="409"/>
                    </a:lnTo>
                    <a:lnTo>
                      <a:pt x="86" y="405"/>
                    </a:lnTo>
                    <a:lnTo>
                      <a:pt x="79" y="403"/>
                    </a:lnTo>
                    <a:lnTo>
                      <a:pt x="66" y="399"/>
                    </a:lnTo>
                    <a:lnTo>
                      <a:pt x="35" y="397"/>
                    </a:lnTo>
                    <a:lnTo>
                      <a:pt x="15" y="397"/>
                    </a:lnTo>
                    <a:lnTo>
                      <a:pt x="15" y="395"/>
                    </a:lnTo>
                    <a:lnTo>
                      <a:pt x="14" y="395"/>
                    </a:lnTo>
                    <a:lnTo>
                      <a:pt x="15" y="395"/>
                    </a:lnTo>
                    <a:lnTo>
                      <a:pt x="14" y="395"/>
                    </a:lnTo>
                    <a:lnTo>
                      <a:pt x="15" y="395"/>
                    </a:lnTo>
                    <a:lnTo>
                      <a:pt x="15" y="395"/>
                    </a:lnTo>
                    <a:close/>
                  </a:path>
                </a:pathLst>
              </a:custGeom>
              <a:solidFill>
                <a:srgbClr val="8CF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6" name="Freeform 496"/>
              <p:cNvSpPr>
                <a:spLocks/>
              </p:cNvSpPr>
              <p:nvPr/>
            </p:nvSpPr>
            <p:spPr bwMode="auto">
              <a:xfrm>
                <a:off x="4922" y="2420"/>
                <a:ext cx="13" cy="148"/>
              </a:xfrm>
              <a:custGeom>
                <a:avLst/>
                <a:gdLst/>
                <a:ahLst/>
                <a:cxnLst>
                  <a:cxn ang="0">
                    <a:pos x="18" y="6"/>
                  </a:cxn>
                  <a:cxn ang="0">
                    <a:pos x="20" y="4"/>
                  </a:cxn>
                  <a:cxn ang="0">
                    <a:pos x="24" y="1"/>
                  </a:cxn>
                  <a:cxn ang="0">
                    <a:pos x="25" y="0"/>
                  </a:cxn>
                  <a:cxn ang="0">
                    <a:pos x="28" y="0"/>
                  </a:cxn>
                  <a:cxn ang="0">
                    <a:pos x="29" y="0"/>
                  </a:cxn>
                  <a:cxn ang="0">
                    <a:pos x="30" y="0"/>
                  </a:cxn>
                  <a:cxn ang="0">
                    <a:pos x="33" y="1"/>
                  </a:cxn>
                  <a:cxn ang="0">
                    <a:pos x="34" y="4"/>
                  </a:cxn>
                  <a:cxn ang="0">
                    <a:pos x="38" y="8"/>
                  </a:cxn>
                  <a:cxn ang="0">
                    <a:pos x="41" y="10"/>
                  </a:cxn>
                  <a:cxn ang="0">
                    <a:pos x="40" y="16"/>
                  </a:cxn>
                  <a:cxn ang="0">
                    <a:pos x="37" y="46"/>
                  </a:cxn>
                  <a:cxn ang="0">
                    <a:pos x="28" y="158"/>
                  </a:cxn>
                  <a:cxn ang="0">
                    <a:pos x="21" y="257"/>
                  </a:cxn>
                  <a:cxn ang="0">
                    <a:pos x="21" y="269"/>
                  </a:cxn>
                  <a:cxn ang="0">
                    <a:pos x="20" y="281"/>
                  </a:cxn>
                  <a:cxn ang="0">
                    <a:pos x="18" y="313"/>
                  </a:cxn>
                  <a:cxn ang="0">
                    <a:pos x="13" y="390"/>
                  </a:cxn>
                  <a:cxn ang="0">
                    <a:pos x="9" y="442"/>
                  </a:cxn>
                  <a:cxn ang="0">
                    <a:pos x="9" y="444"/>
                  </a:cxn>
                  <a:cxn ang="0">
                    <a:pos x="8" y="422"/>
                  </a:cxn>
                  <a:cxn ang="0">
                    <a:pos x="5" y="347"/>
                  </a:cxn>
                  <a:cxn ang="0">
                    <a:pos x="1" y="276"/>
                  </a:cxn>
                  <a:cxn ang="0">
                    <a:pos x="1" y="264"/>
                  </a:cxn>
                  <a:cxn ang="0">
                    <a:pos x="0" y="252"/>
                  </a:cxn>
                  <a:cxn ang="0">
                    <a:pos x="1" y="211"/>
                  </a:cxn>
                  <a:cxn ang="0">
                    <a:pos x="8" y="98"/>
                  </a:cxn>
                  <a:cxn ang="0">
                    <a:pos x="16" y="14"/>
                  </a:cxn>
                  <a:cxn ang="0">
                    <a:pos x="18" y="6"/>
                  </a:cxn>
                  <a:cxn ang="0">
                    <a:pos x="17" y="6"/>
                  </a:cxn>
                  <a:cxn ang="0">
                    <a:pos x="18" y="6"/>
                  </a:cxn>
                  <a:cxn ang="0">
                    <a:pos x="17" y="6"/>
                  </a:cxn>
                  <a:cxn ang="0">
                    <a:pos x="18" y="6"/>
                  </a:cxn>
                  <a:cxn ang="0">
                    <a:pos x="18" y="6"/>
                  </a:cxn>
                </a:cxnLst>
                <a:rect l="0" t="0" r="r" b="b"/>
                <a:pathLst>
                  <a:path w="41" h="444">
                    <a:moveTo>
                      <a:pt x="18" y="6"/>
                    </a:moveTo>
                    <a:lnTo>
                      <a:pt x="20" y="4"/>
                    </a:lnTo>
                    <a:lnTo>
                      <a:pt x="24" y="1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3" y="1"/>
                    </a:lnTo>
                    <a:lnTo>
                      <a:pt x="34" y="4"/>
                    </a:lnTo>
                    <a:lnTo>
                      <a:pt x="38" y="8"/>
                    </a:lnTo>
                    <a:lnTo>
                      <a:pt x="41" y="10"/>
                    </a:lnTo>
                    <a:lnTo>
                      <a:pt x="40" y="16"/>
                    </a:lnTo>
                    <a:lnTo>
                      <a:pt x="37" y="46"/>
                    </a:lnTo>
                    <a:lnTo>
                      <a:pt x="28" y="158"/>
                    </a:lnTo>
                    <a:lnTo>
                      <a:pt x="21" y="257"/>
                    </a:lnTo>
                    <a:lnTo>
                      <a:pt x="21" y="269"/>
                    </a:lnTo>
                    <a:lnTo>
                      <a:pt x="20" y="281"/>
                    </a:lnTo>
                    <a:lnTo>
                      <a:pt x="18" y="313"/>
                    </a:lnTo>
                    <a:lnTo>
                      <a:pt x="13" y="390"/>
                    </a:lnTo>
                    <a:lnTo>
                      <a:pt x="9" y="442"/>
                    </a:lnTo>
                    <a:lnTo>
                      <a:pt x="9" y="444"/>
                    </a:lnTo>
                    <a:lnTo>
                      <a:pt x="8" y="422"/>
                    </a:lnTo>
                    <a:lnTo>
                      <a:pt x="5" y="347"/>
                    </a:lnTo>
                    <a:lnTo>
                      <a:pt x="1" y="276"/>
                    </a:lnTo>
                    <a:lnTo>
                      <a:pt x="1" y="264"/>
                    </a:lnTo>
                    <a:lnTo>
                      <a:pt x="0" y="252"/>
                    </a:lnTo>
                    <a:lnTo>
                      <a:pt x="1" y="211"/>
                    </a:lnTo>
                    <a:lnTo>
                      <a:pt x="8" y="98"/>
                    </a:lnTo>
                    <a:lnTo>
                      <a:pt x="16" y="14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6BEB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7" name="Freeform 497"/>
              <p:cNvSpPr>
                <a:spLocks/>
              </p:cNvSpPr>
              <p:nvPr/>
            </p:nvSpPr>
            <p:spPr bwMode="auto">
              <a:xfrm>
                <a:off x="4922" y="2424"/>
                <a:ext cx="13" cy="135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20" y="5"/>
                  </a:cxn>
                  <a:cxn ang="0">
                    <a:pos x="24" y="1"/>
                  </a:cxn>
                  <a:cxn ang="0">
                    <a:pos x="28" y="0"/>
                  </a:cxn>
                  <a:cxn ang="0">
                    <a:pos x="30" y="1"/>
                  </a:cxn>
                  <a:cxn ang="0">
                    <a:pos x="34" y="4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0" y="16"/>
                  </a:cxn>
                  <a:cxn ang="0">
                    <a:pos x="37" y="44"/>
                  </a:cxn>
                  <a:cxn ang="0">
                    <a:pos x="28" y="145"/>
                  </a:cxn>
                  <a:cxn ang="0">
                    <a:pos x="21" y="236"/>
                  </a:cxn>
                  <a:cxn ang="0">
                    <a:pos x="21" y="247"/>
                  </a:cxn>
                  <a:cxn ang="0">
                    <a:pos x="20" y="257"/>
                  </a:cxn>
                  <a:cxn ang="0">
                    <a:pos x="18" y="287"/>
                  </a:cxn>
                  <a:cxn ang="0">
                    <a:pos x="13" y="357"/>
                  </a:cxn>
                  <a:cxn ang="0">
                    <a:pos x="9" y="405"/>
                  </a:cxn>
                  <a:cxn ang="0">
                    <a:pos x="9" y="406"/>
                  </a:cxn>
                  <a:cxn ang="0">
                    <a:pos x="8" y="386"/>
                  </a:cxn>
                  <a:cxn ang="0">
                    <a:pos x="5" y="318"/>
                  </a:cxn>
                  <a:cxn ang="0">
                    <a:pos x="1" y="252"/>
                  </a:cxn>
                  <a:cxn ang="0">
                    <a:pos x="1" y="242"/>
                  </a:cxn>
                  <a:cxn ang="0">
                    <a:pos x="0" y="231"/>
                  </a:cxn>
                  <a:cxn ang="0">
                    <a:pos x="1" y="194"/>
                  </a:cxn>
                  <a:cxn ang="0">
                    <a:pos x="8" y="90"/>
                  </a:cxn>
                  <a:cxn ang="0">
                    <a:pos x="16" y="13"/>
                  </a:cxn>
                  <a:cxn ang="0">
                    <a:pos x="18" y="7"/>
                  </a:cxn>
                  <a:cxn ang="0">
                    <a:pos x="17" y="7"/>
                  </a:cxn>
                  <a:cxn ang="0">
                    <a:pos x="18" y="7"/>
                  </a:cxn>
                  <a:cxn ang="0">
                    <a:pos x="17" y="7"/>
                  </a:cxn>
                  <a:cxn ang="0">
                    <a:pos x="18" y="7"/>
                  </a:cxn>
                  <a:cxn ang="0">
                    <a:pos x="18" y="7"/>
                  </a:cxn>
                </a:cxnLst>
                <a:rect l="0" t="0" r="r" b="b"/>
                <a:pathLst>
                  <a:path w="41" h="406">
                    <a:moveTo>
                      <a:pt x="18" y="7"/>
                    </a:moveTo>
                    <a:lnTo>
                      <a:pt x="20" y="5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30" y="1"/>
                    </a:lnTo>
                    <a:lnTo>
                      <a:pt x="34" y="4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0" y="16"/>
                    </a:lnTo>
                    <a:lnTo>
                      <a:pt x="37" y="44"/>
                    </a:lnTo>
                    <a:lnTo>
                      <a:pt x="28" y="145"/>
                    </a:lnTo>
                    <a:lnTo>
                      <a:pt x="21" y="236"/>
                    </a:lnTo>
                    <a:lnTo>
                      <a:pt x="21" y="247"/>
                    </a:lnTo>
                    <a:lnTo>
                      <a:pt x="20" y="257"/>
                    </a:lnTo>
                    <a:lnTo>
                      <a:pt x="18" y="287"/>
                    </a:lnTo>
                    <a:lnTo>
                      <a:pt x="13" y="357"/>
                    </a:lnTo>
                    <a:lnTo>
                      <a:pt x="9" y="405"/>
                    </a:lnTo>
                    <a:lnTo>
                      <a:pt x="9" y="406"/>
                    </a:lnTo>
                    <a:lnTo>
                      <a:pt x="8" y="386"/>
                    </a:lnTo>
                    <a:lnTo>
                      <a:pt x="5" y="318"/>
                    </a:lnTo>
                    <a:lnTo>
                      <a:pt x="1" y="252"/>
                    </a:lnTo>
                    <a:lnTo>
                      <a:pt x="1" y="242"/>
                    </a:lnTo>
                    <a:lnTo>
                      <a:pt x="0" y="231"/>
                    </a:lnTo>
                    <a:lnTo>
                      <a:pt x="1" y="194"/>
                    </a:lnTo>
                    <a:lnTo>
                      <a:pt x="8" y="90"/>
                    </a:lnTo>
                    <a:lnTo>
                      <a:pt x="16" y="13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7AF0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8" name="Freeform 498"/>
              <p:cNvSpPr>
                <a:spLocks/>
              </p:cNvSpPr>
              <p:nvPr/>
            </p:nvSpPr>
            <p:spPr bwMode="auto">
              <a:xfrm>
                <a:off x="4922" y="2429"/>
                <a:ext cx="13" cy="122"/>
              </a:xfrm>
              <a:custGeom>
                <a:avLst/>
                <a:gdLst/>
                <a:ahLst/>
                <a:cxnLst>
                  <a:cxn ang="0">
                    <a:pos x="41" y="9"/>
                  </a:cxn>
                  <a:cxn ang="0">
                    <a:pos x="40" y="13"/>
                  </a:cxn>
                  <a:cxn ang="0">
                    <a:pos x="37" y="38"/>
                  </a:cxn>
                  <a:cxn ang="0">
                    <a:pos x="28" y="130"/>
                  </a:cxn>
                  <a:cxn ang="0">
                    <a:pos x="21" y="213"/>
                  </a:cxn>
                  <a:cxn ang="0">
                    <a:pos x="21" y="223"/>
                  </a:cxn>
                  <a:cxn ang="0">
                    <a:pos x="20" y="232"/>
                  </a:cxn>
                  <a:cxn ang="0">
                    <a:pos x="18" y="258"/>
                  </a:cxn>
                  <a:cxn ang="0">
                    <a:pos x="12" y="322"/>
                  </a:cxn>
                  <a:cxn ang="0">
                    <a:pos x="8" y="365"/>
                  </a:cxn>
                  <a:cxn ang="0">
                    <a:pos x="8" y="366"/>
                  </a:cxn>
                  <a:cxn ang="0">
                    <a:pos x="6" y="347"/>
                  </a:cxn>
                  <a:cxn ang="0">
                    <a:pos x="5" y="288"/>
                  </a:cxn>
                  <a:cxn ang="0">
                    <a:pos x="1" y="228"/>
                  </a:cxn>
                  <a:cxn ang="0">
                    <a:pos x="1" y="219"/>
                  </a:cxn>
                  <a:cxn ang="0">
                    <a:pos x="0" y="209"/>
                  </a:cxn>
                  <a:cxn ang="0">
                    <a:pos x="1" y="175"/>
                  </a:cxn>
                  <a:cxn ang="0">
                    <a:pos x="8" y="82"/>
                  </a:cxn>
                  <a:cxn ang="0">
                    <a:pos x="16" y="13"/>
                  </a:cxn>
                  <a:cxn ang="0">
                    <a:pos x="18" y="6"/>
                  </a:cxn>
                  <a:cxn ang="0">
                    <a:pos x="20" y="5"/>
                  </a:cxn>
                  <a:cxn ang="0">
                    <a:pos x="24" y="1"/>
                  </a:cxn>
                  <a:cxn ang="0">
                    <a:pos x="28" y="0"/>
                  </a:cxn>
                  <a:cxn ang="0">
                    <a:pos x="30" y="1"/>
                  </a:cxn>
                  <a:cxn ang="0">
                    <a:pos x="34" y="4"/>
                  </a:cxn>
                  <a:cxn ang="0">
                    <a:pos x="38" y="8"/>
                  </a:cxn>
                  <a:cxn ang="0">
                    <a:pos x="41" y="9"/>
                  </a:cxn>
                  <a:cxn ang="0">
                    <a:pos x="40" y="9"/>
                  </a:cxn>
                  <a:cxn ang="0">
                    <a:pos x="41" y="9"/>
                  </a:cxn>
                  <a:cxn ang="0">
                    <a:pos x="40" y="9"/>
                  </a:cxn>
                  <a:cxn ang="0">
                    <a:pos x="41" y="9"/>
                  </a:cxn>
                  <a:cxn ang="0">
                    <a:pos x="41" y="9"/>
                  </a:cxn>
                </a:cxnLst>
                <a:rect l="0" t="0" r="r" b="b"/>
                <a:pathLst>
                  <a:path w="41" h="366">
                    <a:moveTo>
                      <a:pt x="41" y="9"/>
                    </a:moveTo>
                    <a:lnTo>
                      <a:pt x="40" y="13"/>
                    </a:lnTo>
                    <a:lnTo>
                      <a:pt x="37" y="38"/>
                    </a:lnTo>
                    <a:lnTo>
                      <a:pt x="28" y="130"/>
                    </a:lnTo>
                    <a:lnTo>
                      <a:pt x="21" y="213"/>
                    </a:lnTo>
                    <a:lnTo>
                      <a:pt x="21" y="223"/>
                    </a:lnTo>
                    <a:lnTo>
                      <a:pt x="20" y="232"/>
                    </a:lnTo>
                    <a:lnTo>
                      <a:pt x="18" y="258"/>
                    </a:lnTo>
                    <a:lnTo>
                      <a:pt x="12" y="322"/>
                    </a:lnTo>
                    <a:lnTo>
                      <a:pt x="8" y="365"/>
                    </a:lnTo>
                    <a:lnTo>
                      <a:pt x="8" y="366"/>
                    </a:lnTo>
                    <a:lnTo>
                      <a:pt x="6" y="347"/>
                    </a:lnTo>
                    <a:lnTo>
                      <a:pt x="5" y="288"/>
                    </a:lnTo>
                    <a:lnTo>
                      <a:pt x="1" y="228"/>
                    </a:lnTo>
                    <a:lnTo>
                      <a:pt x="1" y="219"/>
                    </a:lnTo>
                    <a:lnTo>
                      <a:pt x="0" y="209"/>
                    </a:lnTo>
                    <a:lnTo>
                      <a:pt x="1" y="175"/>
                    </a:lnTo>
                    <a:lnTo>
                      <a:pt x="8" y="82"/>
                    </a:lnTo>
                    <a:lnTo>
                      <a:pt x="16" y="13"/>
                    </a:lnTo>
                    <a:lnTo>
                      <a:pt x="18" y="6"/>
                    </a:lnTo>
                    <a:lnTo>
                      <a:pt x="20" y="5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30" y="1"/>
                    </a:lnTo>
                    <a:lnTo>
                      <a:pt x="34" y="4"/>
                    </a:lnTo>
                    <a:lnTo>
                      <a:pt x="38" y="8"/>
                    </a:lnTo>
                    <a:lnTo>
                      <a:pt x="41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1" y="9"/>
                    </a:lnTo>
                    <a:close/>
                  </a:path>
                </a:pathLst>
              </a:custGeom>
              <a:solidFill>
                <a:srgbClr val="8CF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9" name="Freeform 499"/>
              <p:cNvSpPr>
                <a:spLocks/>
              </p:cNvSpPr>
              <p:nvPr/>
            </p:nvSpPr>
            <p:spPr bwMode="auto">
              <a:xfrm>
                <a:off x="4750" y="2400"/>
                <a:ext cx="128" cy="398"/>
              </a:xfrm>
              <a:custGeom>
                <a:avLst/>
                <a:gdLst/>
                <a:ahLst/>
                <a:cxnLst>
                  <a:cxn ang="0">
                    <a:pos x="376" y="202"/>
                  </a:cxn>
                  <a:cxn ang="0">
                    <a:pos x="376" y="207"/>
                  </a:cxn>
                  <a:cxn ang="0">
                    <a:pos x="376" y="235"/>
                  </a:cxn>
                  <a:cxn ang="0">
                    <a:pos x="380" y="341"/>
                  </a:cxn>
                  <a:cxn ang="0">
                    <a:pos x="381" y="445"/>
                  </a:cxn>
                  <a:cxn ang="0">
                    <a:pos x="382" y="461"/>
                  </a:cxn>
                  <a:cxn ang="0">
                    <a:pos x="382" y="479"/>
                  </a:cxn>
                  <a:cxn ang="0">
                    <a:pos x="382" y="539"/>
                  </a:cxn>
                  <a:cxn ang="0">
                    <a:pos x="378" y="710"/>
                  </a:cxn>
                  <a:cxn ang="0">
                    <a:pos x="361" y="873"/>
                  </a:cxn>
                  <a:cxn ang="0">
                    <a:pos x="353" y="901"/>
                  </a:cxn>
                  <a:cxn ang="0">
                    <a:pos x="344" y="928"/>
                  </a:cxn>
                  <a:cxn ang="0">
                    <a:pos x="325" y="984"/>
                  </a:cxn>
                  <a:cxn ang="0">
                    <a:pos x="299" y="1042"/>
                  </a:cxn>
                  <a:cxn ang="0">
                    <a:pos x="254" y="1098"/>
                  </a:cxn>
                  <a:cxn ang="0">
                    <a:pos x="182" y="1147"/>
                  </a:cxn>
                  <a:cxn ang="0">
                    <a:pos x="72" y="1183"/>
                  </a:cxn>
                  <a:cxn ang="0">
                    <a:pos x="0" y="1195"/>
                  </a:cxn>
                  <a:cxn ang="0">
                    <a:pos x="4" y="1195"/>
                  </a:cxn>
                  <a:cxn ang="0">
                    <a:pos x="39" y="1188"/>
                  </a:cxn>
                  <a:cxn ang="0">
                    <a:pos x="162" y="1147"/>
                  </a:cxn>
                  <a:cxn ang="0">
                    <a:pos x="227" y="1106"/>
                  </a:cxn>
                  <a:cxn ang="0">
                    <a:pos x="279" y="1050"/>
                  </a:cxn>
                  <a:cxn ang="0">
                    <a:pos x="296" y="1014"/>
                  </a:cxn>
                  <a:cxn ang="0">
                    <a:pos x="308" y="980"/>
                  </a:cxn>
                  <a:cxn ang="0">
                    <a:pos x="332" y="913"/>
                  </a:cxn>
                  <a:cxn ang="0">
                    <a:pos x="363" y="773"/>
                  </a:cxn>
                  <a:cxn ang="0">
                    <a:pos x="370" y="560"/>
                  </a:cxn>
                  <a:cxn ang="0">
                    <a:pos x="369" y="487"/>
                  </a:cxn>
                  <a:cxn ang="0">
                    <a:pos x="367" y="414"/>
                  </a:cxn>
                  <a:cxn ang="0">
                    <a:pos x="361" y="287"/>
                  </a:cxn>
                  <a:cxn ang="0">
                    <a:pos x="356" y="111"/>
                  </a:cxn>
                  <a:cxn ang="0">
                    <a:pos x="356" y="23"/>
                  </a:cxn>
                  <a:cxn ang="0">
                    <a:pos x="359" y="12"/>
                  </a:cxn>
                  <a:cxn ang="0">
                    <a:pos x="360" y="7"/>
                  </a:cxn>
                  <a:cxn ang="0">
                    <a:pos x="361" y="2"/>
                  </a:cxn>
                  <a:cxn ang="0">
                    <a:pos x="363" y="0"/>
                  </a:cxn>
                  <a:cxn ang="0">
                    <a:pos x="364" y="0"/>
                  </a:cxn>
                  <a:cxn ang="0">
                    <a:pos x="365" y="2"/>
                  </a:cxn>
                  <a:cxn ang="0">
                    <a:pos x="367" y="4"/>
                  </a:cxn>
                  <a:cxn ang="0">
                    <a:pos x="367" y="7"/>
                  </a:cxn>
                  <a:cxn ang="0">
                    <a:pos x="368" y="12"/>
                  </a:cxn>
                  <a:cxn ang="0">
                    <a:pos x="370" y="30"/>
                  </a:cxn>
                  <a:cxn ang="0">
                    <a:pos x="370" y="52"/>
                  </a:cxn>
                  <a:cxn ang="0">
                    <a:pos x="372" y="65"/>
                  </a:cxn>
                  <a:cxn ang="0">
                    <a:pos x="372" y="81"/>
                  </a:cxn>
                  <a:cxn ang="0">
                    <a:pos x="372" y="112"/>
                  </a:cxn>
                  <a:cxn ang="0">
                    <a:pos x="373" y="169"/>
                  </a:cxn>
                  <a:cxn ang="0">
                    <a:pos x="374" y="201"/>
                  </a:cxn>
                  <a:cxn ang="0">
                    <a:pos x="376" y="202"/>
                  </a:cxn>
                  <a:cxn ang="0">
                    <a:pos x="374" y="202"/>
                  </a:cxn>
                  <a:cxn ang="0">
                    <a:pos x="376" y="202"/>
                  </a:cxn>
                  <a:cxn ang="0">
                    <a:pos x="374" y="202"/>
                  </a:cxn>
                  <a:cxn ang="0">
                    <a:pos x="376" y="202"/>
                  </a:cxn>
                  <a:cxn ang="0">
                    <a:pos x="376" y="202"/>
                  </a:cxn>
                </a:cxnLst>
                <a:rect l="0" t="0" r="r" b="b"/>
                <a:pathLst>
                  <a:path w="382" h="1195">
                    <a:moveTo>
                      <a:pt x="376" y="202"/>
                    </a:moveTo>
                    <a:lnTo>
                      <a:pt x="376" y="207"/>
                    </a:lnTo>
                    <a:lnTo>
                      <a:pt x="376" y="235"/>
                    </a:lnTo>
                    <a:lnTo>
                      <a:pt x="380" y="341"/>
                    </a:lnTo>
                    <a:lnTo>
                      <a:pt x="381" y="445"/>
                    </a:lnTo>
                    <a:lnTo>
                      <a:pt x="382" y="461"/>
                    </a:lnTo>
                    <a:lnTo>
                      <a:pt x="382" y="479"/>
                    </a:lnTo>
                    <a:lnTo>
                      <a:pt x="382" y="539"/>
                    </a:lnTo>
                    <a:lnTo>
                      <a:pt x="378" y="710"/>
                    </a:lnTo>
                    <a:lnTo>
                      <a:pt x="361" y="873"/>
                    </a:lnTo>
                    <a:lnTo>
                      <a:pt x="353" y="901"/>
                    </a:lnTo>
                    <a:lnTo>
                      <a:pt x="344" y="928"/>
                    </a:lnTo>
                    <a:lnTo>
                      <a:pt x="325" y="984"/>
                    </a:lnTo>
                    <a:lnTo>
                      <a:pt x="299" y="1042"/>
                    </a:lnTo>
                    <a:lnTo>
                      <a:pt x="254" y="1098"/>
                    </a:lnTo>
                    <a:lnTo>
                      <a:pt x="182" y="1147"/>
                    </a:lnTo>
                    <a:lnTo>
                      <a:pt x="72" y="1183"/>
                    </a:lnTo>
                    <a:lnTo>
                      <a:pt x="0" y="1195"/>
                    </a:lnTo>
                    <a:lnTo>
                      <a:pt x="4" y="1195"/>
                    </a:lnTo>
                    <a:lnTo>
                      <a:pt x="39" y="1188"/>
                    </a:lnTo>
                    <a:lnTo>
                      <a:pt x="162" y="1147"/>
                    </a:lnTo>
                    <a:lnTo>
                      <a:pt x="227" y="1106"/>
                    </a:lnTo>
                    <a:lnTo>
                      <a:pt x="279" y="1050"/>
                    </a:lnTo>
                    <a:lnTo>
                      <a:pt x="296" y="1014"/>
                    </a:lnTo>
                    <a:lnTo>
                      <a:pt x="308" y="980"/>
                    </a:lnTo>
                    <a:lnTo>
                      <a:pt x="332" y="913"/>
                    </a:lnTo>
                    <a:lnTo>
                      <a:pt x="363" y="773"/>
                    </a:lnTo>
                    <a:lnTo>
                      <a:pt x="370" y="560"/>
                    </a:lnTo>
                    <a:lnTo>
                      <a:pt x="369" y="487"/>
                    </a:lnTo>
                    <a:lnTo>
                      <a:pt x="367" y="414"/>
                    </a:lnTo>
                    <a:lnTo>
                      <a:pt x="361" y="287"/>
                    </a:lnTo>
                    <a:lnTo>
                      <a:pt x="356" y="111"/>
                    </a:lnTo>
                    <a:lnTo>
                      <a:pt x="356" y="23"/>
                    </a:lnTo>
                    <a:lnTo>
                      <a:pt x="359" y="12"/>
                    </a:lnTo>
                    <a:lnTo>
                      <a:pt x="360" y="7"/>
                    </a:lnTo>
                    <a:lnTo>
                      <a:pt x="361" y="2"/>
                    </a:lnTo>
                    <a:lnTo>
                      <a:pt x="363" y="0"/>
                    </a:lnTo>
                    <a:lnTo>
                      <a:pt x="364" y="0"/>
                    </a:lnTo>
                    <a:lnTo>
                      <a:pt x="365" y="2"/>
                    </a:lnTo>
                    <a:lnTo>
                      <a:pt x="367" y="4"/>
                    </a:lnTo>
                    <a:lnTo>
                      <a:pt x="367" y="7"/>
                    </a:lnTo>
                    <a:lnTo>
                      <a:pt x="368" y="12"/>
                    </a:lnTo>
                    <a:lnTo>
                      <a:pt x="370" y="30"/>
                    </a:lnTo>
                    <a:lnTo>
                      <a:pt x="370" y="52"/>
                    </a:lnTo>
                    <a:lnTo>
                      <a:pt x="372" y="65"/>
                    </a:lnTo>
                    <a:lnTo>
                      <a:pt x="372" y="81"/>
                    </a:lnTo>
                    <a:lnTo>
                      <a:pt x="372" y="112"/>
                    </a:lnTo>
                    <a:lnTo>
                      <a:pt x="373" y="169"/>
                    </a:lnTo>
                    <a:lnTo>
                      <a:pt x="374" y="201"/>
                    </a:lnTo>
                    <a:lnTo>
                      <a:pt x="376" y="202"/>
                    </a:lnTo>
                    <a:lnTo>
                      <a:pt x="374" y="202"/>
                    </a:lnTo>
                    <a:lnTo>
                      <a:pt x="376" y="202"/>
                    </a:lnTo>
                    <a:lnTo>
                      <a:pt x="374" y="202"/>
                    </a:lnTo>
                    <a:lnTo>
                      <a:pt x="376" y="202"/>
                    </a:lnTo>
                    <a:lnTo>
                      <a:pt x="376" y="202"/>
                    </a:lnTo>
                    <a:close/>
                  </a:path>
                </a:pathLst>
              </a:custGeom>
              <a:solidFill>
                <a:srgbClr val="0091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0" name="Freeform 500"/>
              <p:cNvSpPr>
                <a:spLocks/>
              </p:cNvSpPr>
              <p:nvPr/>
            </p:nvSpPr>
            <p:spPr bwMode="auto">
              <a:xfrm>
                <a:off x="4869" y="2339"/>
                <a:ext cx="14" cy="80"/>
              </a:xfrm>
              <a:custGeom>
                <a:avLst/>
                <a:gdLst/>
                <a:ahLst/>
                <a:cxnLst>
                  <a:cxn ang="0">
                    <a:pos x="17" y="211"/>
                  </a:cxn>
                  <a:cxn ang="0">
                    <a:pos x="17" y="210"/>
                  </a:cxn>
                  <a:cxn ang="0">
                    <a:pos x="17" y="195"/>
                  </a:cxn>
                  <a:cxn ang="0">
                    <a:pos x="19" y="142"/>
                  </a:cxn>
                  <a:cxn ang="0">
                    <a:pos x="22" y="87"/>
                  </a:cxn>
                  <a:cxn ang="0">
                    <a:pos x="23" y="76"/>
                  </a:cxn>
                  <a:cxn ang="0">
                    <a:pos x="23" y="67"/>
                  </a:cxn>
                  <a:cxn ang="0">
                    <a:pos x="27" y="49"/>
                  </a:cxn>
                  <a:cxn ang="0">
                    <a:pos x="37" y="18"/>
                  </a:cxn>
                  <a:cxn ang="0">
                    <a:pos x="42" y="2"/>
                  </a:cxn>
                  <a:cxn ang="0">
                    <a:pos x="43" y="0"/>
                  </a:cxn>
                  <a:cxn ang="0">
                    <a:pos x="42" y="2"/>
                  </a:cxn>
                  <a:cxn ang="0">
                    <a:pos x="37" y="4"/>
                  </a:cxn>
                  <a:cxn ang="0">
                    <a:pos x="21" y="12"/>
                  </a:cxn>
                  <a:cxn ang="0">
                    <a:pos x="8" y="19"/>
                  </a:cxn>
                  <a:cxn ang="0">
                    <a:pos x="8" y="19"/>
                  </a:cxn>
                  <a:cxn ang="0">
                    <a:pos x="12" y="29"/>
                  </a:cxn>
                  <a:cxn ang="0">
                    <a:pos x="13" y="41"/>
                  </a:cxn>
                  <a:cxn ang="0">
                    <a:pos x="13" y="44"/>
                  </a:cxn>
                  <a:cxn ang="0">
                    <a:pos x="12" y="51"/>
                  </a:cxn>
                  <a:cxn ang="0">
                    <a:pos x="10" y="60"/>
                  </a:cxn>
                  <a:cxn ang="0">
                    <a:pos x="8" y="91"/>
                  </a:cxn>
                  <a:cxn ang="0">
                    <a:pos x="1" y="170"/>
                  </a:cxn>
                  <a:cxn ang="0">
                    <a:pos x="0" y="240"/>
                  </a:cxn>
                  <a:cxn ang="0">
                    <a:pos x="1" y="235"/>
                  </a:cxn>
                  <a:cxn ang="0">
                    <a:pos x="6" y="219"/>
                  </a:cxn>
                  <a:cxn ang="0">
                    <a:pos x="10" y="213"/>
                  </a:cxn>
                  <a:cxn ang="0">
                    <a:pos x="14" y="211"/>
                  </a:cxn>
                  <a:cxn ang="0">
                    <a:pos x="17" y="211"/>
                  </a:cxn>
                  <a:cxn ang="0">
                    <a:pos x="15" y="211"/>
                  </a:cxn>
                  <a:cxn ang="0">
                    <a:pos x="17" y="211"/>
                  </a:cxn>
                  <a:cxn ang="0">
                    <a:pos x="15" y="211"/>
                  </a:cxn>
                  <a:cxn ang="0">
                    <a:pos x="17" y="211"/>
                  </a:cxn>
                  <a:cxn ang="0">
                    <a:pos x="17" y="211"/>
                  </a:cxn>
                </a:cxnLst>
                <a:rect l="0" t="0" r="r" b="b"/>
                <a:pathLst>
                  <a:path w="43" h="240">
                    <a:moveTo>
                      <a:pt x="17" y="211"/>
                    </a:moveTo>
                    <a:lnTo>
                      <a:pt x="17" y="210"/>
                    </a:lnTo>
                    <a:lnTo>
                      <a:pt x="17" y="195"/>
                    </a:lnTo>
                    <a:lnTo>
                      <a:pt x="19" y="142"/>
                    </a:lnTo>
                    <a:lnTo>
                      <a:pt x="22" y="87"/>
                    </a:lnTo>
                    <a:lnTo>
                      <a:pt x="23" y="76"/>
                    </a:lnTo>
                    <a:lnTo>
                      <a:pt x="23" y="67"/>
                    </a:lnTo>
                    <a:lnTo>
                      <a:pt x="27" y="49"/>
                    </a:lnTo>
                    <a:lnTo>
                      <a:pt x="37" y="18"/>
                    </a:lnTo>
                    <a:lnTo>
                      <a:pt x="42" y="2"/>
                    </a:lnTo>
                    <a:lnTo>
                      <a:pt x="43" y="0"/>
                    </a:lnTo>
                    <a:lnTo>
                      <a:pt x="42" y="2"/>
                    </a:lnTo>
                    <a:lnTo>
                      <a:pt x="37" y="4"/>
                    </a:lnTo>
                    <a:lnTo>
                      <a:pt x="21" y="12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12" y="29"/>
                    </a:lnTo>
                    <a:lnTo>
                      <a:pt x="13" y="41"/>
                    </a:lnTo>
                    <a:lnTo>
                      <a:pt x="13" y="44"/>
                    </a:lnTo>
                    <a:lnTo>
                      <a:pt x="12" y="51"/>
                    </a:lnTo>
                    <a:lnTo>
                      <a:pt x="10" y="60"/>
                    </a:lnTo>
                    <a:lnTo>
                      <a:pt x="8" y="91"/>
                    </a:lnTo>
                    <a:lnTo>
                      <a:pt x="1" y="170"/>
                    </a:lnTo>
                    <a:lnTo>
                      <a:pt x="0" y="240"/>
                    </a:lnTo>
                    <a:lnTo>
                      <a:pt x="1" y="235"/>
                    </a:lnTo>
                    <a:lnTo>
                      <a:pt x="6" y="219"/>
                    </a:lnTo>
                    <a:lnTo>
                      <a:pt x="10" y="213"/>
                    </a:lnTo>
                    <a:lnTo>
                      <a:pt x="14" y="211"/>
                    </a:lnTo>
                    <a:lnTo>
                      <a:pt x="17" y="211"/>
                    </a:lnTo>
                    <a:lnTo>
                      <a:pt x="15" y="211"/>
                    </a:lnTo>
                    <a:lnTo>
                      <a:pt x="17" y="211"/>
                    </a:lnTo>
                    <a:lnTo>
                      <a:pt x="15" y="211"/>
                    </a:lnTo>
                    <a:lnTo>
                      <a:pt x="17" y="211"/>
                    </a:lnTo>
                    <a:lnTo>
                      <a:pt x="17" y="211"/>
                    </a:lnTo>
                    <a:close/>
                  </a:path>
                </a:pathLst>
              </a:custGeom>
              <a:solidFill>
                <a:srgbClr val="007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1" name="Freeform 501"/>
              <p:cNvSpPr>
                <a:spLocks/>
              </p:cNvSpPr>
              <p:nvPr/>
            </p:nvSpPr>
            <p:spPr bwMode="auto">
              <a:xfrm>
                <a:off x="4684" y="2353"/>
                <a:ext cx="248" cy="473"/>
              </a:xfrm>
              <a:custGeom>
                <a:avLst/>
                <a:gdLst/>
                <a:ahLst/>
                <a:cxnLst>
                  <a:cxn ang="0">
                    <a:pos x="744" y="0"/>
                  </a:cxn>
                  <a:cxn ang="0">
                    <a:pos x="742" y="4"/>
                  </a:cxn>
                  <a:cxn ang="0">
                    <a:pos x="737" y="28"/>
                  </a:cxn>
                  <a:cxn ang="0">
                    <a:pos x="718" y="120"/>
                  </a:cxn>
                  <a:cxn ang="0">
                    <a:pos x="704" y="233"/>
                  </a:cxn>
                  <a:cxn ang="0">
                    <a:pos x="703" y="256"/>
                  </a:cxn>
                  <a:cxn ang="0">
                    <a:pos x="701" y="290"/>
                  </a:cxn>
                  <a:cxn ang="0">
                    <a:pos x="696" y="400"/>
                  </a:cxn>
                  <a:cxn ang="0">
                    <a:pos x="677" y="710"/>
                  </a:cxn>
                  <a:cxn ang="0">
                    <a:pos x="647" y="982"/>
                  </a:cxn>
                  <a:cxn ang="0">
                    <a:pos x="638" y="1021"/>
                  </a:cxn>
                  <a:cxn ang="0">
                    <a:pos x="624" y="1058"/>
                  </a:cxn>
                  <a:cxn ang="0">
                    <a:pos x="579" y="1155"/>
                  </a:cxn>
                  <a:cxn ang="0">
                    <a:pos x="405" y="1357"/>
                  </a:cxn>
                  <a:cxn ang="0">
                    <a:pos x="270" y="1416"/>
                  </a:cxn>
                  <a:cxn ang="0">
                    <a:pos x="100" y="1419"/>
                  </a:cxn>
                  <a:cxn ang="0">
                    <a:pos x="0" y="1390"/>
                  </a:cxn>
                </a:cxnLst>
                <a:rect l="0" t="0" r="r" b="b"/>
                <a:pathLst>
                  <a:path w="744" h="1419">
                    <a:moveTo>
                      <a:pt x="744" y="0"/>
                    </a:moveTo>
                    <a:lnTo>
                      <a:pt x="742" y="4"/>
                    </a:lnTo>
                    <a:lnTo>
                      <a:pt x="737" y="28"/>
                    </a:lnTo>
                    <a:lnTo>
                      <a:pt x="718" y="120"/>
                    </a:lnTo>
                    <a:lnTo>
                      <a:pt x="704" y="233"/>
                    </a:lnTo>
                    <a:lnTo>
                      <a:pt x="703" y="256"/>
                    </a:lnTo>
                    <a:lnTo>
                      <a:pt x="701" y="290"/>
                    </a:lnTo>
                    <a:lnTo>
                      <a:pt x="696" y="400"/>
                    </a:lnTo>
                    <a:lnTo>
                      <a:pt x="677" y="710"/>
                    </a:lnTo>
                    <a:lnTo>
                      <a:pt x="647" y="982"/>
                    </a:lnTo>
                    <a:lnTo>
                      <a:pt x="638" y="1021"/>
                    </a:lnTo>
                    <a:lnTo>
                      <a:pt x="624" y="1058"/>
                    </a:lnTo>
                    <a:lnTo>
                      <a:pt x="579" y="1155"/>
                    </a:lnTo>
                    <a:lnTo>
                      <a:pt x="405" y="1357"/>
                    </a:lnTo>
                    <a:lnTo>
                      <a:pt x="270" y="1416"/>
                    </a:lnTo>
                    <a:lnTo>
                      <a:pt x="100" y="1419"/>
                    </a:lnTo>
                    <a:lnTo>
                      <a:pt x="0" y="1390"/>
                    </a:lnTo>
                  </a:path>
                </a:pathLst>
              </a:custGeom>
              <a:noFill/>
              <a:ln w="7938">
                <a:solidFill>
                  <a:srgbClr val="00664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2" name="Freeform 502"/>
              <p:cNvSpPr>
                <a:spLocks/>
              </p:cNvSpPr>
              <p:nvPr/>
            </p:nvSpPr>
            <p:spPr bwMode="auto">
              <a:xfrm>
                <a:off x="4931" y="2359"/>
                <a:ext cx="15" cy="147"/>
              </a:xfrm>
              <a:custGeom>
                <a:avLst/>
                <a:gdLst/>
                <a:ahLst/>
                <a:cxnLst>
                  <a:cxn ang="0">
                    <a:pos x="0" y="440"/>
                  </a:cxn>
                  <a:cxn ang="0">
                    <a:pos x="0" y="436"/>
                  </a:cxn>
                  <a:cxn ang="0">
                    <a:pos x="2" y="401"/>
                  </a:cxn>
                  <a:cxn ang="0">
                    <a:pos x="12" y="274"/>
                  </a:cxn>
                  <a:cxn ang="0">
                    <a:pos x="21" y="145"/>
                  </a:cxn>
                  <a:cxn ang="0">
                    <a:pos x="24" y="124"/>
                  </a:cxn>
                  <a:cxn ang="0">
                    <a:pos x="25" y="108"/>
                  </a:cxn>
                  <a:cxn ang="0">
                    <a:pos x="29" y="76"/>
                  </a:cxn>
                  <a:cxn ang="0">
                    <a:pos x="40" y="27"/>
                  </a:cxn>
                  <a:cxn ang="0">
                    <a:pos x="45" y="2"/>
                  </a:cxn>
                  <a:cxn ang="0">
                    <a:pos x="46" y="0"/>
                  </a:cxn>
                </a:cxnLst>
                <a:rect l="0" t="0" r="r" b="b"/>
                <a:pathLst>
                  <a:path w="46" h="440">
                    <a:moveTo>
                      <a:pt x="0" y="440"/>
                    </a:moveTo>
                    <a:lnTo>
                      <a:pt x="0" y="436"/>
                    </a:lnTo>
                    <a:lnTo>
                      <a:pt x="2" y="401"/>
                    </a:lnTo>
                    <a:lnTo>
                      <a:pt x="12" y="274"/>
                    </a:lnTo>
                    <a:lnTo>
                      <a:pt x="21" y="145"/>
                    </a:lnTo>
                    <a:lnTo>
                      <a:pt x="24" y="124"/>
                    </a:lnTo>
                    <a:lnTo>
                      <a:pt x="25" y="108"/>
                    </a:lnTo>
                    <a:lnTo>
                      <a:pt x="29" y="76"/>
                    </a:lnTo>
                    <a:lnTo>
                      <a:pt x="40" y="27"/>
                    </a:lnTo>
                    <a:lnTo>
                      <a:pt x="45" y="2"/>
                    </a:lnTo>
                    <a:lnTo>
                      <a:pt x="46" y="0"/>
                    </a:lnTo>
                  </a:path>
                </a:pathLst>
              </a:custGeom>
              <a:noFill/>
              <a:ln w="7938">
                <a:solidFill>
                  <a:srgbClr val="00664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3" name="Freeform 503"/>
              <p:cNvSpPr>
                <a:spLocks/>
              </p:cNvSpPr>
              <p:nvPr/>
            </p:nvSpPr>
            <p:spPr bwMode="auto">
              <a:xfrm>
                <a:off x="4949" y="2403"/>
                <a:ext cx="10" cy="41"/>
              </a:xfrm>
              <a:custGeom>
                <a:avLst/>
                <a:gdLst/>
                <a:ahLst/>
                <a:cxnLst>
                  <a:cxn ang="0">
                    <a:pos x="2" y="124"/>
                  </a:cxn>
                  <a:cxn ang="0">
                    <a:pos x="2" y="122"/>
                  </a:cxn>
                  <a:cxn ang="0">
                    <a:pos x="3" y="109"/>
                  </a:cxn>
                  <a:cxn ang="0">
                    <a:pos x="10" y="60"/>
                  </a:cxn>
                  <a:cxn ang="0">
                    <a:pos x="20" y="12"/>
                  </a:cxn>
                  <a:cxn ang="0">
                    <a:pos x="24" y="4"/>
                  </a:cxn>
                  <a:cxn ang="0">
                    <a:pos x="27" y="0"/>
                  </a:cxn>
                  <a:cxn ang="0">
                    <a:pos x="28" y="0"/>
                  </a:cxn>
                  <a:cxn ang="0">
                    <a:pos x="30" y="2"/>
                  </a:cxn>
                  <a:cxn ang="0">
                    <a:pos x="30" y="4"/>
                  </a:cxn>
                  <a:cxn ang="0">
                    <a:pos x="30" y="7"/>
                  </a:cxn>
                  <a:cxn ang="0">
                    <a:pos x="30" y="14"/>
                  </a:cxn>
                  <a:cxn ang="0">
                    <a:pos x="26" y="36"/>
                  </a:cxn>
                  <a:cxn ang="0">
                    <a:pos x="8" y="101"/>
                  </a:cxn>
                  <a:cxn ang="0">
                    <a:pos x="2" y="124"/>
                  </a:cxn>
                  <a:cxn ang="0">
                    <a:pos x="0" y="124"/>
                  </a:cxn>
                  <a:cxn ang="0">
                    <a:pos x="2" y="124"/>
                  </a:cxn>
                  <a:cxn ang="0">
                    <a:pos x="0" y="124"/>
                  </a:cxn>
                  <a:cxn ang="0">
                    <a:pos x="2" y="124"/>
                  </a:cxn>
                  <a:cxn ang="0">
                    <a:pos x="2" y="124"/>
                  </a:cxn>
                </a:cxnLst>
                <a:rect l="0" t="0" r="r" b="b"/>
                <a:pathLst>
                  <a:path w="30" h="124">
                    <a:moveTo>
                      <a:pt x="2" y="124"/>
                    </a:moveTo>
                    <a:lnTo>
                      <a:pt x="2" y="122"/>
                    </a:lnTo>
                    <a:lnTo>
                      <a:pt x="3" y="109"/>
                    </a:lnTo>
                    <a:lnTo>
                      <a:pt x="10" y="60"/>
                    </a:lnTo>
                    <a:lnTo>
                      <a:pt x="20" y="12"/>
                    </a:lnTo>
                    <a:lnTo>
                      <a:pt x="24" y="4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0" y="7"/>
                    </a:lnTo>
                    <a:lnTo>
                      <a:pt x="30" y="14"/>
                    </a:lnTo>
                    <a:lnTo>
                      <a:pt x="26" y="36"/>
                    </a:lnTo>
                    <a:lnTo>
                      <a:pt x="8" y="101"/>
                    </a:lnTo>
                    <a:lnTo>
                      <a:pt x="2" y="124"/>
                    </a:lnTo>
                    <a:lnTo>
                      <a:pt x="0" y="124"/>
                    </a:lnTo>
                    <a:lnTo>
                      <a:pt x="2" y="124"/>
                    </a:lnTo>
                    <a:lnTo>
                      <a:pt x="0" y="124"/>
                    </a:lnTo>
                    <a:lnTo>
                      <a:pt x="2" y="124"/>
                    </a:lnTo>
                    <a:lnTo>
                      <a:pt x="2" y="124"/>
                    </a:lnTo>
                    <a:close/>
                  </a:path>
                </a:pathLst>
              </a:custGeom>
              <a:solidFill>
                <a:srgbClr val="1ABF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4" name="Freeform 504"/>
              <p:cNvSpPr>
                <a:spLocks/>
              </p:cNvSpPr>
              <p:nvPr/>
            </p:nvSpPr>
            <p:spPr bwMode="auto">
              <a:xfrm>
                <a:off x="4946" y="2366"/>
                <a:ext cx="22" cy="142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5" y="3"/>
                  </a:cxn>
                  <a:cxn ang="0">
                    <a:pos x="58" y="21"/>
                  </a:cxn>
                  <a:cxn ang="0">
                    <a:pos x="35" y="100"/>
                  </a:cxn>
                  <a:cxn ang="0">
                    <a:pos x="14" y="209"/>
                  </a:cxn>
                  <a:cxn ang="0">
                    <a:pos x="13" y="236"/>
                  </a:cxn>
                  <a:cxn ang="0">
                    <a:pos x="10" y="264"/>
                  </a:cxn>
                  <a:cxn ang="0">
                    <a:pos x="8" y="315"/>
                  </a:cxn>
                  <a:cxn ang="0">
                    <a:pos x="2" y="390"/>
                  </a:cxn>
                  <a:cxn ang="0">
                    <a:pos x="0" y="425"/>
                  </a:cxn>
                  <a:cxn ang="0">
                    <a:pos x="0" y="426"/>
                  </a:cxn>
                </a:cxnLst>
                <a:rect l="0" t="0" r="r" b="b"/>
                <a:pathLst>
                  <a:path w="66" h="426">
                    <a:moveTo>
                      <a:pt x="66" y="0"/>
                    </a:moveTo>
                    <a:lnTo>
                      <a:pt x="65" y="3"/>
                    </a:lnTo>
                    <a:lnTo>
                      <a:pt x="58" y="21"/>
                    </a:lnTo>
                    <a:lnTo>
                      <a:pt x="35" y="100"/>
                    </a:lnTo>
                    <a:lnTo>
                      <a:pt x="14" y="209"/>
                    </a:lnTo>
                    <a:lnTo>
                      <a:pt x="13" y="236"/>
                    </a:lnTo>
                    <a:lnTo>
                      <a:pt x="10" y="264"/>
                    </a:lnTo>
                    <a:lnTo>
                      <a:pt x="8" y="315"/>
                    </a:lnTo>
                    <a:lnTo>
                      <a:pt x="2" y="390"/>
                    </a:lnTo>
                    <a:lnTo>
                      <a:pt x="0" y="425"/>
                    </a:lnTo>
                    <a:lnTo>
                      <a:pt x="0" y="426"/>
                    </a:lnTo>
                  </a:path>
                </a:pathLst>
              </a:custGeom>
              <a:noFill/>
              <a:ln w="7938">
                <a:solidFill>
                  <a:srgbClr val="00664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5" name="Freeform 505"/>
              <p:cNvSpPr>
                <a:spLocks/>
              </p:cNvSpPr>
              <p:nvPr/>
            </p:nvSpPr>
            <p:spPr bwMode="auto">
              <a:xfrm>
                <a:off x="4959" y="2373"/>
                <a:ext cx="24" cy="128"/>
              </a:xfrm>
              <a:custGeom>
                <a:avLst/>
                <a:gdLst/>
                <a:ahLst/>
                <a:cxnLst>
                  <a:cxn ang="0">
                    <a:pos x="0" y="385"/>
                  </a:cxn>
                  <a:cxn ang="0">
                    <a:pos x="0" y="383"/>
                  </a:cxn>
                  <a:cxn ang="0">
                    <a:pos x="4" y="359"/>
                  </a:cxn>
                  <a:cxn ang="0">
                    <a:pos x="19" y="266"/>
                  </a:cxn>
                  <a:cxn ang="0">
                    <a:pos x="34" y="164"/>
                  </a:cxn>
                  <a:cxn ang="0">
                    <a:pos x="38" y="142"/>
                  </a:cxn>
                  <a:cxn ang="0">
                    <a:pos x="39" y="125"/>
                  </a:cxn>
                  <a:cxn ang="0">
                    <a:pos x="46" y="93"/>
                  </a:cxn>
                  <a:cxn ang="0">
                    <a:pos x="57" y="40"/>
                  </a:cxn>
                  <a:cxn ang="0">
                    <a:pos x="69" y="7"/>
                  </a:cxn>
                  <a:cxn ang="0">
                    <a:pos x="73" y="0"/>
                  </a:cxn>
                </a:cxnLst>
                <a:rect l="0" t="0" r="r" b="b"/>
                <a:pathLst>
                  <a:path w="73" h="385">
                    <a:moveTo>
                      <a:pt x="0" y="385"/>
                    </a:moveTo>
                    <a:lnTo>
                      <a:pt x="0" y="383"/>
                    </a:lnTo>
                    <a:lnTo>
                      <a:pt x="4" y="359"/>
                    </a:lnTo>
                    <a:lnTo>
                      <a:pt x="19" y="266"/>
                    </a:lnTo>
                    <a:lnTo>
                      <a:pt x="34" y="164"/>
                    </a:lnTo>
                    <a:lnTo>
                      <a:pt x="38" y="142"/>
                    </a:lnTo>
                    <a:lnTo>
                      <a:pt x="39" y="125"/>
                    </a:lnTo>
                    <a:lnTo>
                      <a:pt x="46" y="93"/>
                    </a:lnTo>
                    <a:lnTo>
                      <a:pt x="57" y="40"/>
                    </a:lnTo>
                    <a:lnTo>
                      <a:pt x="69" y="7"/>
                    </a:lnTo>
                    <a:lnTo>
                      <a:pt x="73" y="0"/>
                    </a:lnTo>
                  </a:path>
                </a:pathLst>
              </a:custGeom>
              <a:noFill/>
              <a:ln w="7938">
                <a:solidFill>
                  <a:srgbClr val="00664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6" name="Freeform 506"/>
              <p:cNvSpPr>
                <a:spLocks/>
              </p:cNvSpPr>
              <p:nvPr/>
            </p:nvSpPr>
            <p:spPr bwMode="auto">
              <a:xfrm>
                <a:off x="4533" y="2447"/>
                <a:ext cx="9" cy="97"/>
              </a:xfrm>
              <a:custGeom>
                <a:avLst/>
                <a:gdLst/>
                <a:ahLst/>
                <a:cxnLst>
                  <a:cxn ang="0">
                    <a:pos x="9" y="287"/>
                  </a:cxn>
                  <a:cxn ang="0">
                    <a:pos x="9" y="283"/>
                  </a:cxn>
                  <a:cxn ang="0">
                    <a:pos x="9" y="254"/>
                  </a:cxn>
                  <a:cxn ang="0">
                    <a:pos x="13" y="142"/>
                  </a:cxn>
                  <a:cxn ang="0">
                    <a:pos x="24" y="23"/>
                  </a:cxn>
                  <a:cxn ang="0">
                    <a:pos x="29" y="0"/>
                  </a:cxn>
                  <a:cxn ang="0">
                    <a:pos x="28" y="3"/>
                  </a:cxn>
                  <a:cxn ang="0">
                    <a:pos x="24" y="23"/>
                  </a:cxn>
                  <a:cxn ang="0">
                    <a:pos x="11" y="109"/>
                  </a:cxn>
                  <a:cxn ang="0">
                    <a:pos x="0" y="250"/>
                  </a:cxn>
                  <a:cxn ang="0">
                    <a:pos x="0" y="290"/>
                  </a:cxn>
                  <a:cxn ang="0">
                    <a:pos x="1" y="290"/>
                  </a:cxn>
                  <a:cxn ang="0">
                    <a:pos x="5" y="288"/>
                  </a:cxn>
                  <a:cxn ang="0">
                    <a:pos x="8" y="288"/>
                  </a:cxn>
                  <a:cxn ang="0">
                    <a:pos x="9" y="287"/>
                  </a:cxn>
                  <a:cxn ang="0">
                    <a:pos x="8" y="287"/>
                  </a:cxn>
                  <a:cxn ang="0">
                    <a:pos x="9" y="287"/>
                  </a:cxn>
                  <a:cxn ang="0">
                    <a:pos x="8" y="287"/>
                  </a:cxn>
                  <a:cxn ang="0">
                    <a:pos x="9" y="287"/>
                  </a:cxn>
                  <a:cxn ang="0">
                    <a:pos x="9" y="287"/>
                  </a:cxn>
                </a:cxnLst>
                <a:rect l="0" t="0" r="r" b="b"/>
                <a:pathLst>
                  <a:path w="29" h="290">
                    <a:moveTo>
                      <a:pt x="9" y="287"/>
                    </a:moveTo>
                    <a:lnTo>
                      <a:pt x="9" y="283"/>
                    </a:lnTo>
                    <a:lnTo>
                      <a:pt x="9" y="254"/>
                    </a:lnTo>
                    <a:lnTo>
                      <a:pt x="13" y="142"/>
                    </a:lnTo>
                    <a:lnTo>
                      <a:pt x="24" y="23"/>
                    </a:lnTo>
                    <a:lnTo>
                      <a:pt x="29" y="0"/>
                    </a:lnTo>
                    <a:lnTo>
                      <a:pt x="28" y="3"/>
                    </a:lnTo>
                    <a:lnTo>
                      <a:pt x="24" y="23"/>
                    </a:lnTo>
                    <a:lnTo>
                      <a:pt x="11" y="109"/>
                    </a:lnTo>
                    <a:lnTo>
                      <a:pt x="0" y="250"/>
                    </a:lnTo>
                    <a:lnTo>
                      <a:pt x="0" y="290"/>
                    </a:lnTo>
                    <a:lnTo>
                      <a:pt x="1" y="290"/>
                    </a:lnTo>
                    <a:lnTo>
                      <a:pt x="5" y="288"/>
                    </a:lnTo>
                    <a:lnTo>
                      <a:pt x="8" y="288"/>
                    </a:lnTo>
                    <a:lnTo>
                      <a:pt x="9" y="287"/>
                    </a:lnTo>
                    <a:lnTo>
                      <a:pt x="8" y="287"/>
                    </a:lnTo>
                    <a:lnTo>
                      <a:pt x="9" y="287"/>
                    </a:lnTo>
                    <a:lnTo>
                      <a:pt x="8" y="287"/>
                    </a:lnTo>
                    <a:lnTo>
                      <a:pt x="9" y="287"/>
                    </a:lnTo>
                    <a:lnTo>
                      <a:pt x="9" y="287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7" name="Freeform 507"/>
              <p:cNvSpPr>
                <a:spLocks/>
              </p:cNvSpPr>
              <p:nvPr/>
            </p:nvSpPr>
            <p:spPr bwMode="auto">
              <a:xfrm>
                <a:off x="4533" y="2524"/>
                <a:ext cx="93" cy="382"/>
              </a:xfrm>
              <a:custGeom>
                <a:avLst/>
                <a:gdLst/>
                <a:ahLst/>
                <a:cxnLst>
                  <a:cxn ang="0">
                    <a:pos x="226" y="1129"/>
                  </a:cxn>
                  <a:cxn ang="0">
                    <a:pos x="222" y="1124"/>
                  </a:cxn>
                  <a:cxn ang="0">
                    <a:pos x="199" y="1081"/>
                  </a:cxn>
                  <a:cxn ang="0">
                    <a:pos x="118" y="893"/>
                  </a:cxn>
                  <a:cxn ang="0">
                    <a:pos x="44" y="612"/>
                  </a:cxn>
                  <a:cxn ang="0">
                    <a:pos x="35" y="533"/>
                  </a:cxn>
                  <a:cxn ang="0">
                    <a:pos x="27" y="459"/>
                  </a:cxn>
                  <a:cxn ang="0">
                    <a:pos x="16" y="333"/>
                  </a:cxn>
                  <a:cxn ang="0">
                    <a:pos x="2" y="153"/>
                  </a:cxn>
                  <a:cxn ang="0">
                    <a:pos x="0" y="46"/>
                  </a:cxn>
                  <a:cxn ang="0">
                    <a:pos x="2" y="26"/>
                  </a:cxn>
                  <a:cxn ang="0">
                    <a:pos x="3" y="13"/>
                  </a:cxn>
                  <a:cxn ang="0">
                    <a:pos x="4" y="0"/>
                  </a:cxn>
                  <a:cxn ang="0">
                    <a:pos x="6" y="1"/>
                  </a:cxn>
                  <a:cxn ang="0">
                    <a:pos x="6" y="4"/>
                  </a:cxn>
                  <a:cxn ang="0">
                    <a:pos x="6" y="12"/>
                  </a:cxn>
                  <a:cxn ang="0">
                    <a:pos x="6" y="33"/>
                  </a:cxn>
                  <a:cxn ang="0">
                    <a:pos x="7" y="90"/>
                  </a:cxn>
                  <a:cxn ang="0">
                    <a:pos x="8" y="90"/>
                  </a:cxn>
                  <a:cxn ang="0">
                    <a:pos x="10" y="113"/>
                  </a:cxn>
                  <a:cxn ang="0">
                    <a:pos x="15" y="195"/>
                  </a:cxn>
                  <a:cxn ang="0">
                    <a:pos x="36" y="438"/>
                  </a:cxn>
                  <a:cxn ang="0">
                    <a:pos x="61" y="646"/>
                  </a:cxn>
                  <a:cxn ang="0">
                    <a:pos x="68" y="673"/>
                  </a:cxn>
                  <a:cxn ang="0">
                    <a:pos x="75" y="697"/>
                  </a:cxn>
                  <a:cxn ang="0">
                    <a:pos x="93" y="755"/>
                  </a:cxn>
                  <a:cxn ang="0">
                    <a:pos x="140" y="896"/>
                  </a:cxn>
                  <a:cxn ang="0">
                    <a:pos x="186" y="1007"/>
                  </a:cxn>
                  <a:cxn ang="0">
                    <a:pos x="195" y="1023"/>
                  </a:cxn>
                  <a:cxn ang="0">
                    <a:pos x="203" y="1036"/>
                  </a:cxn>
                  <a:cxn ang="0">
                    <a:pos x="221" y="1060"/>
                  </a:cxn>
                  <a:cxn ang="0">
                    <a:pos x="254" y="1103"/>
                  </a:cxn>
                  <a:cxn ang="0">
                    <a:pos x="276" y="1129"/>
                  </a:cxn>
                  <a:cxn ang="0">
                    <a:pos x="279" y="1132"/>
                  </a:cxn>
                  <a:cxn ang="0">
                    <a:pos x="279" y="1136"/>
                  </a:cxn>
                  <a:cxn ang="0">
                    <a:pos x="278" y="1138"/>
                  </a:cxn>
                  <a:cxn ang="0">
                    <a:pos x="275" y="1140"/>
                  </a:cxn>
                  <a:cxn ang="0">
                    <a:pos x="271" y="1142"/>
                  </a:cxn>
                  <a:cxn ang="0">
                    <a:pos x="266" y="1144"/>
                  </a:cxn>
                  <a:cxn ang="0">
                    <a:pos x="254" y="1145"/>
                  </a:cxn>
                  <a:cxn ang="0">
                    <a:pos x="242" y="1142"/>
                  </a:cxn>
                  <a:cxn ang="0">
                    <a:pos x="230" y="1136"/>
                  </a:cxn>
                  <a:cxn ang="0">
                    <a:pos x="226" y="1129"/>
                  </a:cxn>
                  <a:cxn ang="0">
                    <a:pos x="225" y="1129"/>
                  </a:cxn>
                  <a:cxn ang="0">
                    <a:pos x="226" y="1129"/>
                  </a:cxn>
                  <a:cxn ang="0">
                    <a:pos x="225" y="1129"/>
                  </a:cxn>
                  <a:cxn ang="0">
                    <a:pos x="226" y="1129"/>
                  </a:cxn>
                  <a:cxn ang="0">
                    <a:pos x="226" y="1129"/>
                  </a:cxn>
                </a:cxnLst>
                <a:rect l="0" t="0" r="r" b="b"/>
                <a:pathLst>
                  <a:path w="279" h="1145">
                    <a:moveTo>
                      <a:pt x="226" y="1129"/>
                    </a:moveTo>
                    <a:lnTo>
                      <a:pt x="222" y="1124"/>
                    </a:lnTo>
                    <a:lnTo>
                      <a:pt x="199" y="1081"/>
                    </a:lnTo>
                    <a:lnTo>
                      <a:pt x="118" y="893"/>
                    </a:lnTo>
                    <a:lnTo>
                      <a:pt x="44" y="612"/>
                    </a:lnTo>
                    <a:lnTo>
                      <a:pt x="35" y="533"/>
                    </a:lnTo>
                    <a:lnTo>
                      <a:pt x="27" y="459"/>
                    </a:lnTo>
                    <a:lnTo>
                      <a:pt x="16" y="333"/>
                    </a:lnTo>
                    <a:lnTo>
                      <a:pt x="2" y="153"/>
                    </a:lnTo>
                    <a:lnTo>
                      <a:pt x="0" y="46"/>
                    </a:lnTo>
                    <a:lnTo>
                      <a:pt x="2" y="26"/>
                    </a:lnTo>
                    <a:lnTo>
                      <a:pt x="3" y="13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6" y="4"/>
                    </a:lnTo>
                    <a:lnTo>
                      <a:pt x="6" y="12"/>
                    </a:lnTo>
                    <a:lnTo>
                      <a:pt x="6" y="33"/>
                    </a:lnTo>
                    <a:lnTo>
                      <a:pt x="7" y="90"/>
                    </a:lnTo>
                    <a:lnTo>
                      <a:pt x="8" y="90"/>
                    </a:lnTo>
                    <a:lnTo>
                      <a:pt x="10" y="113"/>
                    </a:lnTo>
                    <a:lnTo>
                      <a:pt x="15" y="195"/>
                    </a:lnTo>
                    <a:lnTo>
                      <a:pt x="36" y="438"/>
                    </a:lnTo>
                    <a:lnTo>
                      <a:pt x="61" y="646"/>
                    </a:lnTo>
                    <a:lnTo>
                      <a:pt x="68" y="673"/>
                    </a:lnTo>
                    <a:lnTo>
                      <a:pt x="75" y="697"/>
                    </a:lnTo>
                    <a:lnTo>
                      <a:pt x="93" y="755"/>
                    </a:lnTo>
                    <a:lnTo>
                      <a:pt x="140" y="896"/>
                    </a:lnTo>
                    <a:lnTo>
                      <a:pt x="186" y="1007"/>
                    </a:lnTo>
                    <a:lnTo>
                      <a:pt x="195" y="1023"/>
                    </a:lnTo>
                    <a:lnTo>
                      <a:pt x="203" y="1036"/>
                    </a:lnTo>
                    <a:lnTo>
                      <a:pt x="221" y="1060"/>
                    </a:lnTo>
                    <a:lnTo>
                      <a:pt x="254" y="1103"/>
                    </a:lnTo>
                    <a:lnTo>
                      <a:pt x="276" y="1129"/>
                    </a:lnTo>
                    <a:lnTo>
                      <a:pt x="279" y="1132"/>
                    </a:lnTo>
                    <a:lnTo>
                      <a:pt x="279" y="1136"/>
                    </a:lnTo>
                    <a:lnTo>
                      <a:pt x="278" y="1138"/>
                    </a:lnTo>
                    <a:lnTo>
                      <a:pt x="275" y="1140"/>
                    </a:lnTo>
                    <a:lnTo>
                      <a:pt x="271" y="1142"/>
                    </a:lnTo>
                    <a:lnTo>
                      <a:pt x="266" y="1144"/>
                    </a:lnTo>
                    <a:lnTo>
                      <a:pt x="254" y="1145"/>
                    </a:lnTo>
                    <a:lnTo>
                      <a:pt x="242" y="1142"/>
                    </a:lnTo>
                    <a:lnTo>
                      <a:pt x="230" y="1136"/>
                    </a:lnTo>
                    <a:lnTo>
                      <a:pt x="226" y="1129"/>
                    </a:lnTo>
                    <a:lnTo>
                      <a:pt x="225" y="1129"/>
                    </a:lnTo>
                    <a:lnTo>
                      <a:pt x="226" y="1129"/>
                    </a:lnTo>
                    <a:lnTo>
                      <a:pt x="225" y="1129"/>
                    </a:lnTo>
                    <a:lnTo>
                      <a:pt x="226" y="1129"/>
                    </a:lnTo>
                    <a:lnTo>
                      <a:pt x="226" y="1129"/>
                    </a:lnTo>
                    <a:close/>
                  </a:path>
                </a:pathLst>
              </a:custGeom>
              <a:solidFill>
                <a:srgbClr val="008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8" name="Freeform 508"/>
              <p:cNvSpPr>
                <a:spLocks/>
              </p:cNvSpPr>
              <p:nvPr/>
            </p:nvSpPr>
            <p:spPr bwMode="auto">
              <a:xfrm>
                <a:off x="4533" y="2524"/>
                <a:ext cx="93" cy="382"/>
              </a:xfrm>
              <a:custGeom>
                <a:avLst/>
                <a:gdLst/>
                <a:ahLst/>
                <a:cxnLst>
                  <a:cxn ang="0">
                    <a:pos x="226" y="1129"/>
                  </a:cxn>
                  <a:cxn ang="0">
                    <a:pos x="222" y="1124"/>
                  </a:cxn>
                  <a:cxn ang="0">
                    <a:pos x="199" y="1081"/>
                  </a:cxn>
                  <a:cxn ang="0">
                    <a:pos x="118" y="893"/>
                  </a:cxn>
                  <a:cxn ang="0">
                    <a:pos x="44" y="612"/>
                  </a:cxn>
                  <a:cxn ang="0">
                    <a:pos x="35" y="533"/>
                  </a:cxn>
                  <a:cxn ang="0">
                    <a:pos x="27" y="459"/>
                  </a:cxn>
                  <a:cxn ang="0">
                    <a:pos x="16" y="333"/>
                  </a:cxn>
                  <a:cxn ang="0">
                    <a:pos x="2" y="153"/>
                  </a:cxn>
                  <a:cxn ang="0">
                    <a:pos x="0" y="46"/>
                  </a:cxn>
                  <a:cxn ang="0">
                    <a:pos x="2" y="26"/>
                  </a:cxn>
                  <a:cxn ang="0">
                    <a:pos x="3" y="13"/>
                  </a:cxn>
                  <a:cxn ang="0">
                    <a:pos x="4" y="0"/>
                  </a:cxn>
                  <a:cxn ang="0">
                    <a:pos x="6" y="1"/>
                  </a:cxn>
                  <a:cxn ang="0">
                    <a:pos x="6" y="4"/>
                  </a:cxn>
                  <a:cxn ang="0">
                    <a:pos x="6" y="12"/>
                  </a:cxn>
                  <a:cxn ang="0">
                    <a:pos x="6" y="33"/>
                  </a:cxn>
                  <a:cxn ang="0">
                    <a:pos x="7" y="90"/>
                  </a:cxn>
                  <a:cxn ang="0">
                    <a:pos x="8" y="90"/>
                  </a:cxn>
                  <a:cxn ang="0">
                    <a:pos x="10" y="113"/>
                  </a:cxn>
                  <a:cxn ang="0">
                    <a:pos x="15" y="195"/>
                  </a:cxn>
                  <a:cxn ang="0">
                    <a:pos x="36" y="438"/>
                  </a:cxn>
                  <a:cxn ang="0">
                    <a:pos x="61" y="646"/>
                  </a:cxn>
                  <a:cxn ang="0">
                    <a:pos x="68" y="673"/>
                  </a:cxn>
                  <a:cxn ang="0">
                    <a:pos x="75" y="697"/>
                  </a:cxn>
                  <a:cxn ang="0">
                    <a:pos x="93" y="755"/>
                  </a:cxn>
                  <a:cxn ang="0">
                    <a:pos x="140" y="896"/>
                  </a:cxn>
                  <a:cxn ang="0">
                    <a:pos x="186" y="1007"/>
                  </a:cxn>
                  <a:cxn ang="0">
                    <a:pos x="195" y="1023"/>
                  </a:cxn>
                  <a:cxn ang="0">
                    <a:pos x="203" y="1036"/>
                  </a:cxn>
                  <a:cxn ang="0">
                    <a:pos x="221" y="1060"/>
                  </a:cxn>
                  <a:cxn ang="0">
                    <a:pos x="254" y="1103"/>
                  </a:cxn>
                  <a:cxn ang="0">
                    <a:pos x="276" y="1129"/>
                  </a:cxn>
                  <a:cxn ang="0">
                    <a:pos x="279" y="1132"/>
                  </a:cxn>
                  <a:cxn ang="0">
                    <a:pos x="279" y="1136"/>
                  </a:cxn>
                  <a:cxn ang="0">
                    <a:pos x="278" y="1138"/>
                  </a:cxn>
                  <a:cxn ang="0">
                    <a:pos x="275" y="1140"/>
                  </a:cxn>
                  <a:cxn ang="0">
                    <a:pos x="271" y="1142"/>
                  </a:cxn>
                  <a:cxn ang="0">
                    <a:pos x="266" y="1144"/>
                  </a:cxn>
                  <a:cxn ang="0">
                    <a:pos x="254" y="1145"/>
                  </a:cxn>
                  <a:cxn ang="0">
                    <a:pos x="242" y="1142"/>
                  </a:cxn>
                  <a:cxn ang="0">
                    <a:pos x="230" y="1136"/>
                  </a:cxn>
                  <a:cxn ang="0">
                    <a:pos x="226" y="1129"/>
                  </a:cxn>
                  <a:cxn ang="0">
                    <a:pos x="225" y="1129"/>
                  </a:cxn>
                  <a:cxn ang="0">
                    <a:pos x="226" y="1129"/>
                  </a:cxn>
                  <a:cxn ang="0">
                    <a:pos x="225" y="1129"/>
                  </a:cxn>
                  <a:cxn ang="0">
                    <a:pos x="226" y="1129"/>
                  </a:cxn>
                </a:cxnLst>
                <a:rect l="0" t="0" r="r" b="b"/>
                <a:pathLst>
                  <a:path w="279" h="1145">
                    <a:moveTo>
                      <a:pt x="226" y="1129"/>
                    </a:moveTo>
                    <a:lnTo>
                      <a:pt x="222" y="1124"/>
                    </a:lnTo>
                    <a:lnTo>
                      <a:pt x="199" y="1081"/>
                    </a:lnTo>
                    <a:lnTo>
                      <a:pt x="118" y="893"/>
                    </a:lnTo>
                    <a:lnTo>
                      <a:pt x="44" y="612"/>
                    </a:lnTo>
                    <a:lnTo>
                      <a:pt x="35" y="533"/>
                    </a:lnTo>
                    <a:lnTo>
                      <a:pt x="27" y="459"/>
                    </a:lnTo>
                    <a:lnTo>
                      <a:pt x="16" y="333"/>
                    </a:lnTo>
                    <a:lnTo>
                      <a:pt x="2" y="153"/>
                    </a:lnTo>
                    <a:lnTo>
                      <a:pt x="0" y="46"/>
                    </a:lnTo>
                    <a:lnTo>
                      <a:pt x="2" y="26"/>
                    </a:lnTo>
                    <a:lnTo>
                      <a:pt x="3" y="13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6" y="4"/>
                    </a:lnTo>
                    <a:lnTo>
                      <a:pt x="6" y="12"/>
                    </a:lnTo>
                    <a:lnTo>
                      <a:pt x="6" y="33"/>
                    </a:lnTo>
                    <a:lnTo>
                      <a:pt x="7" y="90"/>
                    </a:lnTo>
                    <a:lnTo>
                      <a:pt x="8" y="90"/>
                    </a:lnTo>
                    <a:lnTo>
                      <a:pt x="10" y="113"/>
                    </a:lnTo>
                    <a:lnTo>
                      <a:pt x="15" y="195"/>
                    </a:lnTo>
                    <a:lnTo>
                      <a:pt x="36" y="438"/>
                    </a:lnTo>
                    <a:lnTo>
                      <a:pt x="61" y="646"/>
                    </a:lnTo>
                    <a:lnTo>
                      <a:pt x="68" y="673"/>
                    </a:lnTo>
                    <a:lnTo>
                      <a:pt x="75" y="697"/>
                    </a:lnTo>
                    <a:lnTo>
                      <a:pt x="93" y="755"/>
                    </a:lnTo>
                    <a:lnTo>
                      <a:pt x="140" y="896"/>
                    </a:lnTo>
                    <a:lnTo>
                      <a:pt x="186" y="1007"/>
                    </a:lnTo>
                    <a:lnTo>
                      <a:pt x="195" y="1023"/>
                    </a:lnTo>
                    <a:lnTo>
                      <a:pt x="203" y="1036"/>
                    </a:lnTo>
                    <a:lnTo>
                      <a:pt x="221" y="1060"/>
                    </a:lnTo>
                    <a:lnTo>
                      <a:pt x="254" y="1103"/>
                    </a:lnTo>
                    <a:lnTo>
                      <a:pt x="276" y="1129"/>
                    </a:lnTo>
                    <a:lnTo>
                      <a:pt x="279" y="1132"/>
                    </a:lnTo>
                    <a:lnTo>
                      <a:pt x="279" y="1136"/>
                    </a:lnTo>
                    <a:lnTo>
                      <a:pt x="278" y="1138"/>
                    </a:lnTo>
                    <a:lnTo>
                      <a:pt x="275" y="1140"/>
                    </a:lnTo>
                    <a:lnTo>
                      <a:pt x="271" y="1142"/>
                    </a:lnTo>
                    <a:lnTo>
                      <a:pt x="266" y="1144"/>
                    </a:lnTo>
                    <a:lnTo>
                      <a:pt x="254" y="1145"/>
                    </a:lnTo>
                    <a:lnTo>
                      <a:pt x="242" y="1142"/>
                    </a:lnTo>
                    <a:lnTo>
                      <a:pt x="230" y="1136"/>
                    </a:lnTo>
                    <a:lnTo>
                      <a:pt x="226" y="1129"/>
                    </a:lnTo>
                    <a:lnTo>
                      <a:pt x="225" y="1129"/>
                    </a:lnTo>
                    <a:lnTo>
                      <a:pt x="226" y="1129"/>
                    </a:lnTo>
                    <a:lnTo>
                      <a:pt x="225" y="1129"/>
                    </a:lnTo>
                    <a:lnTo>
                      <a:pt x="226" y="1129"/>
                    </a:lnTo>
                  </a:path>
                </a:pathLst>
              </a:custGeom>
              <a:noFill/>
              <a:ln w="9525">
                <a:solidFill>
                  <a:srgbClr val="008C7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9" name="Freeform 509"/>
              <p:cNvSpPr>
                <a:spLocks/>
              </p:cNvSpPr>
              <p:nvPr/>
            </p:nvSpPr>
            <p:spPr bwMode="auto">
              <a:xfrm>
                <a:off x="4553" y="2631"/>
                <a:ext cx="116" cy="282"/>
              </a:xfrm>
              <a:custGeom>
                <a:avLst/>
                <a:gdLst/>
                <a:ahLst/>
                <a:cxnLst>
                  <a:cxn ang="0">
                    <a:pos x="280" y="838"/>
                  </a:cxn>
                  <a:cxn ang="0">
                    <a:pos x="277" y="837"/>
                  </a:cxn>
                  <a:cxn ang="0">
                    <a:pos x="259" y="817"/>
                  </a:cxn>
                  <a:cxn ang="0">
                    <a:pos x="191" y="728"/>
                  </a:cxn>
                  <a:cxn ang="0">
                    <a:pos x="114" y="584"/>
                  </a:cxn>
                  <a:cxn ang="0">
                    <a:pos x="99" y="540"/>
                  </a:cxn>
                  <a:cxn ang="0">
                    <a:pos x="85" y="496"/>
                  </a:cxn>
                  <a:cxn ang="0">
                    <a:pos x="61" y="402"/>
                  </a:cxn>
                  <a:cxn ang="0">
                    <a:pos x="22" y="212"/>
                  </a:cxn>
                  <a:cxn ang="0">
                    <a:pos x="1" y="38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0" y="71"/>
                  </a:cxn>
                  <a:cxn ang="0">
                    <a:pos x="56" y="309"/>
                  </a:cxn>
                  <a:cxn ang="0">
                    <a:pos x="130" y="562"/>
                  </a:cxn>
                  <a:cxn ang="0">
                    <a:pos x="154" y="609"/>
                  </a:cxn>
                  <a:cxn ang="0">
                    <a:pos x="156" y="614"/>
                  </a:cxn>
                  <a:cxn ang="0">
                    <a:pos x="175" y="649"/>
                  </a:cxn>
                  <a:cxn ang="0">
                    <a:pos x="249" y="761"/>
                  </a:cxn>
                  <a:cxn ang="0">
                    <a:pos x="293" y="810"/>
                  </a:cxn>
                  <a:cxn ang="0">
                    <a:pos x="313" y="826"/>
                  </a:cxn>
                  <a:cxn ang="0">
                    <a:pos x="332" y="834"/>
                  </a:cxn>
                  <a:cxn ang="0">
                    <a:pos x="341" y="834"/>
                  </a:cxn>
                  <a:cxn ang="0">
                    <a:pos x="348" y="832"/>
                  </a:cxn>
                  <a:cxn ang="0">
                    <a:pos x="349" y="832"/>
                  </a:cxn>
                  <a:cxn ang="0">
                    <a:pos x="348" y="833"/>
                  </a:cxn>
                  <a:cxn ang="0">
                    <a:pos x="340" y="837"/>
                  </a:cxn>
                  <a:cxn ang="0">
                    <a:pos x="312" y="846"/>
                  </a:cxn>
                  <a:cxn ang="0">
                    <a:pos x="297" y="848"/>
                  </a:cxn>
                  <a:cxn ang="0">
                    <a:pos x="290" y="846"/>
                  </a:cxn>
                  <a:cxn ang="0">
                    <a:pos x="284" y="844"/>
                  </a:cxn>
                  <a:cxn ang="0">
                    <a:pos x="280" y="838"/>
                  </a:cxn>
                  <a:cxn ang="0">
                    <a:pos x="280" y="838"/>
                  </a:cxn>
                  <a:cxn ang="0">
                    <a:pos x="279" y="838"/>
                  </a:cxn>
                  <a:cxn ang="0">
                    <a:pos x="280" y="838"/>
                  </a:cxn>
                  <a:cxn ang="0">
                    <a:pos x="279" y="838"/>
                  </a:cxn>
                  <a:cxn ang="0">
                    <a:pos x="280" y="838"/>
                  </a:cxn>
                  <a:cxn ang="0">
                    <a:pos x="280" y="838"/>
                  </a:cxn>
                </a:cxnLst>
                <a:rect l="0" t="0" r="r" b="b"/>
                <a:pathLst>
                  <a:path w="349" h="848">
                    <a:moveTo>
                      <a:pt x="280" y="838"/>
                    </a:moveTo>
                    <a:lnTo>
                      <a:pt x="277" y="837"/>
                    </a:lnTo>
                    <a:lnTo>
                      <a:pt x="259" y="817"/>
                    </a:lnTo>
                    <a:lnTo>
                      <a:pt x="191" y="728"/>
                    </a:lnTo>
                    <a:lnTo>
                      <a:pt x="114" y="584"/>
                    </a:lnTo>
                    <a:lnTo>
                      <a:pt x="99" y="540"/>
                    </a:lnTo>
                    <a:lnTo>
                      <a:pt x="85" y="496"/>
                    </a:lnTo>
                    <a:lnTo>
                      <a:pt x="61" y="402"/>
                    </a:lnTo>
                    <a:lnTo>
                      <a:pt x="22" y="212"/>
                    </a:lnTo>
                    <a:lnTo>
                      <a:pt x="1" y="38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0" y="71"/>
                    </a:lnTo>
                    <a:lnTo>
                      <a:pt x="56" y="309"/>
                    </a:lnTo>
                    <a:lnTo>
                      <a:pt x="130" y="562"/>
                    </a:lnTo>
                    <a:lnTo>
                      <a:pt x="154" y="609"/>
                    </a:lnTo>
                    <a:lnTo>
                      <a:pt x="156" y="614"/>
                    </a:lnTo>
                    <a:lnTo>
                      <a:pt x="175" y="649"/>
                    </a:lnTo>
                    <a:lnTo>
                      <a:pt x="249" y="761"/>
                    </a:lnTo>
                    <a:lnTo>
                      <a:pt x="293" y="810"/>
                    </a:lnTo>
                    <a:lnTo>
                      <a:pt x="313" y="826"/>
                    </a:lnTo>
                    <a:lnTo>
                      <a:pt x="332" y="834"/>
                    </a:lnTo>
                    <a:lnTo>
                      <a:pt x="341" y="834"/>
                    </a:lnTo>
                    <a:lnTo>
                      <a:pt x="348" y="832"/>
                    </a:lnTo>
                    <a:lnTo>
                      <a:pt x="349" y="832"/>
                    </a:lnTo>
                    <a:lnTo>
                      <a:pt x="348" y="833"/>
                    </a:lnTo>
                    <a:lnTo>
                      <a:pt x="340" y="837"/>
                    </a:lnTo>
                    <a:lnTo>
                      <a:pt x="312" y="846"/>
                    </a:lnTo>
                    <a:lnTo>
                      <a:pt x="297" y="848"/>
                    </a:lnTo>
                    <a:lnTo>
                      <a:pt x="290" y="846"/>
                    </a:lnTo>
                    <a:lnTo>
                      <a:pt x="284" y="844"/>
                    </a:lnTo>
                    <a:lnTo>
                      <a:pt x="280" y="838"/>
                    </a:lnTo>
                    <a:lnTo>
                      <a:pt x="280" y="838"/>
                    </a:lnTo>
                    <a:lnTo>
                      <a:pt x="279" y="838"/>
                    </a:lnTo>
                    <a:lnTo>
                      <a:pt x="280" y="838"/>
                    </a:lnTo>
                    <a:lnTo>
                      <a:pt x="279" y="838"/>
                    </a:lnTo>
                    <a:lnTo>
                      <a:pt x="280" y="838"/>
                    </a:lnTo>
                    <a:lnTo>
                      <a:pt x="280" y="838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0" name="Freeform 510"/>
              <p:cNvSpPr>
                <a:spLocks/>
              </p:cNvSpPr>
              <p:nvPr/>
            </p:nvSpPr>
            <p:spPr bwMode="auto">
              <a:xfrm>
                <a:off x="4553" y="2631"/>
                <a:ext cx="116" cy="282"/>
              </a:xfrm>
              <a:custGeom>
                <a:avLst/>
                <a:gdLst/>
                <a:ahLst/>
                <a:cxnLst>
                  <a:cxn ang="0">
                    <a:pos x="280" y="838"/>
                  </a:cxn>
                  <a:cxn ang="0">
                    <a:pos x="277" y="837"/>
                  </a:cxn>
                  <a:cxn ang="0">
                    <a:pos x="259" y="817"/>
                  </a:cxn>
                  <a:cxn ang="0">
                    <a:pos x="191" y="728"/>
                  </a:cxn>
                  <a:cxn ang="0">
                    <a:pos x="114" y="584"/>
                  </a:cxn>
                  <a:cxn ang="0">
                    <a:pos x="99" y="540"/>
                  </a:cxn>
                  <a:cxn ang="0">
                    <a:pos x="85" y="496"/>
                  </a:cxn>
                  <a:cxn ang="0">
                    <a:pos x="61" y="402"/>
                  </a:cxn>
                  <a:cxn ang="0">
                    <a:pos x="22" y="212"/>
                  </a:cxn>
                  <a:cxn ang="0">
                    <a:pos x="1" y="38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0" y="71"/>
                  </a:cxn>
                  <a:cxn ang="0">
                    <a:pos x="56" y="309"/>
                  </a:cxn>
                  <a:cxn ang="0">
                    <a:pos x="130" y="562"/>
                  </a:cxn>
                  <a:cxn ang="0">
                    <a:pos x="154" y="609"/>
                  </a:cxn>
                  <a:cxn ang="0">
                    <a:pos x="156" y="614"/>
                  </a:cxn>
                  <a:cxn ang="0">
                    <a:pos x="175" y="649"/>
                  </a:cxn>
                  <a:cxn ang="0">
                    <a:pos x="249" y="761"/>
                  </a:cxn>
                  <a:cxn ang="0">
                    <a:pos x="293" y="810"/>
                  </a:cxn>
                  <a:cxn ang="0">
                    <a:pos x="313" y="826"/>
                  </a:cxn>
                  <a:cxn ang="0">
                    <a:pos x="332" y="834"/>
                  </a:cxn>
                  <a:cxn ang="0">
                    <a:pos x="341" y="834"/>
                  </a:cxn>
                  <a:cxn ang="0">
                    <a:pos x="348" y="832"/>
                  </a:cxn>
                  <a:cxn ang="0">
                    <a:pos x="349" y="832"/>
                  </a:cxn>
                  <a:cxn ang="0">
                    <a:pos x="348" y="833"/>
                  </a:cxn>
                  <a:cxn ang="0">
                    <a:pos x="340" y="837"/>
                  </a:cxn>
                  <a:cxn ang="0">
                    <a:pos x="312" y="846"/>
                  </a:cxn>
                  <a:cxn ang="0">
                    <a:pos x="297" y="848"/>
                  </a:cxn>
                  <a:cxn ang="0">
                    <a:pos x="290" y="846"/>
                  </a:cxn>
                  <a:cxn ang="0">
                    <a:pos x="284" y="844"/>
                  </a:cxn>
                  <a:cxn ang="0">
                    <a:pos x="280" y="838"/>
                  </a:cxn>
                  <a:cxn ang="0">
                    <a:pos x="280" y="838"/>
                  </a:cxn>
                  <a:cxn ang="0">
                    <a:pos x="279" y="838"/>
                  </a:cxn>
                  <a:cxn ang="0">
                    <a:pos x="280" y="838"/>
                  </a:cxn>
                  <a:cxn ang="0">
                    <a:pos x="279" y="838"/>
                  </a:cxn>
                  <a:cxn ang="0">
                    <a:pos x="280" y="838"/>
                  </a:cxn>
                </a:cxnLst>
                <a:rect l="0" t="0" r="r" b="b"/>
                <a:pathLst>
                  <a:path w="349" h="848">
                    <a:moveTo>
                      <a:pt x="280" y="838"/>
                    </a:moveTo>
                    <a:lnTo>
                      <a:pt x="277" y="837"/>
                    </a:lnTo>
                    <a:lnTo>
                      <a:pt x="259" y="817"/>
                    </a:lnTo>
                    <a:lnTo>
                      <a:pt x="191" y="728"/>
                    </a:lnTo>
                    <a:lnTo>
                      <a:pt x="114" y="584"/>
                    </a:lnTo>
                    <a:lnTo>
                      <a:pt x="99" y="540"/>
                    </a:lnTo>
                    <a:lnTo>
                      <a:pt x="85" y="496"/>
                    </a:lnTo>
                    <a:lnTo>
                      <a:pt x="61" y="402"/>
                    </a:lnTo>
                    <a:lnTo>
                      <a:pt x="22" y="212"/>
                    </a:lnTo>
                    <a:lnTo>
                      <a:pt x="1" y="38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0" y="71"/>
                    </a:lnTo>
                    <a:lnTo>
                      <a:pt x="56" y="309"/>
                    </a:lnTo>
                    <a:lnTo>
                      <a:pt x="130" y="562"/>
                    </a:lnTo>
                    <a:lnTo>
                      <a:pt x="154" y="609"/>
                    </a:lnTo>
                    <a:lnTo>
                      <a:pt x="156" y="614"/>
                    </a:lnTo>
                    <a:lnTo>
                      <a:pt x="175" y="649"/>
                    </a:lnTo>
                    <a:lnTo>
                      <a:pt x="249" y="761"/>
                    </a:lnTo>
                    <a:lnTo>
                      <a:pt x="293" y="810"/>
                    </a:lnTo>
                    <a:lnTo>
                      <a:pt x="313" y="826"/>
                    </a:lnTo>
                    <a:lnTo>
                      <a:pt x="332" y="834"/>
                    </a:lnTo>
                    <a:lnTo>
                      <a:pt x="341" y="834"/>
                    </a:lnTo>
                    <a:lnTo>
                      <a:pt x="348" y="832"/>
                    </a:lnTo>
                    <a:lnTo>
                      <a:pt x="349" y="832"/>
                    </a:lnTo>
                    <a:lnTo>
                      <a:pt x="348" y="833"/>
                    </a:lnTo>
                    <a:lnTo>
                      <a:pt x="340" y="837"/>
                    </a:lnTo>
                    <a:lnTo>
                      <a:pt x="312" y="846"/>
                    </a:lnTo>
                    <a:lnTo>
                      <a:pt x="297" y="848"/>
                    </a:lnTo>
                    <a:lnTo>
                      <a:pt x="290" y="846"/>
                    </a:lnTo>
                    <a:lnTo>
                      <a:pt x="284" y="844"/>
                    </a:lnTo>
                    <a:lnTo>
                      <a:pt x="280" y="838"/>
                    </a:lnTo>
                    <a:lnTo>
                      <a:pt x="280" y="838"/>
                    </a:lnTo>
                    <a:lnTo>
                      <a:pt x="279" y="838"/>
                    </a:lnTo>
                    <a:lnTo>
                      <a:pt x="280" y="838"/>
                    </a:lnTo>
                    <a:lnTo>
                      <a:pt x="279" y="838"/>
                    </a:lnTo>
                    <a:lnTo>
                      <a:pt x="280" y="838"/>
                    </a:lnTo>
                  </a:path>
                </a:pathLst>
              </a:custGeom>
              <a:noFill/>
              <a:ln w="9525">
                <a:solidFill>
                  <a:srgbClr val="00A69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1" name="Freeform 511"/>
              <p:cNvSpPr>
                <a:spLocks/>
              </p:cNvSpPr>
              <p:nvPr/>
            </p:nvSpPr>
            <p:spPr bwMode="auto">
              <a:xfrm>
                <a:off x="4578" y="2734"/>
                <a:ext cx="114" cy="180"/>
              </a:xfrm>
              <a:custGeom>
                <a:avLst/>
                <a:gdLst/>
                <a:ahLst/>
                <a:cxnLst>
                  <a:cxn ang="0">
                    <a:pos x="298" y="526"/>
                  </a:cxn>
                  <a:cxn ang="0">
                    <a:pos x="294" y="524"/>
                  </a:cxn>
                  <a:cxn ang="0">
                    <a:pos x="265" y="502"/>
                  </a:cxn>
                  <a:cxn ang="0">
                    <a:pos x="155" y="372"/>
                  </a:cxn>
                  <a:cxn ang="0">
                    <a:pos x="26" y="97"/>
                  </a:cxn>
                  <a:cxn ang="0">
                    <a:pos x="0" y="0"/>
                  </a:cxn>
                  <a:cxn ang="0">
                    <a:pos x="2" y="8"/>
                  </a:cxn>
                  <a:cxn ang="0">
                    <a:pos x="21" y="57"/>
                  </a:cxn>
                  <a:cxn ang="0">
                    <a:pos x="103" y="236"/>
                  </a:cxn>
                  <a:cxn ang="0">
                    <a:pos x="211" y="414"/>
                  </a:cxn>
                  <a:cxn ang="0">
                    <a:pos x="239" y="442"/>
                  </a:cxn>
                  <a:cxn ang="0">
                    <a:pos x="264" y="465"/>
                  </a:cxn>
                  <a:cxn ang="0">
                    <a:pos x="304" y="499"/>
                  </a:cxn>
                  <a:cxn ang="0">
                    <a:pos x="330" y="523"/>
                  </a:cxn>
                  <a:cxn ang="0">
                    <a:pos x="337" y="530"/>
                  </a:cxn>
                  <a:cxn ang="0">
                    <a:pos x="341" y="535"/>
                  </a:cxn>
                  <a:cxn ang="0">
                    <a:pos x="341" y="536"/>
                  </a:cxn>
                  <a:cxn ang="0">
                    <a:pos x="341" y="538"/>
                  </a:cxn>
                  <a:cxn ang="0">
                    <a:pos x="340" y="539"/>
                  </a:cxn>
                  <a:cxn ang="0">
                    <a:pos x="338" y="539"/>
                  </a:cxn>
                  <a:cxn ang="0">
                    <a:pos x="337" y="539"/>
                  </a:cxn>
                  <a:cxn ang="0">
                    <a:pos x="334" y="539"/>
                  </a:cxn>
                  <a:cxn ang="0">
                    <a:pos x="325" y="536"/>
                  </a:cxn>
                  <a:cxn ang="0">
                    <a:pos x="310" y="531"/>
                  </a:cxn>
                  <a:cxn ang="0">
                    <a:pos x="298" y="526"/>
                  </a:cxn>
                  <a:cxn ang="0">
                    <a:pos x="297" y="526"/>
                  </a:cxn>
                  <a:cxn ang="0">
                    <a:pos x="298" y="526"/>
                  </a:cxn>
                  <a:cxn ang="0">
                    <a:pos x="297" y="526"/>
                  </a:cxn>
                  <a:cxn ang="0">
                    <a:pos x="298" y="526"/>
                  </a:cxn>
                  <a:cxn ang="0">
                    <a:pos x="298" y="526"/>
                  </a:cxn>
                </a:cxnLst>
                <a:rect l="0" t="0" r="r" b="b"/>
                <a:pathLst>
                  <a:path w="341" h="539">
                    <a:moveTo>
                      <a:pt x="298" y="526"/>
                    </a:moveTo>
                    <a:lnTo>
                      <a:pt x="294" y="524"/>
                    </a:lnTo>
                    <a:lnTo>
                      <a:pt x="265" y="502"/>
                    </a:lnTo>
                    <a:lnTo>
                      <a:pt x="155" y="372"/>
                    </a:lnTo>
                    <a:lnTo>
                      <a:pt x="26" y="97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21" y="57"/>
                    </a:lnTo>
                    <a:lnTo>
                      <a:pt x="103" y="236"/>
                    </a:lnTo>
                    <a:lnTo>
                      <a:pt x="211" y="414"/>
                    </a:lnTo>
                    <a:lnTo>
                      <a:pt x="239" y="442"/>
                    </a:lnTo>
                    <a:lnTo>
                      <a:pt x="264" y="465"/>
                    </a:lnTo>
                    <a:lnTo>
                      <a:pt x="304" y="499"/>
                    </a:lnTo>
                    <a:lnTo>
                      <a:pt x="330" y="523"/>
                    </a:lnTo>
                    <a:lnTo>
                      <a:pt x="337" y="530"/>
                    </a:lnTo>
                    <a:lnTo>
                      <a:pt x="341" y="535"/>
                    </a:lnTo>
                    <a:lnTo>
                      <a:pt x="341" y="536"/>
                    </a:lnTo>
                    <a:lnTo>
                      <a:pt x="341" y="538"/>
                    </a:lnTo>
                    <a:lnTo>
                      <a:pt x="340" y="539"/>
                    </a:lnTo>
                    <a:lnTo>
                      <a:pt x="338" y="539"/>
                    </a:lnTo>
                    <a:lnTo>
                      <a:pt x="337" y="539"/>
                    </a:lnTo>
                    <a:lnTo>
                      <a:pt x="334" y="539"/>
                    </a:lnTo>
                    <a:lnTo>
                      <a:pt x="325" y="536"/>
                    </a:lnTo>
                    <a:lnTo>
                      <a:pt x="310" y="531"/>
                    </a:lnTo>
                    <a:lnTo>
                      <a:pt x="298" y="526"/>
                    </a:lnTo>
                    <a:lnTo>
                      <a:pt x="297" y="526"/>
                    </a:lnTo>
                    <a:lnTo>
                      <a:pt x="298" y="526"/>
                    </a:lnTo>
                    <a:lnTo>
                      <a:pt x="297" y="526"/>
                    </a:lnTo>
                    <a:lnTo>
                      <a:pt x="298" y="526"/>
                    </a:lnTo>
                    <a:lnTo>
                      <a:pt x="298" y="526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2" name="Freeform 512"/>
              <p:cNvSpPr>
                <a:spLocks/>
              </p:cNvSpPr>
              <p:nvPr/>
            </p:nvSpPr>
            <p:spPr bwMode="auto">
              <a:xfrm>
                <a:off x="4578" y="2734"/>
                <a:ext cx="114" cy="180"/>
              </a:xfrm>
              <a:custGeom>
                <a:avLst/>
                <a:gdLst/>
                <a:ahLst/>
                <a:cxnLst>
                  <a:cxn ang="0">
                    <a:pos x="298" y="526"/>
                  </a:cxn>
                  <a:cxn ang="0">
                    <a:pos x="294" y="524"/>
                  </a:cxn>
                  <a:cxn ang="0">
                    <a:pos x="265" y="502"/>
                  </a:cxn>
                  <a:cxn ang="0">
                    <a:pos x="155" y="372"/>
                  </a:cxn>
                  <a:cxn ang="0">
                    <a:pos x="26" y="97"/>
                  </a:cxn>
                  <a:cxn ang="0">
                    <a:pos x="0" y="0"/>
                  </a:cxn>
                  <a:cxn ang="0">
                    <a:pos x="2" y="8"/>
                  </a:cxn>
                  <a:cxn ang="0">
                    <a:pos x="21" y="57"/>
                  </a:cxn>
                  <a:cxn ang="0">
                    <a:pos x="103" y="236"/>
                  </a:cxn>
                  <a:cxn ang="0">
                    <a:pos x="211" y="414"/>
                  </a:cxn>
                  <a:cxn ang="0">
                    <a:pos x="239" y="442"/>
                  </a:cxn>
                  <a:cxn ang="0">
                    <a:pos x="264" y="465"/>
                  </a:cxn>
                  <a:cxn ang="0">
                    <a:pos x="304" y="499"/>
                  </a:cxn>
                  <a:cxn ang="0">
                    <a:pos x="330" y="523"/>
                  </a:cxn>
                  <a:cxn ang="0">
                    <a:pos x="337" y="530"/>
                  </a:cxn>
                  <a:cxn ang="0">
                    <a:pos x="341" y="535"/>
                  </a:cxn>
                  <a:cxn ang="0">
                    <a:pos x="341" y="536"/>
                  </a:cxn>
                  <a:cxn ang="0">
                    <a:pos x="341" y="538"/>
                  </a:cxn>
                  <a:cxn ang="0">
                    <a:pos x="340" y="539"/>
                  </a:cxn>
                  <a:cxn ang="0">
                    <a:pos x="338" y="539"/>
                  </a:cxn>
                  <a:cxn ang="0">
                    <a:pos x="337" y="539"/>
                  </a:cxn>
                  <a:cxn ang="0">
                    <a:pos x="334" y="539"/>
                  </a:cxn>
                  <a:cxn ang="0">
                    <a:pos x="325" y="536"/>
                  </a:cxn>
                  <a:cxn ang="0">
                    <a:pos x="310" y="531"/>
                  </a:cxn>
                  <a:cxn ang="0">
                    <a:pos x="298" y="526"/>
                  </a:cxn>
                  <a:cxn ang="0">
                    <a:pos x="297" y="526"/>
                  </a:cxn>
                  <a:cxn ang="0">
                    <a:pos x="298" y="526"/>
                  </a:cxn>
                  <a:cxn ang="0">
                    <a:pos x="297" y="526"/>
                  </a:cxn>
                  <a:cxn ang="0">
                    <a:pos x="298" y="526"/>
                  </a:cxn>
                </a:cxnLst>
                <a:rect l="0" t="0" r="r" b="b"/>
                <a:pathLst>
                  <a:path w="341" h="539">
                    <a:moveTo>
                      <a:pt x="298" y="526"/>
                    </a:moveTo>
                    <a:lnTo>
                      <a:pt x="294" y="524"/>
                    </a:lnTo>
                    <a:lnTo>
                      <a:pt x="265" y="502"/>
                    </a:lnTo>
                    <a:lnTo>
                      <a:pt x="155" y="372"/>
                    </a:lnTo>
                    <a:lnTo>
                      <a:pt x="26" y="97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21" y="57"/>
                    </a:lnTo>
                    <a:lnTo>
                      <a:pt x="103" y="236"/>
                    </a:lnTo>
                    <a:lnTo>
                      <a:pt x="211" y="414"/>
                    </a:lnTo>
                    <a:lnTo>
                      <a:pt x="239" y="442"/>
                    </a:lnTo>
                    <a:lnTo>
                      <a:pt x="264" y="465"/>
                    </a:lnTo>
                    <a:lnTo>
                      <a:pt x="304" y="499"/>
                    </a:lnTo>
                    <a:lnTo>
                      <a:pt x="330" y="523"/>
                    </a:lnTo>
                    <a:lnTo>
                      <a:pt x="337" y="530"/>
                    </a:lnTo>
                    <a:lnTo>
                      <a:pt x="341" y="535"/>
                    </a:lnTo>
                    <a:lnTo>
                      <a:pt x="341" y="536"/>
                    </a:lnTo>
                    <a:lnTo>
                      <a:pt x="341" y="538"/>
                    </a:lnTo>
                    <a:lnTo>
                      <a:pt x="340" y="539"/>
                    </a:lnTo>
                    <a:lnTo>
                      <a:pt x="338" y="539"/>
                    </a:lnTo>
                    <a:lnTo>
                      <a:pt x="337" y="539"/>
                    </a:lnTo>
                    <a:lnTo>
                      <a:pt x="334" y="539"/>
                    </a:lnTo>
                    <a:lnTo>
                      <a:pt x="325" y="536"/>
                    </a:lnTo>
                    <a:lnTo>
                      <a:pt x="310" y="531"/>
                    </a:lnTo>
                    <a:lnTo>
                      <a:pt x="298" y="526"/>
                    </a:lnTo>
                    <a:lnTo>
                      <a:pt x="297" y="526"/>
                    </a:lnTo>
                    <a:lnTo>
                      <a:pt x="298" y="526"/>
                    </a:lnTo>
                    <a:lnTo>
                      <a:pt x="297" y="526"/>
                    </a:lnTo>
                    <a:lnTo>
                      <a:pt x="298" y="526"/>
                    </a:lnTo>
                  </a:path>
                </a:pathLst>
              </a:custGeom>
              <a:noFill/>
              <a:ln w="9525">
                <a:solidFill>
                  <a:srgbClr val="29C2A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3" name="Freeform 513"/>
              <p:cNvSpPr>
                <a:spLocks/>
              </p:cNvSpPr>
              <p:nvPr/>
            </p:nvSpPr>
            <p:spPr bwMode="auto">
              <a:xfrm>
                <a:off x="4576" y="2440"/>
                <a:ext cx="1" cy="20"/>
              </a:xfrm>
              <a:custGeom>
                <a:avLst/>
                <a:gdLst/>
                <a:ahLst/>
                <a:cxnLst>
                  <a:cxn ang="0">
                    <a:pos x="2" y="60"/>
                  </a:cxn>
                  <a:cxn ang="0">
                    <a:pos x="0" y="56"/>
                  </a:cxn>
                  <a:cxn ang="0">
                    <a:pos x="0" y="37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2" h="60">
                    <a:moveTo>
                      <a:pt x="2" y="60"/>
                    </a:moveTo>
                    <a:lnTo>
                      <a:pt x="0" y="56"/>
                    </a:lnTo>
                    <a:lnTo>
                      <a:pt x="0" y="37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1AAB9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4" name="Freeform 514"/>
              <p:cNvSpPr>
                <a:spLocks/>
              </p:cNvSpPr>
              <p:nvPr/>
            </p:nvSpPr>
            <p:spPr bwMode="auto">
              <a:xfrm>
                <a:off x="4577" y="2368"/>
                <a:ext cx="13" cy="72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0" y="200"/>
                  </a:cxn>
                  <a:cxn ang="0">
                    <a:pos x="1" y="164"/>
                  </a:cxn>
                  <a:cxn ang="0">
                    <a:pos x="10" y="86"/>
                  </a:cxn>
                  <a:cxn ang="0">
                    <a:pos x="32" y="15"/>
                  </a:cxn>
                  <a:cxn ang="0">
                    <a:pos x="40" y="0"/>
                  </a:cxn>
                </a:cxnLst>
                <a:rect l="0" t="0" r="r" b="b"/>
                <a:pathLst>
                  <a:path w="40" h="216">
                    <a:moveTo>
                      <a:pt x="0" y="216"/>
                    </a:moveTo>
                    <a:lnTo>
                      <a:pt x="0" y="200"/>
                    </a:lnTo>
                    <a:lnTo>
                      <a:pt x="1" y="164"/>
                    </a:lnTo>
                    <a:lnTo>
                      <a:pt x="10" y="86"/>
                    </a:lnTo>
                    <a:lnTo>
                      <a:pt x="32" y="15"/>
                    </a:lnTo>
                    <a:lnTo>
                      <a:pt x="40" y="0"/>
                    </a:lnTo>
                  </a:path>
                </a:pathLst>
              </a:custGeom>
              <a:noFill/>
              <a:ln w="12700">
                <a:solidFill>
                  <a:srgbClr val="59EBD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5" name="Freeform 515"/>
              <p:cNvSpPr>
                <a:spLocks/>
              </p:cNvSpPr>
              <p:nvPr/>
            </p:nvSpPr>
            <p:spPr bwMode="auto">
              <a:xfrm>
                <a:off x="4565" y="2448"/>
                <a:ext cx="1" cy="43"/>
              </a:xfrm>
              <a:custGeom>
                <a:avLst/>
                <a:gdLst/>
                <a:ahLst/>
                <a:cxnLst>
                  <a:cxn ang="0">
                    <a:pos x="1" y="128"/>
                  </a:cxn>
                  <a:cxn ang="0">
                    <a:pos x="0" y="119"/>
                  </a:cxn>
                  <a:cxn ang="0">
                    <a:pos x="0" y="81"/>
                  </a:cxn>
                  <a:cxn ang="0">
                    <a:pos x="0" y="18"/>
                  </a:cxn>
                  <a:cxn ang="0">
                    <a:pos x="1" y="0"/>
                  </a:cxn>
                </a:cxnLst>
                <a:rect l="0" t="0" r="r" b="b"/>
                <a:pathLst>
                  <a:path w="1" h="128">
                    <a:moveTo>
                      <a:pt x="1" y="128"/>
                    </a:moveTo>
                    <a:lnTo>
                      <a:pt x="0" y="119"/>
                    </a:lnTo>
                    <a:lnTo>
                      <a:pt x="0" y="81"/>
                    </a:lnTo>
                    <a:lnTo>
                      <a:pt x="0" y="18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1AAB9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6" name="Freeform 516"/>
              <p:cNvSpPr>
                <a:spLocks/>
              </p:cNvSpPr>
              <p:nvPr/>
            </p:nvSpPr>
            <p:spPr bwMode="auto">
              <a:xfrm>
                <a:off x="4565" y="2373"/>
                <a:ext cx="10" cy="75"/>
              </a:xfrm>
              <a:custGeom>
                <a:avLst/>
                <a:gdLst/>
                <a:ahLst/>
                <a:cxnLst>
                  <a:cxn ang="0">
                    <a:pos x="0" y="225"/>
                  </a:cxn>
                  <a:cxn ang="0">
                    <a:pos x="0" y="207"/>
                  </a:cxn>
                  <a:cxn ang="0">
                    <a:pos x="3" y="172"/>
                  </a:cxn>
                  <a:cxn ang="0">
                    <a:pos x="10" y="96"/>
                  </a:cxn>
                  <a:cxn ang="0">
                    <a:pos x="23" y="19"/>
                  </a:cxn>
                  <a:cxn ang="0">
                    <a:pos x="28" y="0"/>
                  </a:cxn>
                </a:cxnLst>
                <a:rect l="0" t="0" r="r" b="b"/>
                <a:pathLst>
                  <a:path w="28" h="225">
                    <a:moveTo>
                      <a:pt x="0" y="225"/>
                    </a:moveTo>
                    <a:lnTo>
                      <a:pt x="0" y="207"/>
                    </a:lnTo>
                    <a:lnTo>
                      <a:pt x="3" y="172"/>
                    </a:lnTo>
                    <a:lnTo>
                      <a:pt x="10" y="96"/>
                    </a:lnTo>
                    <a:lnTo>
                      <a:pt x="23" y="19"/>
                    </a:lnTo>
                    <a:lnTo>
                      <a:pt x="28" y="0"/>
                    </a:lnTo>
                  </a:path>
                </a:pathLst>
              </a:custGeom>
              <a:noFill/>
              <a:ln w="12700">
                <a:solidFill>
                  <a:srgbClr val="59EBD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7" name="Freeform 517"/>
              <p:cNvSpPr>
                <a:spLocks/>
              </p:cNvSpPr>
              <p:nvPr/>
            </p:nvSpPr>
            <p:spPr bwMode="auto">
              <a:xfrm>
                <a:off x="4563" y="2481"/>
                <a:ext cx="263" cy="38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10"/>
                  </a:cxn>
                  <a:cxn ang="0">
                    <a:pos x="10" y="83"/>
                  </a:cxn>
                  <a:cxn ang="0">
                    <a:pos x="33" y="353"/>
                  </a:cxn>
                  <a:cxn ang="0">
                    <a:pos x="73" y="621"/>
                  </a:cxn>
                  <a:cxn ang="0">
                    <a:pos x="87" y="663"/>
                  </a:cxn>
                  <a:cxn ang="0">
                    <a:pos x="100" y="702"/>
                  </a:cxn>
                  <a:cxn ang="0">
                    <a:pos x="128" y="780"/>
                  </a:cxn>
                  <a:cxn ang="0">
                    <a:pos x="204" y="937"/>
                  </a:cxn>
                  <a:cxn ang="0">
                    <a:pos x="338" y="1061"/>
                  </a:cxn>
                  <a:cxn ang="0">
                    <a:pos x="387" y="1083"/>
                  </a:cxn>
                  <a:cxn ang="0">
                    <a:pos x="390" y="1084"/>
                  </a:cxn>
                  <a:cxn ang="0">
                    <a:pos x="415" y="1093"/>
                  </a:cxn>
                  <a:cxn ang="0">
                    <a:pos x="513" y="1116"/>
                  </a:cxn>
                  <a:cxn ang="0">
                    <a:pos x="631" y="1114"/>
                  </a:cxn>
                  <a:cxn ang="0">
                    <a:pos x="658" y="1105"/>
                  </a:cxn>
                  <a:cxn ang="0">
                    <a:pos x="681" y="1096"/>
                  </a:cxn>
                  <a:cxn ang="0">
                    <a:pos x="719" y="1077"/>
                  </a:cxn>
                  <a:cxn ang="0">
                    <a:pos x="768" y="1053"/>
                  </a:cxn>
                  <a:cxn ang="0">
                    <a:pos x="787" y="1043"/>
                  </a:cxn>
                  <a:cxn ang="0">
                    <a:pos x="788" y="1042"/>
                  </a:cxn>
                  <a:cxn ang="0">
                    <a:pos x="785" y="1044"/>
                  </a:cxn>
                  <a:cxn ang="0">
                    <a:pos x="775" y="1056"/>
                  </a:cxn>
                  <a:cxn ang="0">
                    <a:pos x="723" y="1101"/>
                  </a:cxn>
                  <a:cxn ang="0">
                    <a:pos x="635" y="1141"/>
                  </a:cxn>
                  <a:cxn ang="0">
                    <a:pos x="609" y="1145"/>
                  </a:cxn>
                  <a:cxn ang="0">
                    <a:pos x="580" y="1149"/>
                  </a:cxn>
                  <a:cxn ang="0">
                    <a:pos x="516" y="1149"/>
                  </a:cxn>
                  <a:cxn ang="0">
                    <a:pos x="379" y="1117"/>
                  </a:cxn>
                  <a:cxn ang="0">
                    <a:pos x="249" y="1019"/>
                  </a:cxn>
                  <a:cxn ang="0">
                    <a:pos x="221" y="979"/>
                  </a:cxn>
                  <a:cxn ang="0">
                    <a:pos x="193" y="938"/>
                  </a:cxn>
                  <a:cxn ang="0">
                    <a:pos x="146" y="852"/>
                  </a:cxn>
                  <a:cxn ang="0">
                    <a:pos x="69" y="657"/>
                  </a:cxn>
                  <a:cxn ang="0">
                    <a:pos x="18" y="401"/>
                  </a:cxn>
                  <a:cxn ang="0">
                    <a:pos x="10" y="324"/>
                  </a:cxn>
                  <a:cxn ang="0">
                    <a:pos x="9" y="317"/>
                  </a:cxn>
                  <a:cxn ang="0">
                    <a:pos x="6" y="271"/>
                  </a:cxn>
                  <a:cxn ang="0">
                    <a:pos x="1" y="111"/>
                  </a:cxn>
                  <a:cxn ang="0">
                    <a:pos x="0" y="40"/>
                  </a:cxn>
                  <a:cxn ang="0">
                    <a:pos x="2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788" h="1149">
                    <a:moveTo>
                      <a:pt x="6" y="0"/>
                    </a:moveTo>
                    <a:lnTo>
                      <a:pt x="6" y="10"/>
                    </a:lnTo>
                    <a:lnTo>
                      <a:pt x="10" y="83"/>
                    </a:lnTo>
                    <a:lnTo>
                      <a:pt x="33" y="353"/>
                    </a:lnTo>
                    <a:lnTo>
                      <a:pt x="73" y="621"/>
                    </a:lnTo>
                    <a:lnTo>
                      <a:pt x="87" y="663"/>
                    </a:lnTo>
                    <a:lnTo>
                      <a:pt x="100" y="702"/>
                    </a:lnTo>
                    <a:lnTo>
                      <a:pt x="128" y="780"/>
                    </a:lnTo>
                    <a:lnTo>
                      <a:pt x="204" y="937"/>
                    </a:lnTo>
                    <a:lnTo>
                      <a:pt x="338" y="1061"/>
                    </a:lnTo>
                    <a:lnTo>
                      <a:pt x="387" y="1083"/>
                    </a:lnTo>
                    <a:lnTo>
                      <a:pt x="390" y="1084"/>
                    </a:lnTo>
                    <a:lnTo>
                      <a:pt x="415" y="1093"/>
                    </a:lnTo>
                    <a:lnTo>
                      <a:pt x="513" y="1116"/>
                    </a:lnTo>
                    <a:lnTo>
                      <a:pt x="631" y="1114"/>
                    </a:lnTo>
                    <a:lnTo>
                      <a:pt x="658" y="1105"/>
                    </a:lnTo>
                    <a:lnTo>
                      <a:pt x="681" y="1096"/>
                    </a:lnTo>
                    <a:lnTo>
                      <a:pt x="719" y="1077"/>
                    </a:lnTo>
                    <a:lnTo>
                      <a:pt x="768" y="1053"/>
                    </a:lnTo>
                    <a:lnTo>
                      <a:pt x="787" y="1043"/>
                    </a:lnTo>
                    <a:lnTo>
                      <a:pt x="788" y="1042"/>
                    </a:lnTo>
                    <a:lnTo>
                      <a:pt x="785" y="1044"/>
                    </a:lnTo>
                    <a:lnTo>
                      <a:pt x="775" y="1056"/>
                    </a:lnTo>
                    <a:lnTo>
                      <a:pt x="723" y="1101"/>
                    </a:lnTo>
                    <a:lnTo>
                      <a:pt x="635" y="1141"/>
                    </a:lnTo>
                    <a:lnTo>
                      <a:pt x="609" y="1145"/>
                    </a:lnTo>
                    <a:lnTo>
                      <a:pt x="580" y="1149"/>
                    </a:lnTo>
                    <a:lnTo>
                      <a:pt x="516" y="1149"/>
                    </a:lnTo>
                    <a:lnTo>
                      <a:pt x="379" y="1117"/>
                    </a:lnTo>
                    <a:lnTo>
                      <a:pt x="249" y="1019"/>
                    </a:lnTo>
                    <a:lnTo>
                      <a:pt x="221" y="979"/>
                    </a:lnTo>
                    <a:lnTo>
                      <a:pt x="193" y="938"/>
                    </a:lnTo>
                    <a:lnTo>
                      <a:pt x="146" y="852"/>
                    </a:lnTo>
                    <a:lnTo>
                      <a:pt x="69" y="657"/>
                    </a:lnTo>
                    <a:lnTo>
                      <a:pt x="18" y="401"/>
                    </a:lnTo>
                    <a:lnTo>
                      <a:pt x="10" y="324"/>
                    </a:lnTo>
                    <a:lnTo>
                      <a:pt x="9" y="317"/>
                    </a:lnTo>
                    <a:lnTo>
                      <a:pt x="6" y="271"/>
                    </a:lnTo>
                    <a:lnTo>
                      <a:pt x="1" y="111"/>
                    </a:lnTo>
                    <a:lnTo>
                      <a:pt x="0" y="40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8" name="Freeform 518"/>
              <p:cNvSpPr>
                <a:spLocks/>
              </p:cNvSpPr>
              <p:nvPr/>
            </p:nvSpPr>
            <p:spPr bwMode="auto">
              <a:xfrm>
                <a:off x="4563" y="2481"/>
                <a:ext cx="263" cy="38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10"/>
                  </a:cxn>
                  <a:cxn ang="0">
                    <a:pos x="10" y="83"/>
                  </a:cxn>
                  <a:cxn ang="0">
                    <a:pos x="33" y="353"/>
                  </a:cxn>
                  <a:cxn ang="0">
                    <a:pos x="73" y="621"/>
                  </a:cxn>
                  <a:cxn ang="0">
                    <a:pos x="87" y="663"/>
                  </a:cxn>
                  <a:cxn ang="0">
                    <a:pos x="100" y="702"/>
                  </a:cxn>
                  <a:cxn ang="0">
                    <a:pos x="128" y="780"/>
                  </a:cxn>
                  <a:cxn ang="0">
                    <a:pos x="204" y="937"/>
                  </a:cxn>
                  <a:cxn ang="0">
                    <a:pos x="338" y="1061"/>
                  </a:cxn>
                  <a:cxn ang="0">
                    <a:pos x="387" y="1083"/>
                  </a:cxn>
                  <a:cxn ang="0">
                    <a:pos x="390" y="1084"/>
                  </a:cxn>
                  <a:cxn ang="0">
                    <a:pos x="415" y="1093"/>
                  </a:cxn>
                  <a:cxn ang="0">
                    <a:pos x="513" y="1116"/>
                  </a:cxn>
                  <a:cxn ang="0">
                    <a:pos x="631" y="1114"/>
                  </a:cxn>
                  <a:cxn ang="0">
                    <a:pos x="658" y="1105"/>
                  </a:cxn>
                  <a:cxn ang="0">
                    <a:pos x="681" y="1096"/>
                  </a:cxn>
                  <a:cxn ang="0">
                    <a:pos x="719" y="1077"/>
                  </a:cxn>
                  <a:cxn ang="0">
                    <a:pos x="768" y="1053"/>
                  </a:cxn>
                  <a:cxn ang="0">
                    <a:pos x="787" y="1043"/>
                  </a:cxn>
                  <a:cxn ang="0">
                    <a:pos x="788" y="1042"/>
                  </a:cxn>
                  <a:cxn ang="0">
                    <a:pos x="785" y="1044"/>
                  </a:cxn>
                  <a:cxn ang="0">
                    <a:pos x="775" y="1056"/>
                  </a:cxn>
                  <a:cxn ang="0">
                    <a:pos x="723" y="1101"/>
                  </a:cxn>
                  <a:cxn ang="0">
                    <a:pos x="635" y="1141"/>
                  </a:cxn>
                  <a:cxn ang="0">
                    <a:pos x="609" y="1145"/>
                  </a:cxn>
                  <a:cxn ang="0">
                    <a:pos x="580" y="1149"/>
                  </a:cxn>
                  <a:cxn ang="0">
                    <a:pos x="516" y="1149"/>
                  </a:cxn>
                  <a:cxn ang="0">
                    <a:pos x="379" y="1117"/>
                  </a:cxn>
                  <a:cxn ang="0">
                    <a:pos x="249" y="1019"/>
                  </a:cxn>
                  <a:cxn ang="0">
                    <a:pos x="221" y="979"/>
                  </a:cxn>
                  <a:cxn ang="0">
                    <a:pos x="193" y="938"/>
                  </a:cxn>
                  <a:cxn ang="0">
                    <a:pos x="146" y="852"/>
                  </a:cxn>
                  <a:cxn ang="0">
                    <a:pos x="69" y="657"/>
                  </a:cxn>
                  <a:cxn ang="0">
                    <a:pos x="18" y="401"/>
                  </a:cxn>
                  <a:cxn ang="0">
                    <a:pos x="10" y="324"/>
                  </a:cxn>
                  <a:cxn ang="0">
                    <a:pos x="9" y="317"/>
                  </a:cxn>
                  <a:cxn ang="0">
                    <a:pos x="6" y="271"/>
                  </a:cxn>
                  <a:cxn ang="0">
                    <a:pos x="1" y="111"/>
                  </a:cxn>
                  <a:cxn ang="0">
                    <a:pos x="0" y="40"/>
                  </a:cxn>
                  <a:cxn ang="0">
                    <a:pos x="2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88" h="1149">
                    <a:moveTo>
                      <a:pt x="6" y="0"/>
                    </a:moveTo>
                    <a:lnTo>
                      <a:pt x="6" y="10"/>
                    </a:lnTo>
                    <a:lnTo>
                      <a:pt x="10" y="83"/>
                    </a:lnTo>
                    <a:lnTo>
                      <a:pt x="33" y="353"/>
                    </a:lnTo>
                    <a:lnTo>
                      <a:pt x="73" y="621"/>
                    </a:lnTo>
                    <a:lnTo>
                      <a:pt x="87" y="663"/>
                    </a:lnTo>
                    <a:lnTo>
                      <a:pt x="100" y="702"/>
                    </a:lnTo>
                    <a:lnTo>
                      <a:pt x="128" y="780"/>
                    </a:lnTo>
                    <a:lnTo>
                      <a:pt x="204" y="937"/>
                    </a:lnTo>
                    <a:lnTo>
                      <a:pt x="338" y="1061"/>
                    </a:lnTo>
                    <a:lnTo>
                      <a:pt x="387" y="1083"/>
                    </a:lnTo>
                    <a:lnTo>
                      <a:pt x="390" y="1084"/>
                    </a:lnTo>
                    <a:lnTo>
                      <a:pt x="415" y="1093"/>
                    </a:lnTo>
                    <a:lnTo>
                      <a:pt x="513" y="1116"/>
                    </a:lnTo>
                    <a:lnTo>
                      <a:pt x="631" y="1114"/>
                    </a:lnTo>
                    <a:lnTo>
                      <a:pt x="658" y="1105"/>
                    </a:lnTo>
                    <a:lnTo>
                      <a:pt x="681" y="1096"/>
                    </a:lnTo>
                    <a:lnTo>
                      <a:pt x="719" y="1077"/>
                    </a:lnTo>
                    <a:lnTo>
                      <a:pt x="768" y="1053"/>
                    </a:lnTo>
                    <a:lnTo>
                      <a:pt x="787" y="1043"/>
                    </a:lnTo>
                    <a:lnTo>
                      <a:pt x="788" y="1042"/>
                    </a:lnTo>
                    <a:lnTo>
                      <a:pt x="785" y="1044"/>
                    </a:lnTo>
                    <a:lnTo>
                      <a:pt x="775" y="1056"/>
                    </a:lnTo>
                    <a:lnTo>
                      <a:pt x="723" y="1101"/>
                    </a:lnTo>
                    <a:lnTo>
                      <a:pt x="635" y="1141"/>
                    </a:lnTo>
                    <a:lnTo>
                      <a:pt x="609" y="1145"/>
                    </a:lnTo>
                    <a:lnTo>
                      <a:pt x="580" y="1149"/>
                    </a:lnTo>
                    <a:lnTo>
                      <a:pt x="516" y="1149"/>
                    </a:lnTo>
                    <a:lnTo>
                      <a:pt x="379" y="1117"/>
                    </a:lnTo>
                    <a:lnTo>
                      <a:pt x="249" y="1019"/>
                    </a:lnTo>
                    <a:lnTo>
                      <a:pt x="221" y="979"/>
                    </a:lnTo>
                    <a:lnTo>
                      <a:pt x="193" y="938"/>
                    </a:lnTo>
                    <a:lnTo>
                      <a:pt x="146" y="852"/>
                    </a:lnTo>
                    <a:lnTo>
                      <a:pt x="69" y="657"/>
                    </a:lnTo>
                    <a:lnTo>
                      <a:pt x="18" y="401"/>
                    </a:lnTo>
                    <a:lnTo>
                      <a:pt x="10" y="324"/>
                    </a:lnTo>
                    <a:lnTo>
                      <a:pt x="9" y="317"/>
                    </a:lnTo>
                    <a:lnTo>
                      <a:pt x="6" y="271"/>
                    </a:lnTo>
                    <a:lnTo>
                      <a:pt x="1" y="111"/>
                    </a:lnTo>
                    <a:lnTo>
                      <a:pt x="0" y="40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A69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9" name="Freeform 519"/>
              <p:cNvSpPr>
                <a:spLocks/>
              </p:cNvSpPr>
              <p:nvPr/>
            </p:nvSpPr>
            <p:spPr bwMode="auto">
              <a:xfrm>
                <a:off x="4575" y="2459"/>
                <a:ext cx="75" cy="333"/>
              </a:xfrm>
              <a:custGeom>
                <a:avLst/>
                <a:gdLst/>
                <a:ahLst/>
                <a:cxnLst>
                  <a:cxn ang="0">
                    <a:pos x="226" y="999"/>
                  </a:cxn>
                  <a:cxn ang="0">
                    <a:pos x="222" y="996"/>
                  </a:cxn>
                  <a:cxn ang="0">
                    <a:pos x="201" y="964"/>
                  </a:cxn>
                  <a:cxn ang="0">
                    <a:pos x="125" y="822"/>
                  </a:cxn>
                  <a:cxn ang="0">
                    <a:pos x="55" y="589"/>
                  </a:cxn>
                  <a:cxn ang="0">
                    <a:pos x="46" y="518"/>
                  </a:cxn>
                  <a:cxn ang="0">
                    <a:pos x="38" y="451"/>
                  </a:cxn>
                  <a:cxn ang="0">
                    <a:pos x="27" y="333"/>
                  </a:cxn>
                  <a:cxn ang="0">
                    <a:pos x="14" y="164"/>
                  </a:cxn>
                  <a:cxn ang="0">
                    <a:pos x="10" y="63"/>
                  </a:cxn>
                  <a:cxn ang="0">
                    <a:pos x="10" y="46"/>
                  </a:cxn>
                  <a:cxn ang="0">
                    <a:pos x="8" y="33"/>
                  </a:cxn>
                  <a:cxn ang="0">
                    <a:pos x="7" y="13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2" y="11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0" y="74"/>
                  </a:cxn>
                  <a:cxn ang="0">
                    <a:pos x="3" y="147"/>
                  </a:cxn>
                  <a:cxn ang="0">
                    <a:pos x="15" y="354"/>
                  </a:cxn>
                  <a:cxn ang="0">
                    <a:pos x="35" y="552"/>
                  </a:cxn>
                  <a:cxn ang="0">
                    <a:pos x="43" y="587"/>
                  </a:cxn>
                  <a:cxn ang="0">
                    <a:pos x="50" y="622"/>
                  </a:cxn>
                  <a:cxn ang="0">
                    <a:pos x="71" y="700"/>
                  </a:cxn>
                  <a:cxn ang="0">
                    <a:pos x="132" y="863"/>
                  </a:cxn>
                  <a:cxn ang="0">
                    <a:pos x="206" y="983"/>
                  </a:cxn>
                  <a:cxn ang="0">
                    <a:pos x="226" y="999"/>
                  </a:cxn>
                  <a:cxn ang="0">
                    <a:pos x="225" y="999"/>
                  </a:cxn>
                  <a:cxn ang="0">
                    <a:pos x="226" y="999"/>
                  </a:cxn>
                  <a:cxn ang="0">
                    <a:pos x="225" y="999"/>
                  </a:cxn>
                  <a:cxn ang="0">
                    <a:pos x="226" y="999"/>
                  </a:cxn>
                  <a:cxn ang="0">
                    <a:pos x="226" y="999"/>
                  </a:cxn>
                </a:cxnLst>
                <a:rect l="0" t="0" r="r" b="b"/>
                <a:pathLst>
                  <a:path w="226" h="999">
                    <a:moveTo>
                      <a:pt x="226" y="999"/>
                    </a:moveTo>
                    <a:lnTo>
                      <a:pt x="222" y="996"/>
                    </a:lnTo>
                    <a:lnTo>
                      <a:pt x="201" y="964"/>
                    </a:lnTo>
                    <a:lnTo>
                      <a:pt x="125" y="822"/>
                    </a:lnTo>
                    <a:lnTo>
                      <a:pt x="55" y="589"/>
                    </a:lnTo>
                    <a:lnTo>
                      <a:pt x="46" y="518"/>
                    </a:lnTo>
                    <a:lnTo>
                      <a:pt x="38" y="451"/>
                    </a:lnTo>
                    <a:lnTo>
                      <a:pt x="27" y="333"/>
                    </a:lnTo>
                    <a:lnTo>
                      <a:pt x="14" y="164"/>
                    </a:lnTo>
                    <a:lnTo>
                      <a:pt x="10" y="63"/>
                    </a:lnTo>
                    <a:lnTo>
                      <a:pt x="10" y="46"/>
                    </a:lnTo>
                    <a:lnTo>
                      <a:pt x="8" y="33"/>
                    </a:lnTo>
                    <a:lnTo>
                      <a:pt x="7" y="1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2" y="11"/>
                    </a:lnTo>
                    <a:lnTo>
                      <a:pt x="0" y="34"/>
                    </a:lnTo>
                    <a:lnTo>
                      <a:pt x="0" y="50"/>
                    </a:lnTo>
                    <a:lnTo>
                      <a:pt x="0" y="74"/>
                    </a:lnTo>
                    <a:lnTo>
                      <a:pt x="3" y="147"/>
                    </a:lnTo>
                    <a:lnTo>
                      <a:pt x="15" y="354"/>
                    </a:lnTo>
                    <a:lnTo>
                      <a:pt x="35" y="552"/>
                    </a:lnTo>
                    <a:lnTo>
                      <a:pt x="43" y="587"/>
                    </a:lnTo>
                    <a:lnTo>
                      <a:pt x="50" y="622"/>
                    </a:lnTo>
                    <a:lnTo>
                      <a:pt x="71" y="700"/>
                    </a:lnTo>
                    <a:lnTo>
                      <a:pt x="132" y="863"/>
                    </a:lnTo>
                    <a:lnTo>
                      <a:pt x="206" y="983"/>
                    </a:lnTo>
                    <a:lnTo>
                      <a:pt x="226" y="999"/>
                    </a:lnTo>
                    <a:lnTo>
                      <a:pt x="225" y="999"/>
                    </a:lnTo>
                    <a:lnTo>
                      <a:pt x="226" y="999"/>
                    </a:lnTo>
                    <a:lnTo>
                      <a:pt x="225" y="999"/>
                    </a:lnTo>
                    <a:lnTo>
                      <a:pt x="226" y="999"/>
                    </a:lnTo>
                    <a:lnTo>
                      <a:pt x="226" y="999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0" name="Freeform 520"/>
              <p:cNvSpPr>
                <a:spLocks/>
              </p:cNvSpPr>
              <p:nvPr/>
            </p:nvSpPr>
            <p:spPr bwMode="auto">
              <a:xfrm>
                <a:off x="4575" y="2459"/>
                <a:ext cx="75" cy="333"/>
              </a:xfrm>
              <a:custGeom>
                <a:avLst/>
                <a:gdLst/>
                <a:ahLst/>
                <a:cxnLst>
                  <a:cxn ang="0">
                    <a:pos x="226" y="999"/>
                  </a:cxn>
                  <a:cxn ang="0">
                    <a:pos x="222" y="996"/>
                  </a:cxn>
                  <a:cxn ang="0">
                    <a:pos x="201" y="964"/>
                  </a:cxn>
                  <a:cxn ang="0">
                    <a:pos x="125" y="822"/>
                  </a:cxn>
                  <a:cxn ang="0">
                    <a:pos x="55" y="589"/>
                  </a:cxn>
                  <a:cxn ang="0">
                    <a:pos x="46" y="518"/>
                  </a:cxn>
                  <a:cxn ang="0">
                    <a:pos x="38" y="451"/>
                  </a:cxn>
                  <a:cxn ang="0">
                    <a:pos x="27" y="333"/>
                  </a:cxn>
                  <a:cxn ang="0">
                    <a:pos x="14" y="164"/>
                  </a:cxn>
                  <a:cxn ang="0">
                    <a:pos x="10" y="63"/>
                  </a:cxn>
                  <a:cxn ang="0">
                    <a:pos x="10" y="46"/>
                  </a:cxn>
                  <a:cxn ang="0">
                    <a:pos x="8" y="33"/>
                  </a:cxn>
                  <a:cxn ang="0">
                    <a:pos x="7" y="13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2" y="11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0" y="74"/>
                  </a:cxn>
                  <a:cxn ang="0">
                    <a:pos x="3" y="147"/>
                  </a:cxn>
                  <a:cxn ang="0">
                    <a:pos x="15" y="354"/>
                  </a:cxn>
                  <a:cxn ang="0">
                    <a:pos x="35" y="552"/>
                  </a:cxn>
                  <a:cxn ang="0">
                    <a:pos x="43" y="587"/>
                  </a:cxn>
                  <a:cxn ang="0">
                    <a:pos x="50" y="622"/>
                  </a:cxn>
                  <a:cxn ang="0">
                    <a:pos x="71" y="700"/>
                  </a:cxn>
                  <a:cxn ang="0">
                    <a:pos x="132" y="863"/>
                  </a:cxn>
                  <a:cxn ang="0">
                    <a:pos x="206" y="983"/>
                  </a:cxn>
                  <a:cxn ang="0">
                    <a:pos x="226" y="999"/>
                  </a:cxn>
                  <a:cxn ang="0">
                    <a:pos x="225" y="999"/>
                  </a:cxn>
                  <a:cxn ang="0">
                    <a:pos x="226" y="999"/>
                  </a:cxn>
                  <a:cxn ang="0">
                    <a:pos x="225" y="999"/>
                  </a:cxn>
                  <a:cxn ang="0">
                    <a:pos x="226" y="999"/>
                  </a:cxn>
                </a:cxnLst>
                <a:rect l="0" t="0" r="r" b="b"/>
                <a:pathLst>
                  <a:path w="226" h="999">
                    <a:moveTo>
                      <a:pt x="226" y="999"/>
                    </a:moveTo>
                    <a:lnTo>
                      <a:pt x="222" y="996"/>
                    </a:lnTo>
                    <a:lnTo>
                      <a:pt x="201" y="964"/>
                    </a:lnTo>
                    <a:lnTo>
                      <a:pt x="125" y="822"/>
                    </a:lnTo>
                    <a:lnTo>
                      <a:pt x="55" y="589"/>
                    </a:lnTo>
                    <a:lnTo>
                      <a:pt x="46" y="518"/>
                    </a:lnTo>
                    <a:lnTo>
                      <a:pt x="38" y="451"/>
                    </a:lnTo>
                    <a:lnTo>
                      <a:pt x="27" y="333"/>
                    </a:lnTo>
                    <a:lnTo>
                      <a:pt x="14" y="164"/>
                    </a:lnTo>
                    <a:lnTo>
                      <a:pt x="10" y="63"/>
                    </a:lnTo>
                    <a:lnTo>
                      <a:pt x="10" y="46"/>
                    </a:lnTo>
                    <a:lnTo>
                      <a:pt x="8" y="33"/>
                    </a:lnTo>
                    <a:lnTo>
                      <a:pt x="7" y="1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2" y="11"/>
                    </a:lnTo>
                    <a:lnTo>
                      <a:pt x="0" y="34"/>
                    </a:lnTo>
                    <a:lnTo>
                      <a:pt x="0" y="50"/>
                    </a:lnTo>
                    <a:lnTo>
                      <a:pt x="0" y="74"/>
                    </a:lnTo>
                    <a:lnTo>
                      <a:pt x="3" y="147"/>
                    </a:lnTo>
                    <a:lnTo>
                      <a:pt x="15" y="354"/>
                    </a:lnTo>
                    <a:lnTo>
                      <a:pt x="35" y="552"/>
                    </a:lnTo>
                    <a:lnTo>
                      <a:pt x="43" y="587"/>
                    </a:lnTo>
                    <a:lnTo>
                      <a:pt x="50" y="622"/>
                    </a:lnTo>
                    <a:lnTo>
                      <a:pt x="71" y="700"/>
                    </a:lnTo>
                    <a:lnTo>
                      <a:pt x="132" y="863"/>
                    </a:lnTo>
                    <a:lnTo>
                      <a:pt x="206" y="983"/>
                    </a:lnTo>
                    <a:lnTo>
                      <a:pt x="226" y="999"/>
                    </a:lnTo>
                    <a:lnTo>
                      <a:pt x="225" y="999"/>
                    </a:lnTo>
                    <a:lnTo>
                      <a:pt x="226" y="999"/>
                    </a:lnTo>
                    <a:lnTo>
                      <a:pt x="225" y="999"/>
                    </a:lnTo>
                    <a:lnTo>
                      <a:pt x="226" y="999"/>
                    </a:lnTo>
                  </a:path>
                </a:pathLst>
              </a:custGeom>
              <a:noFill/>
              <a:ln w="9525">
                <a:solidFill>
                  <a:srgbClr val="00A69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1" name="Freeform 521"/>
              <p:cNvSpPr>
                <a:spLocks/>
              </p:cNvSpPr>
              <p:nvPr/>
            </p:nvSpPr>
            <p:spPr bwMode="auto">
              <a:xfrm>
                <a:off x="4876" y="2497"/>
                <a:ext cx="27" cy="209"/>
              </a:xfrm>
              <a:custGeom>
                <a:avLst/>
                <a:gdLst/>
                <a:ahLst/>
                <a:cxnLst>
                  <a:cxn ang="0">
                    <a:pos x="8" y="558"/>
                  </a:cxn>
                  <a:cxn ang="0">
                    <a:pos x="11" y="548"/>
                  </a:cxn>
                  <a:cxn ang="0">
                    <a:pos x="16" y="518"/>
                  </a:cxn>
                  <a:cxn ang="0">
                    <a:pos x="23" y="445"/>
                  </a:cxn>
                  <a:cxn ang="0">
                    <a:pos x="28" y="355"/>
                  </a:cxn>
                  <a:cxn ang="0">
                    <a:pos x="29" y="330"/>
                  </a:cxn>
                  <a:cxn ang="0">
                    <a:pos x="28" y="304"/>
                  </a:cxn>
                  <a:cxn ang="0">
                    <a:pos x="28" y="205"/>
                  </a:cxn>
                  <a:cxn ang="0">
                    <a:pos x="24" y="81"/>
                  </a:cxn>
                  <a:cxn ang="0">
                    <a:pos x="23" y="51"/>
                  </a:cxn>
                  <a:cxn ang="0">
                    <a:pos x="21" y="28"/>
                  </a:cxn>
                  <a:cxn ang="0">
                    <a:pos x="23" y="12"/>
                  </a:cxn>
                  <a:cxn ang="0">
                    <a:pos x="25" y="2"/>
                  </a:cxn>
                  <a:cxn ang="0">
                    <a:pos x="28" y="0"/>
                  </a:cxn>
                  <a:cxn ang="0">
                    <a:pos x="29" y="0"/>
                  </a:cxn>
                  <a:cxn ang="0">
                    <a:pos x="31" y="0"/>
                  </a:cxn>
                  <a:cxn ang="0">
                    <a:pos x="32" y="1"/>
                  </a:cxn>
                  <a:cxn ang="0">
                    <a:pos x="36" y="5"/>
                  </a:cxn>
                  <a:cxn ang="0">
                    <a:pos x="40" y="9"/>
                  </a:cxn>
                  <a:cxn ang="0">
                    <a:pos x="45" y="21"/>
                  </a:cxn>
                  <a:cxn ang="0">
                    <a:pos x="59" y="58"/>
                  </a:cxn>
                  <a:cxn ang="0">
                    <a:pos x="70" y="108"/>
                  </a:cxn>
                  <a:cxn ang="0">
                    <a:pos x="76" y="144"/>
                  </a:cxn>
                  <a:cxn ang="0">
                    <a:pos x="78" y="176"/>
                  </a:cxn>
                  <a:cxn ang="0">
                    <a:pos x="82" y="245"/>
                  </a:cxn>
                  <a:cxn ang="0">
                    <a:pos x="78" y="392"/>
                  </a:cxn>
                  <a:cxn ang="0">
                    <a:pos x="57" y="528"/>
                  </a:cxn>
                  <a:cxn ang="0">
                    <a:pos x="49" y="556"/>
                  </a:cxn>
                  <a:cxn ang="0">
                    <a:pos x="40" y="581"/>
                  </a:cxn>
                  <a:cxn ang="0">
                    <a:pos x="24" y="613"/>
                  </a:cxn>
                  <a:cxn ang="0">
                    <a:pos x="16" y="622"/>
                  </a:cxn>
                  <a:cxn ang="0">
                    <a:pos x="11" y="627"/>
                  </a:cxn>
                  <a:cxn ang="0">
                    <a:pos x="8" y="629"/>
                  </a:cxn>
                  <a:cxn ang="0">
                    <a:pos x="5" y="629"/>
                  </a:cxn>
                  <a:cxn ang="0">
                    <a:pos x="4" y="627"/>
                  </a:cxn>
                  <a:cxn ang="0">
                    <a:pos x="3" y="625"/>
                  </a:cxn>
                  <a:cxn ang="0">
                    <a:pos x="1" y="622"/>
                  </a:cxn>
                  <a:cxn ang="0">
                    <a:pos x="0" y="618"/>
                  </a:cxn>
                  <a:cxn ang="0">
                    <a:pos x="0" y="609"/>
                  </a:cxn>
                  <a:cxn ang="0">
                    <a:pos x="0" y="594"/>
                  </a:cxn>
                  <a:cxn ang="0">
                    <a:pos x="7" y="558"/>
                  </a:cxn>
                  <a:cxn ang="0">
                    <a:pos x="8" y="558"/>
                  </a:cxn>
                  <a:cxn ang="0">
                    <a:pos x="7" y="558"/>
                  </a:cxn>
                  <a:cxn ang="0">
                    <a:pos x="8" y="558"/>
                  </a:cxn>
                  <a:cxn ang="0">
                    <a:pos x="7" y="558"/>
                  </a:cxn>
                  <a:cxn ang="0">
                    <a:pos x="8" y="558"/>
                  </a:cxn>
                  <a:cxn ang="0">
                    <a:pos x="8" y="558"/>
                  </a:cxn>
                </a:cxnLst>
                <a:rect l="0" t="0" r="r" b="b"/>
                <a:pathLst>
                  <a:path w="82" h="629">
                    <a:moveTo>
                      <a:pt x="8" y="558"/>
                    </a:moveTo>
                    <a:lnTo>
                      <a:pt x="11" y="548"/>
                    </a:lnTo>
                    <a:lnTo>
                      <a:pt x="16" y="518"/>
                    </a:lnTo>
                    <a:lnTo>
                      <a:pt x="23" y="445"/>
                    </a:lnTo>
                    <a:lnTo>
                      <a:pt x="28" y="355"/>
                    </a:lnTo>
                    <a:lnTo>
                      <a:pt x="29" y="330"/>
                    </a:lnTo>
                    <a:lnTo>
                      <a:pt x="28" y="304"/>
                    </a:lnTo>
                    <a:lnTo>
                      <a:pt x="28" y="205"/>
                    </a:lnTo>
                    <a:lnTo>
                      <a:pt x="24" y="81"/>
                    </a:lnTo>
                    <a:lnTo>
                      <a:pt x="23" y="51"/>
                    </a:lnTo>
                    <a:lnTo>
                      <a:pt x="21" y="28"/>
                    </a:lnTo>
                    <a:lnTo>
                      <a:pt x="23" y="12"/>
                    </a:lnTo>
                    <a:lnTo>
                      <a:pt x="25" y="2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6" y="5"/>
                    </a:lnTo>
                    <a:lnTo>
                      <a:pt x="40" y="9"/>
                    </a:lnTo>
                    <a:lnTo>
                      <a:pt x="45" y="21"/>
                    </a:lnTo>
                    <a:lnTo>
                      <a:pt x="59" y="58"/>
                    </a:lnTo>
                    <a:lnTo>
                      <a:pt x="70" y="108"/>
                    </a:lnTo>
                    <a:lnTo>
                      <a:pt x="76" y="144"/>
                    </a:lnTo>
                    <a:lnTo>
                      <a:pt x="78" y="176"/>
                    </a:lnTo>
                    <a:lnTo>
                      <a:pt x="82" y="245"/>
                    </a:lnTo>
                    <a:lnTo>
                      <a:pt x="78" y="392"/>
                    </a:lnTo>
                    <a:lnTo>
                      <a:pt x="57" y="528"/>
                    </a:lnTo>
                    <a:lnTo>
                      <a:pt x="49" y="556"/>
                    </a:lnTo>
                    <a:lnTo>
                      <a:pt x="40" y="581"/>
                    </a:lnTo>
                    <a:lnTo>
                      <a:pt x="24" y="613"/>
                    </a:lnTo>
                    <a:lnTo>
                      <a:pt x="16" y="622"/>
                    </a:lnTo>
                    <a:lnTo>
                      <a:pt x="11" y="627"/>
                    </a:lnTo>
                    <a:lnTo>
                      <a:pt x="8" y="629"/>
                    </a:lnTo>
                    <a:lnTo>
                      <a:pt x="5" y="629"/>
                    </a:lnTo>
                    <a:lnTo>
                      <a:pt x="4" y="627"/>
                    </a:lnTo>
                    <a:lnTo>
                      <a:pt x="3" y="625"/>
                    </a:lnTo>
                    <a:lnTo>
                      <a:pt x="1" y="622"/>
                    </a:lnTo>
                    <a:lnTo>
                      <a:pt x="0" y="618"/>
                    </a:lnTo>
                    <a:lnTo>
                      <a:pt x="0" y="609"/>
                    </a:lnTo>
                    <a:lnTo>
                      <a:pt x="0" y="594"/>
                    </a:lnTo>
                    <a:lnTo>
                      <a:pt x="7" y="558"/>
                    </a:lnTo>
                    <a:lnTo>
                      <a:pt x="8" y="558"/>
                    </a:lnTo>
                    <a:lnTo>
                      <a:pt x="7" y="558"/>
                    </a:lnTo>
                    <a:lnTo>
                      <a:pt x="8" y="558"/>
                    </a:lnTo>
                    <a:lnTo>
                      <a:pt x="7" y="558"/>
                    </a:lnTo>
                    <a:lnTo>
                      <a:pt x="8" y="558"/>
                    </a:lnTo>
                    <a:lnTo>
                      <a:pt x="8" y="558"/>
                    </a:lnTo>
                    <a:close/>
                  </a:path>
                </a:pathLst>
              </a:custGeom>
              <a:solidFill>
                <a:srgbClr val="12BD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2" name="Freeform 522"/>
              <p:cNvSpPr>
                <a:spLocks/>
              </p:cNvSpPr>
              <p:nvPr/>
            </p:nvSpPr>
            <p:spPr bwMode="auto">
              <a:xfrm>
                <a:off x="4640" y="2514"/>
                <a:ext cx="325" cy="382"/>
              </a:xfrm>
              <a:custGeom>
                <a:avLst/>
                <a:gdLst/>
                <a:ahLst/>
                <a:cxnLst>
                  <a:cxn ang="0">
                    <a:pos x="2" y="957"/>
                  </a:cxn>
                  <a:cxn ang="0">
                    <a:pos x="4" y="962"/>
                  </a:cxn>
                  <a:cxn ang="0">
                    <a:pos x="27" y="993"/>
                  </a:cxn>
                  <a:cxn ang="0">
                    <a:pos x="134" y="1091"/>
                  </a:cxn>
                  <a:cxn ang="0">
                    <a:pos x="217" y="1131"/>
                  </a:cxn>
                  <a:cxn ang="0">
                    <a:pos x="316" y="1148"/>
                  </a:cxn>
                  <a:cxn ang="0">
                    <a:pos x="373" y="1143"/>
                  </a:cxn>
                  <a:cxn ang="0">
                    <a:pos x="429" y="1132"/>
                  </a:cxn>
                  <a:cxn ang="0">
                    <a:pos x="537" y="1104"/>
                  </a:cxn>
                  <a:cxn ang="0">
                    <a:pos x="717" y="1008"/>
                  </a:cxn>
                  <a:cxn ang="0">
                    <a:pos x="847" y="835"/>
                  </a:cxn>
                  <a:cxn ang="0">
                    <a:pos x="871" y="777"/>
                  </a:cxn>
                  <a:cxn ang="0">
                    <a:pos x="891" y="717"/>
                  </a:cxn>
                  <a:cxn ang="0">
                    <a:pos x="923" y="607"/>
                  </a:cxn>
                  <a:cxn ang="0">
                    <a:pos x="963" y="422"/>
                  </a:cxn>
                  <a:cxn ang="0">
                    <a:pos x="976" y="286"/>
                  </a:cxn>
                  <a:cxn ang="0">
                    <a:pos x="977" y="259"/>
                  </a:cxn>
                  <a:cxn ang="0">
                    <a:pos x="976" y="234"/>
                  </a:cxn>
                  <a:cxn ang="0">
                    <a:pos x="977" y="177"/>
                  </a:cxn>
                  <a:cxn ang="0">
                    <a:pos x="976" y="68"/>
                  </a:cxn>
                  <a:cxn ang="0">
                    <a:pos x="976" y="4"/>
                  </a:cxn>
                  <a:cxn ang="0">
                    <a:pos x="977" y="0"/>
                  </a:cxn>
                  <a:cxn ang="0">
                    <a:pos x="977" y="11"/>
                  </a:cxn>
                  <a:cxn ang="0">
                    <a:pos x="976" y="79"/>
                  </a:cxn>
                  <a:cxn ang="0">
                    <a:pos x="953" y="345"/>
                  </a:cxn>
                  <a:cxn ang="0">
                    <a:pos x="876" y="653"/>
                  </a:cxn>
                  <a:cxn ang="0">
                    <a:pos x="845" y="717"/>
                  </a:cxn>
                  <a:cxn ang="0">
                    <a:pos x="809" y="775"/>
                  </a:cxn>
                  <a:cxn ang="0">
                    <a:pos x="737" y="874"/>
                  </a:cxn>
                  <a:cxn ang="0">
                    <a:pos x="584" y="1014"/>
                  </a:cxn>
                  <a:cxn ang="0">
                    <a:pos x="408" y="1083"/>
                  </a:cxn>
                  <a:cxn ang="0">
                    <a:pos x="360" y="1090"/>
                  </a:cxn>
                  <a:cxn ang="0">
                    <a:pos x="311" y="1092"/>
                  </a:cxn>
                  <a:cxn ang="0">
                    <a:pos x="219" y="1078"/>
                  </a:cxn>
                  <a:cxn ang="0">
                    <a:pos x="141" y="1049"/>
                  </a:cxn>
                  <a:cxn ang="0">
                    <a:pos x="76" y="1014"/>
                  </a:cxn>
                  <a:cxn ang="0">
                    <a:pos x="4" y="961"/>
                  </a:cxn>
                  <a:cxn ang="0">
                    <a:pos x="2" y="957"/>
                  </a:cxn>
                  <a:cxn ang="0">
                    <a:pos x="0" y="957"/>
                  </a:cxn>
                  <a:cxn ang="0">
                    <a:pos x="2" y="957"/>
                  </a:cxn>
                  <a:cxn ang="0">
                    <a:pos x="0" y="957"/>
                  </a:cxn>
                  <a:cxn ang="0">
                    <a:pos x="2" y="957"/>
                  </a:cxn>
                  <a:cxn ang="0">
                    <a:pos x="2" y="957"/>
                  </a:cxn>
                </a:cxnLst>
                <a:rect l="0" t="0" r="r" b="b"/>
                <a:pathLst>
                  <a:path w="977" h="1148">
                    <a:moveTo>
                      <a:pt x="2" y="957"/>
                    </a:moveTo>
                    <a:lnTo>
                      <a:pt x="4" y="962"/>
                    </a:lnTo>
                    <a:lnTo>
                      <a:pt x="27" y="993"/>
                    </a:lnTo>
                    <a:lnTo>
                      <a:pt x="134" y="1091"/>
                    </a:lnTo>
                    <a:lnTo>
                      <a:pt x="217" y="1131"/>
                    </a:lnTo>
                    <a:lnTo>
                      <a:pt x="316" y="1148"/>
                    </a:lnTo>
                    <a:lnTo>
                      <a:pt x="373" y="1143"/>
                    </a:lnTo>
                    <a:lnTo>
                      <a:pt x="429" y="1132"/>
                    </a:lnTo>
                    <a:lnTo>
                      <a:pt x="537" y="1104"/>
                    </a:lnTo>
                    <a:lnTo>
                      <a:pt x="717" y="1008"/>
                    </a:lnTo>
                    <a:lnTo>
                      <a:pt x="847" y="835"/>
                    </a:lnTo>
                    <a:lnTo>
                      <a:pt x="871" y="777"/>
                    </a:lnTo>
                    <a:lnTo>
                      <a:pt x="891" y="717"/>
                    </a:lnTo>
                    <a:lnTo>
                      <a:pt x="923" y="607"/>
                    </a:lnTo>
                    <a:lnTo>
                      <a:pt x="963" y="422"/>
                    </a:lnTo>
                    <a:lnTo>
                      <a:pt x="976" y="286"/>
                    </a:lnTo>
                    <a:lnTo>
                      <a:pt x="977" y="259"/>
                    </a:lnTo>
                    <a:lnTo>
                      <a:pt x="976" y="234"/>
                    </a:lnTo>
                    <a:lnTo>
                      <a:pt x="977" y="177"/>
                    </a:lnTo>
                    <a:lnTo>
                      <a:pt x="976" y="68"/>
                    </a:lnTo>
                    <a:lnTo>
                      <a:pt x="976" y="4"/>
                    </a:lnTo>
                    <a:lnTo>
                      <a:pt x="977" y="0"/>
                    </a:lnTo>
                    <a:lnTo>
                      <a:pt x="977" y="11"/>
                    </a:lnTo>
                    <a:lnTo>
                      <a:pt x="976" y="79"/>
                    </a:lnTo>
                    <a:lnTo>
                      <a:pt x="953" y="345"/>
                    </a:lnTo>
                    <a:lnTo>
                      <a:pt x="876" y="653"/>
                    </a:lnTo>
                    <a:lnTo>
                      <a:pt x="845" y="717"/>
                    </a:lnTo>
                    <a:lnTo>
                      <a:pt x="809" y="775"/>
                    </a:lnTo>
                    <a:lnTo>
                      <a:pt x="737" y="874"/>
                    </a:lnTo>
                    <a:lnTo>
                      <a:pt x="584" y="1014"/>
                    </a:lnTo>
                    <a:lnTo>
                      <a:pt x="408" y="1083"/>
                    </a:lnTo>
                    <a:lnTo>
                      <a:pt x="360" y="1090"/>
                    </a:lnTo>
                    <a:lnTo>
                      <a:pt x="311" y="1092"/>
                    </a:lnTo>
                    <a:lnTo>
                      <a:pt x="219" y="1078"/>
                    </a:lnTo>
                    <a:lnTo>
                      <a:pt x="141" y="1049"/>
                    </a:lnTo>
                    <a:lnTo>
                      <a:pt x="76" y="1014"/>
                    </a:lnTo>
                    <a:lnTo>
                      <a:pt x="4" y="961"/>
                    </a:lnTo>
                    <a:lnTo>
                      <a:pt x="2" y="957"/>
                    </a:lnTo>
                    <a:lnTo>
                      <a:pt x="0" y="957"/>
                    </a:lnTo>
                    <a:lnTo>
                      <a:pt x="2" y="957"/>
                    </a:lnTo>
                    <a:lnTo>
                      <a:pt x="0" y="957"/>
                    </a:lnTo>
                    <a:lnTo>
                      <a:pt x="2" y="957"/>
                    </a:lnTo>
                    <a:lnTo>
                      <a:pt x="2" y="957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3" name="Freeform 523"/>
              <p:cNvSpPr>
                <a:spLocks/>
              </p:cNvSpPr>
              <p:nvPr/>
            </p:nvSpPr>
            <p:spPr bwMode="auto">
              <a:xfrm>
                <a:off x="4490" y="2484"/>
                <a:ext cx="55" cy="401"/>
              </a:xfrm>
              <a:custGeom>
                <a:avLst/>
                <a:gdLst/>
                <a:ahLst/>
                <a:cxnLst>
                  <a:cxn ang="0">
                    <a:pos x="124" y="1183"/>
                  </a:cxn>
                  <a:cxn ang="0">
                    <a:pos x="122" y="1180"/>
                  </a:cxn>
                  <a:cxn ang="0">
                    <a:pos x="110" y="1158"/>
                  </a:cxn>
                  <a:cxn ang="0">
                    <a:pos x="63" y="1020"/>
                  </a:cxn>
                  <a:cxn ang="0">
                    <a:pos x="17" y="729"/>
                  </a:cxn>
                  <a:cxn ang="0">
                    <a:pos x="10" y="627"/>
                  </a:cxn>
                  <a:cxn ang="0">
                    <a:pos x="5" y="526"/>
                  </a:cxn>
                  <a:cxn ang="0">
                    <a:pos x="0" y="349"/>
                  </a:cxn>
                  <a:cxn ang="0">
                    <a:pos x="4" y="107"/>
                  </a:cxn>
                  <a:cxn ang="0">
                    <a:pos x="12" y="6"/>
                  </a:cxn>
                  <a:cxn ang="0">
                    <a:pos x="13" y="0"/>
                  </a:cxn>
                  <a:cxn ang="0">
                    <a:pos x="12" y="4"/>
                  </a:cxn>
                  <a:cxn ang="0">
                    <a:pos x="12" y="32"/>
                  </a:cxn>
                  <a:cxn ang="0">
                    <a:pos x="10" y="136"/>
                  </a:cxn>
                  <a:cxn ang="0">
                    <a:pos x="10" y="247"/>
                  </a:cxn>
                  <a:cxn ang="0">
                    <a:pos x="10" y="267"/>
                  </a:cxn>
                  <a:cxn ang="0">
                    <a:pos x="10" y="291"/>
                  </a:cxn>
                  <a:cxn ang="0">
                    <a:pos x="13" y="363"/>
                  </a:cxn>
                  <a:cxn ang="0">
                    <a:pos x="23" y="560"/>
                  </a:cxn>
                  <a:cxn ang="0">
                    <a:pos x="38" y="745"/>
                  </a:cxn>
                  <a:cxn ang="0">
                    <a:pos x="43" y="777"/>
                  </a:cxn>
                  <a:cxn ang="0">
                    <a:pos x="49" y="809"/>
                  </a:cxn>
                  <a:cxn ang="0">
                    <a:pos x="65" y="884"/>
                  </a:cxn>
                  <a:cxn ang="0">
                    <a:pos x="110" y="1055"/>
                  </a:cxn>
                  <a:cxn ang="0">
                    <a:pos x="155" y="1187"/>
                  </a:cxn>
                  <a:cxn ang="0">
                    <a:pos x="164" y="1203"/>
                  </a:cxn>
                  <a:cxn ang="0">
                    <a:pos x="163" y="1203"/>
                  </a:cxn>
                  <a:cxn ang="0">
                    <a:pos x="160" y="1201"/>
                  </a:cxn>
                  <a:cxn ang="0">
                    <a:pos x="146" y="1196"/>
                  </a:cxn>
                  <a:cxn ang="0">
                    <a:pos x="128" y="1185"/>
                  </a:cxn>
                  <a:cxn ang="0">
                    <a:pos x="124" y="1183"/>
                  </a:cxn>
                  <a:cxn ang="0">
                    <a:pos x="123" y="1183"/>
                  </a:cxn>
                  <a:cxn ang="0">
                    <a:pos x="124" y="1183"/>
                  </a:cxn>
                  <a:cxn ang="0">
                    <a:pos x="123" y="1183"/>
                  </a:cxn>
                  <a:cxn ang="0">
                    <a:pos x="124" y="1183"/>
                  </a:cxn>
                  <a:cxn ang="0">
                    <a:pos x="124" y="1183"/>
                  </a:cxn>
                </a:cxnLst>
                <a:rect l="0" t="0" r="r" b="b"/>
                <a:pathLst>
                  <a:path w="164" h="1203">
                    <a:moveTo>
                      <a:pt x="124" y="1183"/>
                    </a:moveTo>
                    <a:lnTo>
                      <a:pt x="122" y="1180"/>
                    </a:lnTo>
                    <a:lnTo>
                      <a:pt x="110" y="1158"/>
                    </a:lnTo>
                    <a:lnTo>
                      <a:pt x="63" y="1020"/>
                    </a:lnTo>
                    <a:lnTo>
                      <a:pt x="17" y="729"/>
                    </a:lnTo>
                    <a:lnTo>
                      <a:pt x="10" y="627"/>
                    </a:lnTo>
                    <a:lnTo>
                      <a:pt x="5" y="526"/>
                    </a:lnTo>
                    <a:lnTo>
                      <a:pt x="0" y="349"/>
                    </a:lnTo>
                    <a:lnTo>
                      <a:pt x="4" y="107"/>
                    </a:lnTo>
                    <a:lnTo>
                      <a:pt x="12" y="6"/>
                    </a:lnTo>
                    <a:lnTo>
                      <a:pt x="13" y="0"/>
                    </a:lnTo>
                    <a:lnTo>
                      <a:pt x="12" y="4"/>
                    </a:lnTo>
                    <a:lnTo>
                      <a:pt x="12" y="32"/>
                    </a:lnTo>
                    <a:lnTo>
                      <a:pt x="10" y="136"/>
                    </a:lnTo>
                    <a:lnTo>
                      <a:pt x="10" y="247"/>
                    </a:lnTo>
                    <a:lnTo>
                      <a:pt x="10" y="267"/>
                    </a:lnTo>
                    <a:lnTo>
                      <a:pt x="10" y="291"/>
                    </a:lnTo>
                    <a:lnTo>
                      <a:pt x="13" y="363"/>
                    </a:lnTo>
                    <a:lnTo>
                      <a:pt x="23" y="560"/>
                    </a:lnTo>
                    <a:lnTo>
                      <a:pt x="38" y="745"/>
                    </a:lnTo>
                    <a:lnTo>
                      <a:pt x="43" y="777"/>
                    </a:lnTo>
                    <a:lnTo>
                      <a:pt x="49" y="809"/>
                    </a:lnTo>
                    <a:lnTo>
                      <a:pt x="65" y="884"/>
                    </a:lnTo>
                    <a:lnTo>
                      <a:pt x="110" y="1055"/>
                    </a:lnTo>
                    <a:lnTo>
                      <a:pt x="155" y="1187"/>
                    </a:lnTo>
                    <a:lnTo>
                      <a:pt x="164" y="1203"/>
                    </a:lnTo>
                    <a:lnTo>
                      <a:pt x="163" y="1203"/>
                    </a:lnTo>
                    <a:lnTo>
                      <a:pt x="160" y="1201"/>
                    </a:lnTo>
                    <a:lnTo>
                      <a:pt x="146" y="1196"/>
                    </a:lnTo>
                    <a:lnTo>
                      <a:pt x="128" y="1185"/>
                    </a:lnTo>
                    <a:lnTo>
                      <a:pt x="124" y="1183"/>
                    </a:lnTo>
                    <a:lnTo>
                      <a:pt x="123" y="1183"/>
                    </a:lnTo>
                    <a:lnTo>
                      <a:pt x="124" y="1183"/>
                    </a:lnTo>
                    <a:lnTo>
                      <a:pt x="123" y="1183"/>
                    </a:lnTo>
                    <a:lnTo>
                      <a:pt x="124" y="1183"/>
                    </a:lnTo>
                    <a:lnTo>
                      <a:pt x="124" y="1183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4" name="Freeform 524"/>
              <p:cNvSpPr>
                <a:spLocks/>
              </p:cNvSpPr>
              <p:nvPr/>
            </p:nvSpPr>
            <p:spPr bwMode="auto">
              <a:xfrm>
                <a:off x="4369" y="2853"/>
                <a:ext cx="108" cy="55"/>
              </a:xfrm>
              <a:custGeom>
                <a:avLst/>
                <a:gdLst/>
                <a:ahLst/>
                <a:cxnLst>
                  <a:cxn ang="0">
                    <a:pos x="31" y="67"/>
                  </a:cxn>
                  <a:cxn ang="0">
                    <a:pos x="36" y="70"/>
                  </a:cxn>
                  <a:cxn ang="0">
                    <a:pos x="61" y="71"/>
                  </a:cxn>
                  <a:cxn ang="0">
                    <a:pos x="97" y="61"/>
                  </a:cxn>
                  <a:cxn ang="0">
                    <a:pos x="108" y="53"/>
                  </a:cxn>
                  <a:cxn ang="0">
                    <a:pos x="117" y="46"/>
                  </a:cxn>
                  <a:cxn ang="0">
                    <a:pos x="142" y="32"/>
                  </a:cxn>
                  <a:cxn ang="0">
                    <a:pos x="197" y="9"/>
                  </a:cxn>
                  <a:cxn ang="0">
                    <a:pos x="247" y="0"/>
                  </a:cxn>
                  <a:cxn ang="0">
                    <a:pos x="258" y="0"/>
                  </a:cxn>
                  <a:cxn ang="0">
                    <a:pos x="266" y="2"/>
                  </a:cxn>
                  <a:cxn ang="0">
                    <a:pos x="284" y="6"/>
                  </a:cxn>
                  <a:cxn ang="0">
                    <a:pos x="315" y="18"/>
                  </a:cxn>
                  <a:cxn ang="0">
                    <a:pos x="319" y="21"/>
                  </a:cxn>
                  <a:cxn ang="0">
                    <a:pos x="321" y="22"/>
                  </a:cxn>
                  <a:cxn ang="0">
                    <a:pos x="323" y="24"/>
                  </a:cxn>
                  <a:cxn ang="0">
                    <a:pos x="323" y="25"/>
                  </a:cxn>
                  <a:cxn ang="0">
                    <a:pos x="321" y="26"/>
                  </a:cxn>
                  <a:cxn ang="0">
                    <a:pos x="319" y="26"/>
                  </a:cxn>
                  <a:cxn ang="0">
                    <a:pos x="317" y="26"/>
                  </a:cxn>
                  <a:cxn ang="0">
                    <a:pos x="317" y="26"/>
                  </a:cxn>
                  <a:cxn ang="0">
                    <a:pos x="309" y="28"/>
                  </a:cxn>
                  <a:cxn ang="0">
                    <a:pos x="292" y="29"/>
                  </a:cxn>
                  <a:cxn ang="0">
                    <a:pos x="248" y="32"/>
                  </a:cxn>
                  <a:cxn ang="0">
                    <a:pos x="203" y="45"/>
                  </a:cxn>
                  <a:cxn ang="0">
                    <a:pos x="194" y="50"/>
                  </a:cxn>
                  <a:cxn ang="0">
                    <a:pos x="183" y="57"/>
                  </a:cxn>
                  <a:cxn ang="0">
                    <a:pos x="163" y="70"/>
                  </a:cxn>
                  <a:cxn ang="0">
                    <a:pos x="120" y="97"/>
                  </a:cxn>
                  <a:cxn ang="0">
                    <a:pos x="81" y="123"/>
                  </a:cxn>
                  <a:cxn ang="0">
                    <a:pos x="75" y="130"/>
                  </a:cxn>
                  <a:cxn ang="0">
                    <a:pos x="67" y="138"/>
                  </a:cxn>
                  <a:cxn ang="0">
                    <a:pos x="52" y="151"/>
                  </a:cxn>
                  <a:cxn ang="0">
                    <a:pos x="39" y="160"/>
                  </a:cxn>
                  <a:cxn ang="0">
                    <a:pos x="27" y="164"/>
                  </a:cxn>
                  <a:cxn ang="0">
                    <a:pos x="21" y="166"/>
                  </a:cxn>
                  <a:cxn ang="0">
                    <a:pos x="16" y="166"/>
                  </a:cxn>
                  <a:cxn ang="0">
                    <a:pos x="12" y="163"/>
                  </a:cxn>
                  <a:cxn ang="0">
                    <a:pos x="9" y="159"/>
                  </a:cxn>
                  <a:cxn ang="0">
                    <a:pos x="8" y="154"/>
                  </a:cxn>
                  <a:cxn ang="0">
                    <a:pos x="8" y="154"/>
                  </a:cxn>
                  <a:cxn ang="0">
                    <a:pos x="5" y="147"/>
                  </a:cxn>
                  <a:cxn ang="0">
                    <a:pos x="1" y="131"/>
                  </a:cxn>
                  <a:cxn ang="0">
                    <a:pos x="0" y="93"/>
                  </a:cxn>
                  <a:cxn ang="0">
                    <a:pos x="1" y="85"/>
                  </a:cxn>
                  <a:cxn ang="0">
                    <a:pos x="5" y="78"/>
                  </a:cxn>
                  <a:cxn ang="0">
                    <a:pos x="12" y="73"/>
                  </a:cxn>
                  <a:cxn ang="0">
                    <a:pos x="20" y="69"/>
                  </a:cxn>
                  <a:cxn ang="0">
                    <a:pos x="29" y="67"/>
                  </a:cxn>
                  <a:cxn ang="0">
                    <a:pos x="31" y="67"/>
                  </a:cxn>
                  <a:cxn ang="0">
                    <a:pos x="29" y="67"/>
                  </a:cxn>
                  <a:cxn ang="0">
                    <a:pos x="31" y="67"/>
                  </a:cxn>
                  <a:cxn ang="0">
                    <a:pos x="29" y="67"/>
                  </a:cxn>
                  <a:cxn ang="0">
                    <a:pos x="31" y="67"/>
                  </a:cxn>
                  <a:cxn ang="0">
                    <a:pos x="31" y="67"/>
                  </a:cxn>
                </a:cxnLst>
                <a:rect l="0" t="0" r="r" b="b"/>
                <a:pathLst>
                  <a:path w="323" h="166">
                    <a:moveTo>
                      <a:pt x="31" y="67"/>
                    </a:moveTo>
                    <a:lnTo>
                      <a:pt x="36" y="70"/>
                    </a:lnTo>
                    <a:lnTo>
                      <a:pt x="61" y="71"/>
                    </a:lnTo>
                    <a:lnTo>
                      <a:pt x="97" y="61"/>
                    </a:lnTo>
                    <a:lnTo>
                      <a:pt x="108" y="53"/>
                    </a:lnTo>
                    <a:lnTo>
                      <a:pt x="117" y="46"/>
                    </a:lnTo>
                    <a:lnTo>
                      <a:pt x="142" y="32"/>
                    </a:lnTo>
                    <a:lnTo>
                      <a:pt x="197" y="9"/>
                    </a:lnTo>
                    <a:lnTo>
                      <a:pt x="247" y="0"/>
                    </a:lnTo>
                    <a:lnTo>
                      <a:pt x="258" y="0"/>
                    </a:lnTo>
                    <a:lnTo>
                      <a:pt x="266" y="2"/>
                    </a:lnTo>
                    <a:lnTo>
                      <a:pt x="284" y="6"/>
                    </a:lnTo>
                    <a:lnTo>
                      <a:pt x="315" y="18"/>
                    </a:lnTo>
                    <a:lnTo>
                      <a:pt x="319" y="21"/>
                    </a:lnTo>
                    <a:lnTo>
                      <a:pt x="321" y="22"/>
                    </a:lnTo>
                    <a:lnTo>
                      <a:pt x="323" y="24"/>
                    </a:lnTo>
                    <a:lnTo>
                      <a:pt x="323" y="25"/>
                    </a:lnTo>
                    <a:lnTo>
                      <a:pt x="321" y="26"/>
                    </a:lnTo>
                    <a:lnTo>
                      <a:pt x="319" y="26"/>
                    </a:lnTo>
                    <a:lnTo>
                      <a:pt x="317" y="26"/>
                    </a:lnTo>
                    <a:lnTo>
                      <a:pt x="317" y="26"/>
                    </a:lnTo>
                    <a:lnTo>
                      <a:pt x="309" y="28"/>
                    </a:lnTo>
                    <a:lnTo>
                      <a:pt x="292" y="29"/>
                    </a:lnTo>
                    <a:lnTo>
                      <a:pt x="248" y="32"/>
                    </a:lnTo>
                    <a:lnTo>
                      <a:pt x="203" y="45"/>
                    </a:lnTo>
                    <a:lnTo>
                      <a:pt x="194" y="50"/>
                    </a:lnTo>
                    <a:lnTo>
                      <a:pt x="183" y="57"/>
                    </a:lnTo>
                    <a:lnTo>
                      <a:pt x="163" y="70"/>
                    </a:lnTo>
                    <a:lnTo>
                      <a:pt x="120" y="97"/>
                    </a:lnTo>
                    <a:lnTo>
                      <a:pt x="81" y="123"/>
                    </a:lnTo>
                    <a:lnTo>
                      <a:pt x="75" y="130"/>
                    </a:lnTo>
                    <a:lnTo>
                      <a:pt x="67" y="138"/>
                    </a:lnTo>
                    <a:lnTo>
                      <a:pt x="52" y="151"/>
                    </a:lnTo>
                    <a:lnTo>
                      <a:pt x="39" y="160"/>
                    </a:lnTo>
                    <a:lnTo>
                      <a:pt x="27" y="164"/>
                    </a:lnTo>
                    <a:lnTo>
                      <a:pt x="21" y="166"/>
                    </a:lnTo>
                    <a:lnTo>
                      <a:pt x="16" y="166"/>
                    </a:lnTo>
                    <a:lnTo>
                      <a:pt x="12" y="163"/>
                    </a:lnTo>
                    <a:lnTo>
                      <a:pt x="9" y="159"/>
                    </a:lnTo>
                    <a:lnTo>
                      <a:pt x="8" y="154"/>
                    </a:lnTo>
                    <a:lnTo>
                      <a:pt x="8" y="154"/>
                    </a:lnTo>
                    <a:lnTo>
                      <a:pt x="5" y="147"/>
                    </a:lnTo>
                    <a:lnTo>
                      <a:pt x="1" y="131"/>
                    </a:lnTo>
                    <a:lnTo>
                      <a:pt x="0" y="93"/>
                    </a:lnTo>
                    <a:lnTo>
                      <a:pt x="1" y="85"/>
                    </a:lnTo>
                    <a:lnTo>
                      <a:pt x="5" y="78"/>
                    </a:lnTo>
                    <a:lnTo>
                      <a:pt x="12" y="73"/>
                    </a:lnTo>
                    <a:lnTo>
                      <a:pt x="20" y="69"/>
                    </a:lnTo>
                    <a:lnTo>
                      <a:pt x="29" y="67"/>
                    </a:lnTo>
                    <a:lnTo>
                      <a:pt x="31" y="67"/>
                    </a:lnTo>
                    <a:lnTo>
                      <a:pt x="29" y="67"/>
                    </a:lnTo>
                    <a:lnTo>
                      <a:pt x="31" y="67"/>
                    </a:lnTo>
                    <a:lnTo>
                      <a:pt x="29" y="67"/>
                    </a:lnTo>
                    <a:lnTo>
                      <a:pt x="31" y="67"/>
                    </a:lnTo>
                    <a:lnTo>
                      <a:pt x="31" y="67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5" name="Freeform 525"/>
              <p:cNvSpPr>
                <a:spLocks/>
              </p:cNvSpPr>
              <p:nvPr/>
            </p:nvSpPr>
            <p:spPr bwMode="auto">
              <a:xfrm>
                <a:off x="4364" y="2892"/>
                <a:ext cx="53" cy="40"/>
              </a:xfrm>
              <a:custGeom>
                <a:avLst/>
                <a:gdLst/>
                <a:ahLst/>
                <a:cxnLst>
                  <a:cxn ang="0">
                    <a:pos x="8" y="94"/>
                  </a:cxn>
                  <a:cxn ang="0">
                    <a:pos x="9" y="94"/>
                  </a:cxn>
                  <a:cxn ang="0">
                    <a:pos x="18" y="92"/>
                  </a:cxn>
                  <a:cxn ang="0">
                    <a:pos x="54" y="82"/>
                  </a:cxn>
                  <a:cxn ang="0">
                    <a:pos x="94" y="61"/>
                  </a:cxn>
                  <a:cxn ang="0">
                    <a:pos x="102" y="53"/>
                  </a:cxn>
                  <a:cxn ang="0">
                    <a:pos x="107" y="46"/>
                  </a:cxn>
                  <a:cxn ang="0">
                    <a:pos x="121" y="33"/>
                  </a:cxn>
                  <a:cxn ang="0">
                    <a:pos x="146" y="12"/>
                  </a:cxn>
                  <a:cxn ang="0">
                    <a:pos x="159" y="1"/>
                  </a:cxn>
                  <a:cxn ang="0">
                    <a:pos x="161" y="0"/>
                  </a:cxn>
                  <a:cxn ang="0">
                    <a:pos x="159" y="1"/>
                  </a:cxn>
                  <a:cxn ang="0">
                    <a:pos x="151" y="9"/>
                  </a:cxn>
                  <a:cxn ang="0">
                    <a:pos x="122" y="39"/>
                  </a:cxn>
                  <a:cxn ang="0">
                    <a:pos x="93" y="74"/>
                  </a:cxn>
                  <a:cxn ang="0">
                    <a:pos x="89" y="81"/>
                  </a:cxn>
                  <a:cxn ang="0">
                    <a:pos x="84" y="87"/>
                  </a:cxn>
                  <a:cxn ang="0">
                    <a:pos x="72" y="99"/>
                  </a:cxn>
                  <a:cxn ang="0">
                    <a:pos x="60" y="107"/>
                  </a:cxn>
                  <a:cxn ang="0">
                    <a:pos x="37" y="119"/>
                  </a:cxn>
                  <a:cxn ang="0">
                    <a:pos x="32" y="120"/>
                  </a:cxn>
                  <a:cxn ang="0">
                    <a:pos x="24" y="118"/>
                  </a:cxn>
                  <a:cxn ang="0">
                    <a:pos x="5" y="106"/>
                  </a:cxn>
                  <a:cxn ang="0">
                    <a:pos x="1" y="103"/>
                  </a:cxn>
                  <a:cxn ang="0">
                    <a:pos x="0" y="99"/>
                  </a:cxn>
                  <a:cxn ang="0">
                    <a:pos x="0" y="98"/>
                  </a:cxn>
                  <a:cxn ang="0">
                    <a:pos x="3" y="95"/>
                  </a:cxn>
                  <a:cxn ang="0">
                    <a:pos x="7" y="94"/>
                  </a:cxn>
                  <a:cxn ang="0">
                    <a:pos x="8" y="94"/>
                  </a:cxn>
                  <a:cxn ang="0">
                    <a:pos x="7" y="94"/>
                  </a:cxn>
                  <a:cxn ang="0">
                    <a:pos x="8" y="94"/>
                  </a:cxn>
                  <a:cxn ang="0">
                    <a:pos x="7" y="94"/>
                  </a:cxn>
                  <a:cxn ang="0">
                    <a:pos x="8" y="94"/>
                  </a:cxn>
                  <a:cxn ang="0">
                    <a:pos x="8" y="94"/>
                  </a:cxn>
                </a:cxnLst>
                <a:rect l="0" t="0" r="r" b="b"/>
                <a:pathLst>
                  <a:path w="161" h="120">
                    <a:moveTo>
                      <a:pt x="8" y="94"/>
                    </a:moveTo>
                    <a:lnTo>
                      <a:pt x="9" y="94"/>
                    </a:lnTo>
                    <a:lnTo>
                      <a:pt x="18" y="92"/>
                    </a:lnTo>
                    <a:lnTo>
                      <a:pt x="54" y="82"/>
                    </a:lnTo>
                    <a:lnTo>
                      <a:pt x="94" y="61"/>
                    </a:lnTo>
                    <a:lnTo>
                      <a:pt x="102" y="53"/>
                    </a:lnTo>
                    <a:lnTo>
                      <a:pt x="107" y="46"/>
                    </a:lnTo>
                    <a:lnTo>
                      <a:pt x="121" y="33"/>
                    </a:lnTo>
                    <a:lnTo>
                      <a:pt x="146" y="12"/>
                    </a:lnTo>
                    <a:lnTo>
                      <a:pt x="159" y="1"/>
                    </a:lnTo>
                    <a:lnTo>
                      <a:pt x="161" y="0"/>
                    </a:lnTo>
                    <a:lnTo>
                      <a:pt x="159" y="1"/>
                    </a:lnTo>
                    <a:lnTo>
                      <a:pt x="151" y="9"/>
                    </a:lnTo>
                    <a:lnTo>
                      <a:pt x="122" y="39"/>
                    </a:lnTo>
                    <a:lnTo>
                      <a:pt x="93" y="74"/>
                    </a:lnTo>
                    <a:lnTo>
                      <a:pt x="89" y="81"/>
                    </a:lnTo>
                    <a:lnTo>
                      <a:pt x="84" y="87"/>
                    </a:lnTo>
                    <a:lnTo>
                      <a:pt x="72" y="99"/>
                    </a:lnTo>
                    <a:lnTo>
                      <a:pt x="60" y="107"/>
                    </a:lnTo>
                    <a:lnTo>
                      <a:pt x="37" y="119"/>
                    </a:lnTo>
                    <a:lnTo>
                      <a:pt x="32" y="120"/>
                    </a:lnTo>
                    <a:lnTo>
                      <a:pt x="24" y="118"/>
                    </a:lnTo>
                    <a:lnTo>
                      <a:pt x="5" y="106"/>
                    </a:lnTo>
                    <a:lnTo>
                      <a:pt x="1" y="103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3" y="95"/>
                    </a:lnTo>
                    <a:lnTo>
                      <a:pt x="7" y="94"/>
                    </a:lnTo>
                    <a:lnTo>
                      <a:pt x="8" y="94"/>
                    </a:lnTo>
                    <a:lnTo>
                      <a:pt x="7" y="94"/>
                    </a:lnTo>
                    <a:lnTo>
                      <a:pt x="8" y="94"/>
                    </a:lnTo>
                    <a:lnTo>
                      <a:pt x="7" y="94"/>
                    </a:lnTo>
                    <a:lnTo>
                      <a:pt x="8" y="94"/>
                    </a:lnTo>
                    <a:lnTo>
                      <a:pt x="8" y="94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6" name="Freeform 526"/>
              <p:cNvSpPr>
                <a:spLocks/>
              </p:cNvSpPr>
              <p:nvPr/>
            </p:nvSpPr>
            <p:spPr bwMode="auto">
              <a:xfrm>
                <a:off x="4510" y="2478"/>
                <a:ext cx="87" cy="435"/>
              </a:xfrm>
              <a:custGeom>
                <a:avLst/>
                <a:gdLst/>
                <a:ahLst/>
                <a:cxnLst>
                  <a:cxn ang="0">
                    <a:pos x="173" y="1251"/>
                  </a:cxn>
                  <a:cxn ang="0">
                    <a:pos x="170" y="1246"/>
                  </a:cxn>
                  <a:cxn ang="0">
                    <a:pos x="151" y="1203"/>
                  </a:cxn>
                  <a:cxn ang="0">
                    <a:pos x="85" y="1023"/>
                  </a:cxn>
                  <a:cxn ang="0">
                    <a:pos x="25" y="764"/>
                  </a:cxn>
                  <a:cxn ang="0">
                    <a:pos x="19" y="694"/>
                  </a:cxn>
                  <a:cxn ang="0">
                    <a:pos x="13" y="627"/>
                  </a:cxn>
                  <a:cxn ang="0">
                    <a:pos x="7" y="508"/>
                  </a:cxn>
                  <a:cxn ang="0">
                    <a:pos x="0" y="321"/>
                  </a:cxn>
                  <a:cxn ang="0">
                    <a:pos x="0" y="193"/>
                  </a:cxn>
                  <a:cxn ang="0">
                    <a:pos x="1" y="169"/>
                  </a:cxn>
                  <a:cxn ang="0">
                    <a:pos x="1" y="148"/>
                  </a:cxn>
                  <a:cxn ang="0">
                    <a:pos x="7" y="106"/>
                  </a:cxn>
                  <a:cxn ang="0">
                    <a:pos x="17" y="37"/>
                  </a:cxn>
                  <a:cxn ang="0">
                    <a:pos x="24" y="2"/>
                  </a:cxn>
                  <a:cxn ang="0">
                    <a:pos x="25" y="0"/>
                  </a:cxn>
                  <a:cxn ang="0">
                    <a:pos x="24" y="2"/>
                  </a:cxn>
                  <a:cxn ang="0">
                    <a:pos x="23" y="22"/>
                  </a:cxn>
                  <a:cxn ang="0">
                    <a:pos x="15" y="106"/>
                  </a:cxn>
                  <a:cxn ang="0">
                    <a:pos x="11" y="230"/>
                  </a:cxn>
                  <a:cxn ang="0">
                    <a:pos x="12" y="265"/>
                  </a:cxn>
                  <a:cxn ang="0">
                    <a:pos x="12" y="306"/>
                  </a:cxn>
                  <a:cxn ang="0">
                    <a:pos x="19" y="410"/>
                  </a:cxn>
                  <a:cxn ang="0">
                    <a:pos x="41" y="666"/>
                  </a:cxn>
                  <a:cxn ang="0">
                    <a:pos x="77" y="902"/>
                  </a:cxn>
                  <a:cxn ang="0">
                    <a:pos x="89" y="946"/>
                  </a:cxn>
                  <a:cxn ang="0">
                    <a:pos x="101" y="987"/>
                  </a:cxn>
                  <a:cxn ang="0">
                    <a:pos x="130" y="1065"/>
                  </a:cxn>
                  <a:cxn ang="0">
                    <a:pos x="198" y="1204"/>
                  </a:cxn>
                  <a:cxn ang="0">
                    <a:pos x="251" y="1283"/>
                  </a:cxn>
                  <a:cxn ang="0">
                    <a:pos x="259" y="1288"/>
                  </a:cxn>
                  <a:cxn ang="0">
                    <a:pos x="260" y="1289"/>
                  </a:cxn>
                  <a:cxn ang="0">
                    <a:pos x="261" y="1292"/>
                  </a:cxn>
                  <a:cxn ang="0">
                    <a:pos x="263" y="1295"/>
                  </a:cxn>
                  <a:cxn ang="0">
                    <a:pos x="261" y="1296"/>
                  </a:cxn>
                  <a:cxn ang="0">
                    <a:pos x="260" y="1297"/>
                  </a:cxn>
                  <a:cxn ang="0">
                    <a:pos x="259" y="1299"/>
                  </a:cxn>
                  <a:cxn ang="0">
                    <a:pos x="256" y="1300"/>
                  </a:cxn>
                  <a:cxn ang="0">
                    <a:pos x="248" y="1303"/>
                  </a:cxn>
                  <a:cxn ang="0">
                    <a:pos x="239" y="1305"/>
                  </a:cxn>
                  <a:cxn ang="0">
                    <a:pos x="228" y="1305"/>
                  </a:cxn>
                  <a:cxn ang="0">
                    <a:pos x="218" y="1303"/>
                  </a:cxn>
                  <a:cxn ang="0">
                    <a:pos x="206" y="1297"/>
                  </a:cxn>
                  <a:cxn ang="0">
                    <a:pos x="194" y="1289"/>
                  </a:cxn>
                  <a:cxn ang="0">
                    <a:pos x="185" y="1277"/>
                  </a:cxn>
                  <a:cxn ang="0">
                    <a:pos x="175" y="1261"/>
                  </a:cxn>
                  <a:cxn ang="0">
                    <a:pos x="173" y="1251"/>
                  </a:cxn>
                  <a:cxn ang="0">
                    <a:pos x="171" y="1251"/>
                  </a:cxn>
                  <a:cxn ang="0">
                    <a:pos x="173" y="1251"/>
                  </a:cxn>
                  <a:cxn ang="0">
                    <a:pos x="171" y="1251"/>
                  </a:cxn>
                  <a:cxn ang="0">
                    <a:pos x="173" y="1251"/>
                  </a:cxn>
                  <a:cxn ang="0">
                    <a:pos x="173" y="1251"/>
                  </a:cxn>
                </a:cxnLst>
                <a:rect l="0" t="0" r="r" b="b"/>
                <a:pathLst>
                  <a:path w="263" h="1305">
                    <a:moveTo>
                      <a:pt x="173" y="1251"/>
                    </a:moveTo>
                    <a:lnTo>
                      <a:pt x="170" y="1246"/>
                    </a:lnTo>
                    <a:lnTo>
                      <a:pt x="151" y="1203"/>
                    </a:lnTo>
                    <a:lnTo>
                      <a:pt x="85" y="1023"/>
                    </a:lnTo>
                    <a:lnTo>
                      <a:pt x="25" y="764"/>
                    </a:lnTo>
                    <a:lnTo>
                      <a:pt x="19" y="694"/>
                    </a:lnTo>
                    <a:lnTo>
                      <a:pt x="13" y="627"/>
                    </a:lnTo>
                    <a:lnTo>
                      <a:pt x="7" y="508"/>
                    </a:lnTo>
                    <a:lnTo>
                      <a:pt x="0" y="321"/>
                    </a:lnTo>
                    <a:lnTo>
                      <a:pt x="0" y="193"/>
                    </a:lnTo>
                    <a:lnTo>
                      <a:pt x="1" y="169"/>
                    </a:lnTo>
                    <a:lnTo>
                      <a:pt x="1" y="148"/>
                    </a:lnTo>
                    <a:lnTo>
                      <a:pt x="7" y="106"/>
                    </a:lnTo>
                    <a:lnTo>
                      <a:pt x="17" y="37"/>
                    </a:lnTo>
                    <a:lnTo>
                      <a:pt x="24" y="2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3" y="22"/>
                    </a:lnTo>
                    <a:lnTo>
                      <a:pt x="15" y="106"/>
                    </a:lnTo>
                    <a:lnTo>
                      <a:pt x="11" y="230"/>
                    </a:lnTo>
                    <a:lnTo>
                      <a:pt x="12" y="265"/>
                    </a:lnTo>
                    <a:lnTo>
                      <a:pt x="12" y="306"/>
                    </a:lnTo>
                    <a:lnTo>
                      <a:pt x="19" y="410"/>
                    </a:lnTo>
                    <a:lnTo>
                      <a:pt x="41" y="666"/>
                    </a:lnTo>
                    <a:lnTo>
                      <a:pt x="77" y="902"/>
                    </a:lnTo>
                    <a:lnTo>
                      <a:pt x="89" y="946"/>
                    </a:lnTo>
                    <a:lnTo>
                      <a:pt x="101" y="987"/>
                    </a:lnTo>
                    <a:lnTo>
                      <a:pt x="130" y="1065"/>
                    </a:lnTo>
                    <a:lnTo>
                      <a:pt x="198" y="1204"/>
                    </a:lnTo>
                    <a:lnTo>
                      <a:pt x="251" y="1283"/>
                    </a:lnTo>
                    <a:lnTo>
                      <a:pt x="259" y="1288"/>
                    </a:lnTo>
                    <a:lnTo>
                      <a:pt x="260" y="1289"/>
                    </a:lnTo>
                    <a:lnTo>
                      <a:pt x="261" y="1292"/>
                    </a:lnTo>
                    <a:lnTo>
                      <a:pt x="263" y="1295"/>
                    </a:lnTo>
                    <a:lnTo>
                      <a:pt x="261" y="1296"/>
                    </a:lnTo>
                    <a:lnTo>
                      <a:pt x="260" y="1297"/>
                    </a:lnTo>
                    <a:lnTo>
                      <a:pt x="259" y="1299"/>
                    </a:lnTo>
                    <a:lnTo>
                      <a:pt x="256" y="1300"/>
                    </a:lnTo>
                    <a:lnTo>
                      <a:pt x="248" y="1303"/>
                    </a:lnTo>
                    <a:lnTo>
                      <a:pt x="239" y="1305"/>
                    </a:lnTo>
                    <a:lnTo>
                      <a:pt x="228" y="1305"/>
                    </a:lnTo>
                    <a:lnTo>
                      <a:pt x="218" y="1303"/>
                    </a:lnTo>
                    <a:lnTo>
                      <a:pt x="206" y="1297"/>
                    </a:lnTo>
                    <a:lnTo>
                      <a:pt x="194" y="1289"/>
                    </a:lnTo>
                    <a:lnTo>
                      <a:pt x="185" y="1277"/>
                    </a:lnTo>
                    <a:lnTo>
                      <a:pt x="175" y="1261"/>
                    </a:lnTo>
                    <a:lnTo>
                      <a:pt x="173" y="1251"/>
                    </a:lnTo>
                    <a:lnTo>
                      <a:pt x="171" y="1251"/>
                    </a:lnTo>
                    <a:lnTo>
                      <a:pt x="173" y="1251"/>
                    </a:lnTo>
                    <a:lnTo>
                      <a:pt x="171" y="1251"/>
                    </a:lnTo>
                    <a:lnTo>
                      <a:pt x="173" y="1251"/>
                    </a:lnTo>
                    <a:lnTo>
                      <a:pt x="173" y="1251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7" name="Freeform 527"/>
              <p:cNvSpPr>
                <a:spLocks/>
              </p:cNvSpPr>
              <p:nvPr/>
            </p:nvSpPr>
            <p:spPr bwMode="auto">
              <a:xfrm>
                <a:off x="4525" y="2522"/>
                <a:ext cx="59" cy="347"/>
              </a:xfrm>
              <a:custGeom>
                <a:avLst/>
                <a:gdLst/>
                <a:ahLst/>
                <a:cxnLst>
                  <a:cxn ang="0">
                    <a:pos x="121" y="936"/>
                  </a:cxn>
                  <a:cxn ang="0">
                    <a:pos x="118" y="930"/>
                  </a:cxn>
                  <a:cxn ang="0">
                    <a:pos x="104" y="887"/>
                  </a:cxn>
                  <a:cxn ang="0">
                    <a:pos x="52" y="690"/>
                  </a:cxn>
                  <a:cxn ang="0">
                    <a:pos x="8" y="389"/>
                  </a:cxn>
                  <a:cxn ang="0">
                    <a:pos x="4" y="303"/>
                  </a:cxn>
                  <a:cxn ang="0">
                    <a:pos x="3" y="299"/>
                  </a:cxn>
                  <a:cxn ang="0">
                    <a:pos x="3" y="270"/>
                  </a:cxn>
                  <a:cxn ang="0">
                    <a:pos x="0" y="154"/>
                  </a:cxn>
                  <a:cxn ang="0">
                    <a:pos x="1" y="27"/>
                  </a:cxn>
                  <a:cxn ang="0">
                    <a:pos x="4" y="0"/>
                  </a:cxn>
                  <a:cxn ang="0">
                    <a:pos x="4" y="10"/>
                  </a:cxn>
                  <a:cxn ang="0">
                    <a:pos x="5" y="76"/>
                  </a:cxn>
                  <a:cxn ang="0">
                    <a:pos x="16" y="317"/>
                  </a:cxn>
                  <a:cxn ang="0">
                    <a:pos x="39" y="559"/>
                  </a:cxn>
                  <a:cxn ang="0">
                    <a:pos x="47" y="597"/>
                  </a:cxn>
                  <a:cxn ang="0">
                    <a:pos x="55" y="631"/>
                  </a:cxn>
                  <a:cxn ang="0">
                    <a:pos x="69" y="697"/>
                  </a:cxn>
                  <a:cxn ang="0">
                    <a:pos x="102" y="828"/>
                  </a:cxn>
                  <a:cxn ang="0">
                    <a:pos x="146" y="956"/>
                  </a:cxn>
                  <a:cxn ang="0">
                    <a:pos x="161" y="986"/>
                  </a:cxn>
                  <a:cxn ang="0">
                    <a:pos x="171" y="1013"/>
                  </a:cxn>
                  <a:cxn ang="0">
                    <a:pos x="178" y="1031"/>
                  </a:cxn>
                  <a:cxn ang="0">
                    <a:pos x="179" y="1041"/>
                  </a:cxn>
                  <a:cxn ang="0">
                    <a:pos x="179" y="1042"/>
                  </a:cxn>
                  <a:cxn ang="0">
                    <a:pos x="179" y="1043"/>
                  </a:cxn>
                  <a:cxn ang="0">
                    <a:pos x="177" y="1043"/>
                  </a:cxn>
                  <a:cxn ang="0">
                    <a:pos x="175" y="1042"/>
                  </a:cxn>
                  <a:cxn ang="0">
                    <a:pos x="174" y="1041"/>
                  </a:cxn>
                  <a:cxn ang="0">
                    <a:pos x="170" y="1038"/>
                  </a:cxn>
                  <a:cxn ang="0">
                    <a:pos x="163" y="1027"/>
                  </a:cxn>
                  <a:cxn ang="0">
                    <a:pos x="146" y="999"/>
                  </a:cxn>
                  <a:cxn ang="0">
                    <a:pos x="129" y="964"/>
                  </a:cxn>
                  <a:cxn ang="0">
                    <a:pos x="121" y="936"/>
                  </a:cxn>
                  <a:cxn ang="0">
                    <a:pos x="120" y="936"/>
                  </a:cxn>
                  <a:cxn ang="0">
                    <a:pos x="121" y="936"/>
                  </a:cxn>
                  <a:cxn ang="0">
                    <a:pos x="120" y="936"/>
                  </a:cxn>
                  <a:cxn ang="0">
                    <a:pos x="121" y="936"/>
                  </a:cxn>
                  <a:cxn ang="0">
                    <a:pos x="121" y="936"/>
                  </a:cxn>
                </a:cxnLst>
                <a:rect l="0" t="0" r="r" b="b"/>
                <a:pathLst>
                  <a:path w="179" h="1043">
                    <a:moveTo>
                      <a:pt x="121" y="936"/>
                    </a:moveTo>
                    <a:lnTo>
                      <a:pt x="118" y="930"/>
                    </a:lnTo>
                    <a:lnTo>
                      <a:pt x="104" y="887"/>
                    </a:lnTo>
                    <a:lnTo>
                      <a:pt x="52" y="690"/>
                    </a:lnTo>
                    <a:lnTo>
                      <a:pt x="8" y="389"/>
                    </a:lnTo>
                    <a:lnTo>
                      <a:pt x="4" y="303"/>
                    </a:lnTo>
                    <a:lnTo>
                      <a:pt x="3" y="299"/>
                    </a:lnTo>
                    <a:lnTo>
                      <a:pt x="3" y="270"/>
                    </a:lnTo>
                    <a:lnTo>
                      <a:pt x="0" y="154"/>
                    </a:lnTo>
                    <a:lnTo>
                      <a:pt x="1" y="27"/>
                    </a:lnTo>
                    <a:lnTo>
                      <a:pt x="4" y="0"/>
                    </a:lnTo>
                    <a:lnTo>
                      <a:pt x="4" y="10"/>
                    </a:lnTo>
                    <a:lnTo>
                      <a:pt x="5" y="76"/>
                    </a:lnTo>
                    <a:lnTo>
                      <a:pt x="16" y="317"/>
                    </a:lnTo>
                    <a:lnTo>
                      <a:pt x="39" y="559"/>
                    </a:lnTo>
                    <a:lnTo>
                      <a:pt x="47" y="597"/>
                    </a:lnTo>
                    <a:lnTo>
                      <a:pt x="55" y="631"/>
                    </a:lnTo>
                    <a:lnTo>
                      <a:pt x="69" y="697"/>
                    </a:lnTo>
                    <a:lnTo>
                      <a:pt x="102" y="828"/>
                    </a:lnTo>
                    <a:lnTo>
                      <a:pt x="146" y="956"/>
                    </a:lnTo>
                    <a:lnTo>
                      <a:pt x="161" y="986"/>
                    </a:lnTo>
                    <a:lnTo>
                      <a:pt x="171" y="1013"/>
                    </a:lnTo>
                    <a:lnTo>
                      <a:pt x="178" y="1031"/>
                    </a:lnTo>
                    <a:lnTo>
                      <a:pt x="179" y="1041"/>
                    </a:lnTo>
                    <a:lnTo>
                      <a:pt x="179" y="1042"/>
                    </a:lnTo>
                    <a:lnTo>
                      <a:pt x="179" y="1043"/>
                    </a:lnTo>
                    <a:lnTo>
                      <a:pt x="177" y="1043"/>
                    </a:lnTo>
                    <a:lnTo>
                      <a:pt x="175" y="1042"/>
                    </a:lnTo>
                    <a:lnTo>
                      <a:pt x="174" y="1041"/>
                    </a:lnTo>
                    <a:lnTo>
                      <a:pt x="170" y="1038"/>
                    </a:lnTo>
                    <a:lnTo>
                      <a:pt x="163" y="1027"/>
                    </a:lnTo>
                    <a:lnTo>
                      <a:pt x="146" y="999"/>
                    </a:lnTo>
                    <a:lnTo>
                      <a:pt x="129" y="964"/>
                    </a:lnTo>
                    <a:lnTo>
                      <a:pt x="121" y="936"/>
                    </a:lnTo>
                    <a:lnTo>
                      <a:pt x="120" y="936"/>
                    </a:lnTo>
                    <a:lnTo>
                      <a:pt x="121" y="936"/>
                    </a:lnTo>
                    <a:lnTo>
                      <a:pt x="120" y="936"/>
                    </a:lnTo>
                    <a:lnTo>
                      <a:pt x="121" y="936"/>
                    </a:lnTo>
                    <a:lnTo>
                      <a:pt x="121" y="936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8" name="Freeform 528"/>
              <p:cNvSpPr>
                <a:spLocks/>
              </p:cNvSpPr>
              <p:nvPr/>
            </p:nvSpPr>
            <p:spPr bwMode="auto">
              <a:xfrm>
                <a:off x="4541" y="2376"/>
                <a:ext cx="21" cy="80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62" y="4"/>
                  </a:cxn>
                  <a:cxn ang="0">
                    <a:pos x="54" y="25"/>
                  </a:cxn>
                  <a:cxn ang="0">
                    <a:pos x="25" y="111"/>
                  </a:cxn>
                  <a:cxn ang="0">
                    <a:pos x="1" y="216"/>
                  </a:cxn>
                  <a:cxn ang="0">
                    <a:pos x="0" y="239"/>
                  </a:cxn>
                </a:cxnLst>
                <a:rect l="0" t="0" r="r" b="b"/>
                <a:pathLst>
                  <a:path w="64" h="239">
                    <a:moveTo>
                      <a:pt x="64" y="0"/>
                    </a:moveTo>
                    <a:lnTo>
                      <a:pt x="62" y="4"/>
                    </a:lnTo>
                    <a:lnTo>
                      <a:pt x="54" y="25"/>
                    </a:lnTo>
                    <a:lnTo>
                      <a:pt x="25" y="111"/>
                    </a:lnTo>
                    <a:lnTo>
                      <a:pt x="1" y="216"/>
                    </a:lnTo>
                    <a:lnTo>
                      <a:pt x="0" y="239"/>
                    </a:lnTo>
                  </a:path>
                </a:pathLst>
              </a:custGeom>
              <a:noFill/>
              <a:ln w="9525">
                <a:solidFill>
                  <a:srgbClr val="59EBD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9" name="Freeform 529"/>
              <p:cNvSpPr>
                <a:spLocks/>
              </p:cNvSpPr>
              <p:nvPr/>
            </p:nvSpPr>
            <p:spPr bwMode="auto">
              <a:xfrm>
                <a:off x="4521" y="2383"/>
                <a:ext cx="25" cy="64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0" y="188"/>
                  </a:cxn>
                  <a:cxn ang="0">
                    <a:pos x="3" y="168"/>
                  </a:cxn>
                  <a:cxn ang="0">
                    <a:pos x="23" y="97"/>
                  </a:cxn>
                  <a:cxn ang="0">
                    <a:pos x="60" y="17"/>
                  </a:cxn>
                  <a:cxn ang="0">
                    <a:pos x="74" y="0"/>
                  </a:cxn>
                </a:cxnLst>
                <a:rect l="0" t="0" r="r" b="b"/>
                <a:pathLst>
                  <a:path w="74" h="190">
                    <a:moveTo>
                      <a:pt x="0" y="190"/>
                    </a:moveTo>
                    <a:lnTo>
                      <a:pt x="0" y="188"/>
                    </a:lnTo>
                    <a:lnTo>
                      <a:pt x="3" y="168"/>
                    </a:lnTo>
                    <a:lnTo>
                      <a:pt x="23" y="97"/>
                    </a:lnTo>
                    <a:lnTo>
                      <a:pt x="60" y="17"/>
                    </a:lnTo>
                    <a:lnTo>
                      <a:pt x="74" y="0"/>
                    </a:lnTo>
                  </a:path>
                </a:pathLst>
              </a:custGeom>
              <a:noFill/>
              <a:ln w="9525">
                <a:solidFill>
                  <a:srgbClr val="59EBD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0" name="Freeform 530"/>
              <p:cNvSpPr>
                <a:spLocks/>
              </p:cNvSpPr>
              <p:nvPr/>
            </p:nvSpPr>
            <p:spPr bwMode="auto">
              <a:xfrm>
                <a:off x="4999" y="2752"/>
                <a:ext cx="203" cy="196"/>
              </a:xfrm>
              <a:custGeom>
                <a:avLst/>
                <a:gdLst/>
                <a:ahLst/>
                <a:cxnLst>
                  <a:cxn ang="0">
                    <a:pos x="42" y="311"/>
                  </a:cxn>
                  <a:cxn ang="0">
                    <a:pos x="282" y="319"/>
                  </a:cxn>
                  <a:cxn ang="0">
                    <a:pos x="439" y="319"/>
                  </a:cxn>
                  <a:cxn ang="0">
                    <a:pos x="525" y="242"/>
                  </a:cxn>
                  <a:cxn ang="0">
                    <a:pos x="579" y="107"/>
                  </a:cxn>
                  <a:cxn ang="0">
                    <a:pos x="591" y="10"/>
                  </a:cxn>
                  <a:cxn ang="0">
                    <a:pos x="595" y="0"/>
                  </a:cxn>
                  <a:cxn ang="0">
                    <a:pos x="599" y="9"/>
                  </a:cxn>
                  <a:cxn ang="0">
                    <a:pos x="598" y="96"/>
                  </a:cxn>
                  <a:cxn ang="0">
                    <a:pos x="569" y="216"/>
                  </a:cxn>
                  <a:cxn ang="0">
                    <a:pos x="441" y="359"/>
                  </a:cxn>
                  <a:cxn ang="0">
                    <a:pos x="362" y="386"/>
                  </a:cxn>
                  <a:cxn ang="0">
                    <a:pos x="351" y="395"/>
                  </a:cxn>
                  <a:cxn ang="0">
                    <a:pos x="356" y="400"/>
                  </a:cxn>
                  <a:cxn ang="0">
                    <a:pos x="395" y="408"/>
                  </a:cxn>
                  <a:cxn ang="0">
                    <a:pos x="470" y="419"/>
                  </a:cxn>
                  <a:cxn ang="0">
                    <a:pos x="545" y="404"/>
                  </a:cxn>
                  <a:cxn ang="0">
                    <a:pos x="583" y="363"/>
                  </a:cxn>
                  <a:cxn ang="0">
                    <a:pos x="594" y="323"/>
                  </a:cxn>
                  <a:cxn ang="0">
                    <a:pos x="597" y="317"/>
                  </a:cxn>
                  <a:cxn ang="0">
                    <a:pos x="598" y="327"/>
                  </a:cxn>
                  <a:cxn ang="0">
                    <a:pos x="587" y="396"/>
                  </a:cxn>
                  <a:cxn ang="0">
                    <a:pos x="551" y="436"/>
                  </a:cxn>
                  <a:cxn ang="0">
                    <a:pos x="489" y="457"/>
                  </a:cxn>
                  <a:cxn ang="0">
                    <a:pos x="448" y="452"/>
                  </a:cxn>
                  <a:cxn ang="0">
                    <a:pos x="392" y="443"/>
                  </a:cxn>
                  <a:cxn ang="0">
                    <a:pos x="379" y="449"/>
                  </a:cxn>
                  <a:cxn ang="0">
                    <a:pos x="380" y="460"/>
                  </a:cxn>
                  <a:cxn ang="0">
                    <a:pos x="404" y="487"/>
                  </a:cxn>
                  <a:cxn ang="0">
                    <a:pos x="439" y="517"/>
                  </a:cxn>
                  <a:cxn ang="0">
                    <a:pos x="534" y="568"/>
                  </a:cxn>
                  <a:cxn ang="0">
                    <a:pos x="571" y="554"/>
                  </a:cxn>
                  <a:cxn ang="0">
                    <a:pos x="608" y="518"/>
                  </a:cxn>
                  <a:cxn ang="0">
                    <a:pos x="573" y="574"/>
                  </a:cxn>
                  <a:cxn ang="0">
                    <a:pos x="533" y="587"/>
                  </a:cxn>
                  <a:cxn ang="0">
                    <a:pos x="417" y="548"/>
                  </a:cxn>
                  <a:cxn ang="0">
                    <a:pos x="375" y="505"/>
                  </a:cxn>
                  <a:cxn ang="0">
                    <a:pos x="145" y="343"/>
                  </a:cxn>
                  <a:cxn ang="0">
                    <a:pos x="15" y="322"/>
                  </a:cxn>
                  <a:cxn ang="0">
                    <a:pos x="0" y="314"/>
                  </a:cxn>
                  <a:cxn ang="0">
                    <a:pos x="7" y="314"/>
                  </a:cxn>
                  <a:cxn ang="0">
                    <a:pos x="11" y="313"/>
                  </a:cxn>
                  <a:cxn ang="0">
                    <a:pos x="12" y="313"/>
                  </a:cxn>
                </a:cxnLst>
                <a:rect l="0" t="0" r="r" b="b"/>
                <a:pathLst>
                  <a:path w="608" h="587">
                    <a:moveTo>
                      <a:pt x="12" y="313"/>
                    </a:moveTo>
                    <a:lnTo>
                      <a:pt x="15" y="313"/>
                    </a:lnTo>
                    <a:lnTo>
                      <a:pt x="42" y="311"/>
                    </a:lnTo>
                    <a:lnTo>
                      <a:pt x="141" y="307"/>
                    </a:lnTo>
                    <a:lnTo>
                      <a:pt x="257" y="315"/>
                    </a:lnTo>
                    <a:lnTo>
                      <a:pt x="282" y="319"/>
                    </a:lnTo>
                    <a:lnTo>
                      <a:pt x="304" y="325"/>
                    </a:lnTo>
                    <a:lnTo>
                      <a:pt x="350" y="331"/>
                    </a:lnTo>
                    <a:lnTo>
                      <a:pt x="439" y="319"/>
                    </a:lnTo>
                    <a:lnTo>
                      <a:pt x="477" y="298"/>
                    </a:lnTo>
                    <a:lnTo>
                      <a:pt x="510" y="265"/>
                    </a:lnTo>
                    <a:lnTo>
                      <a:pt x="525" y="242"/>
                    </a:lnTo>
                    <a:lnTo>
                      <a:pt x="535" y="221"/>
                    </a:lnTo>
                    <a:lnTo>
                      <a:pt x="555" y="179"/>
                    </a:lnTo>
                    <a:lnTo>
                      <a:pt x="579" y="107"/>
                    </a:lnTo>
                    <a:lnTo>
                      <a:pt x="590" y="41"/>
                    </a:lnTo>
                    <a:lnTo>
                      <a:pt x="591" y="23"/>
                    </a:lnTo>
                    <a:lnTo>
                      <a:pt x="591" y="10"/>
                    </a:lnTo>
                    <a:lnTo>
                      <a:pt x="593" y="2"/>
                    </a:lnTo>
                    <a:lnTo>
                      <a:pt x="594" y="0"/>
                    </a:lnTo>
                    <a:lnTo>
                      <a:pt x="595" y="0"/>
                    </a:lnTo>
                    <a:lnTo>
                      <a:pt x="597" y="1"/>
                    </a:lnTo>
                    <a:lnTo>
                      <a:pt x="598" y="5"/>
                    </a:lnTo>
                    <a:lnTo>
                      <a:pt x="599" y="9"/>
                    </a:lnTo>
                    <a:lnTo>
                      <a:pt x="601" y="21"/>
                    </a:lnTo>
                    <a:lnTo>
                      <a:pt x="601" y="53"/>
                    </a:lnTo>
                    <a:lnTo>
                      <a:pt x="598" y="96"/>
                    </a:lnTo>
                    <a:lnTo>
                      <a:pt x="591" y="140"/>
                    </a:lnTo>
                    <a:lnTo>
                      <a:pt x="585" y="167"/>
                    </a:lnTo>
                    <a:lnTo>
                      <a:pt x="569" y="216"/>
                    </a:lnTo>
                    <a:lnTo>
                      <a:pt x="524" y="298"/>
                    </a:lnTo>
                    <a:lnTo>
                      <a:pt x="460" y="353"/>
                    </a:lnTo>
                    <a:lnTo>
                      <a:pt x="441" y="359"/>
                    </a:lnTo>
                    <a:lnTo>
                      <a:pt x="421" y="366"/>
                    </a:lnTo>
                    <a:lnTo>
                      <a:pt x="387" y="376"/>
                    </a:lnTo>
                    <a:lnTo>
                      <a:pt x="362" y="386"/>
                    </a:lnTo>
                    <a:lnTo>
                      <a:pt x="354" y="390"/>
                    </a:lnTo>
                    <a:lnTo>
                      <a:pt x="351" y="392"/>
                    </a:lnTo>
                    <a:lnTo>
                      <a:pt x="351" y="395"/>
                    </a:lnTo>
                    <a:lnTo>
                      <a:pt x="351" y="396"/>
                    </a:lnTo>
                    <a:lnTo>
                      <a:pt x="352" y="398"/>
                    </a:lnTo>
                    <a:lnTo>
                      <a:pt x="356" y="400"/>
                    </a:lnTo>
                    <a:lnTo>
                      <a:pt x="360" y="402"/>
                    </a:lnTo>
                    <a:lnTo>
                      <a:pt x="375" y="404"/>
                    </a:lnTo>
                    <a:lnTo>
                      <a:pt x="395" y="408"/>
                    </a:lnTo>
                    <a:lnTo>
                      <a:pt x="415" y="410"/>
                    </a:lnTo>
                    <a:lnTo>
                      <a:pt x="427" y="414"/>
                    </a:lnTo>
                    <a:lnTo>
                      <a:pt x="470" y="419"/>
                    </a:lnTo>
                    <a:lnTo>
                      <a:pt x="524" y="415"/>
                    </a:lnTo>
                    <a:lnTo>
                      <a:pt x="535" y="410"/>
                    </a:lnTo>
                    <a:lnTo>
                      <a:pt x="545" y="404"/>
                    </a:lnTo>
                    <a:lnTo>
                      <a:pt x="562" y="392"/>
                    </a:lnTo>
                    <a:lnTo>
                      <a:pt x="574" y="378"/>
                    </a:lnTo>
                    <a:lnTo>
                      <a:pt x="583" y="363"/>
                    </a:lnTo>
                    <a:lnTo>
                      <a:pt x="589" y="347"/>
                    </a:lnTo>
                    <a:lnTo>
                      <a:pt x="593" y="331"/>
                    </a:lnTo>
                    <a:lnTo>
                      <a:pt x="594" y="323"/>
                    </a:lnTo>
                    <a:lnTo>
                      <a:pt x="594" y="318"/>
                    </a:lnTo>
                    <a:lnTo>
                      <a:pt x="595" y="317"/>
                    </a:lnTo>
                    <a:lnTo>
                      <a:pt x="597" y="317"/>
                    </a:lnTo>
                    <a:lnTo>
                      <a:pt x="598" y="319"/>
                    </a:lnTo>
                    <a:lnTo>
                      <a:pt x="598" y="321"/>
                    </a:lnTo>
                    <a:lnTo>
                      <a:pt x="598" y="327"/>
                    </a:lnTo>
                    <a:lnTo>
                      <a:pt x="599" y="345"/>
                    </a:lnTo>
                    <a:lnTo>
                      <a:pt x="591" y="387"/>
                    </a:lnTo>
                    <a:lnTo>
                      <a:pt x="587" y="396"/>
                    </a:lnTo>
                    <a:lnTo>
                      <a:pt x="582" y="406"/>
                    </a:lnTo>
                    <a:lnTo>
                      <a:pt x="569" y="422"/>
                    </a:lnTo>
                    <a:lnTo>
                      <a:pt x="551" y="436"/>
                    </a:lnTo>
                    <a:lnTo>
                      <a:pt x="533" y="447"/>
                    </a:lnTo>
                    <a:lnTo>
                      <a:pt x="512" y="453"/>
                    </a:lnTo>
                    <a:lnTo>
                      <a:pt x="489" y="457"/>
                    </a:lnTo>
                    <a:lnTo>
                      <a:pt x="478" y="456"/>
                    </a:lnTo>
                    <a:lnTo>
                      <a:pt x="466" y="456"/>
                    </a:lnTo>
                    <a:lnTo>
                      <a:pt x="448" y="452"/>
                    </a:lnTo>
                    <a:lnTo>
                      <a:pt x="421" y="445"/>
                    </a:lnTo>
                    <a:lnTo>
                      <a:pt x="397" y="443"/>
                    </a:lnTo>
                    <a:lnTo>
                      <a:pt x="392" y="443"/>
                    </a:lnTo>
                    <a:lnTo>
                      <a:pt x="385" y="444"/>
                    </a:lnTo>
                    <a:lnTo>
                      <a:pt x="381" y="447"/>
                    </a:lnTo>
                    <a:lnTo>
                      <a:pt x="379" y="449"/>
                    </a:lnTo>
                    <a:lnTo>
                      <a:pt x="378" y="452"/>
                    </a:lnTo>
                    <a:lnTo>
                      <a:pt x="379" y="456"/>
                    </a:lnTo>
                    <a:lnTo>
                      <a:pt x="380" y="460"/>
                    </a:lnTo>
                    <a:lnTo>
                      <a:pt x="383" y="464"/>
                    </a:lnTo>
                    <a:lnTo>
                      <a:pt x="392" y="475"/>
                    </a:lnTo>
                    <a:lnTo>
                      <a:pt x="404" y="487"/>
                    </a:lnTo>
                    <a:lnTo>
                      <a:pt x="412" y="492"/>
                    </a:lnTo>
                    <a:lnTo>
                      <a:pt x="420" y="500"/>
                    </a:lnTo>
                    <a:lnTo>
                      <a:pt x="439" y="517"/>
                    </a:lnTo>
                    <a:lnTo>
                      <a:pt x="486" y="550"/>
                    </a:lnTo>
                    <a:lnTo>
                      <a:pt x="510" y="564"/>
                    </a:lnTo>
                    <a:lnTo>
                      <a:pt x="534" y="568"/>
                    </a:lnTo>
                    <a:lnTo>
                      <a:pt x="545" y="566"/>
                    </a:lnTo>
                    <a:lnTo>
                      <a:pt x="554" y="564"/>
                    </a:lnTo>
                    <a:lnTo>
                      <a:pt x="571" y="554"/>
                    </a:lnTo>
                    <a:lnTo>
                      <a:pt x="585" y="545"/>
                    </a:lnTo>
                    <a:lnTo>
                      <a:pt x="603" y="525"/>
                    </a:lnTo>
                    <a:lnTo>
                      <a:pt x="608" y="518"/>
                    </a:lnTo>
                    <a:lnTo>
                      <a:pt x="605" y="529"/>
                    </a:lnTo>
                    <a:lnTo>
                      <a:pt x="587" y="560"/>
                    </a:lnTo>
                    <a:lnTo>
                      <a:pt x="573" y="574"/>
                    </a:lnTo>
                    <a:lnTo>
                      <a:pt x="554" y="585"/>
                    </a:lnTo>
                    <a:lnTo>
                      <a:pt x="545" y="586"/>
                    </a:lnTo>
                    <a:lnTo>
                      <a:pt x="533" y="587"/>
                    </a:lnTo>
                    <a:lnTo>
                      <a:pt x="508" y="583"/>
                    </a:lnTo>
                    <a:lnTo>
                      <a:pt x="457" y="569"/>
                    </a:lnTo>
                    <a:lnTo>
                      <a:pt x="417" y="548"/>
                    </a:lnTo>
                    <a:lnTo>
                      <a:pt x="412" y="542"/>
                    </a:lnTo>
                    <a:lnTo>
                      <a:pt x="404" y="536"/>
                    </a:lnTo>
                    <a:lnTo>
                      <a:pt x="375" y="505"/>
                    </a:lnTo>
                    <a:lnTo>
                      <a:pt x="279" y="416"/>
                    </a:lnTo>
                    <a:lnTo>
                      <a:pt x="169" y="350"/>
                    </a:lnTo>
                    <a:lnTo>
                      <a:pt x="145" y="343"/>
                    </a:lnTo>
                    <a:lnTo>
                      <a:pt x="121" y="341"/>
                    </a:lnTo>
                    <a:lnTo>
                      <a:pt x="79" y="335"/>
                    </a:lnTo>
                    <a:lnTo>
                      <a:pt x="15" y="322"/>
                    </a:lnTo>
                    <a:lnTo>
                      <a:pt x="2" y="317"/>
                    </a:lnTo>
                    <a:lnTo>
                      <a:pt x="0" y="315"/>
                    </a:lnTo>
                    <a:lnTo>
                      <a:pt x="0" y="314"/>
                    </a:lnTo>
                    <a:lnTo>
                      <a:pt x="2" y="314"/>
                    </a:lnTo>
                    <a:lnTo>
                      <a:pt x="3" y="314"/>
                    </a:lnTo>
                    <a:lnTo>
                      <a:pt x="7" y="314"/>
                    </a:lnTo>
                    <a:lnTo>
                      <a:pt x="11" y="313"/>
                    </a:lnTo>
                    <a:lnTo>
                      <a:pt x="12" y="313"/>
                    </a:lnTo>
                    <a:lnTo>
                      <a:pt x="11" y="313"/>
                    </a:lnTo>
                    <a:lnTo>
                      <a:pt x="12" y="313"/>
                    </a:lnTo>
                    <a:lnTo>
                      <a:pt x="11" y="313"/>
                    </a:lnTo>
                    <a:lnTo>
                      <a:pt x="12" y="313"/>
                    </a:lnTo>
                    <a:lnTo>
                      <a:pt x="12" y="313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1" name="Freeform 531"/>
              <p:cNvSpPr>
                <a:spLocks/>
              </p:cNvSpPr>
              <p:nvPr/>
            </p:nvSpPr>
            <p:spPr bwMode="auto">
              <a:xfrm>
                <a:off x="5054" y="2614"/>
                <a:ext cx="132" cy="243"/>
              </a:xfrm>
              <a:custGeom>
                <a:avLst/>
                <a:gdLst/>
                <a:ahLst/>
                <a:cxnLst>
                  <a:cxn ang="0">
                    <a:pos x="14" y="709"/>
                  </a:cxn>
                  <a:cxn ang="0">
                    <a:pos x="16" y="709"/>
                  </a:cxn>
                  <a:cxn ang="0">
                    <a:pos x="34" y="706"/>
                  </a:cxn>
                  <a:cxn ang="0">
                    <a:pos x="105" y="686"/>
                  </a:cxn>
                  <a:cxn ang="0">
                    <a:pos x="183" y="645"/>
                  </a:cxn>
                  <a:cxn ang="0">
                    <a:pos x="200" y="629"/>
                  </a:cxn>
                  <a:cxn ang="0">
                    <a:pos x="215" y="613"/>
                  </a:cxn>
                  <a:cxn ang="0">
                    <a:pos x="247" y="571"/>
                  </a:cxn>
                  <a:cxn ang="0">
                    <a:pos x="308" y="467"/>
                  </a:cxn>
                  <a:cxn ang="0">
                    <a:pos x="350" y="348"/>
                  </a:cxn>
                  <a:cxn ang="0">
                    <a:pos x="357" y="316"/>
                  </a:cxn>
                  <a:cxn ang="0">
                    <a:pos x="361" y="286"/>
                  </a:cxn>
                  <a:cxn ang="0">
                    <a:pos x="369" y="226"/>
                  </a:cxn>
                  <a:cxn ang="0">
                    <a:pos x="377" y="117"/>
                  </a:cxn>
                  <a:cxn ang="0">
                    <a:pos x="377" y="35"/>
                  </a:cxn>
                  <a:cxn ang="0">
                    <a:pos x="377" y="19"/>
                  </a:cxn>
                  <a:cxn ang="0">
                    <a:pos x="375" y="8"/>
                  </a:cxn>
                  <a:cxn ang="0">
                    <a:pos x="377" y="2"/>
                  </a:cxn>
                  <a:cxn ang="0">
                    <a:pos x="378" y="0"/>
                  </a:cxn>
                  <a:cxn ang="0">
                    <a:pos x="379" y="0"/>
                  </a:cxn>
                  <a:cxn ang="0">
                    <a:pos x="381" y="2"/>
                  </a:cxn>
                  <a:cxn ang="0">
                    <a:pos x="382" y="6"/>
                  </a:cxn>
                  <a:cxn ang="0">
                    <a:pos x="383" y="10"/>
                  </a:cxn>
                  <a:cxn ang="0">
                    <a:pos x="386" y="19"/>
                  </a:cxn>
                  <a:cxn ang="0">
                    <a:pos x="391" y="48"/>
                  </a:cxn>
                  <a:cxn ang="0">
                    <a:pos x="397" y="126"/>
                  </a:cxn>
                  <a:cxn ang="0">
                    <a:pos x="397" y="126"/>
                  </a:cxn>
                  <a:cxn ang="0">
                    <a:pos x="395" y="152"/>
                  </a:cxn>
                  <a:cxn ang="0">
                    <a:pos x="391" y="215"/>
                  </a:cxn>
                  <a:cxn ang="0">
                    <a:pos x="367" y="376"/>
                  </a:cxn>
                  <a:cxn ang="0">
                    <a:pos x="310" y="544"/>
                  </a:cxn>
                  <a:cxn ang="0">
                    <a:pos x="290" y="583"/>
                  </a:cxn>
                  <a:cxn ang="0">
                    <a:pos x="289" y="585"/>
                  </a:cxn>
                  <a:cxn ang="0">
                    <a:pos x="280" y="600"/>
                  </a:cxn>
                  <a:cxn ang="0">
                    <a:pos x="243" y="650"/>
                  </a:cxn>
                  <a:cxn ang="0">
                    <a:pos x="195" y="697"/>
                  </a:cxn>
                  <a:cxn ang="0">
                    <a:pos x="184" y="702"/>
                  </a:cxn>
                  <a:cxn ang="0">
                    <a:pos x="170" y="708"/>
                  </a:cxn>
                  <a:cxn ang="0">
                    <a:pos x="130" y="717"/>
                  </a:cxn>
                  <a:cxn ang="0">
                    <a:pos x="36" y="729"/>
                  </a:cxn>
                  <a:cxn ang="0">
                    <a:pos x="6" y="727"/>
                  </a:cxn>
                  <a:cxn ang="0">
                    <a:pos x="2" y="726"/>
                  </a:cxn>
                  <a:cxn ang="0">
                    <a:pos x="1" y="725"/>
                  </a:cxn>
                  <a:cxn ang="0">
                    <a:pos x="0" y="723"/>
                  </a:cxn>
                  <a:cxn ang="0">
                    <a:pos x="0" y="722"/>
                  </a:cxn>
                  <a:cxn ang="0">
                    <a:pos x="0" y="721"/>
                  </a:cxn>
                  <a:cxn ang="0">
                    <a:pos x="1" y="719"/>
                  </a:cxn>
                  <a:cxn ang="0">
                    <a:pos x="2" y="718"/>
                  </a:cxn>
                  <a:cxn ang="0">
                    <a:pos x="4" y="717"/>
                  </a:cxn>
                  <a:cxn ang="0">
                    <a:pos x="10" y="712"/>
                  </a:cxn>
                  <a:cxn ang="0">
                    <a:pos x="14" y="709"/>
                  </a:cxn>
                  <a:cxn ang="0">
                    <a:pos x="13" y="709"/>
                  </a:cxn>
                  <a:cxn ang="0">
                    <a:pos x="14" y="709"/>
                  </a:cxn>
                  <a:cxn ang="0">
                    <a:pos x="13" y="709"/>
                  </a:cxn>
                  <a:cxn ang="0">
                    <a:pos x="14" y="709"/>
                  </a:cxn>
                  <a:cxn ang="0">
                    <a:pos x="14" y="709"/>
                  </a:cxn>
                </a:cxnLst>
                <a:rect l="0" t="0" r="r" b="b"/>
                <a:pathLst>
                  <a:path w="397" h="729">
                    <a:moveTo>
                      <a:pt x="14" y="709"/>
                    </a:moveTo>
                    <a:lnTo>
                      <a:pt x="16" y="709"/>
                    </a:lnTo>
                    <a:lnTo>
                      <a:pt x="34" y="706"/>
                    </a:lnTo>
                    <a:lnTo>
                      <a:pt x="105" y="686"/>
                    </a:lnTo>
                    <a:lnTo>
                      <a:pt x="183" y="645"/>
                    </a:lnTo>
                    <a:lnTo>
                      <a:pt x="200" y="629"/>
                    </a:lnTo>
                    <a:lnTo>
                      <a:pt x="215" y="613"/>
                    </a:lnTo>
                    <a:lnTo>
                      <a:pt x="247" y="571"/>
                    </a:lnTo>
                    <a:lnTo>
                      <a:pt x="308" y="467"/>
                    </a:lnTo>
                    <a:lnTo>
                      <a:pt x="350" y="348"/>
                    </a:lnTo>
                    <a:lnTo>
                      <a:pt x="357" y="316"/>
                    </a:lnTo>
                    <a:lnTo>
                      <a:pt x="361" y="286"/>
                    </a:lnTo>
                    <a:lnTo>
                      <a:pt x="369" y="226"/>
                    </a:lnTo>
                    <a:lnTo>
                      <a:pt x="377" y="117"/>
                    </a:lnTo>
                    <a:lnTo>
                      <a:pt x="377" y="35"/>
                    </a:lnTo>
                    <a:lnTo>
                      <a:pt x="377" y="19"/>
                    </a:lnTo>
                    <a:lnTo>
                      <a:pt x="375" y="8"/>
                    </a:lnTo>
                    <a:lnTo>
                      <a:pt x="377" y="2"/>
                    </a:lnTo>
                    <a:lnTo>
                      <a:pt x="378" y="0"/>
                    </a:lnTo>
                    <a:lnTo>
                      <a:pt x="379" y="0"/>
                    </a:lnTo>
                    <a:lnTo>
                      <a:pt x="381" y="2"/>
                    </a:lnTo>
                    <a:lnTo>
                      <a:pt x="382" y="6"/>
                    </a:lnTo>
                    <a:lnTo>
                      <a:pt x="383" y="10"/>
                    </a:lnTo>
                    <a:lnTo>
                      <a:pt x="386" y="19"/>
                    </a:lnTo>
                    <a:lnTo>
                      <a:pt x="391" y="48"/>
                    </a:lnTo>
                    <a:lnTo>
                      <a:pt x="397" y="126"/>
                    </a:lnTo>
                    <a:lnTo>
                      <a:pt x="397" y="126"/>
                    </a:lnTo>
                    <a:lnTo>
                      <a:pt x="395" y="152"/>
                    </a:lnTo>
                    <a:lnTo>
                      <a:pt x="391" y="215"/>
                    </a:lnTo>
                    <a:lnTo>
                      <a:pt x="367" y="376"/>
                    </a:lnTo>
                    <a:lnTo>
                      <a:pt x="310" y="544"/>
                    </a:lnTo>
                    <a:lnTo>
                      <a:pt x="290" y="583"/>
                    </a:lnTo>
                    <a:lnTo>
                      <a:pt x="289" y="585"/>
                    </a:lnTo>
                    <a:lnTo>
                      <a:pt x="280" y="600"/>
                    </a:lnTo>
                    <a:lnTo>
                      <a:pt x="243" y="650"/>
                    </a:lnTo>
                    <a:lnTo>
                      <a:pt x="195" y="697"/>
                    </a:lnTo>
                    <a:lnTo>
                      <a:pt x="184" y="702"/>
                    </a:lnTo>
                    <a:lnTo>
                      <a:pt x="170" y="708"/>
                    </a:lnTo>
                    <a:lnTo>
                      <a:pt x="130" y="717"/>
                    </a:lnTo>
                    <a:lnTo>
                      <a:pt x="36" y="729"/>
                    </a:lnTo>
                    <a:lnTo>
                      <a:pt x="6" y="727"/>
                    </a:lnTo>
                    <a:lnTo>
                      <a:pt x="2" y="726"/>
                    </a:lnTo>
                    <a:lnTo>
                      <a:pt x="1" y="725"/>
                    </a:lnTo>
                    <a:lnTo>
                      <a:pt x="0" y="723"/>
                    </a:lnTo>
                    <a:lnTo>
                      <a:pt x="0" y="722"/>
                    </a:lnTo>
                    <a:lnTo>
                      <a:pt x="0" y="721"/>
                    </a:lnTo>
                    <a:lnTo>
                      <a:pt x="1" y="719"/>
                    </a:lnTo>
                    <a:lnTo>
                      <a:pt x="2" y="718"/>
                    </a:lnTo>
                    <a:lnTo>
                      <a:pt x="4" y="717"/>
                    </a:lnTo>
                    <a:lnTo>
                      <a:pt x="10" y="712"/>
                    </a:lnTo>
                    <a:lnTo>
                      <a:pt x="14" y="709"/>
                    </a:lnTo>
                    <a:lnTo>
                      <a:pt x="13" y="709"/>
                    </a:lnTo>
                    <a:lnTo>
                      <a:pt x="14" y="709"/>
                    </a:lnTo>
                    <a:lnTo>
                      <a:pt x="13" y="709"/>
                    </a:lnTo>
                    <a:lnTo>
                      <a:pt x="14" y="709"/>
                    </a:lnTo>
                    <a:lnTo>
                      <a:pt x="14" y="709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2" name="Freeform 532"/>
              <p:cNvSpPr>
                <a:spLocks/>
              </p:cNvSpPr>
              <p:nvPr/>
            </p:nvSpPr>
            <p:spPr bwMode="auto">
              <a:xfrm>
                <a:off x="5010" y="2543"/>
                <a:ext cx="139" cy="319"/>
              </a:xfrm>
              <a:custGeom>
                <a:avLst/>
                <a:gdLst/>
                <a:ahLst/>
                <a:cxnLst>
                  <a:cxn ang="0">
                    <a:pos x="36" y="928"/>
                  </a:cxn>
                  <a:cxn ang="0">
                    <a:pos x="51" y="928"/>
                  </a:cxn>
                  <a:cxn ang="0">
                    <a:pos x="103" y="915"/>
                  </a:cxn>
                  <a:cxn ang="0">
                    <a:pos x="168" y="869"/>
                  </a:cxn>
                  <a:cxn ang="0">
                    <a:pos x="184" y="849"/>
                  </a:cxn>
                  <a:cxn ang="0">
                    <a:pos x="198" y="828"/>
                  </a:cxn>
                  <a:cxn ang="0">
                    <a:pos x="229" y="781"/>
                  </a:cxn>
                  <a:cxn ang="0">
                    <a:pos x="290" y="670"/>
                  </a:cxn>
                  <a:cxn ang="0">
                    <a:pos x="344" y="528"/>
                  </a:cxn>
                  <a:cxn ang="0">
                    <a:pos x="356" y="487"/>
                  </a:cxn>
                  <a:cxn ang="0">
                    <a:pos x="365" y="443"/>
                  </a:cxn>
                  <a:cxn ang="0">
                    <a:pos x="383" y="349"/>
                  </a:cxn>
                  <a:cxn ang="0">
                    <a:pos x="405" y="166"/>
                  </a:cxn>
                  <a:cxn ang="0">
                    <a:pos x="415" y="59"/>
                  </a:cxn>
                  <a:cxn ang="0">
                    <a:pos x="416" y="53"/>
                  </a:cxn>
                  <a:cxn ang="0">
                    <a:pos x="416" y="45"/>
                  </a:cxn>
                  <a:cxn ang="0">
                    <a:pos x="415" y="21"/>
                  </a:cxn>
                  <a:cxn ang="0">
                    <a:pos x="415" y="1"/>
                  </a:cxn>
                  <a:cxn ang="0">
                    <a:pos x="416" y="0"/>
                  </a:cxn>
                  <a:cxn ang="0">
                    <a:pos x="415" y="5"/>
                  </a:cxn>
                  <a:cxn ang="0">
                    <a:pos x="415" y="37"/>
                  </a:cxn>
                  <a:cxn ang="0">
                    <a:pos x="413" y="159"/>
                  </a:cxn>
                  <a:cxn ang="0">
                    <a:pos x="405" y="302"/>
                  </a:cxn>
                  <a:cxn ang="0">
                    <a:pos x="403" y="331"/>
                  </a:cxn>
                  <a:cxn ang="0">
                    <a:pos x="399" y="362"/>
                  </a:cxn>
                  <a:cxn ang="0">
                    <a:pos x="388" y="431"/>
                  </a:cxn>
                  <a:cxn ang="0">
                    <a:pos x="353" y="589"/>
                  </a:cxn>
                  <a:cxn ang="0">
                    <a:pos x="302" y="735"/>
                  </a:cxn>
                  <a:cxn ang="0">
                    <a:pos x="286" y="763"/>
                  </a:cxn>
                  <a:cxn ang="0">
                    <a:pos x="270" y="789"/>
                  </a:cxn>
                  <a:cxn ang="0">
                    <a:pos x="241" y="833"/>
                  </a:cxn>
                  <a:cxn ang="0">
                    <a:pos x="189" y="898"/>
                  </a:cxn>
                  <a:cxn ang="0">
                    <a:pos x="120" y="939"/>
                  </a:cxn>
                  <a:cxn ang="0">
                    <a:pos x="97" y="946"/>
                  </a:cxn>
                  <a:cxn ang="0">
                    <a:pos x="73" y="952"/>
                  </a:cxn>
                  <a:cxn ang="0">
                    <a:pos x="38" y="958"/>
                  </a:cxn>
                  <a:cxn ang="0">
                    <a:pos x="12" y="956"/>
                  </a:cxn>
                  <a:cxn ang="0">
                    <a:pos x="6" y="954"/>
                  </a:cxn>
                  <a:cxn ang="0">
                    <a:pos x="3" y="952"/>
                  </a:cxn>
                  <a:cxn ang="0">
                    <a:pos x="2" y="951"/>
                  </a:cxn>
                  <a:cxn ang="0">
                    <a:pos x="0" y="948"/>
                  </a:cxn>
                  <a:cxn ang="0">
                    <a:pos x="0" y="947"/>
                  </a:cxn>
                  <a:cxn ang="0">
                    <a:pos x="2" y="946"/>
                  </a:cxn>
                  <a:cxn ang="0">
                    <a:pos x="4" y="943"/>
                  </a:cxn>
                  <a:cxn ang="0">
                    <a:pos x="7" y="940"/>
                  </a:cxn>
                  <a:cxn ang="0">
                    <a:pos x="15" y="936"/>
                  </a:cxn>
                  <a:cxn ang="0">
                    <a:pos x="28" y="931"/>
                  </a:cxn>
                  <a:cxn ang="0">
                    <a:pos x="36" y="928"/>
                  </a:cxn>
                  <a:cxn ang="0">
                    <a:pos x="35" y="928"/>
                  </a:cxn>
                  <a:cxn ang="0">
                    <a:pos x="36" y="928"/>
                  </a:cxn>
                  <a:cxn ang="0">
                    <a:pos x="35" y="928"/>
                  </a:cxn>
                  <a:cxn ang="0">
                    <a:pos x="36" y="928"/>
                  </a:cxn>
                  <a:cxn ang="0">
                    <a:pos x="36" y="928"/>
                  </a:cxn>
                </a:cxnLst>
                <a:rect l="0" t="0" r="r" b="b"/>
                <a:pathLst>
                  <a:path w="416" h="958">
                    <a:moveTo>
                      <a:pt x="36" y="928"/>
                    </a:moveTo>
                    <a:lnTo>
                      <a:pt x="51" y="928"/>
                    </a:lnTo>
                    <a:lnTo>
                      <a:pt x="103" y="915"/>
                    </a:lnTo>
                    <a:lnTo>
                      <a:pt x="168" y="869"/>
                    </a:lnTo>
                    <a:lnTo>
                      <a:pt x="184" y="849"/>
                    </a:lnTo>
                    <a:lnTo>
                      <a:pt x="198" y="828"/>
                    </a:lnTo>
                    <a:lnTo>
                      <a:pt x="229" y="781"/>
                    </a:lnTo>
                    <a:lnTo>
                      <a:pt x="290" y="670"/>
                    </a:lnTo>
                    <a:lnTo>
                      <a:pt x="344" y="528"/>
                    </a:lnTo>
                    <a:lnTo>
                      <a:pt x="356" y="487"/>
                    </a:lnTo>
                    <a:lnTo>
                      <a:pt x="365" y="443"/>
                    </a:lnTo>
                    <a:lnTo>
                      <a:pt x="383" y="349"/>
                    </a:lnTo>
                    <a:lnTo>
                      <a:pt x="405" y="166"/>
                    </a:lnTo>
                    <a:lnTo>
                      <a:pt x="415" y="59"/>
                    </a:lnTo>
                    <a:lnTo>
                      <a:pt x="416" y="53"/>
                    </a:lnTo>
                    <a:lnTo>
                      <a:pt x="416" y="45"/>
                    </a:lnTo>
                    <a:lnTo>
                      <a:pt x="415" y="21"/>
                    </a:lnTo>
                    <a:lnTo>
                      <a:pt x="415" y="1"/>
                    </a:lnTo>
                    <a:lnTo>
                      <a:pt x="416" y="0"/>
                    </a:lnTo>
                    <a:lnTo>
                      <a:pt x="415" y="5"/>
                    </a:lnTo>
                    <a:lnTo>
                      <a:pt x="415" y="37"/>
                    </a:lnTo>
                    <a:lnTo>
                      <a:pt x="413" y="159"/>
                    </a:lnTo>
                    <a:lnTo>
                      <a:pt x="405" y="302"/>
                    </a:lnTo>
                    <a:lnTo>
                      <a:pt x="403" y="331"/>
                    </a:lnTo>
                    <a:lnTo>
                      <a:pt x="399" y="362"/>
                    </a:lnTo>
                    <a:lnTo>
                      <a:pt x="388" y="431"/>
                    </a:lnTo>
                    <a:lnTo>
                      <a:pt x="353" y="589"/>
                    </a:lnTo>
                    <a:lnTo>
                      <a:pt x="302" y="735"/>
                    </a:lnTo>
                    <a:lnTo>
                      <a:pt x="286" y="763"/>
                    </a:lnTo>
                    <a:lnTo>
                      <a:pt x="270" y="789"/>
                    </a:lnTo>
                    <a:lnTo>
                      <a:pt x="241" y="833"/>
                    </a:lnTo>
                    <a:lnTo>
                      <a:pt x="189" y="898"/>
                    </a:lnTo>
                    <a:lnTo>
                      <a:pt x="120" y="939"/>
                    </a:lnTo>
                    <a:lnTo>
                      <a:pt x="97" y="946"/>
                    </a:lnTo>
                    <a:lnTo>
                      <a:pt x="73" y="952"/>
                    </a:lnTo>
                    <a:lnTo>
                      <a:pt x="38" y="958"/>
                    </a:lnTo>
                    <a:lnTo>
                      <a:pt x="12" y="956"/>
                    </a:lnTo>
                    <a:lnTo>
                      <a:pt x="6" y="954"/>
                    </a:lnTo>
                    <a:lnTo>
                      <a:pt x="3" y="952"/>
                    </a:lnTo>
                    <a:lnTo>
                      <a:pt x="2" y="951"/>
                    </a:lnTo>
                    <a:lnTo>
                      <a:pt x="0" y="948"/>
                    </a:lnTo>
                    <a:lnTo>
                      <a:pt x="0" y="947"/>
                    </a:lnTo>
                    <a:lnTo>
                      <a:pt x="2" y="946"/>
                    </a:lnTo>
                    <a:lnTo>
                      <a:pt x="4" y="943"/>
                    </a:lnTo>
                    <a:lnTo>
                      <a:pt x="7" y="940"/>
                    </a:lnTo>
                    <a:lnTo>
                      <a:pt x="15" y="936"/>
                    </a:lnTo>
                    <a:lnTo>
                      <a:pt x="28" y="931"/>
                    </a:lnTo>
                    <a:lnTo>
                      <a:pt x="36" y="928"/>
                    </a:lnTo>
                    <a:lnTo>
                      <a:pt x="35" y="928"/>
                    </a:lnTo>
                    <a:lnTo>
                      <a:pt x="36" y="928"/>
                    </a:lnTo>
                    <a:lnTo>
                      <a:pt x="35" y="928"/>
                    </a:lnTo>
                    <a:lnTo>
                      <a:pt x="36" y="928"/>
                    </a:lnTo>
                    <a:lnTo>
                      <a:pt x="36" y="928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3" name="Freeform 533"/>
              <p:cNvSpPr>
                <a:spLocks/>
              </p:cNvSpPr>
              <p:nvPr/>
            </p:nvSpPr>
            <p:spPr bwMode="auto">
              <a:xfrm>
                <a:off x="5027" y="2524"/>
                <a:ext cx="89" cy="319"/>
              </a:xfrm>
              <a:custGeom>
                <a:avLst/>
                <a:gdLst/>
                <a:ahLst/>
                <a:cxnLst>
                  <a:cxn ang="0">
                    <a:pos x="4" y="956"/>
                  </a:cxn>
                  <a:cxn ang="0">
                    <a:pos x="7" y="954"/>
                  </a:cxn>
                  <a:cxn ang="0">
                    <a:pos x="28" y="924"/>
                  </a:cxn>
                  <a:cxn ang="0">
                    <a:pos x="105" y="805"/>
                  </a:cxn>
                  <a:cxn ang="0">
                    <a:pos x="179" y="640"/>
                  </a:cxn>
                  <a:cxn ang="0">
                    <a:pos x="191" y="597"/>
                  </a:cxn>
                  <a:cxn ang="0">
                    <a:pos x="199" y="552"/>
                  </a:cxn>
                  <a:cxn ang="0">
                    <a:pos x="215" y="445"/>
                  </a:cxn>
                  <a:cxn ang="0">
                    <a:pos x="238" y="217"/>
                  </a:cxn>
                  <a:cxn ang="0">
                    <a:pos x="247" y="43"/>
                  </a:cxn>
                  <a:cxn ang="0">
                    <a:pos x="247" y="19"/>
                  </a:cxn>
                  <a:cxn ang="0">
                    <a:pos x="246" y="6"/>
                  </a:cxn>
                  <a:cxn ang="0">
                    <a:pos x="246" y="2"/>
                  </a:cxn>
                  <a:cxn ang="0">
                    <a:pos x="247" y="0"/>
                  </a:cxn>
                  <a:cxn ang="0">
                    <a:pos x="248" y="0"/>
                  </a:cxn>
                  <a:cxn ang="0">
                    <a:pos x="250" y="2"/>
                  </a:cxn>
                  <a:cxn ang="0">
                    <a:pos x="250" y="4"/>
                  </a:cxn>
                  <a:cxn ang="0">
                    <a:pos x="250" y="6"/>
                  </a:cxn>
                  <a:cxn ang="0">
                    <a:pos x="251" y="12"/>
                  </a:cxn>
                  <a:cxn ang="0">
                    <a:pos x="255" y="26"/>
                  </a:cxn>
                  <a:cxn ang="0">
                    <a:pos x="260" y="73"/>
                  </a:cxn>
                  <a:cxn ang="0">
                    <a:pos x="267" y="213"/>
                  </a:cxn>
                  <a:cxn ang="0">
                    <a:pos x="267" y="249"/>
                  </a:cxn>
                  <a:cxn ang="0">
                    <a:pos x="264" y="294"/>
                  </a:cxn>
                  <a:cxn ang="0">
                    <a:pos x="258" y="392"/>
                  </a:cxn>
                  <a:cxn ang="0">
                    <a:pos x="218" y="622"/>
                  </a:cxn>
                  <a:cxn ang="0">
                    <a:pos x="108" y="874"/>
                  </a:cxn>
                  <a:cxn ang="0">
                    <a:pos x="65" y="936"/>
                  </a:cxn>
                  <a:cxn ang="0">
                    <a:pos x="63" y="938"/>
                  </a:cxn>
                  <a:cxn ang="0">
                    <a:pos x="52" y="942"/>
                  </a:cxn>
                  <a:cxn ang="0">
                    <a:pos x="17" y="952"/>
                  </a:cxn>
                  <a:cxn ang="0">
                    <a:pos x="0" y="958"/>
                  </a:cxn>
                  <a:cxn ang="0">
                    <a:pos x="4" y="956"/>
                  </a:cxn>
                  <a:cxn ang="0">
                    <a:pos x="3" y="956"/>
                  </a:cxn>
                  <a:cxn ang="0">
                    <a:pos x="4" y="956"/>
                  </a:cxn>
                  <a:cxn ang="0">
                    <a:pos x="3" y="956"/>
                  </a:cxn>
                  <a:cxn ang="0">
                    <a:pos x="4" y="956"/>
                  </a:cxn>
                  <a:cxn ang="0">
                    <a:pos x="4" y="956"/>
                  </a:cxn>
                </a:cxnLst>
                <a:rect l="0" t="0" r="r" b="b"/>
                <a:pathLst>
                  <a:path w="267" h="958">
                    <a:moveTo>
                      <a:pt x="4" y="956"/>
                    </a:moveTo>
                    <a:lnTo>
                      <a:pt x="7" y="954"/>
                    </a:lnTo>
                    <a:lnTo>
                      <a:pt x="28" y="924"/>
                    </a:lnTo>
                    <a:lnTo>
                      <a:pt x="105" y="805"/>
                    </a:lnTo>
                    <a:lnTo>
                      <a:pt x="179" y="640"/>
                    </a:lnTo>
                    <a:lnTo>
                      <a:pt x="191" y="597"/>
                    </a:lnTo>
                    <a:lnTo>
                      <a:pt x="199" y="552"/>
                    </a:lnTo>
                    <a:lnTo>
                      <a:pt x="215" y="445"/>
                    </a:lnTo>
                    <a:lnTo>
                      <a:pt x="238" y="217"/>
                    </a:lnTo>
                    <a:lnTo>
                      <a:pt x="247" y="43"/>
                    </a:lnTo>
                    <a:lnTo>
                      <a:pt x="247" y="19"/>
                    </a:lnTo>
                    <a:lnTo>
                      <a:pt x="246" y="6"/>
                    </a:lnTo>
                    <a:lnTo>
                      <a:pt x="246" y="2"/>
                    </a:lnTo>
                    <a:lnTo>
                      <a:pt x="247" y="0"/>
                    </a:lnTo>
                    <a:lnTo>
                      <a:pt x="248" y="0"/>
                    </a:lnTo>
                    <a:lnTo>
                      <a:pt x="250" y="2"/>
                    </a:lnTo>
                    <a:lnTo>
                      <a:pt x="250" y="4"/>
                    </a:lnTo>
                    <a:lnTo>
                      <a:pt x="250" y="6"/>
                    </a:lnTo>
                    <a:lnTo>
                      <a:pt x="251" y="12"/>
                    </a:lnTo>
                    <a:lnTo>
                      <a:pt x="255" y="26"/>
                    </a:lnTo>
                    <a:lnTo>
                      <a:pt x="260" y="73"/>
                    </a:lnTo>
                    <a:lnTo>
                      <a:pt x="267" y="213"/>
                    </a:lnTo>
                    <a:lnTo>
                      <a:pt x="267" y="249"/>
                    </a:lnTo>
                    <a:lnTo>
                      <a:pt x="264" y="294"/>
                    </a:lnTo>
                    <a:lnTo>
                      <a:pt x="258" y="392"/>
                    </a:lnTo>
                    <a:lnTo>
                      <a:pt x="218" y="622"/>
                    </a:lnTo>
                    <a:lnTo>
                      <a:pt x="108" y="874"/>
                    </a:lnTo>
                    <a:lnTo>
                      <a:pt x="65" y="936"/>
                    </a:lnTo>
                    <a:lnTo>
                      <a:pt x="63" y="938"/>
                    </a:lnTo>
                    <a:lnTo>
                      <a:pt x="52" y="942"/>
                    </a:lnTo>
                    <a:lnTo>
                      <a:pt x="17" y="952"/>
                    </a:lnTo>
                    <a:lnTo>
                      <a:pt x="0" y="958"/>
                    </a:lnTo>
                    <a:lnTo>
                      <a:pt x="4" y="956"/>
                    </a:lnTo>
                    <a:lnTo>
                      <a:pt x="3" y="956"/>
                    </a:lnTo>
                    <a:lnTo>
                      <a:pt x="4" y="956"/>
                    </a:lnTo>
                    <a:lnTo>
                      <a:pt x="3" y="956"/>
                    </a:lnTo>
                    <a:lnTo>
                      <a:pt x="4" y="956"/>
                    </a:lnTo>
                    <a:lnTo>
                      <a:pt x="4" y="956"/>
                    </a:lnTo>
                    <a:close/>
                  </a:path>
                </a:pathLst>
              </a:custGeom>
              <a:solidFill>
                <a:srgbClr val="0054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4" name="Freeform 534"/>
              <p:cNvSpPr>
                <a:spLocks/>
              </p:cNvSpPr>
              <p:nvPr/>
            </p:nvSpPr>
            <p:spPr bwMode="auto">
              <a:xfrm>
                <a:off x="4989" y="2486"/>
                <a:ext cx="124" cy="371"/>
              </a:xfrm>
              <a:custGeom>
                <a:avLst/>
                <a:gdLst/>
                <a:ahLst/>
                <a:cxnLst>
                  <a:cxn ang="0">
                    <a:pos x="33" y="1112"/>
                  </a:cxn>
                  <a:cxn ang="0">
                    <a:pos x="34" y="1112"/>
                  </a:cxn>
                  <a:cxn ang="0">
                    <a:pos x="48" y="1109"/>
                  </a:cxn>
                  <a:cxn ang="0">
                    <a:pos x="97" y="1095"/>
                  </a:cxn>
                  <a:cxn ang="0">
                    <a:pos x="149" y="1064"/>
                  </a:cxn>
                  <a:cxn ang="0">
                    <a:pos x="159" y="1052"/>
                  </a:cxn>
                  <a:cxn ang="0">
                    <a:pos x="169" y="1037"/>
                  </a:cxn>
                  <a:cxn ang="0">
                    <a:pos x="195" y="992"/>
                  </a:cxn>
                  <a:cxn ang="0">
                    <a:pos x="263" y="853"/>
                  </a:cxn>
                  <a:cxn ang="0">
                    <a:pos x="323" y="690"/>
                  </a:cxn>
                  <a:cxn ang="0">
                    <a:pos x="332" y="650"/>
                  </a:cxn>
                  <a:cxn ang="0">
                    <a:pos x="338" y="609"/>
                  </a:cxn>
                  <a:cxn ang="0">
                    <a:pos x="352" y="504"/>
                  </a:cxn>
                  <a:cxn ang="0">
                    <a:pos x="370" y="264"/>
                  </a:cxn>
                  <a:cxn ang="0">
                    <a:pos x="372" y="85"/>
                  </a:cxn>
                  <a:cxn ang="0">
                    <a:pos x="370" y="63"/>
                  </a:cxn>
                  <a:cxn ang="0">
                    <a:pos x="366" y="49"/>
                  </a:cxn>
                  <a:cxn ang="0">
                    <a:pos x="362" y="24"/>
                  </a:cxn>
                  <a:cxn ang="0">
                    <a:pos x="358" y="6"/>
                  </a:cxn>
                  <a:cxn ang="0">
                    <a:pos x="358" y="1"/>
                  </a:cxn>
                  <a:cxn ang="0">
                    <a:pos x="357" y="0"/>
                  </a:cxn>
                  <a:cxn ang="0">
                    <a:pos x="357" y="1"/>
                  </a:cxn>
                  <a:cxn ang="0">
                    <a:pos x="357" y="4"/>
                  </a:cxn>
                  <a:cxn ang="0">
                    <a:pos x="357" y="12"/>
                  </a:cxn>
                  <a:cxn ang="0">
                    <a:pos x="357" y="42"/>
                  </a:cxn>
                  <a:cxn ang="0">
                    <a:pos x="357" y="46"/>
                  </a:cxn>
                  <a:cxn ang="0">
                    <a:pos x="356" y="70"/>
                  </a:cxn>
                  <a:cxn ang="0">
                    <a:pos x="356" y="131"/>
                  </a:cxn>
                  <a:cxn ang="0">
                    <a:pos x="349" y="281"/>
                  </a:cxn>
                  <a:cxn ang="0">
                    <a:pos x="338" y="424"/>
                  </a:cxn>
                  <a:cxn ang="0">
                    <a:pos x="334" y="451"/>
                  </a:cxn>
                  <a:cxn ang="0">
                    <a:pos x="329" y="480"/>
                  </a:cxn>
                  <a:cxn ang="0">
                    <a:pos x="320" y="550"/>
                  </a:cxn>
                  <a:cxn ang="0">
                    <a:pos x="285" y="724"/>
                  </a:cxn>
                  <a:cxn ang="0">
                    <a:pos x="214" y="906"/>
                  </a:cxn>
                  <a:cxn ang="0">
                    <a:pos x="188" y="946"/>
                  </a:cxn>
                  <a:cxn ang="0">
                    <a:pos x="187" y="949"/>
                  </a:cxn>
                  <a:cxn ang="0">
                    <a:pos x="177" y="963"/>
                  </a:cxn>
                  <a:cxn ang="0">
                    <a:pos x="131" y="1016"/>
                  </a:cxn>
                  <a:cxn ang="0">
                    <a:pos x="62" y="1073"/>
                  </a:cxn>
                  <a:cxn ang="0">
                    <a:pos x="42" y="1083"/>
                  </a:cxn>
                  <a:cxn ang="0">
                    <a:pos x="24" y="1092"/>
                  </a:cxn>
                  <a:cxn ang="0">
                    <a:pos x="4" y="1104"/>
                  </a:cxn>
                  <a:cxn ang="0">
                    <a:pos x="0" y="1108"/>
                  </a:cxn>
                  <a:cxn ang="0">
                    <a:pos x="0" y="1110"/>
                  </a:cxn>
                  <a:cxn ang="0">
                    <a:pos x="1" y="1112"/>
                  </a:cxn>
                  <a:cxn ang="0">
                    <a:pos x="4" y="1112"/>
                  </a:cxn>
                  <a:cxn ang="0">
                    <a:pos x="9" y="1113"/>
                  </a:cxn>
                  <a:cxn ang="0">
                    <a:pos x="15" y="1113"/>
                  </a:cxn>
                  <a:cxn ang="0">
                    <a:pos x="27" y="1113"/>
                  </a:cxn>
                  <a:cxn ang="0">
                    <a:pos x="33" y="1112"/>
                  </a:cxn>
                  <a:cxn ang="0">
                    <a:pos x="32" y="1112"/>
                  </a:cxn>
                  <a:cxn ang="0">
                    <a:pos x="33" y="1112"/>
                  </a:cxn>
                  <a:cxn ang="0">
                    <a:pos x="32" y="1112"/>
                  </a:cxn>
                  <a:cxn ang="0">
                    <a:pos x="33" y="1112"/>
                  </a:cxn>
                  <a:cxn ang="0">
                    <a:pos x="33" y="1112"/>
                  </a:cxn>
                </a:cxnLst>
                <a:rect l="0" t="0" r="r" b="b"/>
                <a:pathLst>
                  <a:path w="372" h="1113">
                    <a:moveTo>
                      <a:pt x="33" y="1112"/>
                    </a:moveTo>
                    <a:lnTo>
                      <a:pt x="34" y="1112"/>
                    </a:lnTo>
                    <a:lnTo>
                      <a:pt x="48" y="1109"/>
                    </a:lnTo>
                    <a:lnTo>
                      <a:pt x="97" y="1095"/>
                    </a:lnTo>
                    <a:lnTo>
                      <a:pt x="149" y="1064"/>
                    </a:lnTo>
                    <a:lnTo>
                      <a:pt x="159" y="1052"/>
                    </a:lnTo>
                    <a:lnTo>
                      <a:pt x="169" y="1037"/>
                    </a:lnTo>
                    <a:lnTo>
                      <a:pt x="195" y="992"/>
                    </a:lnTo>
                    <a:lnTo>
                      <a:pt x="263" y="853"/>
                    </a:lnTo>
                    <a:lnTo>
                      <a:pt x="323" y="690"/>
                    </a:lnTo>
                    <a:lnTo>
                      <a:pt x="332" y="650"/>
                    </a:lnTo>
                    <a:lnTo>
                      <a:pt x="338" y="609"/>
                    </a:lnTo>
                    <a:lnTo>
                      <a:pt x="352" y="504"/>
                    </a:lnTo>
                    <a:lnTo>
                      <a:pt x="370" y="264"/>
                    </a:lnTo>
                    <a:lnTo>
                      <a:pt x="372" y="85"/>
                    </a:lnTo>
                    <a:lnTo>
                      <a:pt x="370" y="63"/>
                    </a:lnTo>
                    <a:lnTo>
                      <a:pt x="366" y="49"/>
                    </a:lnTo>
                    <a:lnTo>
                      <a:pt x="362" y="24"/>
                    </a:lnTo>
                    <a:lnTo>
                      <a:pt x="358" y="6"/>
                    </a:lnTo>
                    <a:lnTo>
                      <a:pt x="358" y="1"/>
                    </a:lnTo>
                    <a:lnTo>
                      <a:pt x="357" y="0"/>
                    </a:lnTo>
                    <a:lnTo>
                      <a:pt x="357" y="1"/>
                    </a:lnTo>
                    <a:lnTo>
                      <a:pt x="357" y="4"/>
                    </a:lnTo>
                    <a:lnTo>
                      <a:pt x="357" y="12"/>
                    </a:lnTo>
                    <a:lnTo>
                      <a:pt x="357" y="42"/>
                    </a:lnTo>
                    <a:lnTo>
                      <a:pt x="357" y="46"/>
                    </a:lnTo>
                    <a:lnTo>
                      <a:pt x="356" y="70"/>
                    </a:lnTo>
                    <a:lnTo>
                      <a:pt x="356" y="131"/>
                    </a:lnTo>
                    <a:lnTo>
                      <a:pt x="349" y="281"/>
                    </a:lnTo>
                    <a:lnTo>
                      <a:pt x="338" y="424"/>
                    </a:lnTo>
                    <a:lnTo>
                      <a:pt x="334" y="451"/>
                    </a:lnTo>
                    <a:lnTo>
                      <a:pt x="329" y="480"/>
                    </a:lnTo>
                    <a:lnTo>
                      <a:pt x="320" y="550"/>
                    </a:lnTo>
                    <a:lnTo>
                      <a:pt x="285" y="724"/>
                    </a:lnTo>
                    <a:lnTo>
                      <a:pt x="214" y="906"/>
                    </a:lnTo>
                    <a:lnTo>
                      <a:pt x="188" y="946"/>
                    </a:lnTo>
                    <a:lnTo>
                      <a:pt x="187" y="949"/>
                    </a:lnTo>
                    <a:lnTo>
                      <a:pt x="177" y="963"/>
                    </a:lnTo>
                    <a:lnTo>
                      <a:pt x="131" y="1016"/>
                    </a:lnTo>
                    <a:lnTo>
                      <a:pt x="62" y="1073"/>
                    </a:lnTo>
                    <a:lnTo>
                      <a:pt x="42" y="1083"/>
                    </a:lnTo>
                    <a:lnTo>
                      <a:pt x="24" y="1092"/>
                    </a:lnTo>
                    <a:lnTo>
                      <a:pt x="4" y="1104"/>
                    </a:lnTo>
                    <a:lnTo>
                      <a:pt x="0" y="1108"/>
                    </a:lnTo>
                    <a:lnTo>
                      <a:pt x="0" y="1110"/>
                    </a:lnTo>
                    <a:lnTo>
                      <a:pt x="1" y="1112"/>
                    </a:lnTo>
                    <a:lnTo>
                      <a:pt x="4" y="1112"/>
                    </a:lnTo>
                    <a:lnTo>
                      <a:pt x="9" y="1113"/>
                    </a:lnTo>
                    <a:lnTo>
                      <a:pt x="15" y="1113"/>
                    </a:lnTo>
                    <a:lnTo>
                      <a:pt x="27" y="1113"/>
                    </a:lnTo>
                    <a:lnTo>
                      <a:pt x="33" y="1112"/>
                    </a:lnTo>
                    <a:lnTo>
                      <a:pt x="32" y="1112"/>
                    </a:lnTo>
                    <a:lnTo>
                      <a:pt x="33" y="1112"/>
                    </a:lnTo>
                    <a:lnTo>
                      <a:pt x="32" y="1112"/>
                    </a:lnTo>
                    <a:lnTo>
                      <a:pt x="33" y="1112"/>
                    </a:lnTo>
                    <a:lnTo>
                      <a:pt x="33" y="1112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5" name="Freeform 535"/>
              <p:cNvSpPr>
                <a:spLocks/>
              </p:cNvSpPr>
              <p:nvPr/>
            </p:nvSpPr>
            <p:spPr bwMode="auto">
              <a:xfrm>
                <a:off x="5012" y="2597"/>
                <a:ext cx="46" cy="230"/>
              </a:xfrm>
              <a:custGeom>
                <a:avLst/>
                <a:gdLst/>
                <a:ahLst/>
                <a:cxnLst>
                  <a:cxn ang="0">
                    <a:pos x="8" y="686"/>
                  </a:cxn>
                  <a:cxn ang="0">
                    <a:pos x="9" y="682"/>
                  </a:cxn>
                  <a:cxn ang="0">
                    <a:pos x="25" y="650"/>
                  </a:cxn>
                  <a:cxn ang="0">
                    <a:pos x="79" y="523"/>
                  </a:cxn>
                  <a:cxn ang="0">
                    <a:pos x="127" y="371"/>
                  </a:cxn>
                  <a:cxn ang="0">
                    <a:pos x="134" y="337"/>
                  </a:cxn>
                  <a:cxn ang="0">
                    <a:pos x="136" y="305"/>
                  </a:cxn>
                  <a:cxn ang="0">
                    <a:pos x="139" y="232"/>
                  </a:cxn>
                  <a:cxn ang="0">
                    <a:pos x="135" y="89"/>
                  </a:cxn>
                  <a:cxn ang="0">
                    <a:pos x="130" y="5"/>
                  </a:cxn>
                  <a:cxn ang="0">
                    <a:pos x="130" y="0"/>
                  </a:cxn>
                  <a:cxn ang="0">
                    <a:pos x="128" y="16"/>
                  </a:cxn>
                  <a:cxn ang="0">
                    <a:pos x="128" y="73"/>
                  </a:cxn>
                  <a:cxn ang="0">
                    <a:pos x="124" y="160"/>
                  </a:cxn>
                  <a:cxn ang="0">
                    <a:pos x="123" y="184"/>
                  </a:cxn>
                  <a:cxn ang="0">
                    <a:pos x="120" y="210"/>
                  </a:cxn>
                  <a:cxn ang="0">
                    <a:pos x="116" y="261"/>
                  </a:cxn>
                  <a:cxn ang="0">
                    <a:pos x="103" y="361"/>
                  </a:cxn>
                  <a:cxn ang="0">
                    <a:pos x="83" y="451"/>
                  </a:cxn>
                  <a:cxn ang="0">
                    <a:pos x="78" y="470"/>
                  </a:cxn>
                  <a:cxn ang="0">
                    <a:pos x="70" y="491"/>
                  </a:cxn>
                  <a:cxn ang="0">
                    <a:pos x="50" y="541"/>
                  </a:cxn>
                  <a:cxn ang="0">
                    <a:pos x="12" y="645"/>
                  </a:cxn>
                  <a:cxn ang="0">
                    <a:pos x="1" y="679"/>
                  </a:cxn>
                  <a:cxn ang="0">
                    <a:pos x="0" y="689"/>
                  </a:cxn>
                  <a:cxn ang="0">
                    <a:pos x="0" y="690"/>
                  </a:cxn>
                  <a:cxn ang="0">
                    <a:pos x="0" y="691"/>
                  </a:cxn>
                  <a:cxn ang="0">
                    <a:pos x="1" y="691"/>
                  </a:cxn>
                  <a:cxn ang="0">
                    <a:pos x="4" y="690"/>
                  </a:cxn>
                  <a:cxn ang="0">
                    <a:pos x="5" y="689"/>
                  </a:cxn>
                  <a:cxn ang="0">
                    <a:pos x="6" y="686"/>
                  </a:cxn>
                  <a:cxn ang="0">
                    <a:pos x="8" y="686"/>
                  </a:cxn>
                  <a:cxn ang="0">
                    <a:pos x="6" y="686"/>
                  </a:cxn>
                  <a:cxn ang="0">
                    <a:pos x="8" y="686"/>
                  </a:cxn>
                  <a:cxn ang="0">
                    <a:pos x="6" y="686"/>
                  </a:cxn>
                  <a:cxn ang="0">
                    <a:pos x="8" y="686"/>
                  </a:cxn>
                  <a:cxn ang="0">
                    <a:pos x="8" y="686"/>
                  </a:cxn>
                </a:cxnLst>
                <a:rect l="0" t="0" r="r" b="b"/>
                <a:pathLst>
                  <a:path w="139" h="691">
                    <a:moveTo>
                      <a:pt x="8" y="686"/>
                    </a:moveTo>
                    <a:lnTo>
                      <a:pt x="9" y="682"/>
                    </a:lnTo>
                    <a:lnTo>
                      <a:pt x="25" y="650"/>
                    </a:lnTo>
                    <a:lnTo>
                      <a:pt x="79" y="523"/>
                    </a:lnTo>
                    <a:lnTo>
                      <a:pt x="127" y="371"/>
                    </a:lnTo>
                    <a:lnTo>
                      <a:pt x="134" y="337"/>
                    </a:lnTo>
                    <a:lnTo>
                      <a:pt x="136" y="305"/>
                    </a:lnTo>
                    <a:lnTo>
                      <a:pt x="139" y="232"/>
                    </a:lnTo>
                    <a:lnTo>
                      <a:pt x="135" y="89"/>
                    </a:lnTo>
                    <a:lnTo>
                      <a:pt x="130" y="5"/>
                    </a:lnTo>
                    <a:lnTo>
                      <a:pt x="130" y="0"/>
                    </a:lnTo>
                    <a:lnTo>
                      <a:pt x="128" y="16"/>
                    </a:lnTo>
                    <a:lnTo>
                      <a:pt x="128" y="73"/>
                    </a:lnTo>
                    <a:lnTo>
                      <a:pt x="124" y="160"/>
                    </a:lnTo>
                    <a:lnTo>
                      <a:pt x="123" y="184"/>
                    </a:lnTo>
                    <a:lnTo>
                      <a:pt x="120" y="210"/>
                    </a:lnTo>
                    <a:lnTo>
                      <a:pt x="116" y="261"/>
                    </a:lnTo>
                    <a:lnTo>
                      <a:pt x="103" y="361"/>
                    </a:lnTo>
                    <a:lnTo>
                      <a:pt x="83" y="451"/>
                    </a:lnTo>
                    <a:lnTo>
                      <a:pt x="78" y="470"/>
                    </a:lnTo>
                    <a:lnTo>
                      <a:pt x="70" y="491"/>
                    </a:lnTo>
                    <a:lnTo>
                      <a:pt x="50" y="541"/>
                    </a:lnTo>
                    <a:lnTo>
                      <a:pt x="12" y="645"/>
                    </a:lnTo>
                    <a:lnTo>
                      <a:pt x="1" y="679"/>
                    </a:lnTo>
                    <a:lnTo>
                      <a:pt x="0" y="689"/>
                    </a:lnTo>
                    <a:lnTo>
                      <a:pt x="0" y="690"/>
                    </a:lnTo>
                    <a:lnTo>
                      <a:pt x="0" y="691"/>
                    </a:lnTo>
                    <a:lnTo>
                      <a:pt x="1" y="691"/>
                    </a:lnTo>
                    <a:lnTo>
                      <a:pt x="4" y="690"/>
                    </a:lnTo>
                    <a:lnTo>
                      <a:pt x="5" y="689"/>
                    </a:lnTo>
                    <a:lnTo>
                      <a:pt x="6" y="686"/>
                    </a:lnTo>
                    <a:lnTo>
                      <a:pt x="8" y="686"/>
                    </a:lnTo>
                    <a:lnTo>
                      <a:pt x="6" y="686"/>
                    </a:lnTo>
                    <a:lnTo>
                      <a:pt x="8" y="686"/>
                    </a:lnTo>
                    <a:lnTo>
                      <a:pt x="6" y="686"/>
                    </a:lnTo>
                    <a:lnTo>
                      <a:pt x="8" y="686"/>
                    </a:lnTo>
                    <a:lnTo>
                      <a:pt x="8" y="686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6" name="Freeform 536"/>
              <p:cNvSpPr>
                <a:spLocks/>
              </p:cNvSpPr>
              <p:nvPr/>
            </p:nvSpPr>
            <p:spPr bwMode="auto">
              <a:xfrm>
                <a:off x="4671" y="2756"/>
                <a:ext cx="184" cy="62"/>
              </a:xfrm>
              <a:custGeom>
                <a:avLst/>
                <a:gdLst/>
                <a:ahLst/>
                <a:cxnLst>
                  <a:cxn ang="0">
                    <a:pos x="550" y="0"/>
                  </a:cxn>
                  <a:cxn ang="0">
                    <a:pos x="548" y="4"/>
                  </a:cxn>
                  <a:cxn ang="0">
                    <a:pos x="529" y="24"/>
                  </a:cxn>
                  <a:cxn ang="0">
                    <a:pos x="443" y="97"/>
                  </a:cxn>
                  <a:cxn ang="0">
                    <a:pos x="302" y="154"/>
                  </a:cxn>
                  <a:cxn ang="0">
                    <a:pos x="261" y="158"/>
                  </a:cxn>
                  <a:cxn ang="0">
                    <a:pos x="220" y="159"/>
                  </a:cxn>
                  <a:cxn ang="0">
                    <a:pos x="147" y="154"/>
                  </a:cxn>
                  <a:cxn ang="0">
                    <a:pos x="45" y="133"/>
                  </a:cxn>
                  <a:cxn ang="0">
                    <a:pos x="1" y="116"/>
                  </a:cxn>
                  <a:cxn ang="0">
                    <a:pos x="0" y="114"/>
                  </a:cxn>
                  <a:cxn ang="0">
                    <a:pos x="17" y="126"/>
                  </a:cxn>
                  <a:cxn ang="0">
                    <a:pos x="88" y="162"/>
                  </a:cxn>
                  <a:cxn ang="0">
                    <a:pos x="197" y="186"/>
                  </a:cxn>
                  <a:cxn ang="0">
                    <a:pos x="229" y="185"/>
                  </a:cxn>
                  <a:cxn ang="0">
                    <a:pos x="260" y="183"/>
                  </a:cxn>
                  <a:cxn ang="0">
                    <a:pos x="318" y="173"/>
                  </a:cxn>
                  <a:cxn ang="0">
                    <a:pos x="426" y="124"/>
                  </a:cxn>
                  <a:cxn ang="0">
                    <a:pos x="525" y="32"/>
                  </a:cxn>
                  <a:cxn ang="0">
                    <a:pos x="550" y="0"/>
                  </a:cxn>
                  <a:cxn ang="0">
                    <a:pos x="549" y="0"/>
                  </a:cxn>
                  <a:cxn ang="0">
                    <a:pos x="550" y="0"/>
                  </a:cxn>
                  <a:cxn ang="0">
                    <a:pos x="549" y="0"/>
                  </a:cxn>
                  <a:cxn ang="0">
                    <a:pos x="550" y="0"/>
                  </a:cxn>
                  <a:cxn ang="0">
                    <a:pos x="550" y="0"/>
                  </a:cxn>
                </a:cxnLst>
                <a:rect l="0" t="0" r="r" b="b"/>
                <a:pathLst>
                  <a:path w="550" h="186">
                    <a:moveTo>
                      <a:pt x="550" y="0"/>
                    </a:moveTo>
                    <a:lnTo>
                      <a:pt x="548" y="4"/>
                    </a:lnTo>
                    <a:lnTo>
                      <a:pt x="529" y="24"/>
                    </a:lnTo>
                    <a:lnTo>
                      <a:pt x="443" y="97"/>
                    </a:lnTo>
                    <a:lnTo>
                      <a:pt x="302" y="154"/>
                    </a:lnTo>
                    <a:lnTo>
                      <a:pt x="261" y="158"/>
                    </a:lnTo>
                    <a:lnTo>
                      <a:pt x="220" y="159"/>
                    </a:lnTo>
                    <a:lnTo>
                      <a:pt x="147" y="154"/>
                    </a:lnTo>
                    <a:lnTo>
                      <a:pt x="45" y="133"/>
                    </a:lnTo>
                    <a:lnTo>
                      <a:pt x="1" y="116"/>
                    </a:lnTo>
                    <a:lnTo>
                      <a:pt x="0" y="114"/>
                    </a:lnTo>
                    <a:lnTo>
                      <a:pt x="17" y="126"/>
                    </a:lnTo>
                    <a:lnTo>
                      <a:pt x="88" y="162"/>
                    </a:lnTo>
                    <a:lnTo>
                      <a:pt x="197" y="186"/>
                    </a:lnTo>
                    <a:lnTo>
                      <a:pt x="229" y="185"/>
                    </a:lnTo>
                    <a:lnTo>
                      <a:pt x="260" y="183"/>
                    </a:lnTo>
                    <a:lnTo>
                      <a:pt x="318" y="173"/>
                    </a:lnTo>
                    <a:lnTo>
                      <a:pt x="426" y="124"/>
                    </a:lnTo>
                    <a:lnTo>
                      <a:pt x="525" y="32"/>
                    </a:lnTo>
                    <a:lnTo>
                      <a:pt x="550" y="0"/>
                    </a:lnTo>
                    <a:lnTo>
                      <a:pt x="549" y="0"/>
                    </a:lnTo>
                    <a:lnTo>
                      <a:pt x="550" y="0"/>
                    </a:lnTo>
                    <a:lnTo>
                      <a:pt x="549" y="0"/>
                    </a:lnTo>
                    <a:lnTo>
                      <a:pt x="550" y="0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7" name="Freeform 537"/>
              <p:cNvSpPr>
                <a:spLocks/>
              </p:cNvSpPr>
              <p:nvPr/>
            </p:nvSpPr>
            <p:spPr bwMode="auto">
              <a:xfrm>
                <a:off x="4665" y="2805"/>
                <a:ext cx="124" cy="3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2"/>
                  </a:cxn>
                  <a:cxn ang="0">
                    <a:pos x="27" y="17"/>
                  </a:cxn>
                  <a:cxn ang="0">
                    <a:pos x="136" y="57"/>
                  </a:cxn>
                  <a:cxn ang="0">
                    <a:pos x="316" y="59"/>
                  </a:cxn>
                  <a:cxn ang="0">
                    <a:pos x="372" y="46"/>
                  </a:cxn>
                  <a:cxn ang="0">
                    <a:pos x="371" y="47"/>
                  </a:cxn>
                  <a:cxn ang="0">
                    <a:pos x="363" y="55"/>
                  </a:cxn>
                  <a:cxn ang="0">
                    <a:pos x="329" y="80"/>
                  </a:cxn>
                  <a:cxn ang="0">
                    <a:pos x="284" y="102"/>
                  </a:cxn>
                  <a:cxn ang="0">
                    <a:pos x="272" y="103"/>
                  </a:cxn>
                  <a:cxn ang="0">
                    <a:pos x="259" y="104"/>
                  </a:cxn>
                  <a:cxn ang="0">
                    <a:pos x="227" y="108"/>
                  </a:cxn>
                  <a:cxn ang="0">
                    <a:pos x="141" y="99"/>
                  </a:cxn>
                  <a:cxn ang="0">
                    <a:pos x="31" y="3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372" h="108">
                    <a:moveTo>
                      <a:pt x="2" y="0"/>
                    </a:moveTo>
                    <a:lnTo>
                      <a:pt x="4" y="2"/>
                    </a:lnTo>
                    <a:lnTo>
                      <a:pt x="27" y="17"/>
                    </a:lnTo>
                    <a:lnTo>
                      <a:pt x="136" y="57"/>
                    </a:lnTo>
                    <a:lnTo>
                      <a:pt x="316" y="59"/>
                    </a:lnTo>
                    <a:lnTo>
                      <a:pt x="372" y="46"/>
                    </a:lnTo>
                    <a:lnTo>
                      <a:pt x="371" y="47"/>
                    </a:lnTo>
                    <a:lnTo>
                      <a:pt x="363" y="55"/>
                    </a:lnTo>
                    <a:lnTo>
                      <a:pt x="329" y="80"/>
                    </a:lnTo>
                    <a:lnTo>
                      <a:pt x="284" y="102"/>
                    </a:lnTo>
                    <a:lnTo>
                      <a:pt x="272" y="103"/>
                    </a:lnTo>
                    <a:lnTo>
                      <a:pt x="259" y="104"/>
                    </a:lnTo>
                    <a:lnTo>
                      <a:pt x="227" y="108"/>
                    </a:lnTo>
                    <a:lnTo>
                      <a:pt x="141" y="99"/>
                    </a:lnTo>
                    <a:lnTo>
                      <a:pt x="31" y="3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8" name="Freeform 538"/>
              <p:cNvSpPr>
                <a:spLocks/>
              </p:cNvSpPr>
              <p:nvPr/>
            </p:nvSpPr>
            <p:spPr bwMode="auto">
              <a:xfrm>
                <a:off x="4586" y="2725"/>
                <a:ext cx="45" cy="95"/>
              </a:xfrm>
              <a:custGeom>
                <a:avLst/>
                <a:gdLst/>
                <a:ahLst/>
                <a:cxnLst>
                  <a:cxn ang="0">
                    <a:pos x="137" y="285"/>
                  </a:cxn>
                  <a:cxn ang="0">
                    <a:pos x="134" y="282"/>
                  </a:cxn>
                  <a:cxn ang="0">
                    <a:pos x="120" y="258"/>
                  </a:cxn>
                  <a:cxn ang="0">
                    <a:pos x="67" y="159"/>
                  </a:cxn>
                  <a:cxn ang="0">
                    <a:pos x="10" y="32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14" y="46"/>
                  </a:cxn>
                  <a:cxn ang="0">
                    <a:pos x="64" y="180"/>
                  </a:cxn>
                  <a:cxn ang="0">
                    <a:pos x="95" y="242"/>
                  </a:cxn>
                  <a:cxn ang="0">
                    <a:pos x="109" y="266"/>
                  </a:cxn>
                  <a:cxn ang="0">
                    <a:pos x="124" y="281"/>
                  </a:cxn>
                  <a:cxn ang="0">
                    <a:pos x="130" y="285"/>
                  </a:cxn>
                  <a:cxn ang="0">
                    <a:pos x="136" y="285"/>
                  </a:cxn>
                  <a:cxn ang="0">
                    <a:pos x="137" y="285"/>
                  </a:cxn>
                  <a:cxn ang="0">
                    <a:pos x="136" y="285"/>
                  </a:cxn>
                  <a:cxn ang="0">
                    <a:pos x="137" y="285"/>
                  </a:cxn>
                  <a:cxn ang="0">
                    <a:pos x="136" y="285"/>
                  </a:cxn>
                  <a:cxn ang="0">
                    <a:pos x="137" y="285"/>
                  </a:cxn>
                  <a:cxn ang="0">
                    <a:pos x="137" y="285"/>
                  </a:cxn>
                </a:cxnLst>
                <a:rect l="0" t="0" r="r" b="b"/>
                <a:pathLst>
                  <a:path w="137" h="285">
                    <a:moveTo>
                      <a:pt x="137" y="285"/>
                    </a:moveTo>
                    <a:lnTo>
                      <a:pt x="134" y="282"/>
                    </a:lnTo>
                    <a:lnTo>
                      <a:pt x="120" y="258"/>
                    </a:lnTo>
                    <a:lnTo>
                      <a:pt x="67" y="159"/>
                    </a:lnTo>
                    <a:lnTo>
                      <a:pt x="10" y="32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14" y="46"/>
                    </a:lnTo>
                    <a:lnTo>
                      <a:pt x="64" y="180"/>
                    </a:lnTo>
                    <a:lnTo>
                      <a:pt x="95" y="242"/>
                    </a:lnTo>
                    <a:lnTo>
                      <a:pt x="109" y="266"/>
                    </a:lnTo>
                    <a:lnTo>
                      <a:pt x="124" y="281"/>
                    </a:lnTo>
                    <a:lnTo>
                      <a:pt x="130" y="285"/>
                    </a:lnTo>
                    <a:lnTo>
                      <a:pt x="136" y="285"/>
                    </a:lnTo>
                    <a:lnTo>
                      <a:pt x="137" y="285"/>
                    </a:lnTo>
                    <a:lnTo>
                      <a:pt x="136" y="285"/>
                    </a:lnTo>
                    <a:lnTo>
                      <a:pt x="137" y="285"/>
                    </a:lnTo>
                    <a:lnTo>
                      <a:pt x="136" y="285"/>
                    </a:lnTo>
                    <a:lnTo>
                      <a:pt x="137" y="285"/>
                    </a:lnTo>
                    <a:lnTo>
                      <a:pt x="137" y="285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9" name="Freeform 539"/>
              <p:cNvSpPr>
                <a:spLocks/>
              </p:cNvSpPr>
              <p:nvPr/>
            </p:nvSpPr>
            <p:spPr bwMode="auto">
              <a:xfrm>
                <a:off x="4691" y="2895"/>
                <a:ext cx="60" cy="1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9"/>
                  </a:cxn>
                  <a:cxn ang="0">
                    <a:pos x="37" y="33"/>
                  </a:cxn>
                  <a:cxn ang="0">
                    <a:pos x="77" y="53"/>
                  </a:cxn>
                  <a:cxn ang="0">
                    <a:pos x="88" y="53"/>
                  </a:cxn>
                  <a:cxn ang="0">
                    <a:pos x="97" y="53"/>
                  </a:cxn>
                  <a:cxn ang="0">
                    <a:pos x="118" y="52"/>
                  </a:cxn>
                  <a:cxn ang="0">
                    <a:pos x="157" y="45"/>
                  </a:cxn>
                  <a:cxn ang="0">
                    <a:pos x="178" y="41"/>
                  </a:cxn>
                  <a:cxn ang="0">
                    <a:pos x="179" y="40"/>
                  </a:cxn>
                  <a:cxn ang="0">
                    <a:pos x="175" y="40"/>
                  </a:cxn>
                  <a:cxn ang="0">
                    <a:pos x="156" y="36"/>
                  </a:cxn>
                  <a:cxn ang="0">
                    <a:pos x="83" y="21"/>
                  </a:cxn>
                  <a:cxn ang="0">
                    <a:pos x="11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79" h="53">
                    <a:moveTo>
                      <a:pt x="2" y="0"/>
                    </a:moveTo>
                    <a:lnTo>
                      <a:pt x="8" y="9"/>
                    </a:lnTo>
                    <a:lnTo>
                      <a:pt x="37" y="33"/>
                    </a:lnTo>
                    <a:lnTo>
                      <a:pt x="77" y="53"/>
                    </a:lnTo>
                    <a:lnTo>
                      <a:pt x="88" y="53"/>
                    </a:lnTo>
                    <a:lnTo>
                      <a:pt x="97" y="53"/>
                    </a:lnTo>
                    <a:lnTo>
                      <a:pt x="118" y="52"/>
                    </a:lnTo>
                    <a:lnTo>
                      <a:pt x="157" y="45"/>
                    </a:lnTo>
                    <a:lnTo>
                      <a:pt x="178" y="41"/>
                    </a:lnTo>
                    <a:lnTo>
                      <a:pt x="179" y="40"/>
                    </a:lnTo>
                    <a:lnTo>
                      <a:pt x="175" y="40"/>
                    </a:lnTo>
                    <a:lnTo>
                      <a:pt x="156" y="36"/>
                    </a:lnTo>
                    <a:lnTo>
                      <a:pt x="83" y="21"/>
                    </a:lnTo>
                    <a:lnTo>
                      <a:pt x="11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0" name="Freeform 540"/>
              <p:cNvSpPr>
                <a:spLocks/>
              </p:cNvSpPr>
              <p:nvPr/>
            </p:nvSpPr>
            <p:spPr bwMode="auto">
              <a:xfrm>
                <a:off x="4775" y="2685"/>
                <a:ext cx="124" cy="155"/>
              </a:xfrm>
              <a:custGeom>
                <a:avLst/>
                <a:gdLst/>
                <a:ahLst/>
                <a:cxnLst>
                  <a:cxn ang="0">
                    <a:pos x="64" y="443"/>
                  </a:cxn>
                  <a:cxn ang="0">
                    <a:pos x="69" y="442"/>
                  </a:cxn>
                  <a:cxn ang="0">
                    <a:pos x="106" y="419"/>
                  </a:cxn>
                  <a:cxn ang="0">
                    <a:pos x="239" y="304"/>
                  </a:cxn>
                  <a:cxn ang="0">
                    <a:pos x="359" y="77"/>
                  </a:cxn>
                  <a:cxn ang="0">
                    <a:pos x="373" y="0"/>
                  </a:cxn>
                  <a:cxn ang="0">
                    <a:pos x="372" y="4"/>
                  </a:cxn>
                  <a:cxn ang="0">
                    <a:pos x="367" y="25"/>
                  </a:cxn>
                  <a:cxn ang="0">
                    <a:pos x="327" y="123"/>
                  </a:cxn>
                  <a:cxn ang="0">
                    <a:pos x="226" y="276"/>
                  </a:cxn>
                  <a:cxn ang="0">
                    <a:pos x="187" y="320"/>
                  </a:cxn>
                  <a:cxn ang="0">
                    <a:pos x="185" y="322"/>
                  </a:cxn>
                  <a:cxn ang="0">
                    <a:pos x="173" y="332"/>
                  </a:cxn>
                  <a:cxn ang="0">
                    <a:pos x="129" y="369"/>
                  </a:cxn>
                  <a:cxn ang="0">
                    <a:pos x="82" y="407"/>
                  </a:cxn>
                  <a:cxn ang="0">
                    <a:pos x="74" y="413"/>
                  </a:cxn>
                  <a:cxn ang="0">
                    <a:pos x="67" y="419"/>
                  </a:cxn>
                  <a:cxn ang="0">
                    <a:pos x="49" y="431"/>
                  </a:cxn>
                  <a:cxn ang="0">
                    <a:pos x="19" y="454"/>
                  </a:cxn>
                  <a:cxn ang="0">
                    <a:pos x="0" y="466"/>
                  </a:cxn>
                  <a:cxn ang="0">
                    <a:pos x="0" y="466"/>
                  </a:cxn>
                  <a:cxn ang="0">
                    <a:pos x="8" y="463"/>
                  </a:cxn>
                  <a:cxn ang="0">
                    <a:pos x="33" y="454"/>
                  </a:cxn>
                  <a:cxn ang="0">
                    <a:pos x="59" y="444"/>
                  </a:cxn>
                  <a:cxn ang="0">
                    <a:pos x="64" y="443"/>
                  </a:cxn>
                  <a:cxn ang="0">
                    <a:pos x="63" y="443"/>
                  </a:cxn>
                  <a:cxn ang="0">
                    <a:pos x="64" y="443"/>
                  </a:cxn>
                  <a:cxn ang="0">
                    <a:pos x="63" y="443"/>
                  </a:cxn>
                  <a:cxn ang="0">
                    <a:pos x="64" y="443"/>
                  </a:cxn>
                  <a:cxn ang="0">
                    <a:pos x="64" y="443"/>
                  </a:cxn>
                </a:cxnLst>
                <a:rect l="0" t="0" r="r" b="b"/>
                <a:pathLst>
                  <a:path w="373" h="466">
                    <a:moveTo>
                      <a:pt x="64" y="443"/>
                    </a:moveTo>
                    <a:lnTo>
                      <a:pt x="69" y="442"/>
                    </a:lnTo>
                    <a:lnTo>
                      <a:pt x="106" y="419"/>
                    </a:lnTo>
                    <a:lnTo>
                      <a:pt x="239" y="304"/>
                    </a:lnTo>
                    <a:lnTo>
                      <a:pt x="359" y="77"/>
                    </a:lnTo>
                    <a:lnTo>
                      <a:pt x="373" y="0"/>
                    </a:lnTo>
                    <a:lnTo>
                      <a:pt x="372" y="4"/>
                    </a:lnTo>
                    <a:lnTo>
                      <a:pt x="367" y="25"/>
                    </a:lnTo>
                    <a:lnTo>
                      <a:pt x="327" y="123"/>
                    </a:lnTo>
                    <a:lnTo>
                      <a:pt x="226" y="276"/>
                    </a:lnTo>
                    <a:lnTo>
                      <a:pt x="187" y="320"/>
                    </a:lnTo>
                    <a:lnTo>
                      <a:pt x="185" y="322"/>
                    </a:lnTo>
                    <a:lnTo>
                      <a:pt x="173" y="332"/>
                    </a:lnTo>
                    <a:lnTo>
                      <a:pt x="129" y="369"/>
                    </a:lnTo>
                    <a:lnTo>
                      <a:pt x="82" y="407"/>
                    </a:lnTo>
                    <a:lnTo>
                      <a:pt x="74" y="413"/>
                    </a:lnTo>
                    <a:lnTo>
                      <a:pt x="67" y="419"/>
                    </a:lnTo>
                    <a:lnTo>
                      <a:pt x="49" y="431"/>
                    </a:lnTo>
                    <a:lnTo>
                      <a:pt x="19" y="454"/>
                    </a:lnTo>
                    <a:lnTo>
                      <a:pt x="0" y="466"/>
                    </a:lnTo>
                    <a:lnTo>
                      <a:pt x="0" y="466"/>
                    </a:lnTo>
                    <a:lnTo>
                      <a:pt x="8" y="463"/>
                    </a:lnTo>
                    <a:lnTo>
                      <a:pt x="33" y="454"/>
                    </a:lnTo>
                    <a:lnTo>
                      <a:pt x="59" y="444"/>
                    </a:lnTo>
                    <a:lnTo>
                      <a:pt x="64" y="443"/>
                    </a:lnTo>
                    <a:lnTo>
                      <a:pt x="63" y="443"/>
                    </a:lnTo>
                    <a:lnTo>
                      <a:pt x="64" y="443"/>
                    </a:lnTo>
                    <a:lnTo>
                      <a:pt x="63" y="443"/>
                    </a:lnTo>
                    <a:lnTo>
                      <a:pt x="64" y="443"/>
                    </a:lnTo>
                    <a:lnTo>
                      <a:pt x="64" y="443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1" name="Freeform 541"/>
              <p:cNvSpPr>
                <a:spLocks/>
              </p:cNvSpPr>
              <p:nvPr/>
            </p:nvSpPr>
            <p:spPr bwMode="auto">
              <a:xfrm>
                <a:off x="4784" y="2534"/>
                <a:ext cx="181" cy="339"/>
              </a:xfrm>
              <a:custGeom>
                <a:avLst/>
                <a:gdLst/>
                <a:ahLst/>
                <a:cxnLst>
                  <a:cxn ang="0">
                    <a:pos x="208" y="909"/>
                  </a:cxn>
                  <a:cxn ang="0">
                    <a:pos x="231" y="892"/>
                  </a:cxn>
                  <a:cxn ang="0">
                    <a:pos x="280" y="845"/>
                  </a:cxn>
                  <a:cxn ang="0">
                    <a:pos x="327" y="786"/>
                  </a:cxn>
                  <a:cxn ang="0">
                    <a:pos x="408" y="656"/>
                  </a:cxn>
                  <a:cxn ang="0">
                    <a:pos x="451" y="573"/>
                  </a:cxn>
                  <a:cxn ang="0">
                    <a:pos x="462" y="547"/>
                  </a:cxn>
                  <a:cxn ang="0">
                    <a:pos x="483" y="466"/>
                  </a:cxn>
                  <a:cxn ang="0">
                    <a:pos x="522" y="254"/>
                  </a:cxn>
                  <a:cxn ang="0">
                    <a:pos x="540" y="69"/>
                  </a:cxn>
                  <a:cxn ang="0">
                    <a:pos x="542" y="40"/>
                  </a:cxn>
                  <a:cxn ang="0">
                    <a:pos x="539" y="21"/>
                  </a:cxn>
                  <a:cxn ang="0">
                    <a:pos x="538" y="8"/>
                  </a:cxn>
                  <a:cxn ang="0">
                    <a:pos x="535" y="1"/>
                  </a:cxn>
                  <a:cxn ang="0">
                    <a:pos x="534" y="0"/>
                  </a:cxn>
                  <a:cxn ang="0">
                    <a:pos x="531" y="0"/>
                  </a:cxn>
                  <a:cxn ang="0">
                    <a:pos x="528" y="1"/>
                  </a:cxn>
                  <a:cxn ang="0">
                    <a:pos x="527" y="3"/>
                  </a:cxn>
                  <a:cxn ang="0">
                    <a:pos x="526" y="5"/>
                  </a:cxn>
                  <a:cxn ang="0">
                    <a:pos x="522" y="12"/>
                  </a:cxn>
                  <a:cxn ang="0">
                    <a:pos x="516" y="28"/>
                  </a:cxn>
                  <a:cxn ang="0">
                    <a:pos x="514" y="39"/>
                  </a:cxn>
                  <a:cxn ang="0">
                    <a:pos x="514" y="40"/>
                  </a:cxn>
                  <a:cxn ang="0">
                    <a:pos x="512" y="56"/>
                  </a:cxn>
                  <a:cxn ang="0">
                    <a:pos x="508" y="116"/>
                  </a:cxn>
                  <a:cxn ang="0">
                    <a:pos x="498" y="210"/>
                  </a:cxn>
                  <a:cxn ang="0">
                    <a:pos x="495" y="236"/>
                  </a:cxn>
                  <a:cxn ang="0">
                    <a:pos x="490" y="265"/>
                  </a:cxn>
                  <a:cxn ang="0">
                    <a:pos x="477" y="327"/>
                  </a:cxn>
                  <a:cxn ang="0">
                    <a:pos x="439" y="457"/>
                  </a:cxn>
                  <a:cxn ang="0">
                    <a:pos x="393" y="584"/>
                  </a:cxn>
                  <a:cxn ang="0">
                    <a:pos x="381" y="613"/>
                  </a:cxn>
                  <a:cxn ang="0">
                    <a:pos x="366" y="644"/>
                  </a:cxn>
                  <a:cxn ang="0">
                    <a:pos x="329" y="705"/>
                  </a:cxn>
                  <a:cxn ang="0">
                    <a:pos x="244" y="814"/>
                  </a:cxn>
                  <a:cxn ang="0">
                    <a:pos x="189" y="873"/>
                  </a:cxn>
                  <a:cxn ang="0">
                    <a:pos x="186" y="876"/>
                  </a:cxn>
                  <a:cxn ang="0">
                    <a:pos x="183" y="879"/>
                  </a:cxn>
                  <a:cxn ang="0">
                    <a:pos x="165" y="890"/>
                  </a:cxn>
                  <a:cxn ang="0">
                    <a:pos x="93" y="932"/>
                  </a:cxn>
                  <a:cxn ang="0">
                    <a:pos x="17" y="971"/>
                  </a:cxn>
                  <a:cxn ang="0">
                    <a:pos x="3" y="977"/>
                  </a:cxn>
                  <a:cxn ang="0">
                    <a:pos x="5" y="981"/>
                  </a:cxn>
                  <a:cxn ang="0">
                    <a:pos x="9" y="986"/>
                  </a:cxn>
                  <a:cxn ang="0">
                    <a:pos x="12" y="994"/>
                  </a:cxn>
                  <a:cxn ang="0">
                    <a:pos x="11" y="1002"/>
                  </a:cxn>
                  <a:cxn ang="0">
                    <a:pos x="5" y="1013"/>
                  </a:cxn>
                  <a:cxn ang="0">
                    <a:pos x="0" y="1017"/>
                  </a:cxn>
                  <a:cxn ang="0">
                    <a:pos x="1" y="1017"/>
                  </a:cxn>
                  <a:cxn ang="0">
                    <a:pos x="20" y="1010"/>
                  </a:cxn>
                  <a:cxn ang="0">
                    <a:pos x="88" y="985"/>
                  </a:cxn>
                  <a:cxn ang="0">
                    <a:pos x="163" y="948"/>
                  </a:cxn>
                  <a:cxn ang="0">
                    <a:pos x="179" y="937"/>
                  </a:cxn>
                  <a:cxn ang="0">
                    <a:pos x="183" y="933"/>
                  </a:cxn>
                  <a:cxn ang="0">
                    <a:pos x="196" y="920"/>
                  </a:cxn>
                  <a:cxn ang="0">
                    <a:pos x="207" y="910"/>
                  </a:cxn>
                  <a:cxn ang="0">
                    <a:pos x="208" y="909"/>
                  </a:cxn>
                  <a:cxn ang="0">
                    <a:pos x="207" y="909"/>
                  </a:cxn>
                  <a:cxn ang="0">
                    <a:pos x="208" y="909"/>
                  </a:cxn>
                  <a:cxn ang="0">
                    <a:pos x="207" y="909"/>
                  </a:cxn>
                  <a:cxn ang="0">
                    <a:pos x="208" y="909"/>
                  </a:cxn>
                  <a:cxn ang="0">
                    <a:pos x="208" y="909"/>
                  </a:cxn>
                </a:cxnLst>
                <a:rect l="0" t="0" r="r" b="b"/>
                <a:pathLst>
                  <a:path w="542" h="1017">
                    <a:moveTo>
                      <a:pt x="208" y="909"/>
                    </a:moveTo>
                    <a:lnTo>
                      <a:pt x="231" y="892"/>
                    </a:lnTo>
                    <a:lnTo>
                      <a:pt x="280" y="845"/>
                    </a:lnTo>
                    <a:lnTo>
                      <a:pt x="327" y="786"/>
                    </a:lnTo>
                    <a:lnTo>
                      <a:pt x="408" y="656"/>
                    </a:lnTo>
                    <a:lnTo>
                      <a:pt x="451" y="573"/>
                    </a:lnTo>
                    <a:lnTo>
                      <a:pt x="462" y="547"/>
                    </a:lnTo>
                    <a:lnTo>
                      <a:pt x="483" y="466"/>
                    </a:lnTo>
                    <a:lnTo>
                      <a:pt x="522" y="254"/>
                    </a:lnTo>
                    <a:lnTo>
                      <a:pt x="540" y="69"/>
                    </a:lnTo>
                    <a:lnTo>
                      <a:pt x="542" y="40"/>
                    </a:lnTo>
                    <a:lnTo>
                      <a:pt x="539" y="21"/>
                    </a:lnTo>
                    <a:lnTo>
                      <a:pt x="538" y="8"/>
                    </a:lnTo>
                    <a:lnTo>
                      <a:pt x="535" y="1"/>
                    </a:lnTo>
                    <a:lnTo>
                      <a:pt x="534" y="0"/>
                    </a:lnTo>
                    <a:lnTo>
                      <a:pt x="531" y="0"/>
                    </a:lnTo>
                    <a:lnTo>
                      <a:pt x="528" y="1"/>
                    </a:lnTo>
                    <a:lnTo>
                      <a:pt x="527" y="3"/>
                    </a:lnTo>
                    <a:lnTo>
                      <a:pt x="526" y="5"/>
                    </a:lnTo>
                    <a:lnTo>
                      <a:pt x="522" y="12"/>
                    </a:lnTo>
                    <a:lnTo>
                      <a:pt x="516" y="28"/>
                    </a:lnTo>
                    <a:lnTo>
                      <a:pt x="514" y="39"/>
                    </a:lnTo>
                    <a:lnTo>
                      <a:pt x="514" y="40"/>
                    </a:lnTo>
                    <a:lnTo>
                      <a:pt x="512" y="56"/>
                    </a:lnTo>
                    <a:lnTo>
                      <a:pt x="508" y="116"/>
                    </a:lnTo>
                    <a:lnTo>
                      <a:pt x="498" y="210"/>
                    </a:lnTo>
                    <a:lnTo>
                      <a:pt x="495" y="236"/>
                    </a:lnTo>
                    <a:lnTo>
                      <a:pt x="490" y="265"/>
                    </a:lnTo>
                    <a:lnTo>
                      <a:pt x="477" y="327"/>
                    </a:lnTo>
                    <a:lnTo>
                      <a:pt x="439" y="457"/>
                    </a:lnTo>
                    <a:lnTo>
                      <a:pt x="393" y="584"/>
                    </a:lnTo>
                    <a:lnTo>
                      <a:pt x="381" y="613"/>
                    </a:lnTo>
                    <a:lnTo>
                      <a:pt x="366" y="644"/>
                    </a:lnTo>
                    <a:lnTo>
                      <a:pt x="329" y="705"/>
                    </a:lnTo>
                    <a:lnTo>
                      <a:pt x="244" y="814"/>
                    </a:lnTo>
                    <a:lnTo>
                      <a:pt x="189" y="873"/>
                    </a:lnTo>
                    <a:lnTo>
                      <a:pt x="186" y="876"/>
                    </a:lnTo>
                    <a:lnTo>
                      <a:pt x="183" y="879"/>
                    </a:lnTo>
                    <a:lnTo>
                      <a:pt x="165" y="890"/>
                    </a:lnTo>
                    <a:lnTo>
                      <a:pt x="93" y="932"/>
                    </a:lnTo>
                    <a:lnTo>
                      <a:pt x="17" y="971"/>
                    </a:lnTo>
                    <a:lnTo>
                      <a:pt x="3" y="977"/>
                    </a:lnTo>
                    <a:lnTo>
                      <a:pt x="5" y="981"/>
                    </a:lnTo>
                    <a:lnTo>
                      <a:pt x="9" y="986"/>
                    </a:lnTo>
                    <a:lnTo>
                      <a:pt x="12" y="994"/>
                    </a:lnTo>
                    <a:lnTo>
                      <a:pt x="11" y="1002"/>
                    </a:lnTo>
                    <a:lnTo>
                      <a:pt x="5" y="1013"/>
                    </a:lnTo>
                    <a:lnTo>
                      <a:pt x="0" y="1017"/>
                    </a:lnTo>
                    <a:lnTo>
                      <a:pt x="1" y="1017"/>
                    </a:lnTo>
                    <a:lnTo>
                      <a:pt x="20" y="1010"/>
                    </a:lnTo>
                    <a:lnTo>
                      <a:pt x="88" y="985"/>
                    </a:lnTo>
                    <a:lnTo>
                      <a:pt x="163" y="948"/>
                    </a:lnTo>
                    <a:lnTo>
                      <a:pt x="179" y="937"/>
                    </a:lnTo>
                    <a:lnTo>
                      <a:pt x="183" y="933"/>
                    </a:lnTo>
                    <a:lnTo>
                      <a:pt x="196" y="920"/>
                    </a:lnTo>
                    <a:lnTo>
                      <a:pt x="207" y="910"/>
                    </a:lnTo>
                    <a:lnTo>
                      <a:pt x="208" y="909"/>
                    </a:lnTo>
                    <a:lnTo>
                      <a:pt x="207" y="909"/>
                    </a:lnTo>
                    <a:lnTo>
                      <a:pt x="208" y="909"/>
                    </a:lnTo>
                    <a:lnTo>
                      <a:pt x="207" y="909"/>
                    </a:lnTo>
                    <a:lnTo>
                      <a:pt x="208" y="909"/>
                    </a:lnTo>
                    <a:lnTo>
                      <a:pt x="208" y="909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2" name="Freeform 542"/>
              <p:cNvSpPr>
                <a:spLocks/>
              </p:cNvSpPr>
              <p:nvPr/>
            </p:nvSpPr>
            <p:spPr bwMode="auto">
              <a:xfrm>
                <a:off x="4784" y="2534"/>
                <a:ext cx="181" cy="339"/>
              </a:xfrm>
              <a:custGeom>
                <a:avLst/>
                <a:gdLst/>
                <a:ahLst/>
                <a:cxnLst>
                  <a:cxn ang="0">
                    <a:pos x="208" y="909"/>
                  </a:cxn>
                  <a:cxn ang="0">
                    <a:pos x="231" y="892"/>
                  </a:cxn>
                  <a:cxn ang="0">
                    <a:pos x="280" y="845"/>
                  </a:cxn>
                  <a:cxn ang="0">
                    <a:pos x="327" y="786"/>
                  </a:cxn>
                  <a:cxn ang="0">
                    <a:pos x="408" y="656"/>
                  </a:cxn>
                  <a:cxn ang="0">
                    <a:pos x="451" y="573"/>
                  </a:cxn>
                  <a:cxn ang="0">
                    <a:pos x="462" y="547"/>
                  </a:cxn>
                  <a:cxn ang="0">
                    <a:pos x="483" y="466"/>
                  </a:cxn>
                  <a:cxn ang="0">
                    <a:pos x="522" y="254"/>
                  </a:cxn>
                  <a:cxn ang="0">
                    <a:pos x="540" y="69"/>
                  </a:cxn>
                  <a:cxn ang="0">
                    <a:pos x="542" y="40"/>
                  </a:cxn>
                  <a:cxn ang="0">
                    <a:pos x="539" y="21"/>
                  </a:cxn>
                  <a:cxn ang="0">
                    <a:pos x="538" y="8"/>
                  </a:cxn>
                  <a:cxn ang="0">
                    <a:pos x="535" y="1"/>
                  </a:cxn>
                  <a:cxn ang="0">
                    <a:pos x="534" y="0"/>
                  </a:cxn>
                  <a:cxn ang="0">
                    <a:pos x="531" y="0"/>
                  </a:cxn>
                  <a:cxn ang="0">
                    <a:pos x="528" y="1"/>
                  </a:cxn>
                  <a:cxn ang="0">
                    <a:pos x="527" y="3"/>
                  </a:cxn>
                  <a:cxn ang="0">
                    <a:pos x="526" y="5"/>
                  </a:cxn>
                  <a:cxn ang="0">
                    <a:pos x="522" y="12"/>
                  </a:cxn>
                  <a:cxn ang="0">
                    <a:pos x="516" y="28"/>
                  </a:cxn>
                  <a:cxn ang="0">
                    <a:pos x="514" y="39"/>
                  </a:cxn>
                  <a:cxn ang="0">
                    <a:pos x="514" y="40"/>
                  </a:cxn>
                  <a:cxn ang="0">
                    <a:pos x="512" y="56"/>
                  </a:cxn>
                  <a:cxn ang="0">
                    <a:pos x="508" y="116"/>
                  </a:cxn>
                  <a:cxn ang="0">
                    <a:pos x="498" y="210"/>
                  </a:cxn>
                  <a:cxn ang="0">
                    <a:pos x="495" y="236"/>
                  </a:cxn>
                  <a:cxn ang="0">
                    <a:pos x="490" y="265"/>
                  </a:cxn>
                  <a:cxn ang="0">
                    <a:pos x="477" y="327"/>
                  </a:cxn>
                  <a:cxn ang="0">
                    <a:pos x="439" y="457"/>
                  </a:cxn>
                  <a:cxn ang="0">
                    <a:pos x="393" y="584"/>
                  </a:cxn>
                  <a:cxn ang="0">
                    <a:pos x="381" y="613"/>
                  </a:cxn>
                  <a:cxn ang="0">
                    <a:pos x="366" y="644"/>
                  </a:cxn>
                  <a:cxn ang="0">
                    <a:pos x="329" y="705"/>
                  </a:cxn>
                  <a:cxn ang="0">
                    <a:pos x="244" y="814"/>
                  </a:cxn>
                  <a:cxn ang="0">
                    <a:pos x="189" y="873"/>
                  </a:cxn>
                  <a:cxn ang="0">
                    <a:pos x="186" y="876"/>
                  </a:cxn>
                  <a:cxn ang="0">
                    <a:pos x="183" y="879"/>
                  </a:cxn>
                  <a:cxn ang="0">
                    <a:pos x="165" y="890"/>
                  </a:cxn>
                  <a:cxn ang="0">
                    <a:pos x="93" y="932"/>
                  </a:cxn>
                  <a:cxn ang="0">
                    <a:pos x="17" y="971"/>
                  </a:cxn>
                  <a:cxn ang="0">
                    <a:pos x="3" y="977"/>
                  </a:cxn>
                  <a:cxn ang="0">
                    <a:pos x="5" y="981"/>
                  </a:cxn>
                  <a:cxn ang="0">
                    <a:pos x="9" y="986"/>
                  </a:cxn>
                  <a:cxn ang="0">
                    <a:pos x="12" y="994"/>
                  </a:cxn>
                  <a:cxn ang="0">
                    <a:pos x="11" y="1002"/>
                  </a:cxn>
                  <a:cxn ang="0">
                    <a:pos x="5" y="1013"/>
                  </a:cxn>
                  <a:cxn ang="0">
                    <a:pos x="0" y="1017"/>
                  </a:cxn>
                  <a:cxn ang="0">
                    <a:pos x="1" y="1017"/>
                  </a:cxn>
                  <a:cxn ang="0">
                    <a:pos x="20" y="1010"/>
                  </a:cxn>
                  <a:cxn ang="0">
                    <a:pos x="88" y="985"/>
                  </a:cxn>
                  <a:cxn ang="0">
                    <a:pos x="163" y="948"/>
                  </a:cxn>
                  <a:cxn ang="0">
                    <a:pos x="179" y="937"/>
                  </a:cxn>
                  <a:cxn ang="0">
                    <a:pos x="183" y="933"/>
                  </a:cxn>
                  <a:cxn ang="0">
                    <a:pos x="196" y="920"/>
                  </a:cxn>
                  <a:cxn ang="0">
                    <a:pos x="207" y="910"/>
                  </a:cxn>
                  <a:cxn ang="0">
                    <a:pos x="208" y="909"/>
                  </a:cxn>
                  <a:cxn ang="0">
                    <a:pos x="207" y="909"/>
                  </a:cxn>
                  <a:cxn ang="0">
                    <a:pos x="208" y="909"/>
                  </a:cxn>
                  <a:cxn ang="0">
                    <a:pos x="207" y="909"/>
                  </a:cxn>
                  <a:cxn ang="0">
                    <a:pos x="208" y="909"/>
                  </a:cxn>
                </a:cxnLst>
                <a:rect l="0" t="0" r="r" b="b"/>
                <a:pathLst>
                  <a:path w="542" h="1017">
                    <a:moveTo>
                      <a:pt x="208" y="909"/>
                    </a:moveTo>
                    <a:lnTo>
                      <a:pt x="231" y="892"/>
                    </a:lnTo>
                    <a:lnTo>
                      <a:pt x="280" y="845"/>
                    </a:lnTo>
                    <a:lnTo>
                      <a:pt x="327" y="786"/>
                    </a:lnTo>
                    <a:lnTo>
                      <a:pt x="408" y="656"/>
                    </a:lnTo>
                    <a:lnTo>
                      <a:pt x="451" y="573"/>
                    </a:lnTo>
                    <a:lnTo>
                      <a:pt x="462" y="547"/>
                    </a:lnTo>
                    <a:lnTo>
                      <a:pt x="483" y="466"/>
                    </a:lnTo>
                    <a:lnTo>
                      <a:pt x="522" y="254"/>
                    </a:lnTo>
                    <a:lnTo>
                      <a:pt x="540" y="69"/>
                    </a:lnTo>
                    <a:lnTo>
                      <a:pt x="542" y="40"/>
                    </a:lnTo>
                    <a:lnTo>
                      <a:pt x="539" y="21"/>
                    </a:lnTo>
                    <a:lnTo>
                      <a:pt x="538" y="8"/>
                    </a:lnTo>
                    <a:lnTo>
                      <a:pt x="535" y="1"/>
                    </a:lnTo>
                    <a:lnTo>
                      <a:pt x="534" y="0"/>
                    </a:lnTo>
                    <a:lnTo>
                      <a:pt x="531" y="0"/>
                    </a:lnTo>
                    <a:lnTo>
                      <a:pt x="528" y="1"/>
                    </a:lnTo>
                    <a:lnTo>
                      <a:pt x="527" y="3"/>
                    </a:lnTo>
                    <a:lnTo>
                      <a:pt x="526" y="5"/>
                    </a:lnTo>
                    <a:lnTo>
                      <a:pt x="522" y="12"/>
                    </a:lnTo>
                    <a:lnTo>
                      <a:pt x="516" y="28"/>
                    </a:lnTo>
                    <a:lnTo>
                      <a:pt x="514" y="39"/>
                    </a:lnTo>
                    <a:lnTo>
                      <a:pt x="514" y="40"/>
                    </a:lnTo>
                    <a:lnTo>
                      <a:pt x="512" y="56"/>
                    </a:lnTo>
                    <a:lnTo>
                      <a:pt x="508" y="116"/>
                    </a:lnTo>
                    <a:lnTo>
                      <a:pt x="498" y="210"/>
                    </a:lnTo>
                    <a:lnTo>
                      <a:pt x="495" y="236"/>
                    </a:lnTo>
                    <a:lnTo>
                      <a:pt x="490" y="265"/>
                    </a:lnTo>
                    <a:lnTo>
                      <a:pt x="477" y="327"/>
                    </a:lnTo>
                    <a:lnTo>
                      <a:pt x="439" y="457"/>
                    </a:lnTo>
                    <a:lnTo>
                      <a:pt x="393" y="584"/>
                    </a:lnTo>
                    <a:lnTo>
                      <a:pt x="381" y="613"/>
                    </a:lnTo>
                    <a:lnTo>
                      <a:pt x="366" y="644"/>
                    </a:lnTo>
                    <a:lnTo>
                      <a:pt x="329" y="705"/>
                    </a:lnTo>
                    <a:lnTo>
                      <a:pt x="244" y="814"/>
                    </a:lnTo>
                    <a:lnTo>
                      <a:pt x="189" y="873"/>
                    </a:lnTo>
                    <a:lnTo>
                      <a:pt x="186" y="876"/>
                    </a:lnTo>
                    <a:lnTo>
                      <a:pt x="183" y="879"/>
                    </a:lnTo>
                    <a:lnTo>
                      <a:pt x="165" y="890"/>
                    </a:lnTo>
                    <a:lnTo>
                      <a:pt x="93" y="932"/>
                    </a:lnTo>
                    <a:lnTo>
                      <a:pt x="17" y="971"/>
                    </a:lnTo>
                    <a:lnTo>
                      <a:pt x="3" y="977"/>
                    </a:lnTo>
                    <a:lnTo>
                      <a:pt x="5" y="981"/>
                    </a:lnTo>
                    <a:lnTo>
                      <a:pt x="9" y="986"/>
                    </a:lnTo>
                    <a:lnTo>
                      <a:pt x="12" y="994"/>
                    </a:lnTo>
                    <a:lnTo>
                      <a:pt x="11" y="1002"/>
                    </a:lnTo>
                    <a:lnTo>
                      <a:pt x="5" y="1013"/>
                    </a:lnTo>
                    <a:lnTo>
                      <a:pt x="0" y="1017"/>
                    </a:lnTo>
                    <a:lnTo>
                      <a:pt x="1" y="1017"/>
                    </a:lnTo>
                    <a:lnTo>
                      <a:pt x="20" y="1010"/>
                    </a:lnTo>
                    <a:lnTo>
                      <a:pt x="88" y="985"/>
                    </a:lnTo>
                    <a:lnTo>
                      <a:pt x="163" y="948"/>
                    </a:lnTo>
                    <a:lnTo>
                      <a:pt x="179" y="937"/>
                    </a:lnTo>
                    <a:lnTo>
                      <a:pt x="183" y="933"/>
                    </a:lnTo>
                    <a:lnTo>
                      <a:pt x="196" y="920"/>
                    </a:lnTo>
                    <a:lnTo>
                      <a:pt x="207" y="910"/>
                    </a:lnTo>
                    <a:lnTo>
                      <a:pt x="208" y="909"/>
                    </a:lnTo>
                    <a:lnTo>
                      <a:pt x="207" y="909"/>
                    </a:lnTo>
                    <a:lnTo>
                      <a:pt x="208" y="909"/>
                    </a:lnTo>
                    <a:lnTo>
                      <a:pt x="207" y="909"/>
                    </a:lnTo>
                    <a:lnTo>
                      <a:pt x="208" y="909"/>
                    </a:lnTo>
                  </a:path>
                </a:pathLst>
              </a:custGeom>
              <a:noFill/>
              <a:ln w="9525">
                <a:solidFill>
                  <a:srgbClr val="00A69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3" name="Freeform 543"/>
              <p:cNvSpPr>
                <a:spLocks/>
              </p:cNvSpPr>
              <p:nvPr/>
            </p:nvSpPr>
            <p:spPr bwMode="auto">
              <a:xfrm>
                <a:off x="4819" y="2581"/>
                <a:ext cx="151" cy="311"/>
              </a:xfrm>
              <a:custGeom>
                <a:avLst/>
                <a:gdLst/>
                <a:ahLst/>
                <a:cxnLst>
                  <a:cxn ang="0">
                    <a:pos x="1" y="932"/>
                  </a:cxn>
                  <a:cxn ang="0">
                    <a:pos x="5" y="929"/>
                  </a:cxn>
                  <a:cxn ang="0">
                    <a:pos x="42" y="908"/>
                  </a:cxn>
                  <a:cxn ang="0">
                    <a:pos x="175" y="804"/>
                  </a:cxn>
                  <a:cxn ang="0">
                    <a:pos x="311" y="632"/>
                  </a:cxn>
                  <a:cxn ang="0">
                    <a:pos x="333" y="579"/>
                  </a:cxn>
                  <a:cxn ang="0">
                    <a:pos x="350" y="526"/>
                  </a:cxn>
                  <a:cxn ang="0">
                    <a:pos x="381" y="423"/>
                  </a:cxn>
                  <a:cxn ang="0">
                    <a:pos x="422" y="238"/>
                  </a:cxn>
                  <a:cxn ang="0">
                    <a:pos x="438" y="84"/>
                  </a:cxn>
                  <a:cxn ang="0">
                    <a:pos x="439" y="51"/>
                  </a:cxn>
                  <a:cxn ang="0">
                    <a:pos x="439" y="25"/>
                  </a:cxn>
                  <a:cxn ang="0">
                    <a:pos x="441" y="1"/>
                  </a:cxn>
                  <a:cxn ang="0">
                    <a:pos x="442" y="0"/>
                  </a:cxn>
                  <a:cxn ang="0">
                    <a:pos x="443" y="3"/>
                  </a:cxn>
                  <a:cxn ang="0">
                    <a:pos x="443" y="4"/>
                  </a:cxn>
                  <a:cxn ang="0">
                    <a:pos x="445" y="9"/>
                  </a:cxn>
                  <a:cxn ang="0">
                    <a:pos x="446" y="21"/>
                  </a:cxn>
                  <a:cxn ang="0">
                    <a:pos x="449" y="57"/>
                  </a:cxn>
                  <a:cxn ang="0">
                    <a:pos x="451" y="100"/>
                  </a:cxn>
                  <a:cxn ang="0">
                    <a:pos x="453" y="133"/>
                  </a:cxn>
                  <a:cxn ang="0">
                    <a:pos x="451" y="155"/>
                  </a:cxn>
                  <a:cxn ang="0">
                    <a:pos x="447" y="222"/>
                  </a:cxn>
                  <a:cxn ang="0">
                    <a:pos x="421" y="403"/>
                  </a:cxn>
                  <a:cxn ang="0">
                    <a:pos x="365" y="597"/>
                  </a:cxn>
                  <a:cxn ang="0">
                    <a:pos x="346" y="638"/>
                  </a:cxn>
                  <a:cxn ang="0">
                    <a:pos x="322" y="678"/>
                  </a:cxn>
                  <a:cxn ang="0">
                    <a:pos x="268" y="754"/>
                  </a:cxn>
                  <a:cxn ang="0">
                    <a:pos x="138" y="877"/>
                  </a:cxn>
                  <a:cxn ang="0">
                    <a:pos x="76" y="916"/>
                  </a:cxn>
                  <a:cxn ang="0">
                    <a:pos x="22" y="933"/>
                  </a:cxn>
                  <a:cxn ang="0">
                    <a:pos x="1" y="932"/>
                  </a:cxn>
                  <a:cxn ang="0">
                    <a:pos x="0" y="932"/>
                  </a:cxn>
                  <a:cxn ang="0">
                    <a:pos x="1" y="932"/>
                  </a:cxn>
                  <a:cxn ang="0">
                    <a:pos x="0" y="932"/>
                  </a:cxn>
                  <a:cxn ang="0">
                    <a:pos x="1" y="932"/>
                  </a:cxn>
                  <a:cxn ang="0">
                    <a:pos x="1" y="932"/>
                  </a:cxn>
                </a:cxnLst>
                <a:rect l="0" t="0" r="r" b="b"/>
                <a:pathLst>
                  <a:path w="453" h="933">
                    <a:moveTo>
                      <a:pt x="1" y="932"/>
                    </a:moveTo>
                    <a:lnTo>
                      <a:pt x="5" y="929"/>
                    </a:lnTo>
                    <a:lnTo>
                      <a:pt x="42" y="908"/>
                    </a:lnTo>
                    <a:lnTo>
                      <a:pt x="175" y="804"/>
                    </a:lnTo>
                    <a:lnTo>
                      <a:pt x="311" y="632"/>
                    </a:lnTo>
                    <a:lnTo>
                      <a:pt x="333" y="579"/>
                    </a:lnTo>
                    <a:lnTo>
                      <a:pt x="350" y="526"/>
                    </a:lnTo>
                    <a:lnTo>
                      <a:pt x="381" y="423"/>
                    </a:lnTo>
                    <a:lnTo>
                      <a:pt x="422" y="238"/>
                    </a:lnTo>
                    <a:lnTo>
                      <a:pt x="438" y="84"/>
                    </a:lnTo>
                    <a:lnTo>
                      <a:pt x="439" y="51"/>
                    </a:lnTo>
                    <a:lnTo>
                      <a:pt x="439" y="25"/>
                    </a:lnTo>
                    <a:lnTo>
                      <a:pt x="441" y="1"/>
                    </a:lnTo>
                    <a:lnTo>
                      <a:pt x="442" y="0"/>
                    </a:lnTo>
                    <a:lnTo>
                      <a:pt x="443" y="3"/>
                    </a:lnTo>
                    <a:lnTo>
                      <a:pt x="443" y="4"/>
                    </a:lnTo>
                    <a:lnTo>
                      <a:pt x="445" y="9"/>
                    </a:lnTo>
                    <a:lnTo>
                      <a:pt x="446" y="21"/>
                    </a:lnTo>
                    <a:lnTo>
                      <a:pt x="449" y="57"/>
                    </a:lnTo>
                    <a:lnTo>
                      <a:pt x="451" y="100"/>
                    </a:lnTo>
                    <a:lnTo>
                      <a:pt x="453" y="133"/>
                    </a:lnTo>
                    <a:lnTo>
                      <a:pt x="451" y="155"/>
                    </a:lnTo>
                    <a:lnTo>
                      <a:pt x="447" y="222"/>
                    </a:lnTo>
                    <a:lnTo>
                      <a:pt x="421" y="403"/>
                    </a:lnTo>
                    <a:lnTo>
                      <a:pt x="365" y="597"/>
                    </a:lnTo>
                    <a:lnTo>
                      <a:pt x="346" y="638"/>
                    </a:lnTo>
                    <a:lnTo>
                      <a:pt x="322" y="678"/>
                    </a:lnTo>
                    <a:lnTo>
                      <a:pt x="268" y="754"/>
                    </a:lnTo>
                    <a:lnTo>
                      <a:pt x="138" y="877"/>
                    </a:lnTo>
                    <a:lnTo>
                      <a:pt x="76" y="916"/>
                    </a:lnTo>
                    <a:lnTo>
                      <a:pt x="22" y="933"/>
                    </a:lnTo>
                    <a:lnTo>
                      <a:pt x="1" y="932"/>
                    </a:lnTo>
                    <a:lnTo>
                      <a:pt x="0" y="932"/>
                    </a:lnTo>
                    <a:lnTo>
                      <a:pt x="1" y="932"/>
                    </a:lnTo>
                    <a:lnTo>
                      <a:pt x="0" y="932"/>
                    </a:lnTo>
                    <a:lnTo>
                      <a:pt x="1" y="932"/>
                    </a:lnTo>
                    <a:lnTo>
                      <a:pt x="1" y="932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4" name="Freeform 544"/>
              <p:cNvSpPr>
                <a:spLocks/>
              </p:cNvSpPr>
              <p:nvPr/>
            </p:nvSpPr>
            <p:spPr bwMode="auto">
              <a:xfrm>
                <a:off x="4819" y="2581"/>
                <a:ext cx="151" cy="311"/>
              </a:xfrm>
              <a:custGeom>
                <a:avLst/>
                <a:gdLst/>
                <a:ahLst/>
                <a:cxnLst>
                  <a:cxn ang="0">
                    <a:pos x="1" y="932"/>
                  </a:cxn>
                  <a:cxn ang="0">
                    <a:pos x="5" y="929"/>
                  </a:cxn>
                  <a:cxn ang="0">
                    <a:pos x="42" y="908"/>
                  </a:cxn>
                  <a:cxn ang="0">
                    <a:pos x="175" y="804"/>
                  </a:cxn>
                  <a:cxn ang="0">
                    <a:pos x="311" y="632"/>
                  </a:cxn>
                  <a:cxn ang="0">
                    <a:pos x="333" y="579"/>
                  </a:cxn>
                  <a:cxn ang="0">
                    <a:pos x="350" y="526"/>
                  </a:cxn>
                  <a:cxn ang="0">
                    <a:pos x="381" y="423"/>
                  </a:cxn>
                  <a:cxn ang="0">
                    <a:pos x="422" y="238"/>
                  </a:cxn>
                  <a:cxn ang="0">
                    <a:pos x="438" y="84"/>
                  </a:cxn>
                  <a:cxn ang="0">
                    <a:pos x="439" y="51"/>
                  </a:cxn>
                  <a:cxn ang="0">
                    <a:pos x="439" y="25"/>
                  </a:cxn>
                  <a:cxn ang="0">
                    <a:pos x="441" y="1"/>
                  </a:cxn>
                  <a:cxn ang="0">
                    <a:pos x="442" y="0"/>
                  </a:cxn>
                  <a:cxn ang="0">
                    <a:pos x="443" y="3"/>
                  </a:cxn>
                  <a:cxn ang="0">
                    <a:pos x="443" y="4"/>
                  </a:cxn>
                  <a:cxn ang="0">
                    <a:pos x="445" y="9"/>
                  </a:cxn>
                  <a:cxn ang="0">
                    <a:pos x="446" y="21"/>
                  </a:cxn>
                  <a:cxn ang="0">
                    <a:pos x="449" y="57"/>
                  </a:cxn>
                  <a:cxn ang="0">
                    <a:pos x="451" y="100"/>
                  </a:cxn>
                  <a:cxn ang="0">
                    <a:pos x="453" y="133"/>
                  </a:cxn>
                  <a:cxn ang="0">
                    <a:pos x="451" y="155"/>
                  </a:cxn>
                  <a:cxn ang="0">
                    <a:pos x="447" y="222"/>
                  </a:cxn>
                  <a:cxn ang="0">
                    <a:pos x="421" y="403"/>
                  </a:cxn>
                  <a:cxn ang="0">
                    <a:pos x="365" y="597"/>
                  </a:cxn>
                  <a:cxn ang="0">
                    <a:pos x="346" y="638"/>
                  </a:cxn>
                  <a:cxn ang="0">
                    <a:pos x="322" y="678"/>
                  </a:cxn>
                  <a:cxn ang="0">
                    <a:pos x="268" y="754"/>
                  </a:cxn>
                  <a:cxn ang="0">
                    <a:pos x="138" y="877"/>
                  </a:cxn>
                  <a:cxn ang="0">
                    <a:pos x="76" y="916"/>
                  </a:cxn>
                  <a:cxn ang="0">
                    <a:pos x="22" y="933"/>
                  </a:cxn>
                  <a:cxn ang="0">
                    <a:pos x="1" y="932"/>
                  </a:cxn>
                  <a:cxn ang="0">
                    <a:pos x="0" y="932"/>
                  </a:cxn>
                  <a:cxn ang="0">
                    <a:pos x="1" y="932"/>
                  </a:cxn>
                  <a:cxn ang="0">
                    <a:pos x="0" y="932"/>
                  </a:cxn>
                  <a:cxn ang="0">
                    <a:pos x="1" y="932"/>
                  </a:cxn>
                </a:cxnLst>
                <a:rect l="0" t="0" r="r" b="b"/>
                <a:pathLst>
                  <a:path w="453" h="933">
                    <a:moveTo>
                      <a:pt x="1" y="932"/>
                    </a:moveTo>
                    <a:lnTo>
                      <a:pt x="5" y="929"/>
                    </a:lnTo>
                    <a:lnTo>
                      <a:pt x="42" y="908"/>
                    </a:lnTo>
                    <a:lnTo>
                      <a:pt x="175" y="804"/>
                    </a:lnTo>
                    <a:lnTo>
                      <a:pt x="311" y="632"/>
                    </a:lnTo>
                    <a:lnTo>
                      <a:pt x="333" y="579"/>
                    </a:lnTo>
                    <a:lnTo>
                      <a:pt x="350" y="526"/>
                    </a:lnTo>
                    <a:lnTo>
                      <a:pt x="381" y="423"/>
                    </a:lnTo>
                    <a:lnTo>
                      <a:pt x="422" y="238"/>
                    </a:lnTo>
                    <a:lnTo>
                      <a:pt x="438" y="84"/>
                    </a:lnTo>
                    <a:lnTo>
                      <a:pt x="439" y="51"/>
                    </a:lnTo>
                    <a:lnTo>
                      <a:pt x="439" y="25"/>
                    </a:lnTo>
                    <a:lnTo>
                      <a:pt x="441" y="1"/>
                    </a:lnTo>
                    <a:lnTo>
                      <a:pt x="442" y="0"/>
                    </a:lnTo>
                    <a:lnTo>
                      <a:pt x="443" y="3"/>
                    </a:lnTo>
                    <a:lnTo>
                      <a:pt x="443" y="4"/>
                    </a:lnTo>
                    <a:lnTo>
                      <a:pt x="445" y="9"/>
                    </a:lnTo>
                    <a:lnTo>
                      <a:pt x="446" y="21"/>
                    </a:lnTo>
                    <a:lnTo>
                      <a:pt x="449" y="57"/>
                    </a:lnTo>
                    <a:lnTo>
                      <a:pt x="451" y="100"/>
                    </a:lnTo>
                    <a:lnTo>
                      <a:pt x="453" y="133"/>
                    </a:lnTo>
                    <a:lnTo>
                      <a:pt x="451" y="155"/>
                    </a:lnTo>
                    <a:lnTo>
                      <a:pt x="447" y="222"/>
                    </a:lnTo>
                    <a:lnTo>
                      <a:pt x="421" y="403"/>
                    </a:lnTo>
                    <a:lnTo>
                      <a:pt x="365" y="597"/>
                    </a:lnTo>
                    <a:lnTo>
                      <a:pt x="346" y="638"/>
                    </a:lnTo>
                    <a:lnTo>
                      <a:pt x="322" y="678"/>
                    </a:lnTo>
                    <a:lnTo>
                      <a:pt x="268" y="754"/>
                    </a:lnTo>
                    <a:lnTo>
                      <a:pt x="138" y="877"/>
                    </a:lnTo>
                    <a:lnTo>
                      <a:pt x="76" y="916"/>
                    </a:lnTo>
                    <a:lnTo>
                      <a:pt x="22" y="933"/>
                    </a:lnTo>
                    <a:lnTo>
                      <a:pt x="1" y="932"/>
                    </a:lnTo>
                    <a:lnTo>
                      <a:pt x="0" y="932"/>
                    </a:lnTo>
                    <a:lnTo>
                      <a:pt x="1" y="932"/>
                    </a:lnTo>
                    <a:lnTo>
                      <a:pt x="0" y="932"/>
                    </a:lnTo>
                    <a:lnTo>
                      <a:pt x="1" y="932"/>
                    </a:lnTo>
                  </a:path>
                </a:pathLst>
              </a:custGeom>
              <a:noFill/>
              <a:ln w="9525">
                <a:solidFill>
                  <a:srgbClr val="00A69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5" name="Freeform 545"/>
              <p:cNvSpPr>
                <a:spLocks/>
              </p:cNvSpPr>
              <p:nvPr/>
            </p:nvSpPr>
            <p:spPr bwMode="auto">
              <a:xfrm>
                <a:off x="4859" y="2553"/>
                <a:ext cx="73" cy="243"/>
              </a:xfrm>
              <a:custGeom>
                <a:avLst/>
                <a:gdLst/>
                <a:ahLst/>
                <a:cxnLst>
                  <a:cxn ang="0">
                    <a:pos x="2" y="730"/>
                  </a:cxn>
                  <a:cxn ang="0">
                    <a:pos x="3" y="727"/>
                  </a:cxn>
                  <a:cxn ang="0">
                    <a:pos x="20" y="701"/>
                  </a:cxn>
                  <a:cxn ang="0">
                    <a:pos x="81" y="603"/>
                  </a:cxn>
                  <a:cxn ang="0">
                    <a:pos x="138" y="492"/>
                  </a:cxn>
                  <a:cxn ang="0">
                    <a:pos x="148" y="470"/>
                  </a:cxn>
                  <a:cxn ang="0">
                    <a:pos x="153" y="447"/>
                  </a:cxn>
                  <a:cxn ang="0">
                    <a:pos x="165" y="386"/>
                  </a:cxn>
                  <a:cxn ang="0">
                    <a:pos x="184" y="236"/>
                  </a:cxn>
                  <a:cxn ang="0">
                    <a:pos x="193" y="109"/>
                  </a:cxn>
                  <a:cxn ang="0">
                    <a:pos x="194" y="89"/>
                  </a:cxn>
                  <a:cxn ang="0">
                    <a:pos x="194" y="74"/>
                  </a:cxn>
                  <a:cxn ang="0">
                    <a:pos x="195" y="45"/>
                  </a:cxn>
                  <a:cxn ang="0">
                    <a:pos x="205" y="4"/>
                  </a:cxn>
                  <a:cxn ang="0">
                    <a:pos x="206" y="1"/>
                  </a:cxn>
                  <a:cxn ang="0">
                    <a:pos x="207" y="0"/>
                  </a:cxn>
                  <a:cxn ang="0">
                    <a:pos x="209" y="0"/>
                  </a:cxn>
                  <a:cxn ang="0">
                    <a:pos x="210" y="0"/>
                  </a:cxn>
                  <a:cxn ang="0">
                    <a:pos x="211" y="1"/>
                  </a:cxn>
                  <a:cxn ang="0">
                    <a:pos x="213" y="4"/>
                  </a:cxn>
                  <a:cxn ang="0">
                    <a:pos x="214" y="8"/>
                  </a:cxn>
                  <a:cxn ang="0">
                    <a:pos x="215" y="20"/>
                  </a:cxn>
                  <a:cxn ang="0">
                    <a:pos x="217" y="23"/>
                  </a:cxn>
                  <a:cxn ang="0">
                    <a:pos x="218" y="40"/>
                  </a:cxn>
                  <a:cxn ang="0">
                    <a:pos x="219" y="85"/>
                  </a:cxn>
                  <a:cxn ang="0">
                    <a:pos x="214" y="207"/>
                  </a:cxn>
                  <a:cxn ang="0">
                    <a:pos x="197" y="344"/>
                  </a:cxn>
                  <a:cxn ang="0">
                    <a:pos x="192" y="377"/>
                  </a:cxn>
                  <a:cxn ang="0">
                    <a:pos x="182" y="412"/>
                  </a:cxn>
                  <a:cxn ang="0">
                    <a:pos x="158" y="479"/>
                  </a:cxn>
                  <a:cxn ang="0">
                    <a:pos x="92" y="611"/>
                  </a:cxn>
                  <a:cxn ang="0">
                    <a:pos x="18" y="713"/>
                  </a:cxn>
                  <a:cxn ang="0">
                    <a:pos x="2" y="730"/>
                  </a:cxn>
                  <a:cxn ang="0">
                    <a:pos x="0" y="730"/>
                  </a:cxn>
                  <a:cxn ang="0">
                    <a:pos x="2" y="730"/>
                  </a:cxn>
                  <a:cxn ang="0">
                    <a:pos x="0" y="730"/>
                  </a:cxn>
                  <a:cxn ang="0">
                    <a:pos x="2" y="730"/>
                  </a:cxn>
                  <a:cxn ang="0">
                    <a:pos x="2" y="730"/>
                  </a:cxn>
                </a:cxnLst>
                <a:rect l="0" t="0" r="r" b="b"/>
                <a:pathLst>
                  <a:path w="219" h="730">
                    <a:moveTo>
                      <a:pt x="2" y="730"/>
                    </a:moveTo>
                    <a:lnTo>
                      <a:pt x="3" y="727"/>
                    </a:lnTo>
                    <a:lnTo>
                      <a:pt x="20" y="701"/>
                    </a:lnTo>
                    <a:lnTo>
                      <a:pt x="81" y="603"/>
                    </a:lnTo>
                    <a:lnTo>
                      <a:pt x="138" y="492"/>
                    </a:lnTo>
                    <a:lnTo>
                      <a:pt x="148" y="470"/>
                    </a:lnTo>
                    <a:lnTo>
                      <a:pt x="153" y="447"/>
                    </a:lnTo>
                    <a:lnTo>
                      <a:pt x="165" y="386"/>
                    </a:lnTo>
                    <a:lnTo>
                      <a:pt x="184" y="236"/>
                    </a:lnTo>
                    <a:lnTo>
                      <a:pt x="193" y="109"/>
                    </a:lnTo>
                    <a:lnTo>
                      <a:pt x="194" y="89"/>
                    </a:lnTo>
                    <a:lnTo>
                      <a:pt x="194" y="74"/>
                    </a:lnTo>
                    <a:lnTo>
                      <a:pt x="195" y="45"/>
                    </a:lnTo>
                    <a:lnTo>
                      <a:pt x="205" y="4"/>
                    </a:lnTo>
                    <a:lnTo>
                      <a:pt x="206" y="1"/>
                    </a:lnTo>
                    <a:lnTo>
                      <a:pt x="207" y="0"/>
                    </a:lnTo>
                    <a:lnTo>
                      <a:pt x="209" y="0"/>
                    </a:lnTo>
                    <a:lnTo>
                      <a:pt x="210" y="0"/>
                    </a:lnTo>
                    <a:lnTo>
                      <a:pt x="211" y="1"/>
                    </a:lnTo>
                    <a:lnTo>
                      <a:pt x="213" y="4"/>
                    </a:lnTo>
                    <a:lnTo>
                      <a:pt x="214" y="8"/>
                    </a:lnTo>
                    <a:lnTo>
                      <a:pt x="215" y="20"/>
                    </a:lnTo>
                    <a:lnTo>
                      <a:pt x="217" y="23"/>
                    </a:lnTo>
                    <a:lnTo>
                      <a:pt x="218" y="40"/>
                    </a:lnTo>
                    <a:lnTo>
                      <a:pt x="219" y="85"/>
                    </a:lnTo>
                    <a:lnTo>
                      <a:pt x="214" y="207"/>
                    </a:lnTo>
                    <a:lnTo>
                      <a:pt x="197" y="344"/>
                    </a:lnTo>
                    <a:lnTo>
                      <a:pt x="192" y="377"/>
                    </a:lnTo>
                    <a:lnTo>
                      <a:pt x="182" y="412"/>
                    </a:lnTo>
                    <a:lnTo>
                      <a:pt x="158" y="479"/>
                    </a:lnTo>
                    <a:lnTo>
                      <a:pt x="92" y="611"/>
                    </a:lnTo>
                    <a:lnTo>
                      <a:pt x="18" y="713"/>
                    </a:lnTo>
                    <a:lnTo>
                      <a:pt x="2" y="730"/>
                    </a:lnTo>
                    <a:lnTo>
                      <a:pt x="0" y="730"/>
                    </a:lnTo>
                    <a:lnTo>
                      <a:pt x="2" y="730"/>
                    </a:lnTo>
                    <a:lnTo>
                      <a:pt x="0" y="730"/>
                    </a:lnTo>
                    <a:lnTo>
                      <a:pt x="2" y="730"/>
                    </a:lnTo>
                    <a:lnTo>
                      <a:pt x="2" y="73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6" name="Freeform 546"/>
              <p:cNvSpPr>
                <a:spLocks/>
              </p:cNvSpPr>
              <p:nvPr/>
            </p:nvSpPr>
            <p:spPr bwMode="auto">
              <a:xfrm>
                <a:off x="4859" y="2553"/>
                <a:ext cx="73" cy="243"/>
              </a:xfrm>
              <a:custGeom>
                <a:avLst/>
                <a:gdLst/>
                <a:ahLst/>
                <a:cxnLst>
                  <a:cxn ang="0">
                    <a:pos x="2" y="730"/>
                  </a:cxn>
                  <a:cxn ang="0">
                    <a:pos x="3" y="727"/>
                  </a:cxn>
                  <a:cxn ang="0">
                    <a:pos x="20" y="701"/>
                  </a:cxn>
                  <a:cxn ang="0">
                    <a:pos x="81" y="603"/>
                  </a:cxn>
                  <a:cxn ang="0">
                    <a:pos x="138" y="492"/>
                  </a:cxn>
                  <a:cxn ang="0">
                    <a:pos x="148" y="470"/>
                  </a:cxn>
                  <a:cxn ang="0">
                    <a:pos x="153" y="447"/>
                  </a:cxn>
                  <a:cxn ang="0">
                    <a:pos x="165" y="386"/>
                  </a:cxn>
                  <a:cxn ang="0">
                    <a:pos x="184" y="236"/>
                  </a:cxn>
                  <a:cxn ang="0">
                    <a:pos x="193" y="109"/>
                  </a:cxn>
                  <a:cxn ang="0">
                    <a:pos x="194" y="89"/>
                  </a:cxn>
                  <a:cxn ang="0">
                    <a:pos x="194" y="74"/>
                  </a:cxn>
                  <a:cxn ang="0">
                    <a:pos x="195" y="45"/>
                  </a:cxn>
                  <a:cxn ang="0">
                    <a:pos x="205" y="4"/>
                  </a:cxn>
                  <a:cxn ang="0">
                    <a:pos x="206" y="1"/>
                  </a:cxn>
                  <a:cxn ang="0">
                    <a:pos x="207" y="0"/>
                  </a:cxn>
                  <a:cxn ang="0">
                    <a:pos x="209" y="0"/>
                  </a:cxn>
                  <a:cxn ang="0">
                    <a:pos x="210" y="0"/>
                  </a:cxn>
                  <a:cxn ang="0">
                    <a:pos x="211" y="1"/>
                  </a:cxn>
                  <a:cxn ang="0">
                    <a:pos x="213" y="4"/>
                  </a:cxn>
                  <a:cxn ang="0">
                    <a:pos x="214" y="8"/>
                  </a:cxn>
                  <a:cxn ang="0">
                    <a:pos x="215" y="20"/>
                  </a:cxn>
                  <a:cxn ang="0">
                    <a:pos x="217" y="23"/>
                  </a:cxn>
                  <a:cxn ang="0">
                    <a:pos x="218" y="40"/>
                  </a:cxn>
                  <a:cxn ang="0">
                    <a:pos x="219" y="85"/>
                  </a:cxn>
                  <a:cxn ang="0">
                    <a:pos x="214" y="207"/>
                  </a:cxn>
                  <a:cxn ang="0">
                    <a:pos x="197" y="344"/>
                  </a:cxn>
                  <a:cxn ang="0">
                    <a:pos x="192" y="377"/>
                  </a:cxn>
                  <a:cxn ang="0">
                    <a:pos x="182" y="412"/>
                  </a:cxn>
                  <a:cxn ang="0">
                    <a:pos x="158" y="479"/>
                  </a:cxn>
                  <a:cxn ang="0">
                    <a:pos x="92" y="611"/>
                  </a:cxn>
                  <a:cxn ang="0">
                    <a:pos x="18" y="713"/>
                  </a:cxn>
                  <a:cxn ang="0">
                    <a:pos x="2" y="730"/>
                  </a:cxn>
                  <a:cxn ang="0">
                    <a:pos x="0" y="730"/>
                  </a:cxn>
                  <a:cxn ang="0">
                    <a:pos x="2" y="730"/>
                  </a:cxn>
                  <a:cxn ang="0">
                    <a:pos x="0" y="730"/>
                  </a:cxn>
                  <a:cxn ang="0">
                    <a:pos x="2" y="730"/>
                  </a:cxn>
                </a:cxnLst>
                <a:rect l="0" t="0" r="r" b="b"/>
                <a:pathLst>
                  <a:path w="219" h="730">
                    <a:moveTo>
                      <a:pt x="2" y="730"/>
                    </a:moveTo>
                    <a:lnTo>
                      <a:pt x="3" y="727"/>
                    </a:lnTo>
                    <a:lnTo>
                      <a:pt x="20" y="701"/>
                    </a:lnTo>
                    <a:lnTo>
                      <a:pt x="81" y="603"/>
                    </a:lnTo>
                    <a:lnTo>
                      <a:pt x="138" y="492"/>
                    </a:lnTo>
                    <a:lnTo>
                      <a:pt x="148" y="470"/>
                    </a:lnTo>
                    <a:lnTo>
                      <a:pt x="153" y="447"/>
                    </a:lnTo>
                    <a:lnTo>
                      <a:pt x="165" y="386"/>
                    </a:lnTo>
                    <a:lnTo>
                      <a:pt x="184" y="236"/>
                    </a:lnTo>
                    <a:lnTo>
                      <a:pt x="193" y="109"/>
                    </a:lnTo>
                    <a:lnTo>
                      <a:pt x="194" y="89"/>
                    </a:lnTo>
                    <a:lnTo>
                      <a:pt x="194" y="74"/>
                    </a:lnTo>
                    <a:lnTo>
                      <a:pt x="195" y="45"/>
                    </a:lnTo>
                    <a:lnTo>
                      <a:pt x="205" y="4"/>
                    </a:lnTo>
                    <a:lnTo>
                      <a:pt x="206" y="1"/>
                    </a:lnTo>
                    <a:lnTo>
                      <a:pt x="207" y="0"/>
                    </a:lnTo>
                    <a:lnTo>
                      <a:pt x="209" y="0"/>
                    </a:lnTo>
                    <a:lnTo>
                      <a:pt x="210" y="0"/>
                    </a:lnTo>
                    <a:lnTo>
                      <a:pt x="211" y="1"/>
                    </a:lnTo>
                    <a:lnTo>
                      <a:pt x="213" y="4"/>
                    </a:lnTo>
                    <a:lnTo>
                      <a:pt x="214" y="8"/>
                    </a:lnTo>
                    <a:lnTo>
                      <a:pt x="215" y="20"/>
                    </a:lnTo>
                    <a:lnTo>
                      <a:pt x="217" y="23"/>
                    </a:lnTo>
                    <a:lnTo>
                      <a:pt x="218" y="40"/>
                    </a:lnTo>
                    <a:lnTo>
                      <a:pt x="219" y="85"/>
                    </a:lnTo>
                    <a:lnTo>
                      <a:pt x="214" y="207"/>
                    </a:lnTo>
                    <a:lnTo>
                      <a:pt x="197" y="344"/>
                    </a:lnTo>
                    <a:lnTo>
                      <a:pt x="192" y="377"/>
                    </a:lnTo>
                    <a:lnTo>
                      <a:pt x="182" y="412"/>
                    </a:lnTo>
                    <a:lnTo>
                      <a:pt x="158" y="479"/>
                    </a:lnTo>
                    <a:lnTo>
                      <a:pt x="92" y="611"/>
                    </a:lnTo>
                    <a:lnTo>
                      <a:pt x="18" y="713"/>
                    </a:lnTo>
                    <a:lnTo>
                      <a:pt x="2" y="730"/>
                    </a:lnTo>
                    <a:lnTo>
                      <a:pt x="0" y="730"/>
                    </a:lnTo>
                    <a:lnTo>
                      <a:pt x="2" y="730"/>
                    </a:lnTo>
                    <a:lnTo>
                      <a:pt x="0" y="730"/>
                    </a:lnTo>
                    <a:lnTo>
                      <a:pt x="2" y="730"/>
                    </a:lnTo>
                  </a:path>
                </a:pathLst>
              </a:custGeom>
              <a:noFill/>
              <a:ln w="9525">
                <a:solidFill>
                  <a:srgbClr val="00A69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7" name="Freeform 547"/>
              <p:cNvSpPr>
                <a:spLocks/>
              </p:cNvSpPr>
              <p:nvPr/>
            </p:nvSpPr>
            <p:spPr bwMode="auto">
              <a:xfrm>
                <a:off x="4845" y="2670"/>
                <a:ext cx="135" cy="237"/>
              </a:xfrm>
              <a:custGeom>
                <a:avLst/>
                <a:gdLst/>
                <a:ahLst/>
                <a:cxnLst>
                  <a:cxn ang="0">
                    <a:pos x="4" y="700"/>
                  </a:cxn>
                  <a:cxn ang="0">
                    <a:pos x="7" y="699"/>
                  </a:cxn>
                  <a:cxn ang="0">
                    <a:pos x="29" y="686"/>
                  </a:cxn>
                  <a:cxn ang="0">
                    <a:pos x="121" y="621"/>
                  </a:cxn>
                  <a:cxn ang="0">
                    <a:pos x="230" y="497"/>
                  </a:cxn>
                  <a:cxn ang="0">
                    <a:pos x="253" y="458"/>
                  </a:cxn>
                  <a:cxn ang="0">
                    <a:pos x="275" y="416"/>
                  </a:cxn>
                  <a:cxn ang="0">
                    <a:pos x="312" y="332"/>
                  </a:cxn>
                  <a:cxn ang="0">
                    <a:pos x="366" y="168"/>
                  </a:cxn>
                  <a:cxn ang="0">
                    <a:pos x="395" y="45"/>
                  </a:cxn>
                  <a:cxn ang="0">
                    <a:pos x="399" y="22"/>
                  </a:cxn>
                  <a:cxn ang="0">
                    <a:pos x="401" y="8"/>
                  </a:cxn>
                  <a:cxn ang="0">
                    <a:pos x="402" y="1"/>
                  </a:cxn>
                  <a:cxn ang="0">
                    <a:pos x="403" y="0"/>
                  </a:cxn>
                  <a:cxn ang="0">
                    <a:pos x="405" y="1"/>
                  </a:cxn>
                  <a:cxn ang="0">
                    <a:pos x="405" y="2"/>
                  </a:cxn>
                  <a:cxn ang="0">
                    <a:pos x="405" y="5"/>
                  </a:cxn>
                  <a:cxn ang="0">
                    <a:pos x="405" y="16"/>
                  </a:cxn>
                  <a:cxn ang="0">
                    <a:pos x="403" y="50"/>
                  </a:cxn>
                  <a:cxn ang="0">
                    <a:pos x="394" y="144"/>
                  </a:cxn>
                  <a:cxn ang="0">
                    <a:pos x="390" y="168"/>
                  </a:cxn>
                  <a:cxn ang="0">
                    <a:pos x="384" y="195"/>
                  </a:cxn>
                  <a:cxn ang="0">
                    <a:pos x="369" y="257"/>
                  </a:cxn>
                  <a:cxn ang="0">
                    <a:pos x="320" y="406"/>
                  </a:cxn>
                  <a:cxn ang="0">
                    <a:pos x="239" y="554"/>
                  </a:cxn>
                  <a:cxn ang="0">
                    <a:pos x="214" y="588"/>
                  </a:cxn>
                  <a:cxn ang="0">
                    <a:pos x="187" y="617"/>
                  </a:cxn>
                  <a:cxn ang="0">
                    <a:pos x="147" y="661"/>
                  </a:cxn>
                  <a:cxn ang="0">
                    <a:pos x="102" y="703"/>
                  </a:cxn>
                  <a:cxn ang="0">
                    <a:pos x="93" y="708"/>
                  </a:cxn>
                  <a:cxn ang="0">
                    <a:pos x="91" y="710"/>
                  </a:cxn>
                  <a:cxn ang="0">
                    <a:pos x="90" y="710"/>
                  </a:cxn>
                  <a:cxn ang="0">
                    <a:pos x="90" y="710"/>
                  </a:cxn>
                  <a:cxn ang="0">
                    <a:pos x="72" y="711"/>
                  </a:cxn>
                  <a:cxn ang="0">
                    <a:pos x="24" y="710"/>
                  </a:cxn>
                  <a:cxn ang="0">
                    <a:pos x="4" y="708"/>
                  </a:cxn>
                  <a:cxn ang="0">
                    <a:pos x="0" y="706"/>
                  </a:cxn>
                  <a:cxn ang="0">
                    <a:pos x="3" y="700"/>
                  </a:cxn>
                  <a:cxn ang="0">
                    <a:pos x="4" y="700"/>
                  </a:cxn>
                  <a:cxn ang="0">
                    <a:pos x="3" y="700"/>
                  </a:cxn>
                  <a:cxn ang="0">
                    <a:pos x="4" y="700"/>
                  </a:cxn>
                  <a:cxn ang="0">
                    <a:pos x="3" y="700"/>
                  </a:cxn>
                  <a:cxn ang="0">
                    <a:pos x="4" y="700"/>
                  </a:cxn>
                  <a:cxn ang="0">
                    <a:pos x="4" y="700"/>
                  </a:cxn>
                </a:cxnLst>
                <a:rect l="0" t="0" r="r" b="b"/>
                <a:pathLst>
                  <a:path w="405" h="711">
                    <a:moveTo>
                      <a:pt x="4" y="700"/>
                    </a:moveTo>
                    <a:lnTo>
                      <a:pt x="7" y="699"/>
                    </a:lnTo>
                    <a:lnTo>
                      <a:pt x="29" y="686"/>
                    </a:lnTo>
                    <a:lnTo>
                      <a:pt x="121" y="621"/>
                    </a:lnTo>
                    <a:lnTo>
                      <a:pt x="230" y="497"/>
                    </a:lnTo>
                    <a:lnTo>
                      <a:pt x="253" y="458"/>
                    </a:lnTo>
                    <a:lnTo>
                      <a:pt x="275" y="416"/>
                    </a:lnTo>
                    <a:lnTo>
                      <a:pt x="312" y="332"/>
                    </a:lnTo>
                    <a:lnTo>
                      <a:pt x="366" y="168"/>
                    </a:lnTo>
                    <a:lnTo>
                      <a:pt x="395" y="45"/>
                    </a:lnTo>
                    <a:lnTo>
                      <a:pt x="399" y="22"/>
                    </a:lnTo>
                    <a:lnTo>
                      <a:pt x="401" y="8"/>
                    </a:lnTo>
                    <a:lnTo>
                      <a:pt x="402" y="1"/>
                    </a:lnTo>
                    <a:lnTo>
                      <a:pt x="403" y="0"/>
                    </a:lnTo>
                    <a:lnTo>
                      <a:pt x="405" y="1"/>
                    </a:lnTo>
                    <a:lnTo>
                      <a:pt x="405" y="2"/>
                    </a:lnTo>
                    <a:lnTo>
                      <a:pt x="405" y="5"/>
                    </a:lnTo>
                    <a:lnTo>
                      <a:pt x="405" y="16"/>
                    </a:lnTo>
                    <a:lnTo>
                      <a:pt x="403" y="50"/>
                    </a:lnTo>
                    <a:lnTo>
                      <a:pt x="394" y="144"/>
                    </a:lnTo>
                    <a:lnTo>
                      <a:pt x="390" y="168"/>
                    </a:lnTo>
                    <a:lnTo>
                      <a:pt x="384" y="195"/>
                    </a:lnTo>
                    <a:lnTo>
                      <a:pt x="369" y="257"/>
                    </a:lnTo>
                    <a:lnTo>
                      <a:pt x="320" y="406"/>
                    </a:lnTo>
                    <a:lnTo>
                      <a:pt x="239" y="554"/>
                    </a:lnTo>
                    <a:lnTo>
                      <a:pt x="214" y="588"/>
                    </a:lnTo>
                    <a:lnTo>
                      <a:pt x="187" y="617"/>
                    </a:lnTo>
                    <a:lnTo>
                      <a:pt x="147" y="661"/>
                    </a:lnTo>
                    <a:lnTo>
                      <a:pt x="102" y="703"/>
                    </a:lnTo>
                    <a:lnTo>
                      <a:pt x="93" y="708"/>
                    </a:lnTo>
                    <a:lnTo>
                      <a:pt x="91" y="710"/>
                    </a:lnTo>
                    <a:lnTo>
                      <a:pt x="90" y="710"/>
                    </a:lnTo>
                    <a:lnTo>
                      <a:pt x="90" y="710"/>
                    </a:lnTo>
                    <a:lnTo>
                      <a:pt x="72" y="711"/>
                    </a:lnTo>
                    <a:lnTo>
                      <a:pt x="24" y="710"/>
                    </a:lnTo>
                    <a:lnTo>
                      <a:pt x="4" y="708"/>
                    </a:lnTo>
                    <a:lnTo>
                      <a:pt x="0" y="706"/>
                    </a:lnTo>
                    <a:lnTo>
                      <a:pt x="3" y="700"/>
                    </a:lnTo>
                    <a:lnTo>
                      <a:pt x="4" y="700"/>
                    </a:lnTo>
                    <a:lnTo>
                      <a:pt x="3" y="700"/>
                    </a:lnTo>
                    <a:lnTo>
                      <a:pt x="4" y="700"/>
                    </a:lnTo>
                    <a:lnTo>
                      <a:pt x="3" y="700"/>
                    </a:lnTo>
                    <a:lnTo>
                      <a:pt x="4" y="700"/>
                    </a:lnTo>
                    <a:lnTo>
                      <a:pt x="4" y="70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8" name="Freeform 548"/>
              <p:cNvSpPr>
                <a:spLocks/>
              </p:cNvSpPr>
              <p:nvPr/>
            </p:nvSpPr>
            <p:spPr bwMode="auto">
              <a:xfrm>
                <a:off x="4845" y="2670"/>
                <a:ext cx="135" cy="237"/>
              </a:xfrm>
              <a:custGeom>
                <a:avLst/>
                <a:gdLst/>
                <a:ahLst/>
                <a:cxnLst>
                  <a:cxn ang="0">
                    <a:pos x="4" y="700"/>
                  </a:cxn>
                  <a:cxn ang="0">
                    <a:pos x="7" y="699"/>
                  </a:cxn>
                  <a:cxn ang="0">
                    <a:pos x="29" y="686"/>
                  </a:cxn>
                  <a:cxn ang="0">
                    <a:pos x="121" y="621"/>
                  </a:cxn>
                  <a:cxn ang="0">
                    <a:pos x="230" y="497"/>
                  </a:cxn>
                  <a:cxn ang="0">
                    <a:pos x="253" y="458"/>
                  </a:cxn>
                  <a:cxn ang="0">
                    <a:pos x="275" y="416"/>
                  </a:cxn>
                  <a:cxn ang="0">
                    <a:pos x="312" y="332"/>
                  </a:cxn>
                  <a:cxn ang="0">
                    <a:pos x="366" y="168"/>
                  </a:cxn>
                  <a:cxn ang="0">
                    <a:pos x="395" y="45"/>
                  </a:cxn>
                  <a:cxn ang="0">
                    <a:pos x="399" y="22"/>
                  </a:cxn>
                  <a:cxn ang="0">
                    <a:pos x="401" y="8"/>
                  </a:cxn>
                  <a:cxn ang="0">
                    <a:pos x="402" y="1"/>
                  </a:cxn>
                  <a:cxn ang="0">
                    <a:pos x="403" y="0"/>
                  </a:cxn>
                  <a:cxn ang="0">
                    <a:pos x="405" y="1"/>
                  </a:cxn>
                  <a:cxn ang="0">
                    <a:pos x="405" y="2"/>
                  </a:cxn>
                  <a:cxn ang="0">
                    <a:pos x="405" y="5"/>
                  </a:cxn>
                  <a:cxn ang="0">
                    <a:pos x="405" y="16"/>
                  </a:cxn>
                  <a:cxn ang="0">
                    <a:pos x="403" y="50"/>
                  </a:cxn>
                  <a:cxn ang="0">
                    <a:pos x="394" y="144"/>
                  </a:cxn>
                  <a:cxn ang="0">
                    <a:pos x="390" y="168"/>
                  </a:cxn>
                  <a:cxn ang="0">
                    <a:pos x="384" y="195"/>
                  </a:cxn>
                  <a:cxn ang="0">
                    <a:pos x="369" y="257"/>
                  </a:cxn>
                  <a:cxn ang="0">
                    <a:pos x="320" y="406"/>
                  </a:cxn>
                  <a:cxn ang="0">
                    <a:pos x="239" y="554"/>
                  </a:cxn>
                  <a:cxn ang="0">
                    <a:pos x="214" y="588"/>
                  </a:cxn>
                  <a:cxn ang="0">
                    <a:pos x="187" y="617"/>
                  </a:cxn>
                  <a:cxn ang="0">
                    <a:pos x="147" y="661"/>
                  </a:cxn>
                  <a:cxn ang="0">
                    <a:pos x="102" y="703"/>
                  </a:cxn>
                  <a:cxn ang="0">
                    <a:pos x="93" y="708"/>
                  </a:cxn>
                  <a:cxn ang="0">
                    <a:pos x="91" y="710"/>
                  </a:cxn>
                  <a:cxn ang="0">
                    <a:pos x="90" y="710"/>
                  </a:cxn>
                  <a:cxn ang="0">
                    <a:pos x="90" y="710"/>
                  </a:cxn>
                  <a:cxn ang="0">
                    <a:pos x="72" y="711"/>
                  </a:cxn>
                  <a:cxn ang="0">
                    <a:pos x="24" y="710"/>
                  </a:cxn>
                  <a:cxn ang="0">
                    <a:pos x="4" y="708"/>
                  </a:cxn>
                  <a:cxn ang="0">
                    <a:pos x="0" y="706"/>
                  </a:cxn>
                  <a:cxn ang="0">
                    <a:pos x="3" y="700"/>
                  </a:cxn>
                  <a:cxn ang="0">
                    <a:pos x="4" y="700"/>
                  </a:cxn>
                  <a:cxn ang="0">
                    <a:pos x="3" y="700"/>
                  </a:cxn>
                  <a:cxn ang="0">
                    <a:pos x="4" y="700"/>
                  </a:cxn>
                  <a:cxn ang="0">
                    <a:pos x="3" y="700"/>
                  </a:cxn>
                  <a:cxn ang="0">
                    <a:pos x="4" y="700"/>
                  </a:cxn>
                </a:cxnLst>
                <a:rect l="0" t="0" r="r" b="b"/>
                <a:pathLst>
                  <a:path w="405" h="711">
                    <a:moveTo>
                      <a:pt x="4" y="700"/>
                    </a:moveTo>
                    <a:lnTo>
                      <a:pt x="7" y="699"/>
                    </a:lnTo>
                    <a:lnTo>
                      <a:pt x="29" y="686"/>
                    </a:lnTo>
                    <a:lnTo>
                      <a:pt x="121" y="621"/>
                    </a:lnTo>
                    <a:lnTo>
                      <a:pt x="230" y="497"/>
                    </a:lnTo>
                    <a:lnTo>
                      <a:pt x="253" y="458"/>
                    </a:lnTo>
                    <a:lnTo>
                      <a:pt x="275" y="416"/>
                    </a:lnTo>
                    <a:lnTo>
                      <a:pt x="312" y="332"/>
                    </a:lnTo>
                    <a:lnTo>
                      <a:pt x="366" y="168"/>
                    </a:lnTo>
                    <a:lnTo>
                      <a:pt x="395" y="45"/>
                    </a:lnTo>
                    <a:lnTo>
                      <a:pt x="399" y="22"/>
                    </a:lnTo>
                    <a:lnTo>
                      <a:pt x="401" y="8"/>
                    </a:lnTo>
                    <a:lnTo>
                      <a:pt x="402" y="1"/>
                    </a:lnTo>
                    <a:lnTo>
                      <a:pt x="403" y="0"/>
                    </a:lnTo>
                    <a:lnTo>
                      <a:pt x="405" y="1"/>
                    </a:lnTo>
                    <a:lnTo>
                      <a:pt x="405" y="2"/>
                    </a:lnTo>
                    <a:lnTo>
                      <a:pt x="405" y="5"/>
                    </a:lnTo>
                    <a:lnTo>
                      <a:pt x="405" y="16"/>
                    </a:lnTo>
                    <a:lnTo>
                      <a:pt x="403" y="50"/>
                    </a:lnTo>
                    <a:lnTo>
                      <a:pt x="394" y="144"/>
                    </a:lnTo>
                    <a:lnTo>
                      <a:pt x="390" y="168"/>
                    </a:lnTo>
                    <a:lnTo>
                      <a:pt x="384" y="195"/>
                    </a:lnTo>
                    <a:lnTo>
                      <a:pt x="369" y="257"/>
                    </a:lnTo>
                    <a:lnTo>
                      <a:pt x="320" y="406"/>
                    </a:lnTo>
                    <a:lnTo>
                      <a:pt x="239" y="554"/>
                    </a:lnTo>
                    <a:lnTo>
                      <a:pt x="214" y="588"/>
                    </a:lnTo>
                    <a:lnTo>
                      <a:pt x="187" y="617"/>
                    </a:lnTo>
                    <a:lnTo>
                      <a:pt x="147" y="661"/>
                    </a:lnTo>
                    <a:lnTo>
                      <a:pt x="102" y="703"/>
                    </a:lnTo>
                    <a:lnTo>
                      <a:pt x="93" y="708"/>
                    </a:lnTo>
                    <a:lnTo>
                      <a:pt x="91" y="710"/>
                    </a:lnTo>
                    <a:lnTo>
                      <a:pt x="90" y="710"/>
                    </a:lnTo>
                    <a:lnTo>
                      <a:pt x="90" y="710"/>
                    </a:lnTo>
                    <a:lnTo>
                      <a:pt x="72" y="711"/>
                    </a:lnTo>
                    <a:lnTo>
                      <a:pt x="24" y="710"/>
                    </a:lnTo>
                    <a:lnTo>
                      <a:pt x="4" y="708"/>
                    </a:lnTo>
                    <a:lnTo>
                      <a:pt x="0" y="706"/>
                    </a:lnTo>
                    <a:lnTo>
                      <a:pt x="3" y="700"/>
                    </a:lnTo>
                    <a:lnTo>
                      <a:pt x="4" y="700"/>
                    </a:lnTo>
                    <a:lnTo>
                      <a:pt x="3" y="700"/>
                    </a:lnTo>
                    <a:lnTo>
                      <a:pt x="4" y="700"/>
                    </a:lnTo>
                    <a:lnTo>
                      <a:pt x="3" y="700"/>
                    </a:lnTo>
                    <a:lnTo>
                      <a:pt x="4" y="700"/>
                    </a:lnTo>
                  </a:path>
                </a:pathLst>
              </a:custGeom>
              <a:noFill/>
              <a:ln w="9525">
                <a:solidFill>
                  <a:srgbClr val="00A69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9" name="Freeform 549"/>
              <p:cNvSpPr>
                <a:spLocks/>
              </p:cNvSpPr>
              <p:nvPr/>
            </p:nvSpPr>
            <p:spPr bwMode="auto">
              <a:xfrm>
                <a:off x="4914" y="2774"/>
                <a:ext cx="66" cy="125"/>
              </a:xfrm>
              <a:custGeom>
                <a:avLst/>
                <a:gdLst/>
                <a:ahLst/>
                <a:cxnLst>
                  <a:cxn ang="0">
                    <a:pos x="4" y="368"/>
                  </a:cxn>
                  <a:cxn ang="0">
                    <a:pos x="7" y="366"/>
                  </a:cxn>
                  <a:cxn ang="0">
                    <a:pos x="25" y="343"/>
                  </a:cxn>
                  <a:cxn ang="0">
                    <a:pos x="96" y="245"/>
                  </a:cxn>
                  <a:cxn ang="0">
                    <a:pos x="165" y="106"/>
                  </a:cxn>
                  <a:cxn ang="0">
                    <a:pos x="177" y="69"/>
                  </a:cxn>
                  <a:cxn ang="0">
                    <a:pos x="183" y="38"/>
                  </a:cxn>
                  <a:cxn ang="0">
                    <a:pos x="194" y="4"/>
                  </a:cxn>
                  <a:cxn ang="0">
                    <a:pos x="195" y="1"/>
                  </a:cxn>
                  <a:cxn ang="0">
                    <a:pos x="196" y="0"/>
                  </a:cxn>
                  <a:cxn ang="0">
                    <a:pos x="198" y="0"/>
                  </a:cxn>
                  <a:cxn ang="0">
                    <a:pos x="198" y="1"/>
                  </a:cxn>
                  <a:cxn ang="0">
                    <a:pos x="198" y="2"/>
                  </a:cxn>
                  <a:cxn ang="0">
                    <a:pos x="198" y="6"/>
                  </a:cxn>
                  <a:cxn ang="0">
                    <a:pos x="196" y="17"/>
                  </a:cxn>
                  <a:cxn ang="0">
                    <a:pos x="194" y="43"/>
                  </a:cxn>
                  <a:cxn ang="0">
                    <a:pos x="188" y="71"/>
                  </a:cxn>
                  <a:cxn ang="0">
                    <a:pos x="186" y="82"/>
                  </a:cxn>
                  <a:cxn ang="0">
                    <a:pos x="182" y="94"/>
                  </a:cxn>
                  <a:cxn ang="0">
                    <a:pos x="174" y="126"/>
                  </a:cxn>
                  <a:cxn ang="0">
                    <a:pos x="142" y="217"/>
                  </a:cxn>
                  <a:cxn ang="0">
                    <a:pos x="76" y="327"/>
                  </a:cxn>
                  <a:cxn ang="0">
                    <a:pos x="53" y="355"/>
                  </a:cxn>
                  <a:cxn ang="0">
                    <a:pos x="50" y="357"/>
                  </a:cxn>
                  <a:cxn ang="0">
                    <a:pos x="42" y="361"/>
                  </a:cxn>
                  <a:cxn ang="0">
                    <a:pos x="13" y="371"/>
                  </a:cxn>
                  <a:cxn ang="0">
                    <a:pos x="3" y="374"/>
                  </a:cxn>
                  <a:cxn ang="0">
                    <a:pos x="0" y="374"/>
                  </a:cxn>
                  <a:cxn ang="0">
                    <a:pos x="0" y="372"/>
                  </a:cxn>
                  <a:cxn ang="0">
                    <a:pos x="3" y="368"/>
                  </a:cxn>
                  <a:cxn ang="0">
                    <a:pos x="4" y="368"/>
                  </a:cxn>
                  <a:cxn ang="0">
                    <a:pos x="3" y="368"/>
                  </a:cxn>
                  <a:cxn ang="0">
                    <a:pos x="4" y="368"/>
                  </a:cxn>
                  <a:cxn ang="0">
                    <a:pos x="3" y="368"/>
                  </a:cxn>
                  <a:cxn ang="0">
                    <a:pos x="4" y="368"/>
                  </a:cxn>
                  <a:cxn ang="0">
                    <a:pos x="4" y="368"/>
                  </a:cxn>
                </a:cxnLst>
                <a:rect l="0" t="0" r="r" b="b"/>
                <a:pathLst>
                  <a:path w="198" h="374">
                    <a:moveTo>
                      <a:pt x="4" y="368"/>
                    </a:moveTo>
                    <a:lnTo>
                      <a:pt x="7" y="366"/>
                    </a:lnTo>
                    <a:lnTo>
                      <a:pt x="25" y="343"/>
                    </a:lnTo>
                    <a:lnTo>
                      <a:pt x="96" y="245"/>
                    </a:lnTo>
                    <a:lnTo>
                      <a:pt x="165" y="106"/>
                    </a:lnTo>
                    <a:lnTo>
                      <a:pt x="177" y="69"/>
                    </a:lnTo>
                    <a:lnTo>
                      <a:pt x="183" y="38"/>
                    </a:lnTo>
                    <a:lnTo>
                      <a:pt x="194" y="4"/>
                    </a:lnTo>
                    <a:lnTo>
                      <a:pt x="195" y="1"/>
                    </a:lnTo>
                    <a:lnTo>
                      <a:pt x="196" y="0"/>
                    </a:lnTo>
                    <a:lnTo>
                      <a:pt x="198" y="0"/>
                    </a:lnTo>
                    <a:lnTo>
                      <a:pt x="198" y="1"/>
                    </a:lnTo>
                    <a:lnTo>
                      <a:pt x="198" y="2"/>
                    </a:lnTo>
                    <a:lnTo>
                      <a:pt x="198" y="6"/>
                    </a:lnTo>
                    <a:lnTo>
                      <a:pt x="196" y="17"/>
                    </a:lnTo>
                    <a:lnTo>
                      <a:pt x="194" y="43"/>
                    </a:lnTo>
                    <a:lnTo>
                      <a:pt x="188" y="71"/>
                    </a:lnTo>
                    <a:lnTo>
                      <a:pt x="186" y="82"/>
                    </a:lnTo>
                    <a:lnTo>
                      <a:pt x="182" y="94"/>
                    </a:lnTo>
                    <a:lnTo>
                      <a:pt x="174" y="126"/>
                    </a:lnTo>
                    <a:lnTo>
                      <a:pt x="142" y="217"/>
                    </a:lnTo>
                    <a:lnTo>
                      <a:pt x="76" y="327"/>
                    </a:lnTo>
                    <a:lnTo>
                      <a:pt x="53" y="355"/>
                    </a:lnTo>
                    <a:lnTo>
                      <a:pt x="50" y="357"/>
                    </a:lnTo>
                    <a:lnTo>
                      <a:pt x="42" y="361"/>
                    </a:lnTo>
                    <a:lnTo>
                      <a:pt x="13" y="371"/>
                    </a:lnTo>
                    <a:lnTo>
                      <a:pt x="3" y="374"/>
                    </a:lnTo>
                    <a:lnTo>
                      <a:pt x="0" y="374"/>
                    </a:lnTo>
                    <a:lnTo>
                      <a:pt x="0" y="372"/>
                    </a:lnTo>
                    <a:lnTo>
                      <a:pt x="3" y="368"/>
                    </a:lnTo>
                    <a:lnTo>
                      <a:pt x="4" y="368"/>
                    </a:lnTo>
                    <a:lnTo>
                      <a:pt x="3" y="368"/>
                    </a:lnTo>
                    <a:lnTo>
                      <a:pt x="4" y="368"/>
                    </a:lnTo>
                    <a:lnTo>
                      <a:pt x="3" y="368"/>
                    </a:lnTo>
                    <a:lnTo>
                      <a:pt x="4" y="368"/>
                    </a:lnTo>
                    <a:lnTo>
                      <a:pt x="4" y="368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0" name="Freeform 550"/>
              <p:cNvSpPr>
                <a:spLocks/>
              </p:cNvSpPr>
              <p:nvPr/>
            </p:nvSpPr>
            <p:spPr bwMode="auto">
              <a:xfrm>
                <a:off x="4914" y="2774"/>
                <a:ext cx="66" cy="125"/>
              </a:xfrm>
              <a:custGeom>
                <a:avLst/>
                <a:gdLst/>
                <a:ahLst/>
                <a:cxnLst>
                  <a:cxn ang="0">
                    <a:pos x="4" y="368"/>
                  </a:cxn>
                  <a:cxn ang="0">
                    <a:pos x="7" y="366"/>
                  </a:cxn>
                  <a:cxn ang="0">
                    <a:pos x="25" y="343"/>
                  </a:cxn>
                  <a:cxn ang="0">
                    <a:pos x="96" y="245"/>
                  </a:cxn>
                  <a:cxn ang="0">
                    <a:pos x="165" y="106"/>
                  </a:cxn>
                  <a:cxn ang="0">
                    <a:pos x="177" y="69"/>
                  </a:cxn>
                  <a:cxn ang="0">
                    <a:pos x="183" y="38"/>
                  </a:cxn>
                  <a:cxn ang="0">
                    <a:pos x="194" y="4"/>
                  </a:cxn>
                  <a:cxn ang="0">
                    <a:pos x="195" y="1"/>
                  </a:cxn>
                  <a:cxn ang="0">
                    <a:pos x="196" y="0"/>
                  </a:cxn>
                  <a:cxn ang="0">
                    <a:pos x="198" y="0"/>
                  </a:cxn>
                  <a:cxn ang="0">
                    <a:pos x="198" y="1"/>
                  </a:cxn>
                  <a:cxn ang="0">
                    <a:pos x="198" y="2"/>
                  </a:cxn>
                  <a:cxn ang="0">
                    <a:pos x="198" y="6"/>
                  </a:cxn>
                  <a:cxn ang="0">
                    <a:pos x="196" y="17"/>
                  </a:cxn>
                  <a:cxn ang="0">
                    <a:pos x="194" y="43"/>
                  </a:cxn>
                  <a:cxn ang="0">
                    <a:pos x="188" y="71"/>
                  </a:cxn>
                  <a:cxn ang="0">
                    <a:pos x="186" y="82"/>
                  </a:cxn>
                  <a:cxn ang="0">
                    <a:pos x="182" y="94"/>
                  </a:cxn>
                  <a:cxn ang="0">
                    <a:pos x="174" y="126"/>
                  </a:cxn>
                  <a:cxn ang="0">
                    <a:pos x="142" y="217"/>
                  </a:cxn>
                  <a:cxn ang="0">
                    <a:pos x="76" y="327"/>
                  </a:cxn>
                  <a:cxn ang="0">
                    <a:pos x="53" y="355"/>
                  </a:cxn>
                  <a:cxn ang="0">
                    <a:pos x="50" y="357"/>
                  </a:cxn>
                  <a:cxn ang="0">
                    <a:pos x="42" y="361"/>
                  </a:cxn>
                  <a:cxn ang="0">
                    <a:pos x="13" y="371"/>
                  </a:cxn>
                  <a:cxn ang="0">
                    <a:pos x="3" y="374"/>
                  </a:cxn>
                  <a:cxn ang="0">
                    <a:pos x="0" y="374"/>
                  </a:cxn>
                  <a:cxn ang="0">
                    <a:pos x="0" y="372"/>
                  </a:cxn>
                  <a:cxn ang="0">
                    <a:pos x="3" y="368"/>
                  </a:cxn>
                  <a:cxn ang="0">
                    <a:pos x="4" y="368"/>
                  </a:cxn>
                  <a:cxn ang="0">
                    <a:pos x="3" y="368"/>
                  </a:cxn>
                  <a:cxn ang="0">
                    <a:pos x="4" y="368"/>
                  </a:cxn>
                  <a:cxn ang="0">
                    <a:pos x="3" y="368"/>
                  </a:cxn>
                  <a:cxn ang="0">
                    <a:pos x="4" y="368"/>
                  </a:cxn>
                </a:cxnLst>
                <a:rect l="0" t="0" r="r" b="b"/>
                <a:pathLst>
                  <a:path w="198" h="374">
                    <a:moveTo>
                      <a:pt x="4" y="368"/>
                    </a:moveTo>
                    <a:lnTo>
                      <a:pt x="7" y="366"/>
                    </a:lnTo>
                    <a:lnTo>
                      <a:pt x="25" y="343"/>
                    </a:lnTo>
                    <a:lnTo>
                      <a:pt x="96" y="245"/>
                    </a:lnTo>
                    <a:lnTo>
                      <a:pt x="165" y="106"/>
                    </a:lnTo>
                    <a:lnTo>
                      <a:pt x="177" y="69"/>
                    </a:lnTo>
                    <a:lnTo>
                      <a:pt x="183" y="38"/>
                    </a:lnTo>
                    <a:lnTo>
                      <a:pt x="194" y="4"/>
                    </a:lnTo>
                    <a:lnTo>
                      <a:pt x="195" y="1"/>
                    </a:lnTo>
                    <a:lnTo>
                      <a:pt x="196" y="0"/>
                    </a:lnTo>
                    <a:lnTo>
                      <a:pt x="198" y="0"/>
                    </a:lnTo>
                    <a:lnTo>
                      <a:pt x="198" y="1"/>
                    </a:lnTo>
                    <a:lnTo>
                      <a:pt x="198" y="2"/>
                    </a:lnTo>
                    <a:lnTo>
                      <a:pt x="198" y="6"/>
                    </a:lnTo>
                    <a:lnTo>
                      <a:pt x="196" y="17"/>
                    </a:lnTo>
                    <a:lnTo>
                      <a:pt x="194" y="43"/>
                    </a:lnTo>
                    <a:lnTo>
                      <a:pt x="188" y="71"/>
                    </a:lnTo>
                    <a:lnTo>
                      <a:pt x="186" y="82"/>
                    </a:lnTo>
                    <a:lnTo>
                      <a:pt x="182" y="94"/>
                    </a:lnTo>
                    <a:lnTo>
                      <a:pt x="174" y="126"/>
                    </a:lnTo>
                    <a:lnTo>
                      <a:pt x="142" y="217"/>
                    </a:lnTo>
                    <a:lnTo>
                      <a:pt x="76" y="327"/>
                    </a:lnTo>
                    <a:lnTo>
                      <a:pt x="53" y="355"/>
                    </a:lnTo>
                    <a:lnTo>
                      <a:pt x="50" y="357"/>
                    </a:lnTo>
                    <a:lnTo>
                      <a:pt x="42" y="361"/>
                    </a:lnTo>
                    <a:lnTo>
                      <a:pt x="13" y="371"/>
                    </a:lnTo>
                    <a:lnTo>
                      <a:pt x="3" y="374"/>
                    </a:lnTo>
                    <a:lnTo>
                      <a:pt x="0" y="374"/>
                    </a:lnTo>
                    <a:lnTo>
                      <a:pt x="0" y="372"/>
                    </a:lnTo>
                    <a:lnTo>
                      <a:pt x="3" y="368"/>
                    </a:lnTo>
                    <a:lnTo>
                      <a:pt x="4" y="368"/>
                    </a:lnTo>
                    <a:lnTo>
                      <a:pt x="3" y="368"/>
                    </a:lnTo>
                    <a:lnTo>
                      <a:pt x="4" y="368"/>
                    </a:lnTo>
                    <a:lnTo>
                      <a:pt x="3" y="368"/>
                    </a:lnTo>
                    <a:lnTo>
                      <a:pt x="4" y="368"/>
                    </a:lnTo>
                  </a:path>
                </a:pathLst>
              </a:custGeom>
              <a:noFill/>
              <a:ln w="9525">
                <a:solidFill>
                  <a:srgbClr val="00A69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1" name="Freeform 551"/>
              <p:cNvSpPr>
                <a:spLocks/>
              </p:cNvSpPr>
              <p:nvPr/>
            </p:nvSpPr>
            <p:spPr bwMode="auto">
              <a:xfrm>
                <a:off x="4624" y="2938"/>
                <a:ext cx="145" cy="61"/>
              </a:xfrm>
              <a:custGeom>
                <a:avLst/>
                <a:gdLst/>
                <a:ahLst/>
                <a:cxnLst>
                  <a:cxn ang="0">
                    <a:pos x="435" y="56"/>
                  </a:cxn>
                  <a:cxn ang="0">
                    <a:pos x="431" y="57"/>
                  </a:cxn>
                  <a:cxn ang="0">
                    <a:pos x="409" y="62"/>
                  </a:cxn>
                  <a:cxn ang="0">
                    <a:pos x="322" y="76"/>
                  </a:cxn>
                  <a:cxn ang="0">
                    <a:pos x="212" y="80"/>
                  </a:cxn>
                  <a:cxn ang="0">
                    <a:pos x="186" y="76"/>
                  </a:cxn>
                  <a:cxn ang="0">
                    <a:pos x="184" y="76"/>
                  </a:cxn>
                  <a:cxn ang="0">
                    <a:pos x="169" y="73"/>
                  </a:cxn>
                  <a:cxn ang="0">
                    <a:pos x="112" y="53"/>
                  </a:cxn>
                  <a:cxn ang="0">
                    <a:pos x="54" y="14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4" y="3"/>
                  </a:cxn>
                  <a:cxn ang="0">
                    <a:pos x="18" y="5"/>
                  </a:cxn>
                  <a:cxn ang="0">
                    <a:pos x="11" y="11"/>
                  </a:cxn>
                  <a:cxn ang="0">
                    <a:pos x="10" y="13"/>
                  </a:cxn>
                  <a:cxn ang="0">
                    <a:pos x="7" y="20"/>
                  </a:cxn>
                  <a:cxn ang="0">
                    <a:pos x="2" y="37"/>
                  </a:cxn>
                  <a:cxn ang="0">
                    <a:pos x="0" y="60"/>
                  </a:cxn>
                  <a:cxn ang="0">
                    <a:pos x="3" y="83"/>
                  </a:cxn>
                  <a:cxn ang="0">
                    <a:pos x="8" y="94"/>
                  </a:cxn>
                  <a:cxn ang="0">
                    <a:pos x="15" y="103"/>
                  </a:cxn>
                  <a:cxn ang="0">
                    <a:pos x="26" y="111"/>
                  </a:cxn>
                  <a:cxn ang="0">
                    <a:pos x="40" y="115"/>
                  </a:cxn>
                  <a:cxn ang="0">
                    <a:pos x="59" y="117"/>
                  </a:cxn>
                  <a:cxn ang="0">
                    <a:pos x="60" y="117"/>
                  </a:cxn>
                  <a:cxn ang="0">
                    <a:pos x="79" y="118"/>
                  </a:cxn>
                  <a:cxn ang="0">
                    <a:pos x="111" y="127"/>
                  </a:cxn>
                  <a:cxn ang="0">
                    <a:pos x="133" y="141"/>
                  </a:cxn>
                  <a:cxn ang="0">
                    <a:pos x="150" y="155"/>
                  </a:cxn>
                  <a:cxn ang="0">
                    <a:pos x="162" y="168"/>
                  </a:cxn>
                  <a:cxn ang="0">
                    <a:pos x="173" y="178"/>
                  </a:cxn>
                  <a:cxn ang="0">
                    <a:pos x="180" y="179"/>
                  </a:cxn>
                  <a:cxn ang="0">
                    <a:pos x="186" y="180"/>
                  </a:cxn>
                  <a:cxn ang="0">
                    <a:pos x="210" y="182"/>
                  </a:cxn>
                  <a:cxn ang="0">
                    <a:pos x="271" y="183"/>
                  </a:cxn>
                  <a:cxn ang="0">
                    <a:pos x="314" y="183"/>
                  </a:cxn>
                  <a:cxn ang="0">
                    <a:pos x="316" y="183"/>
                  </a:cxn>
                  <a:cxn ang="0">
                    <a:pos x="318" y="182"/>
                  </a:cxn>
                  <a:cxn ang="0">
                    <a:pos x="336" y="172"/>
                  </a:cxn>
                  <a:cxn ang="0">
                    <a:pos x="397" y="130"/>
                  </a:cxn>
                  <a:cxn ang="0">
                    <a:pos x="423" y="102"/>
                  </a:cxn>
                  <a:cxn ang="0">
                    <a:pos x="431" y="87"/>
                  </a:cxn>
                  <a:cxn ang="0">
                    <a:pos x="435" y="72"/>
                  </a:cxn>
                  <a:cxn ang="0">
                    <a:pos x="435" y="56"/>
                  </a:cxn>
                  <a:cxn ang="0">
                    <a:pos x="435" y="56"/>
                  </a:cxn>
                  <a:cxn ang="0">
                    <a:pos x="433" y="56"/>
                  </a:cxn>
                  <a:cxn ang="0">
                    <a:pos x="435" y="56"/>
                  </a:cxn>
                  <a:cxn ang="0">
                    <a:pos x="433" y="56"/>
                  </a:cxn>
                  <a:cxn ang="0">
                    <a:pos x="435" y="56"/>
                  </a:cxn>
                  <a:cxn ang="0">
                    <a:pos x="435" y="56"/>
                  </a:cxn>
                </a:cxnLst>
                <a:rect l="0" t="0" r="r" b="b"/>
                <a:pathLst>
                  <a:path w="435" h="183">
                    <a:moveTo>
                      <a:pt x="435" y="56"/>
                    </a:moveTo>
                    <a:lnTo>
                      <a:pt x="431" y="57"/>
                    </a:lnTo>
                    <a:lnTo>
                      <a:pt x="409" y="62"/>
                    </a:lnTo>
                    <a:lnTo>
                      <a:pt x="322" y="76"/>
                    </a:lnTo>
                    <a:lnTo>
                      <a:pt x="212" y="80"/>
                    </a:lnTo>
                    <a:lnTo>
                      <a:pt x="186" y="76"/>
                    </a:lnTo>
                    <a:lnTo>
                      <a:pt x="184" y="76"/>
                    </a:lnTo>
                    <a:lnTo>
                      <a:pt x="169" y="73"/>
                    </a:lnTo>
                    <a:lnTo>
                      <a:pt x="112" y="53"/>
                    </a:lnTo>
                    <a:lnTo>
                      <a:pt x="54" y="14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3"/>
                    </a:lnTo>
                    <a:lnTo>
                      <a:pt x="18" y="5"/>
                    </a:lnTo>
                    <a:lnTo>
                      <a:pt x="11" y="11"/>
                    </a:lnTo>
                    <a:lnTo>
                      <a:pt x="10" y="13"/>
                    </a:lnTo>
                    <a:lnTo>
                      <a:pt x="7" y="20"/>
                    </a:lnTo>
                    <a:lnTo>
                      <a:pt x="2" y="37"/>
                    </a:lnTo>
                    <a:lnTo>
                      <a:pt x="0" y="60"/>
                    </a:lnTo>
                    <a:lnTo>
                      <a:pt x="3" y="83"/>
                    </a:lnTo>
                    <a:lnTo>
                      <a:pt x="8" y="94"/>
                    </a:lnTo>
                    <a:lnTo>
                      <a:pt x="15" y="103"/>
                    </a:lnTo>
                    <a:lnTo>
                      <a:pt x="26" y="111"/>
                    </a:lnTo>
                    <a:lnTo>
                      <a:pt x="40" y="115"/>
                    </a:lnTo>
                    <a:lnTo>
                      <a:pt x="59" y="117"/>
                    </a:lnTo>
                    <a:lnTo>
                      <a:pt x="60" y="117"/>
                    </a:lnTo>
                    <a:lnTo>
                      <a:pt x="79" y="118"/>
                    </a:lnTo>
                    <a:lnTo>
                      <a:pt x="111" y="127"/>
                    </a:lnTo>
                    <a:lnTo>
                      <a:pt x="133" y="141"/>
                    </a:lnTo>
                    <a:lnTo>
                      <a:pt x="150" y="155"/>
                    </a:lnTo>
                    <a:lnTo>
                      <a:pt x="162" y="168"/>
                    </a:lnTo>
                    <a:lnTo>
                      <a:pt x="173" y="178"/>
                    </a:lnTo>
                    <a:lnTo>
                      <a:pt x="180" y="179"/>
                    </a:lnTo>
                    <a:lnTo>
                      <a:pt x="186" y="180"/>
                    </a:lnTo>
                    <a:lnTo>
                      <a:pt x="210" y="182"/>
                    </a:lnTo>
                    <a:lnTo>
                      <a:pt x="271" y="183"/>
                    </a:lnTo>
                    <a:lnTo>
                      <a:pt x="314" y="183"/>
                    </a:lnTo>
                    <a:lnTo>
                      <a:pt x="316" y="183"/>
                    </a:lnTo>
                    <a:lnTo>
                      <a:pt x="318" y="182"/>
                    </a:lnTo>
                    <a:lnTo>
                      <a:pt x="336" y="172"/>
                    </a:lnTo>
                    <a:lnTo>
                      <a:pt x="397" y="130"/>
                    </a:lnTo>
                    <a:lnTo>
                      <a:pt x="423" y="102"/>
                    </a:lnTo>
                    <a:lnTo>
                      <a:pt x="431" y="87"/>
                    </a:lnTo>
                    <a:lnTo>
                      <a:pt x="435" y="72"/>
                    </a:lnTo>
                    <a:lnTo>
                      <a:pt x="435" y="56"/>
                    </a:lnTo>
                    <a:lnTo>
                      <a:pt x="435" y="56"/>
                    </a:lnTo>
                    <a:lnTo>
                      <a:pt x="433" y="56"/>
                    </a:lnTo>
                    <a:lnTo>
                      <a:pt x="435" y="56"/>
                    </a:lnTo>
                    <a:lnTo>
                      <a:pt x="433" y="56"/>
                    </a:lnTo>
                    <a:lnTo>
                      <a:pt x="435" y="56"/>
                    </a:lnTo>
                    <a:lnTo>
                      <a:pt x="435" y="56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2" name="Freeform 552"/>
              <p:cNvSpPr>
                <a:spLocks/>
              </p:cNvSpPr>
              <p:nvPr/>
            </p:nvSpPr>
            <p:spPr bwMode="auto">
              <a:xfrm>
                <a:off x="4484" y="2957"/>
                <a:ext cx="71" cy="25"/>
              </a:xfrm>
              <a:custGeom>
                <a:avLst/>
                <a:gdLst/>
                <a:ahLst/>
                <a:cxnLst>
                  <a:cxn ang="0">
                    <a:pos x="1" y="57"/>
                  </a:cxn>
                  <a:cxn ang="0">
                    <a:pos x="10" y="56"/>
                  </a:cxn>
                  <a:cxn ang="0">
                    <a:pos x="43" y="48"/>
                  </a:cxn>
                  <a:cxn ang="0">
                    <a:pos x="87" y="46"/>
                  </a:cxn>
                  <a:cxn ang="0">
                    <a:pos x="98" y="46"/>
                  </a:cxn>
                  <a:cxn ang="0">
                    <a:pos x="107" y="49"/>
                  </a:cxn>
                  <a:cxn ang="0">
                    <a:pos x="126" y="53"/>
                  </a:cxn>
                  <a:cxn ang="0">
                    <a:pos x="160" y="61"/>
                  </a:cxn>
                  <a:cxn ang="0">
                    <a:pos x="196" y="72"/>
                  </a:cxn>
                  <a:cxn ang="0">
                    <a:pos x="207" y="73"/>
                  </a:cxn>
                  <a:cxn ang="0">
                    <a:pos x="211" y="74"/>
                  </a:cxn>
                  <a:cxn ang="0">
                    <a:pos x="213" y="74"/>
                  </a:cxn>
                  <a:cxn ang="0">
                    <a:pos x="215" y="73"/>
                  </a:cxn>
                  <a:cxn ang="0">
                    <a:pos x="215" y="72"/>
                  </a:cxn>
                  <a:cxn ang="0">
                    <a:pos x="215" y="69"/>
                  </a:cxn>
                  <a:cxn ang="0">
                    <a:pos x="212" y="66"/>
                  </a:cxn>
                  <a:cxn ang="0">
                    <a:pos x="209" y="62"/>
                  </a:cxn>
                  <a:cxn ang="0">
                    <a:pos x="201" y="54"/>
                  </a:cxn>
                  <a:cxn ang="0">
                    <a:pos x="178" y="36"/>
                  </a:cxn>
                  <a:cxn ang="0">
                    <a:pos x="124" y="4"/>
                  </a:cxn>
                  <a:cxn ang="0">
                    <a:pos x="111" y="0"/>
                  </a:cxn>
                  <a:cxn ang="0">
                    <a:pos x="103" y="1"/>
                  </a:cxn>
                  <a:cxn ang="0">
                    <a:pos x="82" y="5"/>
                  </a:cxn>
                  <a:cxn ang="0">
                    <a:pos x="33" y="24"/>
                  </a:cxn>
                  <a:cxn ang="0">
                    <a:pos x="13" y="36"/>
                  </a:cxn>
                  <a:cxn ang="0">
                    <a:pos x="6" y="42"/>
                  </a:cxn>
                  <a:cxn ang="0">
                    <a:pos x="1" y="50"/>
                  </a:cxn>
                  <a:cxn ang="0">
                    <a:pos x="0" y="57"/>
                  </a:cxn>
                  <a:cxn ang="0">
                    <a:pos x="1" y="57"/>
                  </a:cxn>
                  <a:cxn ang="0">
                    <a:pos x="0" y="57"/>
                  </a:cxn>
                  <a:cxn ang="0">
                    <a:pos x="1" y="57"/>
                  </a:cxn>
                  <a:cxn ang="0">
                    <a:pos x="0" y="57"/>
                  </a:cxn>
                  <a:cxn ang="0">
                    <a:pos x="1" y="57"/>
                  </a:cxn>
                  <a:cxn ang="0">
                    <a:pos x="1" y="57"/>
                  </a:cxn>
                </a:cxnLst>
                <a:rect l="0" t="0" r="r" b="b"/>
                <a:pathLst>
                  <a:path w="215" h="74">
                    <a:moveTo>
                      <a:pt x="1" y="57"/>
                    </a:moveTo>
                    <a:lnTo>
                      <a:pt x="10" y="56"/>
                    </a:lnTo>
                    <a:lnTo>
                      <a:pt x="43" y="48"/>
                    </a:lnTo>
                    <a:lnTo>
                      <a:pt x="87" y="46"/>
                    </a:lnTo>
                    <a:lnTo>
                      <a:pt x="98" y="46"/>
                    </a:lnTo>
                    <a:lnTo>
                      <a:pt x="107" y="49"/>
                    </a:lnTo>
                    <a:lnTo>
                      <a:pt x="126" y="53"/>
                    </a:lnTo>
                    <a:lnTo>
                      <a:pt x="160" y="61"/>
                    </a:lnTo>
                    <a:lnTo>
                      <a:pt x="196" y="72"/>
                    </a:lnTo>
                    <a:lnTo>
                      <a:pt x="207" y="73"/>
                    </a:lnTo>
                    <a:lnTo>
                      <a:pt x="211" y="74"/>
                    </a:lnTo>
                    <a:lnTo>
                      <a:pt x="213" y="74"/>
                    </a:lnTo>
                    <a:lnTo>
                      <a:pt x="215" y="73"/>
                    </a:lnTo>
                    <a:lnTo>
                      <a:pt x="215" y="72"/>
                    </a:lnTo>
                    <a:lnTo>
                      <a:pt x="215" y="69"/>
                    </a:lnTo>
                    <a:lnTo>
                      <a:pt x="212" y="66"/>
                    </a:lnTo>
                    <a:lnTo>
                      <a:pt x="209" y="62"/>
                    </a:lnTo>
                    <a:lnTo>
                      <a:pt x="201" y="54"/>
                    </a:lnTo>
                    <a:lnTo>
                      <a:pt x="178" y="36"/>
                    </a:lnTo>
                    <a:lnTo>
                      <a:pt x="124" y="4"/>
                    </a:lnTo>
                    <a:lnTo>
                      <a:pt x="111" y="0"/>
                    </a:lnTo>
                    <a:lnTo>
                      <a:pt x="103" y="1"/>
                    </a:lnTo>
                    <a:lnTo>
                      <a:pt x="82" y="5"/>
                    </a:lnTo>
                    <a:lnTo>
                      <a:pt x="33" y="24"/>
                    </a:lnTo>
                    <a:lnTo>
                      <a:pt x="13" y="36"/>
                    </a:lnTo>
                    <a:lnTo>
                      <a:pt x="6" y="42"/>
                    </a:lnTo>
                    <a:lnTo>
                      <a:pt x="1" y="50"/>
                    </a:lnTo>
                    <a:lnTo>
                      <a:pt x="0" y="57"/>
                    </a:lnTo>
                    <a:lnTo>
                      <a:pt x="1" y="57"/>
                    </a:lnTo>
                    <a:lnTo>
                      <a:pt x="0" y="57"/>
                    </a:lnTo>
                    <a:lnTo>
                      <a:pt x="1" y="57"/>
                    </a:lnTo>
                    <a:lnTo>
                      <a:pt x="0" y="57"/>
                    </a:lnTo>
                    <a:lnTo>
                      <a:pt x="1" y="57"/>
                    </a:lnTo>
                    <a:lnTo>
                      <a:pt x="1" y="57"/>
                    </a:lnTo>
                    <a:close/>
                  </a:path>
                </a:pathLst>
              </a:custGeom>
              <a:solidFill>
                <a:srgbClr val="0DB3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3" name="Freeform 553"/>
              <p:cNvSpPr>
                <a:spLocks/>
              </p:cNvSpPr>
              <p:nvPr/>
            </p:nvSpPr>
            <p:spPr bwMode="auto">
              <a:xfrm>
                <a:off x="4898" y="2945"/>
                <a:ext cx="113" cy="45"/>
              </a:xfrm>
              <a:custGeom>
                <a:avLst/>
                <a:gdLst/>
                <a:ahLst/>
                <a:cxnLst>
                  <a:cxn ang="0">
                    <a:pos x="2" y="125"/>
                  </a:cxn>
                  <a:cxn ang="0">
                    <a:pos x="16" y="131"/>
                  </a:cxn>
                  <a:cxn ang="0">
                    <a:pos x="24" y="134"/>
                  </a:cxn>
                  <a:cxn ang="0">
                    <a:pos x="25" y="134"/>
                  </a:cxn>
                  <a:cxn ang="0">
                    <a:pos x="27" y="134"/>
                  </a:cxn>
                  <a:cxn ang="0">
                    <a:pos x="37" y="131"/>
                  </a:cxn>
                  <a:cxn ang="0">
                    <a:pos x="78" y="122"/>
                  </a:cxn>
                  <a:cxn ang="0">
                    <a:pos x="120" y="116"/>
                  </a:cxn>
                  <a:cxn ang="0">
                    <a:pos x="128" y="114"/>
                  </a:cxn>
                  <a:cxn ang="0">
                    <a:pos x="133" y="116"/>
                  </a:cxn>
                  <a:cxn ang="0">
                    <a:pos x="141" y="118"/>
                  </a:cxn>
                  <a:cxn ang="0">
                    <a:pos x="148" y="122"/>
                  </a:cxn>
                  <a:cxn ang="0">
                    <a:pos x="152" y="128"/>
                  </a:cxn>
                  <a:cxn ang="0">
                    <a:pos x="154" y="131"/>
                  </a:cxn>
                  <a:cxn ang="0">
                    <a:pos x="154" y="134"/>
                  </a:cxn>
                  <a:cxn ang="0">
                    <a:pos x="155" y="134"/>
                  </a:cxn>
                  <a:cxn ang="0">
                    <a:pos x="158" y="134"/>
                  </a:cxn>
                  <a:cxn ang="0">
                    <a:pos x="183" y="134"/>
                  </a:cxn>
                  <a:cxn ang="0">
                    <a:pos x="271" y="130"/>
                  </a:cxn>
                  <a:cxn ang="0">
                    <a:pos x="337" y="122"/>
                  </a:cxn>
                  <a:cxn ang="0">
                    <a:pos x="341" y="118"/>
                  </a:cxn>
                  <a:cxn ang="0">
                    <a:pos x="339" y="109"/>
                  </a:cxn>
                  <a:cxn ang="0">
                    <a:pos x="335" y="102"/>
                  </a:cxn>
                  <a:cxn ang="0">
                    <a:pos x="327" y="97"/>
                  </a:cxn>
                  <a:cxn ang="0">
                    <a:pos x="313" y="93"/>
                  </a:cxn>
                  <a:cxn ang="0">
                    <a:pos x="295" y="89"/>
                  </a:cxn>
                  <a:cxn ang="0">
                    <a:pos x="284" y="88"/>
                  </a:cxn>
                  <a:cxn ang="0">
                    <a:pos x="270" y="86"/>
                  </a:cxn>
                  <a:cxn ang="0">
                    <a:pos x="240" y="82"/>
                  </a:cxn>
                  <a:cxn ang="0">
                    <a:pos x="179" y="66"/>
                  </a:cxn>
                  <a:cxn ang="0">
                    <a:pos x="137" y="45"/>
                  </a:cxn>
                  <a:cxn ang="0">
                    <a:pos x="132" y="39"/>
                  </a:cxn>
                  <a:cxn ang="0">
                    <a:pos x="126" y="33"/>
                  </a:cxn>
                  <a:cxn ang="0">
                    <a:pos x="114" y="20"/>
                  </a:cxn>
                  <a:cxn ang="0">
                    <a:pos x="89" y="1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80" y="1"/>
                  </a:cxn>
                  <a:cxn ang="0">
                    <a:pos x="78" y="3"/>
                  </a:cxn>
                  <a:cxn ang="0">
                    <a:pos x="77" y="5"/>
                  </a:cxn>
                  <a:cxn ang="0">
                    <a:pos x="77" y="8"/>
                  </a:cxn>
                  <a:cxn ang="0">
                    <a:pos x="77" y="11"/>
                  </a:cxn>
                  <a:cxn ang="0">
                    <a:pos x="77" y="15"/>
                  </a:cxn>
                  <a:cxn ang="0">
                    <a:pos x="78" y="15"/>
                  </a:cxn>
                  <a:cxn ang="0">
                    <a:pos x="77" y="25"/>
                  </a:cxn>
                  <a:cxn ang="0">
                    <a:pos x="75" y="36"/>
                  </a:cxn>
                  <a:cxn ang="0">
                    <a:pos x="69" y="48"/>
                  </a:cxn>
                  <a:cxn ang="0">
                    <a:pos x="52" y="73"/>
                  </a:cxn>
                  <a:cxn ang="0">
                    <a:pos x="13" y="113"/>
                  </a:cxn>
                  <a:cxn ang="0">
                    <a:pos x="2" y="125"/>
                  </a:cxn>
                  <a:cxn ang="0">
                    <a:pos x="0" y="125"/>
                  </a:cxn>
                  <a:cxn ang="0">
                    <a:pos x="2" y="125"/>
                  </a:cxn>
                  <a:cxn ang="0">
                    <a:pos x="0" y="125"/>
                  </a:cxn>
                  <a:cxn ang="0">
                    <a:pos x="2" y="125"/>
                  </a:cxn>
                  <a:cxn ang="0">
                    <a:pos x="2" y="125"/>
                  </a:cxn>
                </a:cxnLst>
                <a:rect l="0" t="0" r="r" b="b"/>
                <a:pathLst>
                  <a:path w="341" h="134">
                    <a:moveTo>
                      <a:pt x="2" y="125"/>
                    </a:moveTo>
                    <a:lnTo>
                      <a:pt x="16" y="131"/>
                    </a:lnTo>
                    <a:lnTo>
                      <a:pt x="24" y="134"/>
                    </a:lnTo>
                    <a:lnTo>
                      <a:pt x="25" y="134"/>
                    </a:lnTo>
                    <a:lnTo>
                      <a:pt x="27" y="134"/>
                    </a:lnTo>
                    <a:lnTo>
                      <a:pt x="37" y="131"/>
                    </a:lnTo>
                    <a:lnTo>
                      <a:pt x="78" y="122"/>
                    </a:lnTo>
                    <a:lnTo>
                      <a:pt x="120" y="116"/>
                    </a:lnTo>
                    <a:lnTo>
                      <a:pt x="128" y="114"/>
                    </a:lnTo>
                    <a:lnTo>
                      <a:pt x="133" y="116"/>
                    </a:lnTo>
                    <a:lnTo>
                      <a:pt x="141" y="118"/>
                    </a:lnTo>
                    <a:lnTo>
                      <a:pt x="148" y="122"/>
                    </a:lnTo>
                    <a:lnTo>
                      <a:pt x="152" y="128"/>
                    </a:lnTo>
                    <a:lnTo>
                      <a:pt x="154" y="131"/>
                    </a:lnTo>
                    <a:lnTo>
                      <a:pt x="154" y="134"/>
                    </a:lnTo>
                    <a:lnTo>
                      <a:pt x="155" y="134"/>
                    </a:lnTo>
                    <a:lnTo>
                      <a:pt x="158" y="134"/>
                    </a:lnTo>
                    <a:lnTo>
                      <a:pt x="183" y="134"/>
                    </a:lnTo>
                    <a:lnTo>
                      <a:pt x="271" y="130"/>
                    </a:lnTo>
                    <a:lnTo>
                      <a:pt x="337" y="122"/>
                    </a:lnTo>
                    <a:lnTo>
                      <a:pt x="341" y="118"/>
                    </a:lnTo>
                    <a:lnTo>
                      <a:pt x="339" y="109"/>
                    </a:lnTo>
                    <a:lnTo>
                      <a:pt x="335" y="102"/>
                    </a:lnTo>
                    <a:lnTo>
                      <a:pt x="327" y="97"/>
                    </a:lnTo>
                    <a:lnTo>
                      <a:pt x="313" y="93"/>
                    </a:lnTo>
                    <a:lnTo>
                      <a:pt x="295" y="89"/>
                    </a:lnTo>
                    <a:lnTo>
                      <a:pt x="284" y="88"/>
                    </a:lnTo>
                    <a:lnTo>
                      <a:pt x="270" y="86"/>
                    </a:lnTo>
                    <a:lnTo>
                      <a:pt x="240" y="82"/>
                    </a:lnTo>
                    <a:lnTo>
                      <a:pt x="179" y="66"/>
                    </a:lnTo>
                    <a:lnTo>
                      <a:pt x="137" y="45"/>
                    </a:lnTo>
                    <a:lnTo>
                      <a:pt x="132" y="39"/>
                    </a:lnTo>
                    <a:lnTo>
                      <a:pt x="126" y="33"/>
                    </a:lnTo>
                    <a:lnTo>
                      <a:pt x="114" y="20"/>
                    </a:lnTo>
                    <a:lnTo>
                      <a:pt x="89" y="1"/>
                    </a:lnTo>
                    <a:lnTo>
                      <a:pt x="85" y="0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80" y="1"/>
                    </a:lnTo>
                    <a:lnTo>
                      <a:pt x="78" y="3"/>
                    </a:lnTo>
                    <a:lnTo>
                      <a:pt x="77" y="5"/>
                    </a:lnTo>
                    <a:lnTo>
                      <a:pt x="77" y="8"/>
                    </a:lnTo>
                    <a:lnTo>
                      <a:pt x="77" y="11"/>
                    </a:lnTo>
                    <a:lnTo>
                      <a:pt x="77" y="15"/>
                    </a:lnTo>
                    <a:lnTo>
                      <a:pt x="78" y="15"/>
                    </a:lnTo>
                    <a:lnTo>
                      <a:pt x="77" y="25"/>
                    </a:lnTo>
                    <a:lnTo>
                      <a:pt x="75" y="36"/>
                    </a:lnTo>
                    <a:lnTo>
                      <a:pt x="69" y="48"/>
                    </a:lnTo>
                    <a:lnTo>
                      <a:pt x="52" y="73"/>
                    </a:lnTo>
                    <a:lnTo>
                      <a:pt x="13" y="113"/>
                    </a:lnTo>
                    <a:lnTo>
                      <a:pt x="2" y="125"/>
                    </a:lnTo>
                    <a:lnTo>
                      <a:pt x="0" y="125"/>
                    </a:lnTo>
                    <a:lnTo>
                      <a:pt x="2" y="125"/>
                    </a:lnTo>
                    <a:lnTo>
                      <a:pt x="0" y="125"/>
                    </a:lnTo>
                    <a:lnTo>
                      <a:pt x="2" y="125"/>
                    </a:lnTo>
                    <a:lnTo>
                      <a:pt x="2" y="125"/>
                    </a:lnTo>
                    <a:close/>
                  </a:path>
                </a:pathLst>
              </a:custGeom>
              <a:solidFill>
                <a:srgbClr val="0DB3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4" name="Freeform 554"/>
              <p:cNvSpPr>
                <a:spLocks/>
              </p:cNvSpPr>
              <p:nvPr/>
            </p:nvSpPr>
            <p:spPr bwMode="auto">
              <a:xfrm>
                <a:off x="4474" y="2911"/>
                <a:ext cx="460" cy="100"/>
              </a:xfrm>
              <a:custGeom>
                <a:avLst/>
                <a:gdLst/>
                <a:ahLst/>
                <a:cxnLst>
                  <a:cxn ang="0">
                    <a:pos x="290" y="236"/>
                  </a:cxn>
                  <a:cxn ang="0">
                    <a:pos x="687" y="296"/>
                  </a:cxn>
                  <a:cxn ang="0">
                    <a:pos x="947" y="264"/>
                  </a:cxn>
                  <a:cxn ang="0">
                    <a:pos x="987" y="251"/>
                  </a:cxn>
                  <a:cxn ang="0">
                    <a:pos x="1024" y="255"/>
                  </a:cxn>
                  <a:cxn ang="0">
                    <a:pos x="1074" y="244"/>
                  </a:cxn>
                  <a:cxn ang="0">
                    <a:pos x="1133" y="239"/>
                  </a:cxn>
                  <a:cxn ang="0">
                    <a:pos x="1214" y="232"/>
                  </a:cxn>
                  <a:cxn ang="0">
                    <a:pos x="1226" y="239"/>
                  </a:cxn>
                  <a:cxn ang="0">
                    <a:pos x="1264" y="229"/>
                  </a:cxn>
                  <a:cxn ang="0">
                    <a:pos x="1292" y="218"/>
                  </a:cxn>
                  <a:cxn ang="0">
                    <a:pos x="1353" y="189"/>
                  </a:cxn>
                  <a:cxn ang="0">
                    <a:pos x="1378" y="177"/>
                  </a:cxn>
                  <a:cxn ang="0">
                    <a:pos x="1374" y="133"/>
                  </a:cxn>
                  <a:cxn ang="0">
                    <a:pos x="1353" y="89"/>
                  </a:cxn>
                  <a:cxn ang="0">
                    <a:pos x="1274" y="6"/>
                  </a:cxn>
                  <a:cxn ang="0">
                    <a:pos x="1198" y="2"/>
                  </a:cxn>
                  <a:cxn ang="0">
                    <a:pos x="1175" y="10"/>
                  </a:cxn>
                  <a:cxn ang="0">
                    <a:pos x="1161" y="170"/>
                  </a:cxn>
                  <a:cxn ang="0">
                    <a:pos x="1101" y="186"/>
                  </a:cxn>
                  <a:cxn ang="0">
                    <a:pos x="780" y="256"/>
                  </a:cxn>
                  <a:cxn ang="0">
                    <a:pos x="631" y="248"/>
                  </a:cxn>
                  <a:cxn ang="0">
                    <a:pos x="535" y="240"/>
                  </a:cxn>
                  <a:cxn ang="0">
                    <a:pos x="208" y="110"/>
                  </a:cxn>
                  <a:cxn ang="0">
                    <a:pos x="214" y="93"/>
                  </a:cxn>
                  <a:cxn ang="0">
                    <a:pos x="287" y="20"/>
                  </a:cxn>
                  <a:cxn ang="0">
                    <a:pos x="245" y="3"/>
                  </a:cxn>
                  <a:cxn ang="0">
                    <a:pos x="218" y="10"/>
                  </a:cxn>
                  <a:cxn ang="0">
                    <a:pos x="132" y="79"/>
                  </a:cxn>
                  <a:cxn ang="0">
                    <a:pos x="92" y="125"/>
                  </a:cxn>
                  <a:cxn ang="0">
                    <a:pos x="15" y="177"/>
                  </a:cxn>
                  <a:cxn ang="0">
                    <a:pos x="3" y="181"/>
                  </a:cxn>
                  <a:cxn ang="0">
                    <a:pos x="2" y="189"/>
                  </a:cxn>
                  <a:cxn ang="0">
                    <a:pos x="10" y="195"/>
                  </a:cxn>
                  <a:cxn ang="0">
                    <a:pos x="30" y="194"/>
                  </a:cxn>
                  <a:cxn ang="0">
                    <a:pos x="56" y="186"/>
                  </a:cxn>
                  <a:cxn ang="0">
                    <a:pos x="108" y="150"/>
                  </a:cxn>
                  <a:cxn ang="0">
                    <a:pos x="121" y="148"/>
                  </a:cxn>
                  <a:cxn ang="0">
                    <a:pos x="149" y="156"/>
                  </a:cxn>
                  <a:cxn ang="0">
                    <a:pos x="168" y="170"/>
                  </a:cxn>
                  <a:cxn ang="0">
                    <a:pos x="196" y="193"/>
                  </a:cxn>
                  <a:cxn ang="0">
                    <a:pos x="259" y="223"/>
                  </a:cxn>
                  <a:cxn ang="0">
                    <a:pos x="261" y="223"/>
                  </a:cxn>
                </a:cxnLst>
                <a:rect l="0" t="0" r="r" b="b"/>
                <a:pathLst>
                  <a:path w="1381" h="299">
                    <a:moveTo>
                      <a:pt x="261" y="223"/>
                    </a:moveTo>
                    <a:lnTo>
                      <a:pt x="263" y="226"/>
                    </a:lnTo>
                    <a:lnTo>
                      <a:pt x="290" y="236"/>
                    </a:lnTo>
                    <a:lnTo>
                      <a:pt x="415" y="275"/>
                    </a:lnTo>
                    <a:lnTo>
                      <a:pt x="623" y="299"/>
                    </a:lnTo>
                    <a:lnTo>
                      <a:pt x="687" y="296"/>
                    </a:lnTo>
                    <a:lnTo>
                      <a:pt x="746" y="294"/>
                    </a:lnTo>
                    <a:lnTo>
                      <a:pt x="841" y="284"/>
                    </a:lnTo>
                    <a:lnTo>
                      <a:pt x="947" y="264"/>
                    </a:lnTo>
                    <a:lnTo>
                      <a:pt x="979" y="251"/>
                    </a:lnTo>
                    <a:lnTo>
                      <a:pt x="980" y="250"/>
                    </a:lnTo>
                    <a:lnTo>
                      <a:pt x="987" y="251"/>
                    </a:lnTo>
                    <a:lnTo>
                      <a:pt x="1007" y="254"/>
                    </a:lnTo>
                    <a:lnTo>
                      <a:pt x="1023" y="255"/>
                    </a:lnTo>
                    <a:lnTo>
                      <a:pt x="1024" y="255"/>
                    </a:lnTo>
                    <a:lnTo>
                      <a:pt x="1025" y="255"/>
                    </a:lnTo>
                    <a:lnTo>
                      <a:pt x="1035" y="252"/>
                    </a:lnTo>
                    <a:lnTo>
                      <a:pt x="1074" y="244"/>
                    </a:lnTo>
                    <a:lnTo>
                      <a:pt x="1116" y="242"/>
                    </a:lnTo>
                    <a:lnTo>
                      <a:pt x="1124" y="242"/>
                    </a:lnTo>
                    <a:lnTo>
                      <a:pt x="1133" y="239"/>
                    </a:lnTo>
                    <a:lnTo>
                      <a:pt x="1167" y="231"/>
                    </a:lnTo>
                    <a:lnTo>
                      <a:pt x="1206" y="231"/>
                    </a:lnTo>
                    <a:lnTo>
                      <a:pt x="1214" y="232"/>
                    </a:lnTo>
                    <a:lnTo>
                      <a:pt x="1215" y="234"/>
                    </a:lnTo>
                    <a:lnTo>
                      <a:pt x="1222" y="238"/>
                    </a:lnTo>
                    <a:lnTo>
                      <a:pt x="1226" y="239"/>
                    </a:lnTo>
                    <a:lnTo>
                      <a:pt x="1227" y="239"/>
                    </a:lnTo>
                    <a:lnTo>
                      <a:pt x="1236" y="236"/>
                    </a:lnTo>
                    <a:lnTo>
                      <a:pt x="1264" y="229"/>
                    </a:lnTo>
                    <a:lnTo>
                      <a:pt x="1285" y="223"/>
                    </a:lnTo>
                    <a:lnTo>
                      <a:pt x="1287" y="222"/>
                    </a:lnTo>
                    <a:lnTo>
                      <a:pt x="1292" y="218"/>
                    </a:lnTo>
                    <a:lnTo>
                      <a:pt x="1315" y="202"/>
                    </a:lnTo>
                    <a:lnTo>
                      <a:pt x="1345" y="190"/>
                    </a:lnTo>
                    <a:lnTo>
                      <a:pt x="1353" y="189"/>
                    </a:lnTo>
                    <a:lnTo>
                      <a:pt x="1360" y="189"/>
                    </a:lnTo>
                    <a:lnTo>
                      <a:pt x="1370" y="185"/>
                    </a:lnTo>
                    <a:lnTo>
                      <a:pt x="1378" y="177"/>
                    </a:lnTo>
                    <a:lnTo>
                      <a:pt x="1381" y="165"/>
                    </a:lnTo>
                    <a:lnTo>
                      <a:pt x="1380" y="150"/>
                    </a:lnTo>
                    <a:lnTo>
                      <a:pt x="1374" y="133"/>
                    </a:lnTo>
                    <a:lnTo>
                      <a:pt x="1370" y="122"/>
                    </a:lnTo>
                    <a:lnTo>
                      <a:pt x="1365" y="113"/>
                    </a:lnTo>
                    <a:lnTo>
                      <a:pt x="1353" y="89"/>
                    </a:lnTo>
                    <a:lnTo>
                      <a:pt x="1323" y="44"/>
                    </a:lnTo>
                    <a:lnTo>
                      <a:pt x="1284" y="11"/>
                    </a:lnTo>
                    <a:lnTo>
                      <a:pt x="1274" y="6"/>
                    </a:lnTo>
                    <a:lnTo>
                      <a:pt x="1262" y="3"/>
                    </a:lnTo>
                    <a:lnTo>
                      <a:pt x="1238" y="0"/>
                    </a:lnTo>
                    <a:lnTo>
                      <a:pt x="1198" y="2"/>
                    </a:lnTo>
                    <a:lnTo>
                      <a:pt x="1177" y="6"/>
                    </a:lnTo>
                    <a:lnTo>
                      <a:pt x="1177" y="6"/>
                    </a:lnTo>
                    <a:lnTo>
                      <a:pt x="1175" y="10"/>
                    </a:lnTo>
                    <a:lnTo>
                      <a:pt x="1174" y="32"/>
                    </a:lnTo>
                    <a:lnTo>
                      <a:pt x="1166" y="110"/>
                    </a:lnTo>
                    <a:lnTo>
                      <a:pt x="1161" y="170"/>
                    </a:lnTo>
                    <a:lnTo>
                      <a:pt x="1161" y="173"/>
                    </a:lnTo>
                    <a:lnTo>
                      <a:pt x="1153" y="175"/>
                    </a:lnTo>
                    <a:lnTo>
                      <a:pt x="1101" y="186"/>
                    </a:lnTo>
                    <a:lnTo>
                      <a:pt x="922" y="226"/>
                    </a:lnTo>
                    <a:lnTo>
                      <a:pt x="786" y="255"/>
                    </a:lnTo>
                    <a:lnTo>
                      <a:pt x="780" y="256"/>
                    </a:lnTo>
                    <a:lnTo>
                      <a:pt x="774" y="256"/>
                    </a:lnTo>
                    <a:lnTo>
                      <a:pt x="743" y="255"/>
                    </a:lnTo>
                    <a:lnTo>
                      <a:pt x="631" y="248"/>
                    </a:lnTo>
                    <a:lnTo>
                      <a:pt x="547" y="244"/>
                    </a:lnTo>
                    <a:lnTo>
                      <a:pt x="543" y="243"/>
                    </a:lnTo>
                    <a:lnTo>
                      <a:pt x="535" y="240"/>
                    </a:lnTo>
                    <a:lnTo>
                      <a:pt x="489" y="222"/>
                    </a:lnTo>
                    <a:lnTo>
                      <a:pt x="330" y="158"/>
                    </a:lnTo>
                    <a:lnTo>
                      <a:pt x="208" y="110"/>
                    </a:lnTo>
                    <a:lnTo>
                      <a:pt x="201" y="106"/>
                    </a:lnTo>
                    <a:lnTo>
                      <a:pt x="202" y="105"/>
                    </a:lnTo>
                    <a:lnTo>
                      <a:pt x="214" y="93"/>
                    </a:lnTo>
                    <a:lnTo>
                      <a:pt x="254" y="53"/>
                    </a:lnTo>
                    <a:lnTo>
                      <a:pt x="285" y="23"/>
                    </a:lnTo>
                    <a:lnTo>
                      <a:pt x="287" y="20"/>
                    </a:lnTo>
                    <a:lnTo>
                      <a:pt x="283" y="18"/>
                    </a:lnTo>
                    <a:lnTo>
                      <a:pt x="270" y="10"/>
                    </a:lnTo>
                    <a:lnTo>
                      <a:pt x="245" y="3"/>
                    </a:lnTo>
                    <a:lnTo>
                      <a:pt x="237" y="3"/>
                    </a:lnTo>
                    <a:lnTo>
                      <a:pt x="227" y="6"/>
                    </a:lnTo>
                    <a:lnTo>
                      <a:pt x="218" y="10"/>
                    </a:lnTo>
                    <a:lnTo>
                      <a:pt x="196" y="22"/>
                    </a:lnTo>
                    <a:lnTo>
                      <a:pt x="174" y="39"/>
                    </a:lnTo>
                    <a:lnTo>
                      <a:pt x="132" y="79"/>
                    </a:lnTo>
                    <a:lnTo>
                      <a:pt x="117" y="97"/>
                    </a:lnTo>
                    <a:lnTo>
                      <a:pt x="109" y="106"/>
                    </a:lnTo>
                    <a:lnTo>
                      <a:pt x="92" y="125"/>
                    </a:lnTo>
                    <a:lnTo>
                      <a:pt x="54" y="158"/>
                    </a:lnTo>
                    <a:lnTo>
                      <a:pt x="20" y="177"/>
                    </a:lnTo>
                    <a:lnTo>
                      <a:pt x="15" y="177"/>
                    </a:lnTo>
                    <a:lnTo>
                      <a:pt x="10" y="178"/>
                    </a:lnTo>
                    <a:lnTo>
                      <a:pt x="6" y="179"/>
                    </a:lnTo>
                    <a:lnTo>
                      <a:pt x="3" y="181"/>
                    </a:lnTo>
                    <a:lnTo>
                      <a:pt x="2" y="183"/>
                    </a:lnTo>
                    <a:lnTo>
                      <a:pt x="0" y="186"/>
                    </a:lnTo>
                    <a:lnTo>
                      <a:pt x="2" y="189"/>
                    </a:lnTo>
                    <a:lnTo>
                      <a:pt x="3" y="191"/>
                    </a:lnTo>
                    <a:lnTo>
                      <a:pt x="6" y="193"/>
                    </a:lnTo>
                    <a:lnTo>
                      <a:pt x="10" y="195"/>
                    </a:lnTo>
                    <a:lnTo>
                      <a:pt x="15" y="195"/>
                    </a:lnTo>
                    <a:lnTo>
                      <a:pt x="22" y="195"/>
                    </a:lnTo>
                    <a:lnTo>
                      <a:pt x="30" y="194"/>
                    </a:lnTo>
                    <a:lnTo>
                      <a:pt x="31" y="194"/>
                    </a:lnTo>
                    <a:lnTo>
                      <a:pt x="39" y="193"/>
                    </a:lnTo>
                    <a:lnTo>
                      <a:pt x="56" y="186"/>
                    </a:lnTo>
                    <a:lnTo>
                      <a:pt x="84" y="170"/>
                    </a:lnTo>
                    <a:lnTo>
                      <a:pt x="104" y="154"/>
                    </a:lnTo>
                    <a:lnTo>
                      <a:pt x="108" y="150"/>
                    </a:lnTo>
                    <a:lnTo>
                      <a:pt x="111" y="149"/>
                    </a:lnTo>
                    <a:lnTo>
                      <a:pt x="116" y="148"/>
                    </a:lnTo>
                    <a:lnTo>
                      <a:pt x="121" y="148"/>
                    </a:lnTo>
                    <a:lnTo>
                      <a:pt x="127" y="148"/>
                    </a:lnTo>
                    <a:lnTo>
                      <a:pt x="139" y="150"/>
                    </a:lnTo>
                    <a:lnTo>
                      <a:pt x="149" y="156"/>
                    </a:lnTo>
                    <a:lnTo>
                      <a:pt x="160" y="163"/>
                    </a:lnTo>
                    <a:lnTo>
                      <a:pt x="166" y="170"/>
                    </a:lnTo>
                    <a:lnTo>
                      <a:pt x="168" y="170"/>
                    </a:lnTo>
                    <a:lnTo>
                      <a:pt x="170" y="175"/>
                    </a:lnTo>
                    <a:lnTo>
                      <a:pt x="177" y="181"/>
                    </a:lnTo>
                    <a:lnTo>
                      <a:pt x="196" y="193"/>
                    </a:lnTo>
                    <a:lnTo>
                      <a:pt x="238" y="214"/>
                    </a:lnTo>
                    <a:lnTo>
                      <a:pt x="261" y="223"/>
                    </a:lnTo>
                    <a:lnTo>
                      <a:pt x="259" y="223"/>
                    </a:lnTo>
                    <a:lnTo>
                      <a:pt x="261" y="223"/>
                    </a:lnTo>
                    <a:lnTo>
                      <a:pt x="259" y="223"/>
                    </a:lnTo>
                    <a:lnTo>
                      <a:pt x="261" y="223"/>
                    </a:lnTo>
                    <a:lnTo>
                      <a:pt x="261" y="223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5" name="Freeform 555"/>
              <p:cNvSpPr>
                <a:spLocks/>
              </p:cNvSpPr>
              <p:nvPr/>
            </p:nvSpPr>
            <p:spPr bwMode="auto">
              <a:xfrm>
                <a:off x="4387" y="2871"/>
                <a:ext cx="178" cy="93"/>
              </a:xfrm>
              <a:custGeom>
                <a:avLst/>
                <a:gdLst/>
                <a:ahLst/>
                <a:cxnLst>
                  <a:cxn ang="0">
                    <a:pos x="9" y="226"/>
                  </a:cxn>
                  <a:cxn ang="0">
                    <a:pos x="17" y="220"/>
                  </a:cxn>
                  <a:cxn ang="0">
                    <a:pos x="42" y="198"/>
                  </a:cxn>
                  <a:cxn ang="0">
                    <a:pos x="65" y="170"/>
                  </a:cxn>
                  <a:cxn ang="0">
                    <a:pos x="69" y="162"/>
                  </a:cxn>
                  <a:cxn ang="0">
                    <a:pos x="70" y="155"/>
                  </a:cxn>
                  <a:cxn ang="0">
                    <a:pos x="77" y="138"/>
                  </a:cxn>
                  <a:cxn ang="0">
                    <a:pos x="100" y="97"/>
                  </a:cxn>
                  <a:cxn ang="0">
                    <a:pos x="138" y="53"/>
                  </a:cxn>
                  <a:cxn ang="0">
                    <a:pos x="153" y="43"/>
                  </a:cxn>
                  <a:cxn ang="0">
                    <a:pos x="166" y="33"/>
                  </a:cxn>
                  <a:cxn ang="0">
                    <a:pos x="192" y="17"/>
                  </a:cxn>
                  <a:cxn ang="0">
                    <a:pos x="250" y="0"/>
                  </a:cxn>
                  <a:cxn ang="0">
                    <a:pos x="324" y="10"/>
                  </a:cxn>
                  <a:cxn ang="0">
                    <a:pos x="348" y="16"/>
                  </a:cxn>
                  <a:cxn ang="0">
                    <a:pos x="370" y="25"/>
                  </a:cxn>
                  <a:cxn ang="0">
                    <a:pos x="413" y="40"/>
                  </a:cxn>
                  <a:cxn ang="0">
                    <a:pos x="480" y="64"/>
                  </a:cxn>
                  <a:cxn ang="0">
                    <a:pos x="522" y="85"/>
                  </a:cxn>
                  <a:cxn ang="0">
                    <a:pos x="528" y="89"/>
                  </a:cxn>
                  <a:cxn ang="0">
                    <a:pos x="532" y="94"/>
                  </a:cxn>
                  <a:cxn ang="0">
                    <a:pos x="534" y="97"/>
                  </a:cxn>
                  <a:cxn ang="0">
                    <a:pos x="535" y="100"/>
                  </a:cxn>
                  <a:cxn ang="0">
                    <a:pos x="534" y="101"/>
                  </a:cxn>
                  <a:cxn ang="0">
                    <a:pos x="532" y="102"/>
                  </a:cxn>
                  <a:cxn ang="0">
                    <a:pos x="531" y="102"/>
                  </a:cxn>
                  <a:cxn ang="0">
                    <a:pos x="527" y="102"/>
                  </a:cxn>
                  <a:cxn ang="0">
                    <a:pos x="523" y="102"/>
                  </a:cxn>
                  <a:cxn ang="0">
                    <a:pos x="511" y="104"/>
                  </a:cxn>
                  <a:cxn ang="0">
                    <a:pos x="496" y="104"/>
                  </a:cxn>
                  <a:cxn ang="0">
                    <a:pos x="488" y="105"/>
                  </a:cxn>
                  <a:cxn ang="0">
                    <a:pos x="479" y="108"/>
                  </a:cxn>
                  <a:cxn ang="0">
                    <a:pos x="463" y="113"/>
                  </a:cxn>
                  <a:cxn ang="0">
                    <a:pos x="431" y="132"/>
                  </a:cxn>
                  <a:cxn ang="0">
                    <a:pos x="397" y="165"/>
                  </a:cxn>
                  <a:cxn ang="0">
                    <a:pos x="389" y="175"/>
                  </a:cxn>
                  <a:cxn ang="0">
                    <a:pos x="378" y="189"/>
                  </a:cxn>
                  <a:cxn ang="0">
                    <a:pos x="358" y="215"/>
                  </a:cxn>
                  <a:cxn ang="0">
                    <a:pos x="296" y="264"/>
                  </a:cxn>
                  <a:cxn ang="0">
                    <a:pos x="248" y="279"/>
                  </a:cxn>
                  <a:cxn ang="0">
                    <a:pos x="184" y="279"/>
                  </a:cxn>
                  <a:cxn ang="0">
                    <a:pos x="146" y="272"/>
                  </a:cxn>
                  <a:cxn ang="0">
                    <a:pos x="145" y="272"/>
                  </a:cxn>
                  <a:cxn ang="0">
                    <a:pos x="134" y="268"/>
                  </a:cxn>
                  <a:cxn ang="0">
                    <a:pos x="98" y="255"/>
                  </a:cxn>
                  <a:cxn ang="0">
                    <a:pos x="60" y="244"/>
                  </a:cxn>
                  <a:cxn ang="0">
                    <a:pos x="53" y="242"/>
                  </a:cxn>
                  <a:cxn ang="0">
                    <a:pos x="45" y="242"/>
                  </a:cxn>
                  <a:cxn ang="0">
                    <a:pos x="30" y="239"/>
                  </a:cxn>
                  <a:cxn ang="0">
                    <a:pos x="5" y="235"/>
                  </a:cxn>
                  <a:cxn ang="0">
                    <a:pos x="3" y="232"/>
                  </a:cxn>
                  <a:cxn ang="0">
                    <a:pos x="0" y="231"/>
                  </a:cxn>
                  <a:cxn ang="0">
                    <a:pos x="1" y="228"/>
                  </a:cxn>
                  <a:cxn ang="0">
                    <a:pos x="5" y="227"/>
                  </a:cxn>
                  <a:cxn ang="0">
                    <a:pos x="8" y="226"/>
                  </a:cxn>
                  <a:cxn ang="0">
                    <a:pos x="9" y="226"/>
                  </a:cxn>
                  <a:cxn ang="0">
                    <a:pos x="8" y="226"/>
                  </a:cxn>
                  <a:cxn ang="0">
                    <a:pos x="9" y="226"/>
                  </a:cxn>
                  <a:cxn ang="0">
                    <a:pos x="8" y="226"/>
                  </a:cxn>
                  <a:cxn ang="0">
                    <a:pos x="9" y="226"/>
                  </a:cxn>
                  <a:cxn ang="0">
                    <a:pos x="9" y="226"/>
                  </a:cxn>
                </a:cxnLst>
                <a:rect l="0" t="0" r="r" b="b"/>
                <a:pathLst>
                  <a:path w="535" h="279">
                    <a:moveTo>
                      <a:pt x="9" y="226"/>
                    </a:moveTo>
                    <a:lnTo>
                      <a:pt x="17" y="220"/>
                    </a:lnTo>
                    <a:lnTo>
                      <a:pt x="42" y="198"/>
                    </a:lnTo>
                    <a:lnTo>
                      <a:pt x="65" y="170"/>
                    </a:lnTo>
                    <a:lnTo>
                      <a:pt x="69" y="162"/>
                    </a:lnTo>
                    <a:lnTo>
                      <a:pt x="70" y="155"/>
                    </a:lnTo>
                    <a:lnTo>
                      <a:pt x="77" y="138"/>
                    </a:lnTo>
                    <a:lnTo>
                      <a:pt x="100" y="97"/>
                    </a:lnTo>
                    <a:lnTo>
                      <a:pt x="138" y="53"/>
                    </a:lnTo>
                    <a:lnTo>
                      <a:pt x="153" y="43"/>
                    </a:lnTo>
                    <a:lnTo>
                      <a:pt x="166" y="33"/>
                    </a:lnTo>
                    <a:lnTo>
                      <a:pt x="192" y="17"/>
                    </a:lnTo>
                    <a:lnTo>
                      <a:pt x="250" y="0"/>
                    </a:lnTo>
                    <a:lnTo>
                      <a:pt x="324" y="10"/>
                    </a:lnTo>
                    <a:lnTo>
                      <a:pt x="348" y="16"/>
                    </a:lnTo>
                    <a:lnTo>
                      <a:pt x="370" y="25"/>
                    </a:lnTo>
                    <a:lnTo>
                      <a:pt x="413" y="40"/>
                    </a:lnTo>
                    <a:lnTo>
                      <a:pt x="480" y="64"/>
                    </a:lnTo>
                    <a:lnTo>
                      <a:pt x="522" y="85"/>
                    </a:lnTo>
                    <a:lnTo>
                      <a:pt x="528" y="89"/>
                    </a:lnTo>
                    <a:lnTo>
                      <a:pt x="532" y="94"/>
                    </a:lnTo>
                    <a:lnTo>
                      <a:pt x="534" y="97"/>
                    </a:lnTo>
                    <a:lnTo>
                      <a:pt x="535" y="100"/>
                    </a:lnTo>
                    <a:lnTo>
                      <a:pt x="534" y="101"/>
                    </a:lnTo>
                    <a:lnTo>
                      <a:pt x="532" y="102"/>
                    </a:lnTo>
                    <a:lnTo>
                      <a:pt x="531" y="102"/>
                    </a:lnTo>
                    <a:lnTo>
                      <a:pt x="527" y="102"/>
                    </a:lnTo>
                    <a:lnTo>
                      <a:pt x="523" y="102"/>
                    </a:lnTo>
                    <a:lnTo>
                      <a:pt x="511" y="104"/>
                    </a:lnTo>
                    <a:lnTo>
                      <a:pt x="496" y="104"/>
                    </a:lnTo>
                    <a:lnTo>
                      <a:pt x="488" y="105"/>
                    </a:lnTo>
                    <a:lnTo>
                      <a:pt x="479" y="108"/>
                    </a:lnTo>
                    <a:lnTo>
                      <a:pt x="463" y="113"/>
                    </a:lnTo>
                    <a:lnTo>
                      <a:pt x="431" y="132"/>
                    </a:lnTo>
                    <a:lnTo>
                      <a:pt x="397" y="165"/>
                    </a:lnTo>
                    <a:lnTo>
                      <a:pt x="389" y="175"/>
                    </a:lnTo>
                    <a:lnTo>
                      <a:pt x="378" y="189"/>
                    </a:lnTo>
                    <a:lnTo>
                      <a:pt x="358" y="215"/>
                    </a:lnTo>
                    <a:lnTo>
                      <a:pt x="296" y="264"/>
                    </a:lnTo>
                    <a:lnTo>
                      <a:pt x="248" y="279"/>
                    </a:lnTo>
                    <a:lnTo>
                      <a:pt x="184" y="279"/>
                    </a:lnTo>
                    <a:lnTo>
                      <a:pt x="146" y="272"/>
                    </a:lnTo>
                    <a:lnTo>
                      <a:pt x="145" y="272"/>
                    </a:lnTo>
                    <a:lnTo>
                      <a:pt x="134" y="268"/>
                    </a:lnTo>
                    <a:lnTo>
                      <a:pt x="98" y="255"/>
                    </a:lnTo>
                    <a:lnTo>
                      <a:pt x="60" y="244"/>
                    </a:lnTo>
                    <a:lnTo>
                      <a:pt x="53" y="242"/>
                    </a:lnTo>
                    <a:lnTo>
                      <a:pt x="45" y="242"/>
                    </a:lnTo>
                    <a:lnTo>
                      <a:pt x="30" y="239"/>
                    </a:lnTo>
                    <a:lnTo>
                      <a:pt x="5" y="235"/>
                    </a:lnTo>
                    <a:lnTo>
                      <a:pt x="3" y="232"/>
                    </a:lnTo>
                    <a:lnTo>
                      <a:pt x="0" y="231"/>
                    </a:lnTo>
                    <a:lnTo>
                      <a:pt x="1" y="228"/>
                    </a:lnTo>
                    <a:lnTo>
                      <a:pt x="5" y="227"/>
                    </a:lnTo>
                    <a:lnTo>
                      <a:pt x="8" y="226"/>
                    </a:lnTo>
                    <a:lnTo>
                      <a:pt x="9" y="226"/>
                    </a:lnTo>
                    <a:lnTo>
                      <a:pt x="8" y="226"/>
                    </a:lnTo>
                    <a:lnTo>
                      <a:pt x="9" y="226"/>
                    </a:lnTo>
                    <a:lnTo>
                      <a:pt x="8" y="226"/>
                    </a:lnTo>
                    <a:lnTo>
                      <a:pt x="9" y="226"/>
                    </a:lnTo>
                    <a:lnTo>
                      <a:pt x="9" y="226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6" name="Freeform 556"/>
              <p:cNvSpPr>
                <a:spLocks/>
              </p:cNvSpPr>
              <p:nvPr/>
            </p:nvSpPr>
            <p:spPr bwMode="auto">
              <a:xfrm>
                <a:off x="4392" y="2874"/>
                <a:ext cx="166" cy="87"/>
              </a:xfrm>
              <a:custGeom>
                <a:avLst/>
                <a:gdLst/>
                <a:ahLst/>
                <a:cxnLst>
                  <a:cxn ang="0">
                    <a:pos x="135" y="254"/>
                  </a:cxn>
                  <a:cxn ang="0">
                    <a:pos x="134" y="254"/>
                  </a:cxn>
                  <a:cxn ang="0">
                    <a:pos x="125" y="250"/>
                  </a:cxn>
                  <a:cxn ang="0">
                    <a:pos x="91" y="238"/>
                  </a:cxn>
                  <a:cxn ang="0">
                    <a:pos x="56" y="228"/>
                  </a:cxn>
                  <a:cxn ang="0">
                    <a:pos x="49" y="225"/>
                  </a:cxn>
                  <a:cxn ang="0">
                    <a:pos x="42" y="225"/>
                  </a:cxn>
                  <a:cxn ang="0">
                    <a:pos x="28" y="222"/>
                  </a:cxn>
                  <a:cxn ang="0">
                    <a:pos x="4" y="218"/>
                  </a:cxn>
                  <a:cxn ang="0">
                    <a:pos x="1" y="217"/>
                  </a:cxn>
                  <a:cxn ang="0">
                    <a:pos x="0" y="216"/>
                  </a:cxn>
                  <a:cxn ang="0">
                    <a:pos x="0" y="214"/>
                  </a:cxn>
                  <a:cxn ang="0">
                    <a:pos x="3" y="213"/>
                  </a:cxn>
                  <a:cxn ang="0">
                    <a:pos x="7" y="210"/>
                  </a:cxn>
                  <a:cxn ang="0">
                    <a:pos x="8" y="210"/>
                  </a:cxn>
                  <a:cxn ang="0">
                    <a:pos x="14" y="205"/>
                  </a:cxn>
                  <a:cxn ang="0">
                    <a:pos x="38" y="185"/>
                  </a:cxn>
                  <a:cxn ang="0">
                    <a:pos x="60" y="157"/>
                  </a:cxn>
                  <a:cxn ang="0">
                    <a:pos x="64" y="151"/>
                  </a:cxn>
                  <a:cxn ang="0">
                    <a:pos x="65" y="144"/>
                  </a:cxn>
                  <a:cxn ang="0">
                    <a:pos x="72" y="128"/>
                  </a:cxn>
                  <a:cxn ang="0">
                    <a:pos x="91" y="90"/>
                  </a:cxn>
                  <a:cxn ang="0">
                    <a:pos x="129" y="50"/>
                  </a:cxn>
                  <a:cxn ang="0">
                    <a:pos x="142" y="39"/>
                  </a:cxn>
                  <a:cxn ang="0">
                    <a:pos x="154" y="31"/>
                  </a:cxn>
                  <a:cxn ang="0">
                    <a:pos x="179" y="15"/>
                  </a:cxn>
                  <a:cxn ang="0">
                    <a:pos x="234" y="0"/>
                  </a:cxn>
                  <a:cxn ang="0">
                    <a:pos x="303" y="7"/>
                  </a:cxn>
                  <a:cxn ang="0">
                    <a:pos x="325" y="14"/>
                  </a:cxn>
                  <a:cxn ang="0">
                    <a:pos x="346" y="22"/>
                  </a:cxn>
                  <a:cxn ang="0">
                    <a:pos x="386" y="35"/>
                  </a:cxn>
                  <a:cxn ang="0">
                    <a:pos x="449" y="58"/>
                  </a:cxn>
                  <a:cxn ang="0">
                    <a:pos x="487" y="78"/>
                  </a:cxn>
                  <a:cxn ang="0">
                    <a:pos x="494" y="82"/>
                  </a:cxn>
                  <a:cxn ang="0">
                    <a:pos x="496" y="87"/>
                  </a:cxn>
                  <a:cxn ang="0">
                    <a:pos x="499" y="90"/>
                  </a:cxn>
                  <a:cxn ang="0">
                    <a:pos x="499" y="92"/>
                  </a:cxn>
                  <a:cxn ang="0">
                    <a:pos x="496" y="94"/>
                  </a:cxn>
                  <a:cxn ang="0">
                    <a:pos x="492" y="95"/>
                  </a:cxn>
                  <a:cxn ang="0">
                    <a:pos x="488" y="95"/>
                  </a:cxn>
                  <a:cxn ang="0">
                    <a:pos x="478" y="95"/>
                  </a:cxn>
                  <a:cxn ang="0">
                    <a:pos x="463" y="96"/>
                  </a:cxn>
                  <a:cxn ang="0">
                    <a:pos x="457" y="98"/>
                  </a:cxn>
                  <a:cxn ang="0">
                    <a:pos x="449" y="100"/>
                  </a:cxn>
                  <a:cxn ang="0">
                    <a:pos x="433" y="106"/>
                  </a:cxn>
                  <a:cxn ang="0">
                    <a:pos x="402" y="123"/>
                  </a:cxn>
                  <a:cxn ang="0">
                    <a:pos x="372" y="153"/>
                  </a:cxn>
                  <a:cxn ang="0">
                    <a:pos x="364" y="163"/>
                  </a:cxn>
                  <a:cxn ang="0">
                    <a:pos x="354" y="175"/>
                  </a:cxn>
                  <a:cxn ang="0">
                    <a:pos x="334" y="200"/>
                  </a:cxn>
                  <a:cxn ang="0">
                    <a:pos x="276" y="246"/>
                  </a:cxn>
                  <a:cxn ang="0">
                    <a:pos x="232" y="260"/>
                  </a:cxn>
                  <a:cxn ang="0">
                    <a:pos x="171" y="261"/>
                  </a:cxn>
                  <a:cxn ang="0">
                    <a:pos x="135" y="254"/>
                  </a:cxn>
                  <a:cxn ang="0">
                    <a:pos x="134" y="254"/>
                  </a:cxn>
                  <a:cxn ang="0">
                    <a:pos x="135" y="254"/>
                  </a:cxn>
                  <a:cxn ang="0">
                    <a:pos x="134" y="254"/>
                  </a:cxn>
                  <a:cxn ang="0">
                    <a:pos x="135" y="254"/>
                  </a:cxn>
                  <a:cxn ang="0">
                    <a:pos x="135" y="254"/>
                  </a:cxn>
                </a:cxnLst>
                <a:rect l="0" t="0" r="r" b="b"/>
                <a:pathLst>
                  <a:path w="499" h="261">
                    <a:moveTo>
                      <a:pt x="135" y="254"/>
                    </a:moveTo>
                    <a:lnTo>
                      <a:pt x="134" y="254"/>
                    </a:lnTo>
                    <a:lnTo>
                      <a:pt x="125" y="250"/>
                    </a:lnTo>
                    <a:lnTo>
                      <a:pt x="91" y="238"/>
                    </a:lnTo>
                    <a:lnTo>
                      <a:pt x="56" y="228"/>
                    </a:lnTo>
                    <a:lnTo>
                      <a:pt x="49" y="225"/>
                    </a:lnTo>
                    <a:lnTo>
                      <a:pt x="42" y="225"/>
                    </a:lnTo>
                    <a:lnTo>
                      <a:pt x="28" y="222"/>
                    </a:lnTo>
                    <a:lnTo>
                      <a:pt x="4" y="218"/>
                    </a:lnTo>
                    <a:lnTo>
                      <a:pt x="1" y="217"/>
                    </a:lnTo>
                    <a:lnTo>
                      <a:pt x="0" y="216"/>
                    </a:lnTo>
                    <a:lnTo>
                      <a:pt x="0" y="214"/>
                    </a:lnTo>
                    <a:lnTo>
                      <a:pt x="3" y="213"/>
                    </a:lnTo>
                    <a:lnTo>
                      <a:pt x="7" y="210"/>
                    </a:lnTo>
                    <a:lnTo>
                      <a:pt x="8" y="210"/>
                    </a:lnTo>
                    <a:lnTo>
                      <a:pt x="14" y="205"/>
                    </a:lnTo>
                    <a:lnTo>
                      <a:pt x="38" y="185"/>
                    </a:lnTo>
                    <a:lnTo>
                      <a:pt x="60" y="157"/>
                    </a:lnTo>
                    <a:lnTo>
                      <a:pt x="64" y="151"/>
                    </a:lnTo>
                    <a:lnTo>
                      <a:pt x="65" y="144"/>
                    </a:lnTo>
                    <a:lnTo>
                      <a:pt x="72" y="128"/>
                    </a:lnTo>
                    <a:lnTo>
                      <a:pt x="91" y="90"/>
                    </a:lnTo>
                    <a:lnTo>
                      <a:pt x="129" y="50"/>
                    </a:lnTo>
                    <a:lnTo>
                      <a:pt x="142" y="39"/>
                    </a:lnTo>
                    <a:lnTo>
                      <a:pt x="154" y="31"/>
                    </a:lnTo>
                    <a:lnTo>
                      <a:pt x="179" y="15"/>
                    </a:lnTo>
                    <a:lnTo>
                      <a:pt x="234" y="0"/>
                    </a:lnTo>
                    <a:lnTo>
                      <a:pt x="303" y="7"/>
                    </a:lnTo>
                    <a:lnTo>
                      <a:pt x="325" y="14"/>
                    </a:lnTo>
                    <a:lnTo>
                      <a:pt x="346" y="22"/>
                    </a:lnTo>
                    <a:lnTo>
                      <a:pt x="386" y="35"/>
                    </a:lnTo>
                    <a:lnTo>
                      <a:pt x="449" y="58"/>
                    </a:lnTo>
                    <a:lnTo>
                      <a:pt x="487" y="78"/>
                    </a:lnTo>
                    <a:lnTo>
                      <a:pt x="494" y="82"/>
                    </a:lnTo>
                    <a:lnTo>
                      <a:pt x="496" y="87"/>
                    </a:lnTo>
                    <a:lnTo>
                      <a:pt x="499" y="90"/>
                    </a:lnTo>
                    <a:lnTo>
                      <a:pt x="499" y="92"/>
                    </a:lnTo>
                    <a:lnTo>
                      <a:pt x="496" y="94"/>
                    </a:lnTo>
                    <a:lnTo>
                      <a:pt x="492" y="95"/>
                    </a:lnTo>
                    <a:lnTo>
                      <a:pt x="488" y="95"/>
                    </a:lnTo>
                    <a:lnTo>
                      <a:pt x="478" y="95"/>
                    </a:lnTo>
                    <a:lnTo>
                      <a:pt x="463" y="96"/>
                    </a:lnTo>
                    <a:lnTo>
                      <a:pt x="457" y="98"/>
                    </a:lnTo>
                    <a:lnTo>
                      <a:pt x="449" y="100"/>
                    </a:lnTo>
                    <a:lnTo>
                      <a:pt x="433" y="106"/>
                    </a:lnTo>
                    <a:lnTo>
                      <a:pt x="402" y="123"/>
                    </a:lnTo>
                    <a:lnTo>
                      <a:pt x="372" y="153"/>
                    </a:lnTo>
                    <a:lnTo>
                      <a:pt x="364" y="163"/>
                    </a:lnTo>
                    <a:lnTo>
                      <a:pt x="354" y="175"/>
                    </a:lnTo>
                    <a:lnTo>
                      <a:pt x="334" y="200"/>
                    </a:lnTo>
                    <a:lnTo>
                      <a:pt x="276" y="246"/>
                    </a:lnTo>
                    <a:lnTo>
                      <a:pt x="232" y="260"/>
                    </a:lnTo>
                    <a:lnTo>
                      <a:pt x="171" y="261"/>
                    </a:lnTo>
                    <a:lnTo>
                      <a:pt x="135" y="254"/>
                    </a:lnTo>
                    <a:lnTo>
                      <a:pt x="134" y="254"/>
                    </a:lnTo>
                    <a:lnTo>
                      <a:pt x="135" y="254"/>
                    </a:lnTo>
                    <a:lnTo>
                      <a:pt x="134" y="254"/>
                    </a:lnTo>
                    <a:lnTo>
                      <a:pt x="135" y="254"/>
                    </a:lnTo>
                    <a:lnTo>
                      <a:pt x="135" y="254"/>
                    </a:lnTo>
                    <a:close/>
                  </a:path>
                </a:pathLst>
              </a:custGeom>
              <a:solidFill>
                <a:srgbClr val="52D9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7" name="Freeform 557"/>
              <p:cNvSpPr>
                <a:spLocks/>
              </p:cNvSpPr>
              <p:nvPr/>
            </p:nvSpPr>
            <p:spPr bwMode="auto">
              <a:xfrm>
                <a:off x="4397" y="2876"/>
                <a:ext cx="155" cy="81"/>
              </a:xfrm>
              <a:custGeom>
                <a:avLst/>
                <a:gdLst/>
                <a:ahLst/>
                <a:cxnLst>
                  <a:cxn ang="0">
                    <a:pos x="128" y="238"/>
                  </a:cxn>
                  <a:cxn ang="0">
                    <a:pos x="127" y="238"/>
                  </a:cxn>
                  <a:cxn ang="0">
                    <a:pos x="117" y="235"/>
                  </a:cxn>
                  <a:cxn ang="0">
                    <a:pos x="85" y="223"/>
                  </a:cxn>
                  <a:cxn ang="0">
                    <a:pos x="52" y="213"/>
                  </a:cxn>
                  <a:cxn ang="0">
                    <a:pos x="46" y="211"/>
                  </a:cxn>
                  <a:cxn ang="0">
                    <a:pos x="39" y="211"/>
                  </a:cxn>
                  <a:cxn ang="0">
                    <a:pos x="26" y="210"/>
                  </a:cxn>
                  <a:cxn ang="0">
                    <a:pos x="4" y="205"/>
                  </a:cxn>
                  <a:cxn ang="0">
                    <a:pos x="2" y="203"/>
                  </a:cxn>
                  <a:cxn ang="0">
                    <a:pos x="0" y="202"/>
                  </a:cxn>
                  <a:cxn ang="0">
                    <a:pos x="0" y="201"/>
                  </a:cxn>
                  <a:cxn ang="0">
                    <a:pos x="3" y="199"/>
                  </a:cxn>
                  <a:cxn ang="0">
                    <a:pos x="7" y="198"/>
                  </a:cxn>
                  <a:cxn ang="0">
                    <a:pos x="8" y="198"/>
                  </a:cxn>
                  <a:cxn ang="0">
                    <a:pos x="15" y="193"/>
                  </a:cxn>
                  <a:cxn ang="0">
                    <a:pos x="36" y="174"/>
                  </a:cxn>
                  <a:cxn ang="0">
                    <a:pos x="56" y="149"/>
                  </a:cxn>
                  <a:cxn ang="0">
                    <a:pos x="60" y="142"/>
                  </a:cxn>
                  <a:cxn ang="0">
                    <a:pos x="62" y="137"/>
                  </a:cxn>
                  <a:cxn ang="0">
                    <a:pos x="68" y="121"/>
                  </a:cxn>
                  <a:cxn ang="0">
                    <a:pos x="87" y="85"/>
                  </a:cxn>
                  <a:cxn ang="0">
                    <a:pos x="121" y="47"/>
                  </a:cxn>
                  <a:cxn ang="0">
                    <a:pos x="133" y="38"/>
                  </a:cxn>
                  <a:cxn ang="0">
                    <a:pos x="145" y="30"/>
                  </a:cxn>
                  <a:cxn ang="0">
                    <a:pos x="168" y="16"/>
                  </a:cxn>
                  <a:cxn ang="0">
                    <a:pos x="218" y="0"/>
                  </a:cxn>
                  <a:cxn ang="0">
                    <a:pos x="283" y="8"/>
                  </a:cxn>
                  <a:cxn ang="0">
                    <a:pos x="304" y="14"/>
                  </a:cxn>
                  <a:cxn ang="0">
                    <a:pos x="324" y="22"/>
                  </a:cxn>
                  <a:cxn ang="0">
                    <a:pos x="362" y="34"/>
                  </a:cxn>
                  <a:cxn ang="0">
                    <a:pos x="420" y="56"/>
                  </a:cxn>
                  <a:cxn ang="0">
                    <a:pos x="456" y="73"/>
                  </a:cxn>
                  <a:cxn ang="0">
                    <a:pos x="461" y="77"/>
                  </a:cxn>
                  <a:cxn ang="0">
                    <a:pos x="464" y="81"/>
                  </a:cxn>
                  <a:cxn ang="0">
                    <a:pos x="466" y="85"/>
                  </a:cxn>
                  <a:cxn ang="0">
                    <a:pos x="466" y="87"/>
                  </a:cxn>
                  <a:cxn ang="0">
                    <a:pos x="465" y="88"/>
                  </a:cxn>
                  <a:cxn ang="0">
                    <a:pos x="464" y="89"/>
                  </a:cxn>
                  <a:cxn ang="0">
                    <a:pos x="461" y="89"/>
                  </a:cxn>
                  <a:cxn ang="0">
                    <a:pos x="457" y="91"/>
                  </a:cxn>
                  <a:cxn ang="0">
                    <a:pos x="447" y="91"/>
                  </a:cxn>
                  <a:cxn ang="0">
                    <a:pos x="433" y="92"/>
                  </a:cxn>
                  <a:cxn ang="0">
                    <a:pos x="427" y="92"/>
                  </a:cxn>
                  <a:cxn ang="0">
                    <a:pos x="419" y="95"/>
                  </a:cxn>
                  <a:cxn ang="0">
                    <a:pos x="404" y="100"/>
                  </a:cxn>
                  <a:cxn ang="0">
                    <a:pos x="376" y="116"/>
                  </a:cxn>
                  <a:cxn ang="0">
                    <a:pos x="346" y="144"/>
                  </a:cxn>
                  <a:cxn ang="0">
                    <a:pos x="339" y="153"/>
                  </a:cxn>
                  <a:cxn ang="0">
                    <a:pos x="330" y="165"/>
                  </a:cxn>
                  <a:cxn ang="0">
                    <a:pos x="312" y="189"/>
                  </a:cxn>
                  <a:cxn ang="0">
                    <a:pos x="258" y="231"/>
                  </a:cxn>
                  <a:cxn ang="0">
                    <a:pos x="217" y="243"/>
                  </a:cxn>
                  <a:cxn ang="0">
                    <a:pos x="161" y="243"/>
                  </a:cxn>
                  <a:cxn ang="0">
                    <a:pos x="128" y="238"/>
                  </a:cxn>
                  <a:cxn ang="0">
                    <a:pos x="127" y="238"/>
                  </a:cxn>
                  <a:cxn ang="0">
                    <a:pos x="128" y="238"/>
                  </a:cxn>
                  <a:cxn ang="0">
                    <a:pos x="127" y="238"/>
                  </a:cxn>
                  <a:cxn ang="0">
                    <a:pos x="128" y="238"/>
                  </a:cxn>
                  <a:cxn ang="0">
                    <a:pos x="128" y="238"/>
                  </a:cxn>
                </a:cxnLst>
                <a:rect l="0" t="0" r="r" b="b"/>
                <a:pathLst>
                  <a:path w="466" h="243">
                    <a:moveTo>
                      <a:pt x="128" y="238"/>
                    </a:moveTo>
                    <a:lnTo>
                      <a:pt x="127" y="238"/>
                    </a:lnTo>
                    <a:lnTo>
                      <a:pt x="117" y="235"/>
                    </a:lnTo>
                    <a:lnTo>
                      <a:pt x="85" y="223"/>
                    </a:lnTo>
                    <a:lnTo>
                      <a:pt x="52" y="213"/>
                    </a:lnTo>
                    <a:lnTo>
                      <a:pt x="46" y="211"/>
                    </a:lnTo>
                    <a:lnTo>
                      <a:pt x="39" y="211"/>
                    </a:lnTo>
                    <a:lnTo>
                      <a:pt x="26" y="210"/>
                    </a:lnTo>
                    <a:lnTo>
                      <a:pt x="4" y="205"/>
                    </a:lnTo>
                    <a:lnTo>
                      <a:pt x="2" y="203"/>
                    </a:lnTo>
                    <a:lnTo>
                      <a:pt x="0" y="202"/>
                    </a:lnTo>
                    <a:lnTo>
                      <a:pt x="0" y="201"/>
                    </a:lnTo>
                    <a:lnTo>
                      <a:pt x="3" y="199"/>
                    </a:lnTo>
                    <a:lnTo>
                      <a:pt x="7" y="198"/>
                    </a:lnTo>
                    <a:lnTo>
                      <a:pt x="8" y="198"/>
                    </a:lnTo>
                    <a:lnTo>
                      <a:pt x="15" y="193"/>
                    </a:lnTo>
                    <a:lnTo>
                      <a:pt x="36" y="174"/>
                    </a:lnTo>
                    <a:lnTo>
                      <a:pt x="56" y="149"/>
                    </a:lnTo>
                    <a:lnTo>
                      <a:pt x="60" y="142"/>
                    </a:lnTo>
                    <a:lnTo>
                      <a:pt x="62" y="137"/>
                    </a:lnTo>
                    <a:lnTo>
                      <a:pt x="68" y="121"/>
                    </a:lnTo>
                    <a:lnTo>
                      <a:pt x="87" y="85"/>
                    </a:lnTo>
                    <a:lnTo>
                      <a:pt x="121" y="47"/>
                    </a:lnTo>
                    <a:lnTo>
                      <a:pt x="133" y="38"/>
                    </a:lnTo>
                    <a:lnTo>
                      <a:pt x="145" y="30"/>
                    </a:lnTo>
                    <a:lnTo>
                      <a:pt x="168" y="16"/>
                    </a:lnTo>
                    <a:lnTo>
                      <a:pt x="218" y="0"/>
                    </a:lnTo>
                    <a:lnTo>
                      <a:pt x="283" y="8"/>
                    </a:lnTo>
                    <a:lnTo>
                      <a:pt x="304" y="14"/>
                    </a:lnTo>
                    <a:lnTo>
                      <a:pt x="324" y="22"/>
                    </a:lnTo>
                    <a:lnTo>
                      <a:pt x="362" y="34"/>
                    </a:lnTo>
                    <a:lnTo>
                      <a:pt x="420" y="56"/>
                    </a:lnTo>
                    <a:lnTo>
                      <a:pt x="456" y="73"/>
                    </a:lnTo>
                    <a:lnTo>
                      <a:pt x="461" y="77"/>
                    </a:lnTo>
                    <a:lnTo>
                      <a:pt x="464" y="81"/>
                    </a:lnTo>
                    <a:lnTo>
                      <a:pt x="466" y="85"/>
                    </a:lnTo>
                    <a:lnTo>
                      <a:pt x="466" y="87"/>
                    </a:lnTo>
                    <a:lnTo>
                      <a:pt x="465" y="88"/>
                    </a:lnTo>
                    <a:lnTo>
                      <a:pt x="464" y="89"/>
                    </a:lnTo>
                    <a:lnTo>
                      <a:pt x="461" y="89"/>
                    </a:lnTo>
                    <a:lnTo>
                      <a:pt x="457" y="91"/>
                    </a:lnTo>
                    <a:lnTo>
                      <a:pt x="447" y="91"/>
                    </a:lnTo>
                    <a:lnTo>
                      <a:pt x="433" y="92"/>
                    </a:lnTo>
                    <a:lnTo>
                      <a:pt x="427" y="92"/>
                    </a:lnTo>
                    <a:lnTo>
                      <a:pt x="419" y="95"/>
                    </a:lnTo>
                    <a:lnTo>
                      <a:pt x="404" y="100"/>
                    </a:lnTo>
                    <a:lnTo>
                      <a:pt x="376" y="116"/>
                    </a:lnTo>
                    <a:lnTo>
                      <a:pt x="346" y="144"/>
                    </a:lnTo>
                    <a:lnTo>
                      <a:pt x="339" y="153"/>
                    </a:lnTo>
                    <a:lnTo>
                      <a:pt x="330" y="165"/>
                    </a:lnTo>
                    <a:lnTo>
                      <a:pt x="312" y="189"/>
                    </a:lnTo>
                    <a:lnTo>
                      <a:pt x="258" y="231"/>
                    </a:lnTo>
                    <a:lnTo>
                      <a:pt x="217" y="243"/>
                    </a:lnTo>
                    <a:lnTo>
                      <a:pt x="161" y="243"/>
                    </a:lnTo>
                    <a:lnTo>
                      <a:pt x="128" y="238"/>
                    </a:lnTo>
                    <a:lnTo>
                      <a:pt x="127" y="238"/>
                    </a:lnTo>
                    <a:lnTo>
                      <a:pt x="128" y="238"/>
                    </a:lnTo>
                    <a:lnTo>
                      <a:pt x="127" y="238"/>
                    </a:lnTo>
                    <a:lnTo>
                      <a:pt x="128" y="238"/>
                    </a:lnTo>
                    <a:lnTo>
                      <a:pt x="128" y="238"/>
                    </a:lnTo>
                    <a:close/>
                  </a:path>
                </a:pathLst>
              </a:custGeom>
              <a:solidFill>
                <a:srgbClr val="61D9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8" name="Freeform 558"/>
              <p:cNvSpPr>
                <a:spLocks/>
              </p:cNvSpPr>
              <p:nvPr/>
            </p:nvSpPr>
            <p:spPr bwMode="auto">
              <a:xfrm>
                <a:off x="4402" y="2880"/>
                <a:ext cx="144" cy="75"/>
              </a:xfrm>
              <a:custGeom>
                <a:avLst/>
                <a:gdLst/>
                <a:ahLst/>
                <a:cxnLst>
                  <a:cxn ang="0">
                    <a:pos x="117" y="220"/>
                  </a:cxn>
                  <a:cxn ang="0">
                    <a:pos x="108" y="217"/>
                  </a:cxn>
                  <a:cxn ang="0">
                    <a:pos x="79" y="205"/>
                  </a:cxn>
                  <a:cxn ang="0">
                    <a:pos x="47" y="196"/>
                  </a:cxn>
                  <a:cxn ang="0">
                    <a:pos x="42" y="195"/>
                  </a:cxn>
                  <a:cxn ang="0">
                    <a:pos x="35" y="195"/>
                  </a:cxn>
                  <a:cxn ang="0">
                    <a:pos x="23" y="193"/>
                  </a:cxn>
                  <a:cxn ang="0">
                    <a:pos x="4" y="188"/>
                  </a:cxn>
                  <a:cxn ang="0">
                    <a:pos x="2" y="187"/>
                  </a:cxn>
                  <a:cxn ang="0">
                    <a:pos x="0" y="186"/>
                  </a:cxn>
                  <a:cxn ang="0">
                    <a:pos x="0" y="184"/>
                  </a:cxn>
                  <a:cxn ang="0">
                    <a:pos x="2" y="183"/>
                  </a:cxn>
                  <a:cxn ang="0">
                    <a:pos x="6" y="182"/>
                  </a:cxn>
                  <a:cxn ang="0">
                    <a:pos x="7" y="182"/>
                  </a:cxn>
                  <a:cxn ang="0">
                    <a:pos x="12" y="178"/>
                  </a:cxn>
                  <a:cxn ang="0">
                    <a:pos x="34" y="159"/>
                  </a:cxn>
                  <a:cxn ang="0">
                    <a:pos x="52" y="136"/>
                  </a:cxn>
                  <a:cxn ang="0">
                    <a:pos x="55" y="130"/>
                  </a:cxn>
                  <a:cxn ang="0">
                    <a:pos x="56" y="124"/>
                  </a:cxn>
                  <a:cxn ang="0">
                    <a:pos x="63" y="111"/>
                  </a:cxn>
                  <a:cxn ang="0">
                    <a:pos x="80" y="78"/>
                  </a:cxn>
                  <a:cxn ang="0">
                    <a:pos x="111" y="42"/>
                  </a:cxn>
                  <a:cxn ang="0">
                    <a:pos x="123" y="33"/>
                  </a:cxn>
                  <a:cxn ang="0">
                    <a:pos x="133" y="26"/>
                  </a:cxn>
                  <a:cxn ang="0">
                    <a:pos x="156" y="13"/>
                  </a:cxn>
                  <a:cxn ang="0">
                    <a:pos x="202" y="0"/>
                  </a:cxn>
                  <a:cxn ang="0">
                    <a:pos x="262" y="6"/>
                  </a:cxn>
                  <a:cxn ang="0">
                    <a:pos x="282" y="12"/>
                  </a:cxn>
                  <a:cxn ang="0">
                    <a:pos x="300" y="18"/>
                  </a:cxn>
                  <a:cxn ang="0">
                    <a:pos x="335" y="30"/>
                  </a:cxn>
                  <a:cxn ang="0">
                    <a:pos x="388" y="51"/>
                  </a:cxn>
                  <a:cxn ang="0">
                    <a:pos x="421" y="67"/>
                  </a:cxn>
                  <a:cxn ang="0">
                    <a:pos x="427" y="71"/>
                  </a:cxn>
                  <a:cxn ang="0">
                    <a:pos x="429" y="75"/>
                  </a:cxn>
                  <a:cxn ang="0">
                    <a:pos x="432" y="78"/>
                  </a:cxn>
                  <a:cxn ang="0">
                    <a:pos x="432" y="81"/>
                  </a:cxn>
                  <a:cxn ang="0">
                    <a:pos x="431" y="82"/>
                  </a:cxn>
                  <a:cxn ang="0">
                    <a:pos x="427" y="82"/>
                  </a:cxn>
                  <a:cxn ang="0">
                    <a:pos x="423" y="83"/>
                  </a:cxn>
                  <a:cxn ang="0">
                    <a:pos x="413" y="83"/>
                  </a:cxn>
                  <a:cxn ang="0">
                    <a:pos x="400" y="85"/>
                  </a:cxn>
                  <a:cxn ang="0">
                    <a:pos x="395" y="85"/>
                  </a:cxn>
                  <a:cxn ang="0">
                    <a:pos x="388" y="87"/>
                  </a:cxn>
                  <a:cxn ang="0">
                    <a:pos x="375" y="91"/>
                  </a:cxn>
                  <a:cxn ang="0">
                    <a:pos x="348" y="106"/>
                  </a:cxn>
                  <a:cxn ang="0">
                    <a:pos x="320" y="132"/>
                  </a:cxn>
                  <a:cxn ang="0">
                    <a:pos x="314" y="140"/>
                  </a:cxn>
                  <a:cxn ang="0">
                    <a:pos x="306" y="151"/>
                  </a:cxn>
                  <a:cxn ang="0">
                    <a:pos x="288" y="174"/>
                  </a:cxn>
                  <a:cxn ang="0">
                    <a:pos x="239" y="213"/>
                  </a:cxn>
                  <a:cxn ang="0">
                    <a:pos x="201" y="225"/>
                  </a:cxn>
                  <a:cxn ang="0">
                    <a:pos x="148" y="225"/>
                  </a:cxn>
                  <a:cxn ang="0">
                    <a:pos x="117" y="220"/>
                  </a:cxn>
                  <a:cxn ang="0">
                    <a:pos x="116" y="220"/>
                  </a:cxn>
                  <a:cxn ang="0">
                    <a:pos x="117" y="220"/>
                  </a:cxn>
                  <a:cxn ang="0">
                    <a:pos x="116" y="220"/>
                  </a:cxn>
                  <a:cxn ang="0">
                    <a:pos x="117" y="220"/>
                  </a:cxn>
                  <a:cxn ang="0">
                    <a:pos x="117" y="220"/>
                  </a:cxn>
                </a:cxnLst>
                <a:rect l="0" t="0" r="r" b="b"/>
                <a:pathLst>
                  <a:path w="432" h="225">
                    <a:moveTo>
                      <a:pt x="117" y="220"/>
                    </a:moveTo>
                    <a:lnTo>
                      <a:pt x="108" y="217"/>
                    </a:lnTo>
                    <a:lnTo>
                      <a:pt x="79" y="205"/>
                    </a:lnTo>
                    <a:lnTo>
                      <a:pt x="47" y="196"/>
                    </a:lnTo>
                    <a:lnTo>
                      <a:pt x="42" y="195"/>
                    </a:lnTo>
                    <a:lnTo>
                      <a:pt x="35" y="195"/>
                    </a:lnTo>
                    <a:lnTo>
                      <a:pt x="23" y="193"/>
                    </a:lnTo>
                    <a:lnTo>
                      <a:pt x="4" y="188"/>
                    </a:lnTo>
                    <a:lnTo>
                      <a:pt x="2" y="187"/>
                    </a:lnTo>
                    <a:lnTo>
                      <a:pt x="0" y="186"/>
                    </a:lnTo>
                    <a:lnTo>
                      <a:pt x="0" y="184"/>
                    </a:lnTo>
                    <a:lnTo>
                      <a:pt x="2" y="183"/>
                    </a:lnTo>
                    <a:lnTo>
                      <a:pt x="6" y="182"/>
                    </a:lnTo>
                    <a:lnTo>
                      <a:pt x="7" y="182"/>
                    </a:lnTo>
                    <a:lnTo>
                      <a:pt x="12" y="178"/>
                    </a:lnTo>
                    <a:lnTo>
                      <a:pt x="34" y="159"/>
                    </a:lnTo>
                    <a:lnTo>
                      <a:pt x="52" y="136"/>
                    </a:lnTo>
                    <a:lnTo>
                      <a:pt x="55" y="130"/>
                    </a:lnTo>
                    <a:lnTo>
                      <a:pt x="56" y="124"/>
                    </a:lnTo>
                    <a:lnTo>
                      <a:pt x="63" y="111"/>
                    </a:lnTo>
                    <a:lnTo>
                      <a:pt x="80" y="78"/>
                    </a:lnTo>
                    <a:lnTo>
                      <a:pt x="111" y="42"/>
                    </a:lnTo>
                    <a:lnTo>
                      <a:pt x="123" y="33"/>
                    </a:lnTo>
                    <a:lnTo>
                      <a:pt x="133" y="26"/>
                    </a:lnTo>
                    <a:lnTo>
                      <a:pt x="156" y="13"/>
                    </a:lnTo>
                    <a:lnTo>
                      <a:pt x="202" y="0"/>
                    </a:lnTo>
                    <a:lnTo>
                      <a:pt x="262" y="6"/>
                    </a:lnTo>
                    <a:lnTo>
                      <a:pt x="282" y="12"/>
                    </a:lnTo>
                    <a:lnTo>
                      <a:pt x="300" y="18"/>
                    </a:lnTo>
                    <a:lnTo>
                      <a:pt x="335" y="30"/>
                    </a:lnTo>
                    <a:lnTo>
                      <a:pt x="388" y="51"/>
                    </a:lnTo>
                    <a:lnTo>
                      <a:pt x="421" y="67"/>
                    </a:lnTo>
                    <a:lnTo>
                      <a:pt x="427" y="71"/>
                    </a:lnTo>
                    <a:lnTo>
                      <a:pt x="429" y="75"/>
                    </a:lnTo>
                    <a:lnTo>
                      <a:pt x="432" y="78"/>
                    </a:lnTo>
                    <a:lnTo>
                      <a:pt x="432" y="81"/>
                    </a:lnTo>
                    <a:lnTo>
                      <a:pt x="431" y="82"/>
                    </a:lnTo>
                    <a:lnTo>
                      <a:pt x="427" y="82"/>
                    </a:lnTo>
                    <a:lnTo>
                      <a:pt x="423" y="83"/>
                    </a:lnTo>
                    <a:lnTo>
                      <a:pt x="413" y="83"/>
                    </a:lnTo>
                    <a:lnTo>
                      <a:pt x="400" y="85"/>
                    </a:lnTo>
                    <a:lnTo>
                      <a:pt x="395" y="85"/>
                    </a:lnTo>
                    <a:lnTo>
                      <a:pt x="388" y="87"/>
                    </a:lnTo>
                    <a:lnTo>
                      <a:pt x="375" y="91"/>
                    </a:lnTo>
                    <a:lnTo>
                      <a:pt x="348" y="106"/>
                    </a:lnTo>
                    <a:lnTo>
                      <a:pt x="320" y="132"/>
                    </a:lnTo>
                    <a:lnTo>
                      <a:pt x="314" y="140"/>
                    </a:lnTo>
                    <a:lnTo>
                      <a:pt x="306" y="151"/>
                    </a:lnTo>
                    <a:lnTo>
                      <a:pt x="288" y="174"/>
                    </a:lnTo>
                    <a:lnTo>
                      <a:pt x="239" y="213"/>
                    </a:lnTo>
                    <a:lnTo>
                      <a:pt x="201" y="225"/>
                    </a:lnTo>
                    <a:lnTo>
                      <a:pt x="148" y="225"/>
                    </a:lnTo>
                    <a:lnTo>
                      <a:pt x="117" y="220"/>
                    </a:lnTo>
                    <a:lnTo>
                      <a:pt x="116" y="220"/>
                    </a:lnTo>
                    <a:lnTo>
                      <a:pt x="117" y="220"/>
                    </a:lnTo>
                    <a:lnTo>
                      <a:pt x="116" y="220"/>
                    </a:lnTo>
                    <a:lnTo>
                      <a:pt x="117" y="220"/>
                    </a:lnTo>
                    <a:lnTo>
                      <a:pt x="117" y="220"/>
                    </a:lnTo>
                    <a:close/>
                  </a:path>
                </a:pathLst>
              </a:custGeom>
              <a:solidFill>
                <a:srgbClr val="70DE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9" name="Freeform 559"/>
              <p:cNvSpPr>
                <a:spLocks/>
              </p:cNvSpPr>
              <p:nvPr/>
            </p:nvSpPr>
            <p:spPr bwMode="auto">
              <a:xfrm>
                <a:off x="4407" y="2882"/>
                <a:ext cx="132" cy="70"/>
              </a:xfrm>
              <a:custGeom>
                <a:avLst/>
                <a:gdLst/>
                <a:ahLst/>
                <a:cxnLst>
                  <a:cxn ang="0">
                    <a:pos x="7" y="168"/>
                  </a:cxn>
                  <a:cxn ang="0">
                    <a:pos x="12" y="164"/>
                  </a:cxn>
                  <a:cxn ang="0">
                    <a:pos x="31" y="147"/>
                  </a:cxn>
                  <a:cxn ang="0">
                    <a:pos x="48" y="126"/>
                  </a:cxn>
                  <a:cxn ang="0">
                    <a:pos x="50" y="120"/>
                  </a:cxn>
                  <a:cxn ang="0">
                    <a:pos x="52" y="115"/>
                  </a:cxn>
                  <a:cxn ang="0">
                    <a:pos x="57" y="103"/>
                  </a:cxn>
                  <a:cxn ang="0">
                    <a:pos x="73" y="73"/>
                  </a:cxn>
                  <a:cxn ang="0">
                    <a:pos x="102" y="40"/>
                  </a:cxn>
                  <a:cxn ang="0">
                    <a:pos x="113" y="32"/>
                  </a:cxn>
                  <a:cxn ang="0">
                    <a:pos x="122" y="25"/>
                  </a:cxn>
                  <a:cxn ang="0">
                    <a:pos x="143" y="13"/>
                  </a:cxn>
                  <a:cxn ang="0">
                    <a:pos x="186" y="0"/>
                  </a:cxn>
                  <a:cxn ang="0">
                    <a:pos x="242" y="6"/>
                  </a:cxn>
                  <a:cxn ang="0">
                    <a:pos x="260" y="12"/>
                  </a:cxn>
                  <a:cxn ang="0">
                    <a:pos x="277" y="18"/>
                  </a:cxn>
                  <a:cxn ang="0">
                    <a:pos x="308" y="29"/>
                  </a:cxn>
                  <a:cxn ang="0">
                    <a:pos x="358" y="47"/>
                  </a:cxn>
                  <a:cxn ang="0">
                    <a:pos x="388" y="63"/>
                  </a:cxn>
                  <a:cxn ang="0">
                    <a:pos x="393" y="66"/>
                  </a:cxn>
                  <a:cxn ang="0">
                    <a:pos x="396" y="70"/>
                  </a:cxn>
                  <a:cxn ang="0">
                    <a:pos x="397" y="73"/>
                  </a:cxn>
                  <a:cxn ang="0">
                    <a:pos x="397" y="74"/>
                  </a:cxn>
                  <a:cxn ang="0">
                    <a:pos x="394" y="77"/>
                  </a:cxn>
                  <a:cxn ang="0">
                    <a:pos x="392" y="77"/>
                  </a:cxn>
                  <a:cxn ang="0">
                    <a:pos x="389" y="77"/>
                  </a:cxn>
                  <a:cxn ang="0">
                    <a:pos x="380" y="77"/>
                  </a:cxn>
                  <a:cxn ang="0">
                    <a:pos x="369" y="78"/>
                  </a:cxn>
                  <a:cxn ang="0">
                    <a:pos x="364" y="78"/>
                  </a:cxn>
                  <a:cxn ang="0">
                    <a:pos x="357" y="81"/>
                  </a:cxn>
                  <a:cxn ang="0">
                    <a:pos x="345" y="85"/>
                  </a:cxn>
                  <a:cxn ang="0">
                    <a:pos x="320" y="98"/>
                  </a:cxn>
                  <a:cxn ang="0">
                    <a:pos x="295" y="123"/>
                  </a:cxn>
                  <a:cxn ang="0">
                    <a:pos x="289" y="131"/>
                  </a:cxn>
                  <a:cxn ang="0">
                    <a:pos x="281" y="140"/>
                  </a:cxn>
                  <a:cxn ang="0">
                    <a:pos x="266" y="160"/>
                  </a:cxn>
                  <a:cxn ang="0">
                    <a:pos x="220" y="197"/>
                  </a:cxn>
                  <a:cxn ang="0">
                    <a:pos x="185" y="207"/>
                  </a:cxn>
                  <a:cxn ang="0">
                    <a:pos x="137" y="208"/>
                  </a:cxn>
                  <a:cxn ang="0">
                    <a:pos x="109" y="203"/>
                  </a:cxn>
                  <a:cxn ang="0">
                    <a:pos x="108" y="203"/>
                  </a:cxn>
                  <a:cxn ang="0">
                    <a:pos x="100" y="200"/>
                  </a:cxn>
                  <a:cxn ang="0">
                    <a:pos x="73" y="191"/>
                  </a:cxn>
                  <a:cxn ang="0">
                    <a:pos x="44" y="181"/>
                  </a:cxn>
                  <a:cxn ang="0">
                    <a:pos x="39" y="180"/>
                  </a:cxn>
                  <a:cxn ang="0">
                    <a:pos x="33" y="180"/>
                  </a:cxn>
                  <a:cxn ang="0">
                    <a:pos x="23" y="179"/>
                  </a:cxn>
                  <a:cxn ang="0">
                    <a:pos x="4" y="175"/>
                  </a:cxn>
                  <a:cxn ang="0">
                    <a:pos x="1" y="174"/>
                  </a:cxn>
                  <a:cxn ang="0">
                    <a:pos x="0" y="172"/>
                  </a:cxn>
                  <a:cxn ang="0">
                    <a:pos x="0" y="171"/>
                  </a:cxn>
                  <a:cxn ang="0">
                    <a:pos x="3" y="170"/>
                  </a:cxn>
                  <a:cxn ang="0">
                    <a:pos x="5" y="168"/>
                  </a:cxn>
                  <a:cxn ang="0">
                    <a:pos x="7" y="168"/>
                  </a:cxn>
                  <a:cxn ang="0">
                    <a:pos x="5" y="168"/>
                  </a:cxn>
                  <a:cxn ang="0">
                    <a:pos x="7" y="168"/>
                  </a:cxn>
                  <a:cxn ang="0">
                    <a:pos x="5" y="168"/>
                  </a:cxn>
                  <a:cxn ang="0">
                    <a:pos x="7" y="168"/>
                  </a:cxn>
                  <a:cxn ang="0">
                    <a:pos x="7" y="168"/>
                  </a:cxn>
                </a:cxnLst>
                <a:rect l="0" t="0" r="r" b="b"/>
                <a:pathLst>
                  <a:path w="397" h="208">
                    <a:moveTo>
                      <a:pt x="7" y="168"/>
                    </a:moveTo>
                    <a:lnTo>
                      <a:pt x="12" y="164"/>
                    </a:lnTo>
                    <a:lnTo>
                      <a:pt x="31" y="147"/>
                    </a:lnTo>
                    <a:lnTo>
                      <a:pt x="48" y="126"/>
                    </a:lnTo>
                    <a:lnTo>
                      <a:pt x="50" y="120"/>
                    </a:lnTo>
                    <a:lnTo>
                      <a:pt x="52" y="115"/>
                    </a:lnTo>
                    <a:lnTo>
                      <a:pt x="57" y="103"/>
                    </a:lnTo>
                    <a:lnTo>
                      <a:pt x="73" y="73"/>
                    </a:lnTo>
                    <a:lnTo>
                      <a:pt x="102" y="40"/>
                    </a:lnTo>
                    <a:lnTo>
                      <a:pt x="113" y="32"/>
                    </a:lnTo>
                    <a:lnTo>
                      <a:pt x="122" y="25"/>
                    </a:lnTo>
                    <a:lnTo>
                      <a:pt x="143" y="13"/>
                    </a:lnTo>
                    <a:lnTo>
                      <a:pt x="186" y="0"/>
                    </a:lnTo>
                    <a:lnTo>
                      <a:pt x="242" y="6"/>
                    </a:lnTo>
                    <a:lnTo>
                      <a:pt x="260" y="12"/>
                    </a:lnTo>
                    <a:lnTo>
                      <a:pt x="277" y="18"/>
                    </a:lnTo>
                    <a:lnTo>
                      <a:pt x="308" y="29"/>
                    </a:lnTo>
                    <a:lnTo>
                      <a:pt x="358" y="47"/>
                    </a:lnTo>
                    <a:lnTo>
                      <a:pt x="388" y="63"/>
                    </a:lnTo>
                    <a:lnTo>
                      <a:pt x="393" y="66"/>
                    </a:lnTo>
                    <a:lnTo>
                      <a:pt x="396" y="70"/>
                    </a:lnTo>
                    <a:lnTo>
                      <a:pt x="397" y="73"/>
                    </a:lnTo>
                    <a:lnTo>
                      <a:pt x="397" y="74"/>
                    </a:lnTo>
                    <a:lnTo>
                      <a:pt x="394" y="77"/>
                    </a:lnTo>
                    <a:lnTo>
                      <a:pt x="392" y="77"/>
                    </a:lnTo>
                    <a:lnTo>
                      <a:pt x="389" y="77"/>
                    </a:lnTo>
                    <a:lnTo>
                      <a:pt x="380" y="77"/>
                    </a:lnTo>
                    <a:lnTo>
                      <a:pt x="369" y="78"/>
                    </a:lnTo>
                    <a:lnTo>
                      <a:pt x="364" y="78"/>
                    </a:lnTo>
                    <a:lnTo>
                      <a:pt x="357" y="81"/>
                    </a:lnTo>
                    <a:lnTo>
                      <a:pt x="345" y="85"/>
                    </a:lnTo>
                    <a:lnTo>
                      <a:pt x="320" y="98"/>
                    </a:lnTo>
                    <a:lnTo>
                      <a:pt x="295" y="123"/>
                    </a:lnTo>
                    <a:lnTo>
                      <a:pt x="289" y="131"/>
                    </a:lnTo>
                    <a:lnTo>
                      <a:pt x="281" y="140"/>
                    </a:lnTo>
                    <a:lnTo>
                      <a:pt x="266" y="160"/>
                    </a:lnTo>
                    <a:lnTo>
                      <a:pt x="220" y="197"/>
                    </a:lnTo>
                    <a:lnTo>
                      <a:pt x="185" y="207"/>
                    </a:lnTo>
                    <a:lnTo>
                      <a:pt x="137" y="208"/>
                    </a:lnTo>
                    <a:lnTo>
                      <a:pt x="109" y="203"/>
                    </a:lnTo>
                    <a:lnTo>
                      <a:pt x="108" y="203"/>
                    </a:lnTo>
                    <a:lnTo>
                      <a:pt x="100" y="200"/>
                    </a:lnTo>
                    <a:lnTo>
                      <a:pt x="73" y="191"/>
                    </a:lnTo>
                    <a:lnTo>
                      <a:pt x="44" y="181"/>
                    </a:lnTo>
                    <a:lnTo>
                      <a:pt x="39" y="180"/>
                    </a:lnTo>
                    <a:lnTo>
                      <a:pt x="33" y="180"/>
                    </a:lnTo>
                    <a:lnTo>
                      <a:pt x="23" y="179"/>
                    </a:lnTo>
                    <a:lnTo>
                      <a:pt x="4" y="175"/>
                    </a:lnTo>
                    <a:lnTo>
                      <a:pt x="1" y="174"/>
                    </a:lnTo>
                    <a:lnTo>
                      <a:pt x="0" y="172"/>
                    </a:lnTo>
                    <a:lnTo>
                      <a:pt x="0" y="171"/>
                    </a:lnTo>
                    <a:lnTo>
                      <a:pt x="3" y="170"/>
                    </a:lnTo>
                    <a:lnTo>
                      <a:pt x="5" y="168"/>
                    </a:lnTo>
                    <a:lnTo>
                      <a:pt x="7" y="168"/>
                    </a:lnTo>
                    <a:lnTo>
                      <a:pt x="5" y="168"/>
                    </a:lnTo>
                    <a:lnTo>
                      <a:pt x="7" y="168"/>
                    </a:lnTo>
                    <a:lnTo>
                      <a:pt x="5" y="168"/>
                    </a:lnTo>
                    <a:lnTo>
                      <a:pt x="7" y="168"/>
                    </a:lnTo>
                    <a:lnTo>
                      <a:pt x="7" y="168"/>
                    </a:lnTo>
                    <a:close/>
                  </a:path>
                </a:pathLst>
              </a:custGeom>
              <a:solidFill>
                <a:srgbClr val="80D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0" name="Freeform 560"/>
              <p:cNvSpPr>
                <a:spLocks/>
              </p:cNvSpPr>
              <p:nvPr/>
            </p:nvSpPr>
            <p:spPr bwMode="auto">
              <a:xfrm>
                <a:off x="4405" y="2903"/>
                <a:ext cx="176" cy="73"/>
              </a:xfrm>
              <a:custGeom>
                <a:avLst/>
                <a:gdLst/>
                <a:ahLst/>
                <a:cxnLst>
                  <a:cxn ang="0">
                    <a:pos x="528" y="42"/>
                  </a:cxn>
                  <a:cxn ang="0">
                    <a:pos x="523" y="37"/>
                  </a:cxn>
                  <a:cxn ang="0">
                    <a:pos x="505" y="21"/>
                  </a:cxn>
                  <a:cxn ang="0">
                    <a:pos x="495" y="13"/>
                  </a:cxn>
                  <a:cxn ang="0">
                    <a:pos x="486" y="8"/>
                  </a:cxn>
                  <a:cxn ang="0">
                    <a:pos x="482" y="6"/>
                  </a:cxn>
                  <a:cxn ang="0">
                    <a:pos x="476" y="6"/>
                  </a:cxn>
                  <a:cxn ang="0">
                    <a:pos x="468" y="5"/>
                  </a:cxn>
                  <a:cxn ang="0">
                    <a:pos x="450" y="1"/>
                  </a:cxn>
                  <a:cxn ang="0">
                    <a:pos x="424" y="0"/>
                  </a:cxn>
                  <a:cxn ang="0">
                    <a:pos x="397" y="8"/>
                  </a:cxn>
                  <a:cxn ang="0">
                    <a:pos x="366" y="28"/>
                  </a:cxn>
                  <a:cxn ang="0">
                    <a:pos x="336" y="63"/>
                  </a:cxn>
                  <a:cxn ang="0">
                    <a:pos x="336" y="63"/>
                  </a:cxn>
                  <a:cxn ang="0">
                    <a:pos x="320" y="86"/>
                  </a:cxn>
                  <a:cxn ang="0">
                    <a:pos x="290" y="124"/>
                  </a:cxn>
                  <a:cxn ang="0">
                    <a:pos x="259" y="152"/>
                  </a:cxn>
                  <a:cxn ang="0">
                    <a:pos x="225" y="170"/>
                  </a:cxn>
                  <a:cxn ang="0">
                    <a:pos x="190" y="178"/>
                  </a:cxn>
                  <a:cxn ang="0">
                    <a:pos x="148" y="175"/>
                  </a:cxn>
                  <a:cxn ang="0">
                    <a:pos x="126" y="170"/>
                  </a:cxn>
                  <a:cxn ang="0">
                    <a:pos x="103" y="164"/>
                  </a:cxn>
                  <a:cxn ang="0">
                    <a:pos x="66" y="155"/>
                  </a:cxn>
                  <a:cxn ang="0">
                    <a:pos x="18" y="147"/>
                  </a:cxn>
                  <a:cxn ang="0">
                    <a:pos x="0" y="146"/>
                  </a:cxn>
                  <a:cxn ang="0">
                    <a:pos x="0" y="146"/>
                  </a:cxn>
                  <a:cxn ang="0">
                    <a:pos x="5" y="150"/>
                  </a:cxn>
                  <a:cxn ang="0">
                    <a:pos x="26" y="160"/>
                  </a:cxn>
                  <a:cxn ang="0">
                    <a:pos x="46" y="172"/>
                  </a:cxn>
                  <a:cxn ang="0">
                    <a:pos x="50" y="174"/>
                  </a:cxn>
                  <a:cxn ang="0">
                    <a:pos x="53" y="176"/>
                  </a:cxn>
                  <a:cxn ang="0">
                    <a:pos x="66" y="183"/>
                  </a:cxn>
                  <a:cxn ang="0">
                    <a:pos x="105" y="200"/>
                  </a:cxn>
                  <a:cxn ang="0">
                    <a:pos x="144" y="215"/>
                  </a:cxn>
                  <a:cxn ang="0">
                    <a:pos x="152" y="216"/>
                  </a:cxn>
                  <a:cxn ang="0">
                    <a:pos x="160" y="217"/>
                  </a:cxn>
                  <a:cxn ang="0">
                    <a:pos x="170" y="219"/>
                  </a:cxn>
                  <a:cxn ang="0">
                    <a:pos x="197" y="216"/>
                  </a:cxn>
                  <a:cxn ang="0">
                    <a:pos x="260" y="197"/>
                  </a:cxn>
                  <a:cxn ang="0">
                    <a:pos x="313" y="159"/>
                  </a:cxn>
                  <a:cxn ang="0">
                    <a:pos x="321" y="148"/>
                  </a:cxn>
                  <a:cxn ang="0">
                    <a:pos x="337" y="123"/>
                  </a:cxn>
                  <a:cxn ang="0">
                    <a:pos x="373" y="74"/>
                  </a:cxn>
                  <a:cxn ang="0">
                    <a:pos x="430" y="41"/>
                  </a:cxn>
                  <a:cxn ang="0">
                    <a:pos x="450" y="36"/>
                  </a:cxn>
                  <a:cxn ang="0">
                    <a:pos x="458" y="37"/>
                  </a:cxn>
                  <a:cxn ang="0">
                    <a:pos x="487" y="40"/>
                  </a:cxn>
                  <a:cxn ang="0">
                    <a:pos x="520" y="42"/>
                  </a:cxn>
                  <a:cxn ang="0">
                    <a:pos x="528" y="42"/>
                  </a:cxn>
                  <a:cxn ang="0">
                    <a:pos x="527" y="42"/>
                  </a:cxn>
                  <a:cxn ang="0">
                    <a:pos x="528" y="42"/>
                  </a:cxn>
                  <a:cxn ang="0">
                    <a:pos x="527" y="42"/>
                  </a:cxn>
                  <a:cxn ang="0">
                    <a:pos x="528" y="42"/>
                  </a:cxn>
                  <a:cxn ang="0">
                    <a:pos x="528" y="42"/>
                  </a:cxn>
                </a:cxnLst>
                <a:rect l="0" t="0" r="r" b="b"/>
                <a:pathLst>
                  <a:path w="528" h="219">
                    <a:moveTo>
                      <a:pt x="528" y="42"/>
                    </a:moveTo>
                    <a:lnTo>
                      <a:pt x="523" y="37"/>
                    </a:lnTo>
                    <a:lnTo>
                      <a:pt x="505" y="21"/>
                    </a:lnTo>
                    <a:lnTo>
                      <a:pt x="495" y="13"/>
                    </a:lnTo>
                    <a:lnTo>
                      <a:pt x="486" y="8"/>
                    </a:lnTo>
                    <a:lnTo>
                      <a:pt x="482" y="6"/>
                    </a:lnTo>
                    <a:lnTo>
                      <a:pt x="476" y="6"/>
                    </a:lnTo>
                    <a:lnTo>
                      <a:pt x="468" y="5"/>
                    </a:lnTo>
                    <a:lnTo>
                      <a:pt x="450" y="1"/>
                    </a:lnTo>
                    <a:lnTo>
                      <a:pt x="424" y="0"/>
                    </a:lnTo>
                    <a:lnTo>
                      <a:pt x="397" y="8"/>
                    </a:lnTo>
                    <a:lnTo>
                      <a:pt x="366" y="28"/>
                    </a:lnTo>
                    <a:lnTo>
                      <a:pt x="336" y="63"/>
                    </a:lnTo>
                    <a:lnTo>
                      <a:pt x="336" y="63"/>
                    </a:lnTo>
                    <a:lnTo>
                      <a:pt x="320" y="86"/>
                    </a:lnTo>
                    <a:lnTo>
                      <a:pt x="290" y="124"/>
                    </a:lnTo>
                    <a:lnTo>
                      <a:pt x="259" y="152"/>
                    </a:lnTo>
                    <a:lnTo>
                      <a:pt x="225" y="170"/>
                    </a:lnTo>
                    <a:lnTo>
                      <a:pt x="190" y="178"/>
                    </a:lnTo>
                    <a:lnTo>
                      <a:pt x="148" y="175"/>
                    </a:lnTo>
                    <a:lnTo>
                      <a:pt x="126" y="170"/>
                    </a:lnTo>
                    <a:lnTo>
                      <a:pt x="103" y="164"/>
                    </a:lnTo>
                    <a:lnTo>
                      <a:pt x="66" y="155"/>
                    </a:lnTo>
                    <a:lnTo>
                      <a:pt x="18" y="147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5" y="150"/>
                    </a:lnTo>
                    <a:lnTo>
                      <a:pt x="26" y="160"/>
                    </a:lnTo>
                    <a:lnTo>
                      <a:pt x="46" y="172"/>
                    </a:lnTo>
                    <a:lnTo>
                      <a:pt x="50" y="174"/>
                    </a:lnTo>
                    <a:lnTo>
                      <a:pt x="53" y="176"/>
                    </a:lnTo>
                    <a:lnTo>
                      <a:pt x="66" y="183"/>
                    </a:lnTo>
                    <a:lnTo>
                      <a:pt x="105" y="200"/>
                    </a:lnTo>
                    <a:lnTo>
                      <a:pt x="144" y="215"/>
                    </a:lnTo>
                    <a:lnTo>
                      <a:pt x="152" y="216"/>
                    </a:lnTo>
                    <a:lnTo>
                      <a:pt x="160" y="217"/>
                    </a:lnTo>
                    <a:lnTo>
                      <a:pt x="170" y="219"/>
                    </a:lnTo>
                    <a:lnTo>
                      <a:pt x="197" y="216"/>
                    </a:lnTo>
                    <a:lnTo>
                      <a:pt x="260" y="197"/>
                    </a:lnTo>
                    <a:lnTo>
                      <a:pt x="313" y="159"/>
                    </a:lnTo>
                    <a:lnTo>
                      <a:pt x="321" y="148"/>
                    </a:lnTo>
                    <a:lnTo>
                      <a:pt x="337" y="123"/>
                    </a:lnTo>
                    <a:lnTo>
                      <a:pt x="373" y="74"/>
                    </a:lnTo>
                    <a:lnTo>
                      <a:pt x="430" y="41"/>
                    </a:lnTo>
                    <a:lnTo>
                      <a:pt x="450" y="36"/>
                    </a:lnTo>
                    <a:lnTo>
                      <a:pt x="458" y="37"/>
                    </a:lnTo>
                    <a:lnTo>
                      <a:pt x="487" y="40"/>
                    </a:lnTo>
                    <a:lnTo>
                      <a:pt x="520" y="42"/>
                    </a:lnTo>
                    <a:lnTo>
                      <a:pt x="528" y="42"/>
                    </a:lnTo>
                    <a:lnTo>
                      <a:pt x="527" y="42"/>
                    </a:lnTo>
                    <a:lnTo>
                      <a:pt x="528" y="42"/>
                    </a:lnTo>
                    <a:lnTo>
                      <a:pt x="527" y="42"/>
                    </a:lnTo>
                    <a:lnTo>
                      <a:pt x="528" y="42"/>
                    </a:lnTo>
                    <a:lnTo>
                      <a:pt x="528" y="42"/>
                    </a:lnTo>
                    <a:close/>
                  </a:path>
                </a:pathLst>
              </a:custGeom>
              <a:solidFill>
                <a:srgbClr val="00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1" name="Freeform 561"/>
              <p:cNvSpPr>
                <a:spLocks/>
              </p:cNvSpPr>
              <p:nvPr/>
            </p:nvSpPr>
            <p:spPr bwMode="auto">
              <a:xfrm>
                <a:off x="4635" y="2919"/>
                <a:ext cx="158" cy="44"/>
              </a:xfrm>
              <a:custGeom>
                <a:avLst/>
                <a:gdLst/>
                <a:ahLst/>
                <a:cxnLst>
                  <a:cxn ang="0">
                    <a:pos x="1" y="28"/>
                  </a:cxn>
                  <a:cxn ang="0">
                    <a:pos x="3" y="30"/>
                  </a:cxn>
                  <a:cxn ang="0">
                    <a:pos x="13" y="42"/>
                  </a:cxn>
                  <a:cxn ang="0">
                    <a:pos x="58" y="85"/>
                  </a:cxn>
                  <a:cxn ang="0">
                    <a:pos x="115" y="121"/>
                  </a:cxn>
                  <a:cxn ang="0">
                    <a:pos x="129" y="123"/>
                  </a:cxn>
                  <a:cxn ang="0">
                    <a:pos x="142" y="126"/>
                  </a:cxn>
                  <a:cxn ang="0">
                    <a:pos x="181" y="129"/>
                  </a:cxn>
                  <a:cxn ang="0">
                    <a:pos x="280" y="131"/>
                  </a:cxn>
                  <a:cxn ang="0">
                    <a:pos x="374" y="119"/>
                  </a:cxn>
                  <a:cxn ang="0">
                    <a:pos x="393" y="113"/>
                  </a:cxn>
                  <a:cxn ang="0">
                    <a:pos x="408" y="106"/>
                  </a:cxn>
                  <a:cxn ang="0">
                    <a:pos x="433" y="86"/>
                  </a:cxn>
                  <a:cxn ang="0">
                    <a:pos x="450" y="64"/>
                  </a:cxn>
                  <a:cxn ang="0">
                    <a:pos x="462" y="41"/>
                  </a:cxn>
                  <a:cxn ang="0">
                    <a:pos x="471" y="13"/>
                  </a:cxn>
                  <a:cxn ang="0">
                    <a:pos x="473" y="10"/>
                  </a:cxn>
                  <a:cxn ang="0">
                    <a:pos x="467" y="12"/>
                  </a:cxn>
                  <a:cxn ang="0">
                    <a:pos x="435" y="16"/>
                  </a:cxn>
                  <a:cxn ang="0">
                    <a:pos x="328" y="28"/>
                  </a:cxn>
                  <a:cxn ang="0">
                    <a:pos x="246" y="37"/>
                  </a:cxn>
                  <a:cxn ang="0">
                    <a:pos x="242" y="37"/>
                  </a:cxn>
                  <a:cxn ang="0">
                    <a:pos x="239" y="37"/>
                  </a:cxn>
                  <a:cxn ang="0">
                    <a:pos x="226" y="32"/>
                  </a:cxn>
                  <a:cxn ang="0">
                    <a:pos x="182" y="14"/>
                  </a:cxn>
                  <a:cxn ang="0">
                    <a:pos x="149" y="1"/>
                  </a:cxn>
                  <a:cxn ang="0">
                    <a:pos x="147" y="0"/>
                  </a:cxn>
                  <a:cxn ang="0">
                    <a:pos x="143" y="1"/>
                  </a:cxn>
                  <a:cxn ang="0">
                    <a:pos x="123" y="5"/>
                  </a:cxn>
                  <a:cxn ang="0">
                    <a:pos x="56" y="18"/>
                  </a:cxn>
                  <a:cxn ang="0">
                    <a:pos x="4" y="28"/>
                  </a:cxn>
                  <a:cxn ang="0">
                    <a:pos x="1" y="28"/>
                  </a:cxn>
                  <a:cxn ang="0">
                    <a:pos x="0" y="28"/>
                  </a:cxn>
                  <a:cxn ang="0">
                    <a:pos x="1" y="28"/>
                  </a:cxn>
                  <a:cxn ang="0">
                    <a:pos x="0" y="28"/>
                  </a:cxn>
                  <a:cxn ang="0">
                    <a:pos x="1" y="28"/>
                  </a:cxn>
                  <a:cxn ang="0">
                    <a:pos x="1" y="28"/>
                  </a:cxn>
                </a:cxnLst>
                <a:rect l="0" t="0" r="r" b="b"/>
                <a:pathLst>
                  <a:path w="473" h="131">
                    <a:moveTo>
                      <a:pt x="1" y="28"/>
                    </a:moveTo>
                    <a:lnTo>
                      <a:pt x="3" y="30"/>
                    </a:lnTo>
                    <a:lnTo>
                      <a:pt x="13" y="42"/>
                    </a:lnTo>
                    <a:lnTo>
                      <a:pt x="58" y="85"/>
                    </a:lnTo>
                    <a:lnTo>
                      <a:pt x="115" y="121"/>
                    </a:lnTo>
                    <a:lnTo>
                      <a:pt x="129" y="123"/>
                    </a:lnTo>
                    <a:lnTo>
                      <a:pt x="142" y="126"/>
                    </a:lnTo>
                    <a:lnTo>
                      <a:pt x="181" y="129"/>
                    </a:lnTo>
                    <a:lnTo>
                      <a:pt x="280" y="131"/>
                    </a:lnTo>
                    <a:lnTo>
                      <a:pt x="374" y="119"/>
                    </a:lnTo>
                    <a:lnTo>
                      <a:pt x="393" y="113"/>
                    </a:lnTo>
                    <a:lnTo>
                      <a:pt x="408" y="106"/>
                    </a:lnTo>
                    <a:lnTo>
                      <a:pt x="433" y="86"/>
                    </a:lnTo>
                    <a:lnTo>
                      <a:pt x="450" y="64"/>
                    </a:lnTo>
                    <a:lnTo>
                      <a:pt x="462" y="41"/>
                    </a:lnTo>
                    <a:lnTo>
                      <a:pt x="471" y="13"/>
                    </a:lnTo>
                    <a:lnTo>
                      <a:pt x="473" y="10"/>
                    </a:lnTo>
                    <a:lnTo>
                      <a:pt x="467" y="12"/>
                    </a:lnTo>
                    <a:lnTo>
                      <a:pt x="435" y="16"/>
                    </a:lnTo>
                    <a:lnTo>
                      <a:pt x="328" y="28"/>
                    </a:lnTo>
                    <a:lnTo>
                      <a:pt x="246" y="37"/>
                    </a:lnTo>
                    <a:lnTo>
                      <a:pt x="242" y="37"/>
                    </a:lnTo>
                    <a:lnTo>
                      <a:pt x="239" y="37"/>
                    </a:lnTo>
                    <a:lnTo>
                      <a:pt x="226" y="32"/>
                    </a:lnTo>
                    <a:lnTo>
                      <a:pt x="182" y="14"/>
                    </a:lnTo>
                    <a:lnTo>
                      <a:pt x="149" y="1"/>
                    </a:lnTo>
                    <a:lnTo>
                      <a:pt x="147" y="0"/>
                    </a:lnTo>
                    <a:lnTo>
                      <a:pt x="143" y="1"/>
                    </a:lnTo>
                    <a:lnTo>
                      <a:pt x="123" y="5"/>
                    </a:lnTo>
                    <a:lnTo>
                      <a:pt x="56" y="18"/>
                    </a:lnTo>
                    <a:lnTo>
                      <a:pt x="4" y="28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2" name="Freeform 562"/>
              <p:cNvSpPr>
                <a:spLocks/>
              </p:cNvSpPr>
              <p:nvPr/>
            </p:nvSpPr>
            <p:spPr bwMode="auto">
              <a:xfrm>
                <a:off x="4635" y="2919"/>
                <a:ext cx="158" cy="44"/>
              </a:xfrm>
              <a:custGeom>
                <a:avLst/>
                <a:gdLst/>
                <a:ahLst/>
                <a:cxnLst>
                  <a:cxn ang="0">
                    <a:pos x="1" y="28"/>
                  </a:cxn>
                  <a:cxn ang="0">
                    <a:pos x="3" y="30"/>
                  </a:cxn>
                  <a:cxn ang="0">
                    <a:pos x="13" y="42"/>
                  </a:cxn>
                  <a:cxn ang="0">
                    <a:pos x="58" y="85"/>
                  </a:cxn>
                  <a:cxn ang="0">
                    <a:pos x="115" y="121"/>
                  </a:cxn>
                  <a:cxn ang="0">
                    <a:pos x="129" y="123"/>
                  </a:cxn>
                  <a:cxn ang="0">
                    <a:pos x="142" y="126"/>
                  </a:cxn>
                  <a:cxn ang="0">
                    <a:pos x="181" y="129"/>
                  </a:cxn>
                  <a:cxn ang="0">
                    <a:pos x="280" y="131"/>
                  </a:cxn>
                  <a:cxn ang="0">
                    <a:pos x="374" y="119"/>
                  </a:cxn>
                  <a:cxn ang="0">
                    <a:pos x="393" y="113"/>
                  </a:cxn>
                  <a:cxn ang="0">
                    <a:pos x="408" y="106"/>
                  </a:cxn>
                  <a:cxn ang="0">
                    <a:pos x="433" y="86"/>
                  </a:cxn>
                  <a:cxn ang="0">
                    <a:pos x="450" y="64"/>
                  </a:cxn>
                  <a:cxn ang="0">
                    <a:pos x="462" y="41"/>
                  </a:cxn>
                  <a:cxn ang="0">
                    <a:pos x="471" y="13"/>
                  </a:cxn>
                  <a:cxn ang="0">
                    <a:pos x="473" y="10"/>
                  </a:cxn>
                  <a:cxn ang="0">
                    <a:pos x="467" y="12"/>
                  </a:cxn>
                  <a:cxn ang="0">
                    <a:pos x="435" y="16"/>
                  </a:cxn>
                  <a:cxn ang="0">
                    <a:pos x="328" y="28"/>
                  </a:cxn>
                  <a:cxn ang="0">
                    <a:pos x="246" y="37"/>
                  </a:cxn>
                  <a:cxn ang="0">
                    <a:pos x="242" y="37"/>
                  </a:cxn>
                  <a:cxn ang="0">
                    <a:pos x="239" y="37"/>
                  </a:cxn>
                  <a:cxn ang="0">
                    <a:pos x="226" y="32"/>
                  </a:cxn>
                  <a:cxn ang="0">
                    <a:pos x="182" y="14"/>
                  </a:cxn>
                  <a:cxn ang="0">
                    <a:pos x="149" y="1"/>
                  </a:cxn>
                  <a:cxn ang="0">
                    <a:pos x="147" y="0"/>
                  </a:cxn>
                  <a:cxn ang="0">
                    <a:pos x="143" y="1"/>
                  </a:cxn>
                  <a:cxn ang="0">
                    <a:pos x="123" y="5"/>
                  </a:cxn>
                  <a:cxn ang="0">
                    <a:pos x="56" y="18"/>
                  </a:cxn>
                  <a:cxn ang="0">
                    <a:pos x="4" y="28"/>
                  </a:cxn>
                  <a:cxn ang="0">
                    <a:pos x="1" y="28"/>
                  </a:cxn>
                  <a:cxn ang="0">
                    <a:pos x="0" y="28"/>
                  </a:cxn>
                  <a:cxn ang="0">
                    <a:pos x="1" y="28"/>
                  </a:cxn>
                  <a:cxn ang="0">
                    <a:pos x="0" y="28"/>
                  </a:cxn>
                  <a:cxn ang="0">
                    <a:pos x="1" y="28"/>
                  </a:cxn>
                </a:cxnLst>
                <a:rect l="0" t="0" r="r" b="b"/>
                <a:pathLst>
                  <a:path w="473" h="131">
                    <a:moveTo>
                      <a:pt x="1" y="28"/>
                    </a:moveTo>
                    <a:lnTo>
                      <a:pt x="3" y="30"/>
                    </a:lnTo>
                    <a:lnTo>
                      <a:pt x="13" y="42"/>
                    </a:lnTo>
                    <a:lnTo>
                      <a:pt x="58" y="85"/>
                    </a:lnTo>
                    <a:lnTo>
                      <a:pt x="115" y="121"/>
                    </a:lnTo>
                    <a:lnTo>
                      <a:pt x="129" y="123"/>
                    </a:lnTo>
                    <a:lnTo>
                      <a:pt x="142" y="126"/>
                    </a:lnTo>
                    <a:lnTo>
                      <a:pt x="181" y="129"/>
                    </a:lnTo>
                    <a:lnTo>
                      <a:pt x="280" y="131"/>
                    </a:lnTo>
                    <a:lnTo>
                      <a:pt x="374" y="119"/>
                    </a:lnTo>
                    <a:lnTo>
                      <a:pt x="393" y="113"/>
                    </a:lnTo>
                    <a:lnTo>
                      <a:pt x="408" y="106"/>
                    </a:lnTo>
                    <a:lnTo>
                      <a:pt x="433" y="86"/>
                    </a:lnTo>
                    <a:lnTo>
                      <a:pt x="450" y="64"/>
                    </a:lnTo>
                    <a:lnTo>
                      <a:pt x="462" y="41"/>
                    </a:lnTo>
                    <a:lnTo>
                      <a:pt x="471" y="13"/>
                    </a:lnTo>
                    <a:lnTo>
                      <a:pt x="473" y="10"/>
                    </a:lnTo>
                    <a:lnTo>
                      <a:pt x="467" y="12"/>
                    </a:lnTo>
                    <a:lnTo>
                      <a:pt x="435" y="16"/>
                    </a:lnTo>
                    <a:lnTo>
                      <a:pt x="328" y="28"/>
                    </a:lnTo>
                    <a:lnTo>
                      <a:pt x="246" y="37"/>
                    </a:lnTo>
                    <a:lnTo>
                      <a:pt x="242" y="37"/>
                    </a:lnTo>
                    <a:lnTo>
                      <a:pt x="239" y="37"/>
                    </a:lnTo>
                    <a:lnTo>
                      <a:pt x="226" y="32"/>
                    </a:lnTo>
                    <a:lnTo>
                      <a:pt x="182" y="14"/>
                    </a:lnTo>
                    <a:lnTo>
                      <a:pt x="149" y="1"/>
                    </a:lnTo>
                    <a:lnTo>
                      <a:pt x="147" y="0"/>
                    </a:lnTo>
                    <a:lnTo>
                      <a:pt x="143" y="1"/>
                    </a:lnTo>
                    <a:lnTo>
                      <a:pt x="123" y="5"/>
                    </a:lnTo>
                    <a:lnTo>
                      <a:pt x="56" y="18"/>
                    </a:lnTo>
                    <a:lnTo>
                      <a:pt x="4" y="28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1" y="28"/>
                    </a:lnTo>
                  </a:path>
                </a:pathLst>
              </a:custGeom>
              <a:noFill/>
              <a:ln w="9525">
                <a:solidFill>
                  <a:srgbClr val="00A69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3" name="Freeform 563"/>
              <p:cNvSpPr>
                <a:spLocks/>
              </p:cNvSpPr>
              <p:nvPr/>
            </p:nvSpPr>
            <p:spPr bwMode="auto">
              <a:xfrm>
                <a:off x="4526" y="2903"/>
                <a:ext cx="172" cy="98"/>
              </a:xfrm>
              <a:custGeom>
                <a:avLst/>
                <a:gdLst/>
                <a:ahLst/>
                <a:cxnLst>
                  <a:cxn ang="0">
                    <a:pos x="25" y="189"/>
                  </a:cxn>
                  <a:cxn ang="0">
                    <a:pos x="4" y="104"/>
                  </a:cxn>
                  <a:cxn ang="0">
                    <a:pos x="31" y="77"/>
                  </a:cxn>
                  <a:cxn ang="0">
                    <a:pos x="136" y="34"/>
                  </a:cxn>
                  <a:cxn ang="0">
                    <a:pos x="198" y="18"/>
                  </a:cxn>
                  <a:cxn ang="0">
                    <a:pos x="282" y="2"/>
                  </a:cxn>
                  <a:cxn ang="0">
                    <a:pos x="311" y="2"/>
                  </a:cxn>
                  <a:cxn ang="0">
                    <a:pos x="381" y="6"/>
                  </a:cxn>
                  <a:cxn ang="0">
                    <a:pos x="421" y="7"/>
                  </a:cxn>
                  <a:cxn ang="0">
                    <a:pos x="443" y="7"/>
                  </a:cxn>
                  <a:cxn ang="0">
                    <a:pos x="494" y="6"/>
                  </a:cxn>
                  <a:cxn ang="0">
                    <a:pos x="503" y="4"/>
                  </a:cxn>
                  <a:cxn ang="0">
                    <a:pos x="509" y="7"/>
                  </a:cxn>
                  <a:cxn ang="0">
                    <a:pos x="513" y="19"/>
                  </a:cxn>
                  <a:cxn ang="0">
                    <a:pos x="513" y="36"/>
                  </a:cxn>
                  <a:cxn ang="0">
                    <a:pos x="498" y="69"/>
                  </a:cxn>
                  <a:cxn ang="0">
                    <a:pos x="469" y="85"/>
                  </a:cxn>
                  <a:cxn ang="0">
                    <a:pos x="412" y="89"/>
                  </a:cxn>
                  <a:cxn ang="0">
                    <a:pos x="381" y="88"/>
                  </a:cxn>
                  <a:cxn ang="0">
                    <a:pos x="339" y="95"/>
                  </a:cxn>
                  <a:cxn ang="0">
                    <a:pos x="331" y="103"/>
                  </a:cxn>
                  <a:cxn ang="0">
                    <a:pos x="323" y="170"/>
                  </a:cxn>
                  <a:cxn ang="0">
                    <a:pos x="335" y="203"/>
                  </a:cxn>
                  <a:cxn ang="0">
                    <a:pos x="348" y="209"/>
                  </a:cxn>
                  <a:cxn ang="0">
                    <a:pos x="380" y="206"/>
                  </a:cxn>
                  <a:cxn ang="0">
                    <a:pos x="401" y="205"/>
                  </a:cxn>
                  <a:cxn ang="0">
                    <a:pos x="443" y="202"/>
                  </a:cxn>
                  <a:cxn ang="0">
                    <a:pos x="454" y="99"/>
                  </a:cxn>
                  <a:cxn ang="0">
                    <a:pos x="489" y="79"/>
                  </a:cxn>
                  <a:cxn ang="0">
                    <a:pos x="511" y="49"/>
                  </a:cxn>
                  <a:cxn ang="0">
                    <a:pos x="514" y="81"/>
                  </a:cxn>
                  <a:cxn ang="0">
                    <a:pos x="515" y="126"/>
                  </a:cxn>
                  <a:cxn ang="0">
                    <a:pos x="514" y="218"/>
                  </a:cxn>
                  <a:cxn ang="0">
                    <a:pos x="514" y="238"/>
                  </a:cxn>
                  <a:cxn ang="0">
                    <a:pos x="489" y="282"/>
                  </a:cxn>
                  <a:cxn ang="0">
                    <a:pos x="446" y="287"/>
                  </a:cxn>
                  <a:cxn ang="0">
                    <a:pos x="345" y="294"/>
                  </a:cxn>
                  <a:cxn ang="0">
                    <a:pos x="297" y="291"/>
                  </a:cxn>
                  <a:cxn ang="0">
                    <a:pos x="234" y="275"/>
                  </a:cxn>
                  <a:cxn ang="0">
                    <a:pos x="89" y="227"/>
                  </a:cxn>
                  <a:cxn ang="0">
                    <a:pos x="64" y="217"/>
                  </a:cxn>
                  <a:cxn ang="0">
                    <a:pos x="37" y="201"/>
                  </a:cxn>
                  <a:cxn ang="0">
                    <a:pos x="36" y="201"/>
                  </a:cxn>
                </a:cxnLst>
                <a:rect l="0" t="0" r="r" b="b"/>
                <a:pathLst>
                  <a:path w="516" h="294">
                    <a:moveTo>
                      <a:pt x="37" y="201"/>
                    </a:moveTo>
                    <a:lnTo>
                      <a:pt x="35" y="199"/>
                    </a:lnTo>
                    <a:lnTo>
                      <a:pt x="25" y="189"/>
                    </a:lnTo>
                    <a:lnTo>
                      <a:pt x="1" y="144"/>
                    </a:lnTo>
                    <a:lnTo>
                      <a:pt x="0" y="117"/>
                    </a:lnTo>
                    <a:lnTo>
                      <a:pt x="4" y="104"/>
                    </a:lnTo>
                    <a:lnTo>
                      <a:pt x="15" y="91"/>
                    </a:lnTo>
                    <a:lnTo>
                      <a:pt x="29" y="77"/>
                    </a:lnTo>
                    <a:lnTo>
                      <a:pt x="31" y="77"/>
                    </a:lnTo>
                    <a:lnTo>
                      <a:pt x="48" y="67"/>
                    </a:lnTo>
                    <a:lnTo>
                      <a:pt x="81" y="51"/>
                    </a:lnTo>
                    <a:lnTo>
                      <a:pt x="136" y="34"/>
                    </a:lnTo>
                    <a:lnTo>
                      <a:pt x="179" y="24"/>
                    </a:lnTo>
                    <a:lnTo>
                      <a:pt x="190" y="20"/>
                    </a:lnTo>
                    <a:lnTo>
                      <a:pt x="198" y="18"/>
                    </a:lnTo>
                    <a:lnTo>
                      <a:pt x="216" y="12"/>
                    </a:lnTo>
                    <a:lnTo>
                      <a:pt x="251" y="4"/>
                    </a:lnTo>
                    <a:lnTo>
                      <a:pt x="282" y="2"/>
                    </a:lnTo>
                    <a:lnTo>
                      <a:pt x="289" y="0"/>
                    </a:lnTo>
                    <a:lnTo>
                      <a:pt x="296" y="2"/>
                    </a:lnTo>
                    <a:lnTo>
                      <a:pt x="311" y="2"/>
                    </a:lnTo>
                    <a:lnTo>
                      <a:pt x="344" y="4"/>
                    </a:lnTo>
                    <a:lnTo>
                      <a:pt x="374" y="7"/>
                    </a:lnTo>
                    <a:lnTo>
                      <a:pt x="381" y="6"/>
                    </a:lnTo>
                    <a:lnTo>
                      <a:pt x="386" y="6"/>
                    </a:lnTo>
                    <a:lnTo>
                      <a:pt x="400" y="6"/>
                    </a:lnTo>
                    <a:lnTo>
                      <a:pt x="421" y="7"/>
                    </a:lnTo>
                    <a:lnTo>
                      <a:pt x="438" y="7"/>
                    </a:lnTo>
                    <a:lnTo>
                      <a:pt x="441" y="7"/>
                    </a:lnTo>
                    <a:lnTo>
                      <a:pt x="443" y="7"/>
                    </a:lnTo>
                    <a:lnTo>
                      <a:pt x="451" y="7"/>
                    </a:lnTo>
                    <a:lnTo>
                      <a:pt x="474" y="7"/>
                    </a:lnTo>
                    <a:lnTo>
                      <a:pt x="494" y="6"/>
                    </a:lnTo>
                    <a:lnTo>
                      <a:pt x="498" y="4"/>
                    </a:lnTo>
                    <a:lnTo>
                      <a:pt x="501" y="4"/>
                    </a:lnTo>
                    <a:lnTo>
                      <a:pt x="503" y="4"/>
                    </a:lnTo>
                    <a:lnTo>
                      <a:pt x="506" y="4"/>
                    </a:lnTo>
                    <a:lnTo>
                      <a:pt x="507" y="6"/>
                    </a:lnTo>
                    <a:lnTo>
                      <a:pt x="509" y="7"/>
                    </a:lnTo>
                    <a:lnTo>
                      <a:pt x="510" y="10"/>
                    </a:lnTo>
                    <a:lnTo>
                      <a:pt x="511" y="12"/>
                    </a:lnTo>
                    <a:lnTo>
                      <a:pt x="513" y="19"/>
                    </a:lnTo>
                    <a:lnTo>
                      <a:pt x="513" y="27"/>
                    </a:lnTo>
                    <a:lnTo>
                      <a:pt x="514" y="31"/>
                    </a:lnTo>
                    <a:lnTo>
                      <a:pt x="513" y="36"/>
                    </a:lnTo>
                    <a:lnTo>
                      <a:pt x="510" y="48"/>
                    </a:lnTo>
                    <a:lnTo>
                      <a:pt x="506" y="59"/>
                    </a:lnTo>
                    <a:lnTo>
                      <a:pt x="498" y="69"/>
                    </a:lnTo>
                    <a:lnTo>
                      <a:pt x="489" y="79"/>
                    </a:lnTo>
                    <a:lnTo>
                      <a:pt x="475" y="84"/>
                    </a:lnTo>
                    <a:lnTo>
                      <a:pt x="469" y="85"/>
                    </a:lnTo>
                    <a:lnTo>
                      <a:pt x="461" y="87"/>
                    </a:lnTo>
                    <a:lnTo>
                      <a:pt x="445" y="89"/>
                    </a:lnTo>
                    <a:lnTo>
                      <a:pt x="412" y="89"/>
                    </a:lnTo>
                    <a:lnTo>
                      <a:pt x="388" y="89"/>
                    </a:lnTo>
                    <a:lnTo>
                      <a:pt x="385" y="88"/>
                    </a:lnTo>
                    <a:lnTo>
                      <a:pt x="381" y="88"/>
                    </a:lnTo>
                    <a:lnTo>
                      <a:pt x="373" y="88"/>
                    </a:lnTo>
                    <a:lnTo>
                      <a:pt x="355" y="89"/>
                    </a:lnTo>
                    <a:lnTo>
                      <a:pt x="339" y="95"/>
                    </a:lnTo>
                    <a:lnTo>
                      <a:pt x="336" y="95"/>
                    </a:lnTo>
                    <a:lnTo>
                      <a:pt x="333" y="97"/>
                    </a:lnTo>
                    <a:lnTo>
                      <a:pt x="331" y="103"/>
                    </a:lnTo>
                    <a:lnTo>
                      <a:pt x="328" y="109"/>
                    </a:lnTo>
                    <a:lnTo>
                      <a:pt x="325" y="128"/>
                    </a:lnTo>
                    <a:lnTo>
                      <a:pt x="323" y="170"/>
                    </a:lnTo>
                    <a:lnTo>
                      <a:pt x="328" y="194"/>
                    </a:lnTo>
                    <a:lnTo>
                      <a:pt x="331" y="199"/>
                    </a:lnTo>
                    <a:lnTo>
                      <a:pt x="335" y="203"/>
                    </a:lnTo>
                    <a:lnTo>
                      <a:pt x="339" y="206"/>
                    </a:lnTo>
                    <a:lnTo>
                      <a:pt x="344" y="207"/>
                    </a:lnTo>
                    <a:lnTo>
                      <a:pt x="348" y="209"/>
                    </a:lnTo>
                    <a:lnTo>
                      <a:pt x="359" y="209"/>
                    </a:lnTo>
                    <a:lnTo>
                      <a:pt x="369" y="207"/>
                    </a:lnTo>
                    <a:lnTo>
                      <a:pt x="380" y="206"/>
                    </a:lnTo>
                    <a:lnTo>
                      <a:pt x="385" y="205"/>
                    </a:lnTo>
                    <a:lnTo>
                      <a:pt x="389" y="205"/>
                    </a:lnTo>
                    <a:lnTo>
                      <a:pt x="401" y="205"/>
                    </a:lnTo>
                    <a:lnTo>
                      <a:pt x="426" y="203"/>
                    </a:lnTo>
                    <a:lnTo>
                      <a:pt x="442" y="203"/>
                    </a:lnTo>
                    <a:lnTo>
                      <a:pt x="443" y="202"/>
                    </a:lnTo>
                    <a:lnTo>
                      <a:pt x="442" y="189"/>
                    </a:lnTo>
                    <a:lnTo>
                      <a:pt x="445" y="145"/>
                    </a:lnTo>
                    <a:lnTo>
                      <a:pt x="454" y="99"/>
                    </a:lnTo>
                    <a:lnTo>
                      <a:pt x="459" y="89"/>
                    </a:lnTo>
                    <a:lnTo>
                      <a:pt x="466" y="88"/>
                    </a:lnTo>
                    <a:lnTo>
                      <a:pt x="489" y="79"/>
                    </a:lnTo>
                    <a:lnTo>
                      <a:pt x="499" y="69"/>
                    </a:lnTo>
                    <a:lnTo>
                      <a:pt x="509" y="57"/>
                    </a:lnTo>
                    <a:lnTo>
                      <a:pt x="511" y="49"/>
                    </a:lnTo>
                    <a:lnTo>
                      <a:pt x="511" y="51"/>
                    </a:lnTo>
                    <a:lnTo>
                      <a:pt x="511" y="57"/>
                    </a:lnTo>
                    <a:lnTo>
                      <a:pt x="514" y="81"/>
                    </a:lnTo>
                    <a:lnTo>
                      <a:pt x="516" y="112"/>
                    </a:lnTo>
                    <a:lnTo>
                      <a:pt x="516" y="118"/>
                    </a:lnTo>
                    <a:lnTo>
                      <a:pt x="515" y="126"/>
                    </a:lnTo>
                    <a:lnTo>
                      <a:pt x="514" y="144"/>
                    </a:lnTo>
                    <a:lnTo>
                      <a:pt x="514" y="185"/>
                    </a:lnTo>
                    <a:lnTo>
                      <a:pt x="514" y="218"/>
                    </a:lnTo>
                    <a:lnTo>
                      <a:pt x="514" y="222"/>
                    </a:lnTo>
                    <a:lnTo>
                      <a:pt x="514" y="227"/>
                    </a:lnTo>
                    <a:lnTo>
                      <a:pt x="514" y="238"/>
                    </a:lnTo>
                    <a:lnTo>
                      <a:pt x="509" y="264"/>
                    </a:lnTo>
                    <a:lnTo>
                      <a:pt x="502" y="275"/>
                    </a:lnTo>
                    <a:lnTo>
                      <a:pt x="489" y="282"/>
                    </a:lnTo>
                    <a:lnTo>
                      <a:pt x="481" y="283"/>
                    </a:lnTo>
                    <a:lnTo>
                      <a:pt x="470" y="284"/>
                    </a:lnTo>
                    <a:lnTo>
                      <a:pt x="446" y="287"/>
                    </a:lnTo>
                    <a:lnTo>
                      <a:pt x="393" y="292"/>
                    </a:lnTo>
                    <a:lnTo>
                      <a:pt x="351" y="294"/>
                    </a:lnTo>
                    <a:lnTo>
                      <a:pt x="345" y="294"/>
                    </a:lnTo>
                    <a:lnTo>
                      <a:pt x="340" y="294"/>
                    </a:lnTo>
                    <a:lnTo>
                      <a:pt x="328" y="294"/>
                    </a:lnTo>
                    <a:lnTo>
                      <a:pt x="297" y="291"/>
                    </a:lnTo>
                    <a:lnTo>
                      <a:pt x="258" y="283"/>
                    </a:lnTo>
                    <a:lnTo>
                      <a:pt x="247" y="279"/>
                    </a:lnTo>
                    <a:lnTo>
                      <a:pt x="234" y="275"/>
                    </a:lnTo>
                    <a:lnTo>
                      <a:pt x="205" y="266"/>
                    </a:lnTo>
                    <a:lnTo>
                      <a:pt x="141" y="245"/>
                    </a:lnTo>
                    <a:lnTo>
                      <a:pt x="89" y="227"/>
                    </a:lnTo>
                    <a:lnTo>
                      <a:pt x="82" y="223"/>
                    </a:lnTo>
                    <a:lnTo>
                      <a:pt x="76" y="222"/>
                    </a:lnTo>
                    <a:lnTo>
                      <a:pt x="64" y="217"/>
                    </a:lnTo>
                    <a:lnTo>
                      <a:pt x="45" y="207"/>
                    </a:lnTo>
                    <a:lnTo>
                      <a:pt x="37" y="202"/>
                    </a:lnTo>
                    <a:lnTo>
                      <a:pt x="37" y="201"/>
                    </a:lnTo>
                    <a:lnTo>
                      <a:pt x="36" y="201"/>
                    </a:lnTo>
                    <a:lnTo>
                      <a:pt x="37" y="201"/>
                    </a:lnTo>
                    <a:lnTo>
                      <a:pt x="36" y="201"/>
                    </a:lnTo>
                    <a:lnTo>
                      <a:pt x="37" y="201"/>
                    </a:lnTo>
                    <a:lnTo>
                      <a:pt x="37" y="201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4" name="Freeform 564"/>
              <p:cNvSpPr>
                <a:spLocks/>
              </p:cNvSpPr>
              <p:nvPr/>
            </p:nvSpPr>
            <p:spPr bwMode="auto">
              <a:xfrm>
                <a:off x="4526" y="2903"/>
                <a:ext cx="172" cy="98"/>
              </a:xfrm>
              <a:custGeom>
                <a:avLst/>
                <a:gdLst/>
                <a:ahLst/>
                <a:cxnLst>
                  <a:cxn ang="0">
                    <a:pos x="25" y="189"/>
                  </a:cxn>
                  <a:cxn ang="0">
                    <a:pos x="4" y="104"/>
                  </a:cxn>
                  <a:cxn ang="0">
                    <a:pos x="31" y="77"/>
                  </a:cxn>
                  <a:cxn ang="0">
                    <a:pos x="136" y="34"/>
                  </a:cxn>
                  <a:cxn ang="0">
                    <a:pos x="198" y="18"/>
                  </a:cxn>
                  <a:cxn ang="0">
                    <a:pos x="282" y="2"/>
                  </a:cxn>
                  <a:cxn ang="0">
                    <a:pos x="311" y="2"/>
                  </a:cxn>
                  <a:cxn ang="0">
                    <a:pos x="381" y="6"/>
                  </a:cxn>
                  <a:cxn ang="0">
                    <a:pos x="421" y="7"/>
                  </a:cxn>
                  <a:cxn ang="0">
                    <a:pos x="443" y="7"/>
                  </a:cxn>
                  <a:cxn ang="0">
                    <a:pos x="494" y="6"/>
                  </a:cxn>
                  <a:cxn ang="0">
                    <a:pos x="503" y="4"/>
                  </a:cxn>
                  <a:cxn ang="0">
                    <a:pos x="509" y="7"/>
                  </a:cxn>
                  <a:cxn ang="0">
                    <a:pos x="513" y="19"/>
                  </a:cxn>
                  <a:cxn ang="0">
                    <a:pos x="513" y="36"/>
                  </a:cxn>
                  <a:cxn ang="0">
                    <a:pos x="498" y="69"/>
                  </a:cxn>
                  <a:cxn ang="0">
                    <a:pos x="469" y="85"/>
                  </a:cxn>
                  <a:cxn ang="0">
                    <a:pos x="412" y="89"/>
                  </a:cxn>
                  <a:cxn ang="0">
                    <a:pos x="381" y="88"/>
                  </a:cxn>
                  <a:cxn ang="0">
                    <a:pos x="339" y="95"/>
                  </a:cxn>
                  <a:cxn ang="0">
                    <a:pos x="331" y="103"/>
                  </a:cxn>
                  <a:cxn ang="0">
                    <a:pos x="323" y="170"/>
                  </a:cxn>
                  <a:cxn ang="0">
                    <a:pos x="335" y="203"/>
                  </a:cxn>
                  <a:cxn ang="0">
                    <a:pos x="348" y="209"/>
                  </a:cxn>
                  <a:cxn ang="0">
                    <a:pos x="380" y="206"/>
                  </a:cxn>
                  <a:cxn ang="0">
                    <a:pos x="401" y="205"/>
                  </a:cxn>
                  <a:cxn ang="0">
                    <a:pos x="443" y="202"/>
                  </a:cxn>
                  <a:cxn ang="0">
                    <a:pos x="454" y="99"/>
                  </a:cxn>
                  <a:cxn ang="0">
                    <a:pos x="489" y="79"/>
                  </a:cxn>
                  <a:cxn ang="0">
                    <a:pos x="511" y="49"/>
                  </a:cxn>
                  <a:cxn ang="0">
                    <a:pos x="514" y="81"/>
                  </a:cxn>
                  <a:cxn ang="0">
                    <a:pos x="515" y="126"/>
                  </a:cxn>
                  <a:cxn ang="0">
                    <a:pos x="514" y="218"/>
                  </a:cxn>
                  <a:cxn ang="0">
                    <a:pos x="514" y="238"/>
                  </a:cxn>
                  <a:cxn ang="0">
                    <a:pos x="489" y="282"/>
                  </a:cxn>
                  <a:cxn ang="0">
                    <a:pos x="446" y="287"/>
                  </a:cxn>
                  <a:cxn ang="0">
                    <a:pos x="345" y="294"/>
                  </a:cxn>
                  <a:cxn ang="0">
                    <a:pos x="297" y="291"/>
                  </a:cxn>
                  <a:cxn ang="0">
                    <a:pos x="234" y="275"/>
                  </a:cxn>
                  <a:cxn ang="0">
                    <a:pos x="89" y="227"/>
                  </a:cxn>
                  <a:cxn ang="0">
                    <a:pos x="64" y="217"/>
                  </a:cxn>
                  <a:cxn ang="0">
                    <a:pos x="37" y="201"/>
                  </a:cxn>
                  <a:cxn ang="0">
                    <a:pos x="36" y="201"/>
                  </a:cxn>
                </a:cxnLst>
                <a:rect l="0" t="0" r="r" b="b"/>
                <a:pathLst>
                  <a:path w="516" h="294">
                    <a:moveTo>
                      <a:pt x="37" y="201"/>
                    </a:moveTo>
                    <a:lnTo>
                      <a:pt x="35" y="199"/>
                    </a:lnTo>
                    <a:lnTo>
                      <a:pt x="25" y="189"/>
                    </a:lnTo>
                    <a:lnTo>
                      <a:pt x="1" y="144"/>
                    </a:lnTo>
                    <a:lnTo>
                      <a:pt x="0" y="117"/>
                    </a:lnTo>
                    <a:lnTo>
                      <a:pt x="4" y="104"/>
                    </a:lnTo>
                    <a:lnTo>
                      <a:pt x="15" y="91"/>
                    </a:lnTo>
                    <a:lnTo>
                      <a:pt x="29" y="77"/>
                    </a:lnTo>
                    <a:lnTo>
                      <a:pt x="31" y="77"/>
                    </a:lnTo>
                    <a:lnTo>
                      <a:pt x="48" y="67"/>
                    </a:lnTo>
                    <a:lnTo>
                      <a:pt x="81" y="51"/>
                    </a:lnTo>
                    <a:lnTo>
                      <a:pt x="136" y="34"/>
                    </a:lnTo>
                    <a:lnTo>
                      <a:pt x="179" y="24"/>
                    </a:lnTo>
                    <a:lnTo>
                      <a:pt x="190" y="20"/>
                    </a:lnTo>
                    <a:lnTo>
                      <a:pt x="198" y="18"/>
                    </a:lnTo>
                    <a:lnTo>
                      <a:pt x="216" y="12"/>
                    </a:lnTo>
                    <a:lnTo>
                      <a:pt x="251" y="4"/>
                    </a:lnTo>
                    <a:lnTo>
                      <a:pt x="282" y="2"/>
                    </a:lnTo>
                    <a:lnTo>
                      <a:pt x="289" y="0"/>
                    </a:lnTo>
                    <a:lnTo>
                      <a:pt x="296" y="2"/>
                    </a:lnTo>
                    <a:lnTo>
                      <a:pt x="311" y="2"/>
                    </a:lnTo>
                    <a:lnTo>
                      <a:pt x="344" y="4"/>
                    </a:lnTo>
                    <a:lnTo>
                      <a:pt x="374" y="7"/>
                    </a:lnTo>
                    <a:lnTo>
                      <a:pt x="381" y="6"/>
                    </a:lnTo>
                    <a:lnTo>
                      <a:pt x="386" y="6"/>
                    </a:lnTo>
                    <a:lnTo>
                      <a:pt x="400" y="6"/>
                    </a:lnTo>
                    <a:lnTo>
                      <a:pt x="421" y="7"/>
                    </a:lnTo>
                    <a:lnTo>
                      <a:pt x="438" y="7"/>
                    </a:lnTo>
                    <a:lnTo>
                      <a:pt x="441" y="7"/>
                    </a:lnTo>
                    <a:lnTo>
                      <a:pt x="443" y="7"/>
                    </a:lnTo>
                    <a:lnTo>
                      <a:pt x="451" y="7"/>
                    </a:lnTo>
                    <a:lnTo>
                      <a:pt x="474" y="7"/>
                    </a:lnTo>
                    <a:lnTo>
                      <a:pt x="494" y="6"/>
                    </a:lnTo>
                    <a:lnTo>
                      <a:pt x="498" y="4"/>
                    </a:lnTo>
                    <a:lnTo>
                      <a:pt x="501" y="4"/>
                    </a:lnTo>
                    <a:lnTo>
                      <a:pt x="503" y="4"/>
                    </a:lnTo>
                    <a:lnTo>
                      <a:pt x="506" y="4"/>
                    </a:lnTo>
                    <a:lnTo>
                      <a:pt x="507" y="6"/>
                    </a:lnTo>
                    <a:lnTo>
                      <a:pt x="509" y="7"/>
                    </a:lnTo>
                    <a:lnTo>
                      <a:pt x="510" y="10"/>
                    </a:lnTo>
                    <a:lnTo>
                      <a:pt x="511" y="12"/>
                    </a:lnTo>
                    <a:lnTo>
                      <a:pt x="513" y="19"/>
                    </a:lnTo>
                    <a:lnTo>
                      <a:pt x="513" y="27"/>
                    </a:lnTo>
                    <a:lnTo>
                      <a:pt x="514" y="31"/>
                    </a:lnTo>
                    <a:lnTo>
                      <a:pt x="513" y="36"/>
                    </a:lnTo>
                    <a:lnTo>
                      <a:pt x="510" y="48"/>
                    </a:lnTo>
                    <a:lnTo>
                      <a:pt x="506" y="59"/>
                    </a:lnTo>
                    <a:lnTo>
                      <a:pt x="498" y="69"/>
                    </a:lnTo>
                    <a:lnTo>
                      <a:pt x="489" y="79"/>
                    </a:lnTo>
                    <a:lnTo>
                      <a:pt x="475" y="84"/>
                    </a:lnTo>
                    <a:lnTo>
                      <a:pt x="469" y="85"/>
                    </a:lnTo>
                    <a:lnTo>
                      <a:pt x="461" y="87"/>
                    </a:lnTo>
                    <a:lnTo>
                      <a:pt x="445" y="89"/>
                    </a:lnTo>
                    <a:lnTo>
                      <a:pt x="412" y="89"/>
                    </a:lnTo>
                    <a:lnTo>
                      <a:pt x="388" y="89"/>
                    </a:lnTo>
                    <a:lnTo>
                      <a:pt x="385" y="88"/>
                    </a:lnTo>
                    <a:lnTo>
                      <a:pt x="381" y="88"/>
                    </a:lnTo>
                    <a:lnTo>
                      <a:pt x="373" y="88"/>
                    </a:lnTo>
                    <a:lnTo>
                      <a:pt x="355" y="89"/>
                    </a:lnTo>
                    <a:lnTo>
                      <a:pt x="339" y="95"/>
                    </a:lnTo>
                    <a:lnTo>
                      <a:pt x="336" y="95"/>
                    </a:lnTo>
                    <a:lnTo>
                      <a:pt x="333" y="97"/>
                    </a:lnTo>
                    <a:lnTo>
                      <a:pt x="331" y="103"/>
                    </a:lnTo>
                    <a:lnTo>
                      <a:pt x="328" y="109"/>
                    </a:lnTo>
                    <a:lnTo>
                      <a:pt x="325" y="128"/>
                    </a:lnTo>
                    <a:lnTo>
                      <a:pt x="323" y="170"/>
                    </a:lnTo>
                    <a:lnTo>
                      <a:pt x="328" y="194"/>
                    </a:lnTo>
                    <a:lnTo>
                      <a:pt x="331" y="199"/>
                    </a:lnTo>
                    <a:lnTo>
                      <a:pt x="335" y="203"/>
                    </a:lnTo>
                    <a:lnTo>
                      <a:pt x="339" y="206"/>
                    </a:lnTo>
                    <a:lnTo>
                      <a:pt x="344" y="207"/>
                    </a:lnTo>
                    <a:lnTo>
                      <a:pt x="348" y="209"/>
                    </a:lnTo>
                    <a:lnTo>
                      <a:pt x="359" y="209"/>
                    </a:lnTo>
                    <a:lnTo>
                      <a:pt x="369" y="207"/>
                    </a:lnTo>
                    <a:lnTo>
                      <a:pt x="380" y="206"/>
                    </a:lnTo>
                    <a:lnTo>
                      <a:pt x="385" y="205"/>
                    </a:lnTo>
                    <a:lnTo>
                      <a:pt x="389" y="205"/>
                    </a:lnTo>
                    <a:lnTo>
                      <a:pt x="401" y="205"/>
                    </a:lnTo>
                    <a:lnTo>
                      <a:pt x="426" y="203"/>
                    </a:lnTo>
                    <a:lnTo>
                      <a:pt x="442" y="203"/>
                    </a:lnTo>
                    <a:lnTo>
                      <a:pt x="443" y="202"/>
                    </a:lnTo>
                    <a:lnTo>
                      <a:pt x="442" y="189"/>
                    </a:lnTo>
                    <a:lnTo>
                      <a:pt x="445" y="145"/>
                    </a:lnTo>
                    <a:lnTo>
                      <a:pt x="454" y="99"/>
                    </a:lnTo>
                    <a:lnTo>
                      <a:pt x="459" y="89"/>
                    </a:lnTo>
                    <a:lnTo>
                      <a:pt x="466" y="88"/>
                    </a:lnTo>
                    <a:lnTo>
                      <a:pt x="489" y="79"/>
                    </a:lnTo>
                    <a:lnTo>
                      <a:pt x="499" y="69"/>
                    </a:lnTo>
                    <a:lnTo>
                      <a:pt x="509" y="57"/>
                    </a:lnTo>
                    <a:lnTo>
                      <a:pt x="511" y="49"/>
                    </a:lnTo>
                    <a:lnTo>
                      <a:pt x="511" y="51"/>
                    </a:lnTo>
                    <a:lnTo>
                      <a:pt x="511" y="57"/>
                    </a:lnTo>
                    <a:lnTo>
                      <a:pt x="514" y="81"/>
                    </a:lnTo>
                    <a:lnTo>
                      <a:pt x="516" y="112"/>
                    </a:lnTo>
                    <a:lnTo>
                      <a:pt x="516" y="118"/>
                    </a:lnTo>
                    <a:lnTo>
                      <a:pt x="515" y="126"/>
                    </a:lnTo>
                    <a:lnTo>
                      <a:pt x="514" y="144"/>
                    </a:lnTo>
                    <a:lnTo>
                      <a:pt x="514" y="185"/>
                    </a:lnTo>
                    <a:lnTo>
                      <a:pt x="514" y="218"/>
                    </a:lnTo>
                    <a:lnTo>
                      <a:pt x="514" y="222"/>
                    </a:lnTo>
                    <a:lnTo>
                      <a:pt x="514" y="227"/>
                    </a:lnTo>
                    <a:lnTo>
                      <a:pt x="514" y="238"/>
                    </a:lnTo>
                    <a:lnTo>
                      <a:pt x="509" y="264"/>
                    </a:lnTo>
                    <a:lnTo>
                      <a:pt x="502" y="275"/>
                    </a:lnTo>
                    <a:lnTo>
                      <a:pt x="489" y="282"/>
                    </a:lnTo>
                    <a:lnTo>
                      <a:pt x="481" y="283"/>
                    </a:lnTo>
                    <a:lnTo>
                      <a:pt x="470" y="284"/>
                    </a:lnTo>
                    <a:lnTo>
                      <a:pt x="446" y="287"/>
                    </a:lnTo>
                    <a:lnTo>
                      <a:pt x="393" y="292"/>
                    </a:lnTo>
                    <a:lnTo>
                      <a:pt x="351" y="294"/>
                    </a:lnTo>
                    <a:lnTo>
                      <a:pt x="345" y="294"/>
                    </a:lnTo>
                    <a:lnTo>
                      <a:pt x="340" y="294"/>
                    </a:lnTo>
                    <a:lnTo>
                      <a:pt x="328" y="294"/>
                    </a:lnTo>
                    <a:lnTo>
                      <a:pt x="297" y="291"/>
                    </a:lnTo>
                    <a:lnTo>
                      <a:pt x="258" y="283"/>
                    </a:lnTo>
                    <a:lnTo>
                      <a:pt x="247" y="279"/>
                    </a:lnTo>
                    <a:lnTo>
                      <a:pt x="234" y="275"/>
                    </a:lnTo>
                    <a:lnTo>
                      <a:pt x="205" y="266"/>
                    </a:lnTo>
                    <a:lnTo>
                      <a:pt x="141" y="245"/>
                    </a:lnTo>
                    <a:lnTo>
                      <a:pt x="89" y="227"/>
                    </a:lnTo>
                    <a:lnTo>
                      <a:pt x="82" y="223"/>
                    </a:lnTo>
                    <a:lnTo>
                      <a:pt x="76" y="222"/>
                    </a:lnTo>
                    <a:lnTo>
                      <a:pt x="64" y="217"/>
                    </a:lnTo>
                    <a:lnTo>
                      <a:pt x="45" y="207"/>
                    </a:lnTo>
                    <a:lnTo>
                      <a:pt x="37" y="202"/>
                    </a:lnTo>
                    <a:lnTo>
                      <a:pt x="37" y="201"/>
                    </a:lnTo>
                    <a:lnTo>
                      <a:pt x="36" y="201"/>
                    </a:lnTo>
                    <a:lnTo>
                      <a:pt x="37" y="201"/>
                    </a:lnTo>
                    <a:lnTo>
                      <a:pt x="36" y="201"/>
                    </a:lnTo>
                    <a:lnTo>
                      <a:pt x="37" y="201"/>
                    </a:lnTo>
                  </a:path>
                </a:pathLst>
              </a:custGeom>
              <a:noFill/>
              <a:ln w="7938">
                <a:solidFill>
                  <a:srgbClr val="0099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5" name="Freeform 565"/>
              <p:cNvSpPr>
                <a:spLocks/>
              </p:cNvSpPr>
              <p:nvPr/>
            </p:nvSpPr>
            <p:spPr bwMode="auto">
              <a:xfrm>
                <a:off x="4698" y="2903"/>
                <a:ext cx="217" cy="98"/>
              </a:xfrm>
              <a:custGeom>
                <a:avLst/>
                <a:gdLst/>
                <a:ahLst/>
                <a:cxnLst>
                  <a:cxn ang="0">
                    <a:pos x="597" y="185"/>
                  </a:cxn>
                  <a:cxn ang="0">
                    <a:pos x="651" y="112"/>
                  </a:cxn>
                  <a:cxn ang="0">
                    <a:pos x="627" y="60"/>
                  </a:cxn>
                  <a:cxn ang="0">
                    <a:pos x="581" y="35"/>
                  </a:cxn>
                  <a:cxn ang="0">
                    <a:pos x="385" y="15"/>
                  </a:cxn>
                  <a:cxn ang="0">
                    <a:pos x="311" y="1"/>
                  </a:cxn>
                  <a:cxn ang="0">
                    <a:pos x="227" y="1"/>
                  </a:cxn>
                  <a:cxn ang="0">
                    <a:pos x="173" y="5"/>
                  </a:cxn>
                  <a:cxn ang="0">
                    <a:pos x="132" y="7"/>
                  </a:cxn>
                  <a:cxn ang="0">
                    <a:pos x="76" y="8"/>
                  </a:cxn>
                  <a:cxn ang="0">
                    <a:pos x="62" y="8"/>
                  </a:cxn>
                  <a:cxn ang="0">
                    <a:pos x="16" y="5"/>
                  </a:cxn>
                  <a:cxn ang="0">
                    <a:pos x="7" y="5"/>
                  </a:cxn>
                  <a:cxn ang="0">
                    <a:pos x="3" y="11"/>
                  </a:cxn>
                  <a:cxn ang="0">
                    <a:pos x="0" y="28"/>
                  </a:cxn>
                  <a:cxn ang="0">
                    <a:pos x="3" y="49"/>
                  </a:cxn>
                  <a:cxn ang="0">
                    <a:pos x="24" y="80"/>
                  </a:cxn>
                  <a:cxn ang="0">
                    <a:pos x="52" y="88"/>
                  </a:cxn>
                  <a:cxn ang="0">
                    <a:pos x="131" y="89"/>
                  </a:cxn>
                  <a:cxn ang="0">
                    <a:pos x="145" y="88"/>
                  </a:cxn>
                  <a:cxn ang="0">
                    <a:pos x="181" y="94"/>
                  </a:cxn>
                  <a:cxn ang="0">
                    <a:pos x="188" y="110"/>
                  </a:cxn>
                  <a:cxn ang="0">
                    <a:pos x="190" y="194"/>
                  </a:cxn>
                  <a:cxn ang="0">
                    <a:pos x="178" y="206"/>
                  </a:cxn>
                  <a:cxn ang="0">
                    <a:pos x="158" y="210"/>
                  </a:cxn>
                  <a:cxn ang="0">
                    <a:pos x="135" y="206"/>
                  </a:cxn>
                  <a:cxn ang="0">
                    <a:pos x="92" y="204"/>
                  </a:cxn>
                  <a:cxn ang="0">
                    <a:pos x="75" y="190"/>
                  </a:cxn>
                  <a:cxn ang="0">
                    <a:pos x="55" y="90"/>
                  </a:cxn>
                  <a:cxn ang="0">
                    <a:pos x="24" y="80"/>
                  </a:cxn>
                  <a:cxn ang="0">
                    <a:pos x="3" y="50"/>
                  </a:cxn>
                  <a:cxn ang="0">
                    <a:pos x="2" y="113"/>
                  </a:cxn>
                  <a:cxn ang="0">
                    <a:pos x="3" y="145"/>
                  </a:cxn>
                  <a:cxn ang="0">
                    <a:pos x="4" y="223"/>
                  </a:cxn>
                  <a:cxn ang="0">
                    <a:pos x="8" y="265"/>
                  </a:cxn>
                  <a:cxn ang="0">
                    <a:pos x="39" y="284"/>
                  </a:cxn>
                  <a:cxn ang="0">
                    <a:pos x="125" y="293"/>
                  </a:cxn>
                  <a:cxn ang="0">
                    <a:pos x="177" y="295"/>
                  </a:cxn>
                  <a:cxn ang="0">
                    <a:pos x="259" y="283"/>
                  </a:cxn>
                  <a:cxn ang="0">
                    <a:pos x="314" y="268"/>
                  </a:cxn>
                  <a:cxn ang="0">
                    <a:pos x="447" y="238"/>
                  </a:cxn>
                  <a:cxn ang="0">
                    <a:pos x="534" y="211"/>
                  </a:cxn>
                  <a:cxn ang="0">
                    <a:pos x="574" y="199"/>
                  </a:cxn>
                  <a:cxn ang="0">
                    <a:pos x="575" y="199"/>
                  </a:cxn>
                </a:cxnLst>
                <a:rect l="0" t="0" r="r" b="b"/>
                <a:pathLst>
                  <a:path w="651" h="295">
                    <a:moveTo>
                      <a:pt x="575" y="199"/>
                    </a:moveTo>
                    <a:lnTo>
                      <a:pt x="578" y="198"/>
                    </a:lnTo>
                    <a:lnTo>
                      <a:pt x="597" y="185"/>
                    </a:lnTo>
                    <a:lnTo>
                      <a:pt x="623" y="159"/>
                    </a:lnTo>
                    <a:lnTo>
                      <a:pt x="646" y="129"/>
                    </a:lnTo>
                    <a:lnTo>
                      <a:pt x="651" y="112"/>
                    </a:lnTo>
                    <a:lnTo>
                      <a:pt x="651" y="94"/>
                    </a:lnTo>
                    <a:lnTo>
                      <a:pt x="643" y="77"/>
                    </a:lnTo>
                    <a:lnTo>
                      <a:pt x="627" y="60"/>
                    </a:lnTo>
                    <a:lnTo>
                      <a:pt x="602" y="43"/>
                    </a:lnTo>
                    <a:lnTo>
                      <a:pt x="602" y="43"/>
                    </a:lnTo>
                    <a:lnTo>
                      <a:pt x="581" y="35"/>
                    </a:lnTo>
                    <a:lnTo>
                      <a:pt x="533" y="24"/>
                    </a:lnTo>
                    <a:lnTo>
                      <a:pt x="481" y="19"/>
                    </a:lnTo>
                    <a:lnTo>
                      <a:pt x="385" y="15"/>
                    </a:lnTo>
                    <a:lnTo>
                      <a:pt x="340" y="8"/>
                    </a:lnTo>
                    <a:lnTo>
                      <a:pt x="331" y="5"/>
                    </a:lnTo>
                    <a:lnTo>
                      <a:pt x="311" y="1"/>
                    </a:lnTo>
                    <a:lnTo>
                      <a:pt x="270" y="0"/>
                    </a:lnTo>
                    <a:lnTo>
                      <a:pt x="234" y="1"/>
                    </a:lnTo>
                    <a:lnTo>
                      <a:pt x="227" y="1"/>
                    </a:lnTo>
                    <a:lnTo>
                      <a:pt x="220" y="3"/>
                    </a:lnTo>
                    <a:lnTo>
                      <a:pt x="205" y="3"/>
                    </a:lnTo>
                    <a:lnTo>
                      <a:pt x="173" y="5"/>
                    </a:lnTo>
                    <a:lnTo>
                      <a:pt x="144" y="8"/>
                    </a:lnTo>
                    <a:lnTo>
                      <a:pt x="139" y="7"/>
                    </a:lnTo>
                    <a:lnTo>
                      <a:pt x="132" y="7"/>
                    </a:lnTo>
                    <a:lnTo>
                      <a:pt x="119" y="7"/>
                    </a:lnTo>
                    <a:lnTo>
                      <a:pt x="93" y="8"/>
                    </a:lnTo>
                    <a:lnTo>
                      <a:pt x="76" y="8"/>
                    </a:lnTo>
                    <a:lnTo>
                      <a:pt x="73" y="8"/>
                    </a:lnTo>
                    <a:lnTo>
                      <a:pt x="70" y="8"/>
                    </a:lnTo>
                    <a:lnTo>
                      <a:pt x="62" y="8"/>
                    </a:lnTo>
                    <a:lnTo>
                      <a:pt x="39" y="8"/>
                    </a:lnTo>
                    <a:lnTo>
                      <a:pt x="19" y="7"/>
                    </a:lnTo>
                    <a:lnTo>
                      <a:pt x="16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6" y="7"/>
                    </a:lnTo>
                    <a:lnTo>
                      <a:pt x="4" y="8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7"/>
                    </a:lnTo>
                    <a:lnTo>
                      <a:pt x="3" y="49"/>
                    </a:lnTo>
                    <a:lnTo>
                      <a:pt x="7" y="60"/>
                    </a:lnTo>
                    <a:lnTo>
                      <a:pt x="15" y="70"/>
                    </a:lnTo>
                    <a:lnTo>
                      <a:pt x="24" y="80"/>
                    </a:lnTo>
                    <a:lnTo>
                      <a:pt x="38" y="85"/>
                    </a:lnTo>
                    <a:lnTo>
                      <a:pt x="46" y="86"/>
                    </a:lnTo>
                    <a:lnTo>
                      <a:pt x="52" y="88"/>
                    </a:lnTo>
                    <a:lnTo>
                      <a:pt x="70" y="89"/>
                    </a:lnTo>
                    <a:lnTo>
                      <a:pt x="105" y="90"/>
                    </a:lnTo>
                    <a:lnTo>
                      <a:pt x="131" y="89"/>
                    </a:lnTo>
                    <a:lnTo>
                      <a:pt x="135" y="88"/>
                    </a:lnTo>
                    <a:lnTo>
                      <a:pt x="137" y="88"/>
                    </a:lnTo>
                    <a:lnTo>
                      <a:pt x="145" y="88"/>
                    </a:lnTo>
                    <a:lnTo>
                      <a:pt x="162" y="90"/>
                    </a:lnTo>
                    <a:lnTo>
                      <a:pt x="178" y="94"/>
                    </a:lnTo>
                    <a:lnTo>
                      <a:pt x="181" y="94"/>
                    </a:lnTo>
                    <a:lnTo>
                      <a:pt x="182" y="97"/>
                    </a:lnTo>
                    <a:lnTo>
                      <a:pt x="185" y="102"/>
                    </a:lnTo>
                    <a:lnTo>
                      <a:pt x="188" y="110"/>
                    </a:lnTo>
                    <a:lnTo>
                      <a:pt x="192" y="127"/>
                    </a:lnTo>
                    <a:lnTo>
                      <a:pt x="194" y="170"/>
                    </a:lnTo>
                    <a:lnTo>
                      <a:pt x="190" y="194"/>
                    </a:lnTo>
                    <a:lnTo>
                      <a:pt x="186" y="199"/>
                    </a:lnTo>
                    <a:lnTo>
                      <a:pt x="182" y="203"/>
                    </a:lnTo>
                    <a:lnTo>
                      <a:pt x="178" y="206"/>
                    </a:lnTo>
                    <a:lnTo>
                      <a:pt x="173" y="208"/>
                    </a:lnTo>
                    <a:lnTo>
                      <a:pt x="169" y="210"/>
                    </a:lnTo>
                    <a:lnTo>
                      <a:pt x="158" y="210"/>
                    </a:lnTo>
                    <a:lnTo>
                      <a:pt x="148" y="208"/>
                    </a:lnTo>
                    <a:lnTo>
                      <a:pt x="139" y="207"/>
                    </a:lnTo>
                    <a:lnTo>
                      <a:pt x="135" y="206"/>
                    </a:lnTo>
                    <a:lnTo>
                      <a:pt x="129" y="206"/>
                    </a:lnTo>
                    <a:lnTo>
                      <a:pt x="117" y="206"/>
                    </a:lnTo>
                    <a:lnTo>
                      <a:pt x="92" y="204"/>
                    </a:lnTo>
                    <a:lnTo>
                      <a:pt x="76" y="204"/>
                    </a:lnTo>
                    <a:lnTo>
                      <a:pt x="76" y="203"/>
                    </a:lnTo>
                    <a:lnTo>
                      <a:pt x="75" y="190"/>
                    </a:lnTo>
                    <a:lnTo>
                      <a:pt x="70" y="146"/>
                    </a:lnTo>
                    <a:lnTo>
                      <a:pt x="59" y="100"/>
                    </a:lnTo>
                    <a:lnTo>
                      <a:pt x="55" y="90"/>
                    </a:lnTo>
                    <a:lnTo>
                      <a:pt x="54" y="90"/>
                    </a:lnTo>
                    <a:lnTo>
                      <a:pt x="47" y="89"/>
                    </a:lnTo>
                    <a:lnTo>
                      <a:pt x="24" y="80"/>
                    </a:lnTo>
                    <a:lnTo>
                      <a:pt x="14" y="70"/>
                    </a:lnTo>
                    <a:lnTo>
                      <a:pt x="4" y="58"/>
                    </a:lnTo>
                    <a:lnTo>
                      <a:pt x="3" y="50"/>
                    </a:lnTo>
                    <a:lnTo>
                      <a:pt x="2" y="58"/>
                    </a:lnTo>
                    <a:lnTo>
                      <a:pt x="2" y="82"/>
                    </a:lnTo>
                    <a:lnTo>
                      <a:pt x="2" y="113"/>
                    </a:lnTo>
                    <a:lnTo>
                      <a:pt x="3" y="119"/>
                    </a:lnTo>
                    <a:lnTo>
                      <a:pt x="3" y="127"/>
                    </a:lnTo>
                    <a:lnTo>
                      <a:pt x="3" y="145"/>
                    </a:lnTo>
                    <a:lnTo>
                      <a:pt x="3" y="186"/>
                    </a:lnTo>
                    <a:lnTo>
                      <a:pt x="3" y="219"/>
                    </a:lnTo>
                    <a:lnTo>
                      <a:pt x="4" y="223"/>
                    </a:lnTo>
                    <a:lnTo>
                      <a:pt x="3" y="228"/>
                    </a:lnTo>
                    <a:lnTo>
                      <a:pt x="3" y="239"/>
                    </a:lnTo>
                    <a:lnTo>
                      <a:pt x="8" y="265"/>
                    </a:lnTo>
                    <a:lnTo>
                      <a:pt x="16" y="276"/>
                    </a:lnTo>
                    <a:lnTo>
                      <a:pt x="30" y="283"/>
                    </a:lnTo>
                    <a:lnTo>
                      <a:pt x="39" y="284"/>
                    </a:lnTo>
                    <a:lnTo>
                      <a:pt x="48" y="285"/>
                    </a:lnTo>
                    <a:lnTo>
                      <a:pt x="72" y="288"/>
                    </a:lnTo>
                    <a:lnTo>
                      <a:pt x="125" y="293"/>
                    </a:lnTo>
                    <a:lnTo>
                      <a:pt x="166" y="295"/>
                    </a:lnTo>
                    <a:lnTo>
                      <a:pt x="173" y="295"/>
                    </a:lnTo>
                    <a:lnTo>
                      <a:pt x="177" y="295"/>
                    </a:lnTo>
                    <a:lnTo>
                      <a:pt x="189" y="295"/>
                    </a:lnTo>
                    <a:lnTo>
                      <a:pt x="220" y="292"/>
                    </a:lnTo>
                    <a:lnTo>
                      <a:pt x="259" y="283"/>
                    </a:lnTo>
                    <a:lnTo>
                      <a:pt x="271" y="279"/>
                    </a:lnTo>
                    <a:lnTo>
                      <a:pt x="283" y="276"/>
                    </a:lnTo>
                    <a:lnTo>
                      <a:pt x="314" y="268"/>
                    </a:lnTo>
                    <a:lnTo>
                      <a:pt x="383" y="254"/>
                    </a:lnTo>
                    <a:lnTo>
                      <a:pt x="437" y="240"/>
                    </a:lnTo>
                    <a:lnTo>
                      <a:pt x="447" y="238"/>
                    </a:lnTo>
                    <a:lnTo>
                      <a:pt x="454" y="235"/>
                    </a:lnTo>
                    <a:lnTo>
                      <a:pt x="477" y="228"/>
                    </a:lnTo>
                    <a:lnTo>
                      <a:pt x="534" y="211"/>
                    </a:lnTo>
                    <a:lnTo>
                      <a:pt x="573" y="200"/>
                    </a:lnTo>
                    <a:lnTo>
                      <a:pt x="575" y="199"/>
                    </a:lnTo>
                    <a:lnTo>
                      <a:pt x="574" y="199"/>
                    </a:lnTo>
                    <a:lnTo>
                      <a:pt x="575" y="199"/>
                    </a:lnTo>
                    <a:lnTo>
                      <a:pt x="574" y="199"/>
                    </a:lnTo>
                    <a:lnTo>
                      <a:pt x="575" y="199"/>
                    </a:lnTo>
                    <a:lnTo>
                      <a:pt x="575" y="199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6" name="Freeform 566"/>
              <p:cNvSpPr>
                <a:spLocks/>
              </p:cNvSpPr>
              <p:nvPr/>
            </p:nvSpPr>
            <p:spPr bwMode="auto">
              <a:xfrm>
                <a:off x="4698" y="2903"/>
                <a:ext cx="217" cy="98"/>
              </a:xfrm>
              <a:custGeom>
                <a:avLst/>
                <a:gdLst/>
                <a:ahLst/>
                <a:cxnLst>
                  <a:cxn ang="0">
                    <a:pos x="597" y="185"/>
                  </a:cxn>
                  <a:cxn ang="0">
                    <a:pos x="651" y="112"/>
                  </a:cxn>
                  <a:cxn ang="0">
                    <a:pos x="627" y="60"/>
                  </a:cxn>
                  <a:cxn ang="0">
                    <a:pos x="581" y="35"/>
                  </a:cxn>
                  <a:cxn ang="0">
                    <a:pos x="385" y="15"/>
                  </a:cxn>
                  <a:cxn ang="0">
                    <a:pos x="311" y="1"/>
                  </a:cxn>
                  <a:cxn ang="0">
                    <a:pos x="227" y="1"/>
                  </a:cxn>
                  <a:cxn ang="0">
                    <a:pos x="173" y="5"/>
                  </a:cxn>
                  <a:cxn ang="0">
                    <a:pos x="132" y="7"/>
                  </a:cxn>
                  <a:cxn ang="0">
                    <a:pos x="76" y="8"/>
                  </a:cxn>
                  <a:cxn ang="0">
                    <a:pos x="62" y="8"/>
                  </a:cxn>
                  <a:cxn ang="0">
                    <a:pos x="16" y="5"/>
                  </a:cxn>
                  <a:cxn ang="0">
                    <a:pos x="7" y="5"/>
                  </a:cxn>
                  <a:cxn ang="0">
                    <a:pos x="3" y="11"/>
                  </a:cxn>
                  <a:cxn ang="0">
                    <a:pos x="0" y="28"/>
                  </a:cxn>
                  <a:cxn ang="0">
                    <a:pos x="3" y="49"/>
                  </a:cxn>
                  <a:cxn ang="0">
                    <a:pos x="24" y="80"/>
                  </a:cxn>
                  <a:cxn ang="0">
                    <a:pos x="52" y="88"/>
                  </a:cxn>
                  <a:cxn ang="0">
                    <a:pos x="131" y="89"/>
                  </a:cxn>
                  <a:cxn ang="0">
                    <a:pos x="145" y="88"/>
                  </a:cxn>
                  <a:cxn ang="0">
                    <a:pos x="181" y="94"/>
                  </a:cxn>
                  <a:cxn ang="0">
                    <a:pos x="188" y="110"/>
                  </a:cxn>
                  <a:cxn ang="0">
                    <a:pos x="190" y="194"/>
                  </a:cxn>
                  <a:cxn ang="0">
                    <a:pos x="178" y="206"/>
                  </a:cxn>
                  <a:cxn ang="0">
                    <a:pos x="158" y="210"/>
                  </a:cxn>
                  <a:cxn ang="0">
                    <a:pos x="135" y="206"/>
                  </a:cxn>
                  <a:cxn ang="0">
                    <a:pos x="92" y="204"/>
                  </a:cxn>
                  <a:cxn ang="0">
                    <a:pos x="75" y="190"/>
                  </a:cxn>
                  <a:cxn ang="0">
                    <a:pos x="55" y="90"/>
                  </a:cxn>
                  <a:cxn ang="0">
                    <a:pos x="24" y="80"/>
                  </a:cxn>
                  <a:cxn ang="0">
                    <a:pos x="3" y="50"/>
                  </a:cxn>
                  <a:cxn ang="0">
                    <a:pos x="2" y="113"/>
                  </a:cxn>
                  <a:cxn ang="0">
                    <a:pos x="3" y="145"/>
                  </a:cxn>
                  <a:cxn ang="0">
                    <a:pos x="4" y="223"/>
                  </a:cxn>
                  <a:cxn ang="0">
                    <a:pos x="8" y="265"/>
                  </a:cxn>
                  <a:cxn ang="0">
                    <a:pos x="39" y="284"/>
                  </a:cxn>
                  <a:cxn ang="0">
                    <a:pos x="125" y="293"/>
                  </a:cxn>
                  <a:cxn ang="0">
                    <a:pos x="177" y="295"/>
                  </a:cxn>
                  <a:cxn ang="0">
                    <a:pos x="259" y="283"/>
                  </a:cxn>
                  <a:cxn ang="0">
                    <a:pos x="314" y="268"/>
                  </a:cxn>
                  <a:cxn ang="0">
                    <a:pos x="447" y="238"/>
                  </a:cxn>
                  <a:cxn ang="0">
                    <a:pos x="534" y="211"/>
                  </a:cxn>
                  <a:cxn ang="0">
                    <a:pos x="574" y="199"/>
                  </a:cxn>
                  <a:cxn ang="0">
                    <a:pos x="575" y="199"/>
                  </a:cxn>
                </a:cxnLst>
                <a:rect l="0" t="0" r="r" b="b"/>
                <a:pathLst>
                  <a:path w="651" h="295">
                    <a:moveTo>
                      <a:pt x="575" y="199"/>
                    </a:moveTo>
                    <a:lnTo>
                      <a:pt x="578" y="198"/>
                    </a:lnTo>
                    <a:lnTo>
                      <a:pt x="597" y="185"/>
                    </a:lnTo>
                    <a:lnTo>
                      <a:pt x="623" y="159"/>
                    </a:lnTo>
                    <a:lnTo>
                      <a:pt x="646" y="129"/>
                    </a:lnTo>
                    <a:lnTo>
                      <a:pt x="651" y="112"/>
                    </a:lnTo>
                    <a:lnTo>
                      <a:pt x="651" y="94"/>
                    </a:lnTo>
                    <a:lnTo>
                      <a:pt x="643" y="77"/>
                    </a:lnTo>
                    <a:lnTo>
                      <a:pt x="627" y="60"/>
                    </a:lnTo>
                    <a:lnTo>
                      <a:pt x="602" y="43"/>
                    </a:lnTo>
                    <a:lnTo>
                      <a:pt x="602" y="43"/>
                    </a:lnTo>
                    <a:lnTo>
                      <a:pt x="581" y="35"/>
                    </a:lnTo>
                    <a:lnTo>
                      <a:pt x="533" y="24"/>
                    </a:lnTo>
                    <a:lnTo>
                      <a:pt x="481" y="19"/>
                    </a:lnTo>
                    <a:lnTo>
                      <a:pt x="385" y="15"/>
                    </a:lnTo>
                    <a:lnTo>
                      <a:pt x="340" y="8"/>
                    </a:lnTo>
                    <a:lnTo>
                      <a:pt x="331" y="5"/>
                    </a:lnTo>
                    <a:lnTo>
                      <a:pt x="311" y="1"/>
                    </a:lnTo>
                    <a:lnTo>
                      <a:pt x="270" y="0"/>
                    </a:lnTo>
                    <a:lnTo>
                      <a:pt x="234" y="1"/>
                    </a:lnTo>
                    <a:lnTo>
                      <a:pt x="227" y="1"/>
                    </a:lnTo>
                    <a:lnTo>
                      <a:pt x="220" y="3"/>
                    </a:lnTo>
                    <a:lnTo>
                      <a:pt x="205" y="3"/>
                    </a:lnTo>
                    <a:lnTo>
                      <a:pt x="173" y="5"/>
                    </a:lnTo>
                    <a:lnTo>
                      <a:pt x="144" y="8"/>
                    </a:lnTo>
                    <a:lnTo>
                      <a:pt x="139" y="7"/>
                    </a:lnTo>
                    <a:lnTo>
                      <a:pt x="132" y="7"/>
                    </a:lnTo>
                    <a:lnTo>
                      <a:pt x="119" y="7"/>
                    </a:lnTo>
                    <a:lnTo>
                      <a:pt x="93" y="8"/>
                    </a:lnTo>
                    <a:lnTo>
                      <a:pt x="76" y="8"/>
                    </a:lnTo>
                    <a:lnTo>
                      <a:pt x="73" y="8"/>
                    </a:lnTo>
                    <a:lnTo>
                      <a:pt x="70" y="8"/>
                    </a:lnTo>
                    <a:lnTo>
                      <a:pt x="62" y="8"/>
                    </a:lnTo>
                    <a:lnTo>
                      <a:pt x="39" y="8"/>
                    </a:lnTo>
                    <a:lnTo>
                      <a:pt x="19" y="7"/>
                    </a:lnTo>
                    <a:lnTo>
                      <a:pt x="16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6" y="7"/>
                    </a:lnTo>
                    <a:lnTo>
                      <a:pt x="4" y="8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7"/>
                    </a:lnTo>
                    <a:lnTo>
                      <a:pt x="3" y="49"/>
                    </a:lnTo>
                    <a:lnTo>
                      <a:pt x="7" y="60"/>
                    </a:lnTo>
                    <a:lnTo>
                      <a:pt x="15" y="70"/>
                    </a:lnTo>
                    <a:lnTo>
                      <a:pt x="24" y="80"/>
                    </a:lnTo>
                    <a:lnTo>
                      <a:pt x="38" y="85"/>
                    </a:lnTo>
                    <a:lnTo>
                      <a:pt x="46" y="86"/>
                    </a:lnTo>
                    <a:lnTo>
                      <a:pt x="52" y="88"/>
                    </a:lnTo>
                    <a:lnTo>
                      <a:pt x="70" y="89"/>
                    </a:lnTo>
                    <a:lnTo>
                      <a:pt x="105" y="90"/>
                    </a:lnTo>
                    <a:lnTo>
                      <a:pt x="131" y="89"/>
                    </a:lnTo>
                    <a:lnTo>
                      <a:pt x="135" y="88"/>
                    </a:lnTo>
                    <a:lnTo>
                      <a:pt x="137" y="88"/>
                    </a:lnTo>
                    <a:lnTo>
                      <a:pt x="145" y="88"/>
                    </a:lnTo>
                    <a:lnTo>
                      <a:pt x="162" y="90"/>
                    </a:lnTo>
                    <a:lnTo>
                      <a:pt x="178" y="94"/>
                    </a:lnTo>
                    <a:lnTo>
                      <a:pt x="181" y="94"/>
                    </a:lnTo>
                    <a:lnTo>
                      <a:pt x="182" y="97"/>
                    </a:lnTo>
                    <a:lnTo>
                      <a:pt x="185" y="102"/>
                    </a:lnTo>
                    <a:lnTo>
                      <a:pt x="188" y="110"/>
                    </a:lnTo>
                    <a:lnTo>
                      <a:pt x="192" y="127"/>
                    </a:lnTo>
                    <a:lnTo>
                      <a:pt x="194" y="170"/>
                    </a:lnTo>
                    <a:lnTo>
                      <a:pt x="190" y="194"/>
                    </a:lnTo>
                    <a:lnTo>
                      <a:pt x="186" y="199"/>
                    </a:lnTo>
                    <a:lnTo>
                      <a:pt x="182" y="203"/>
                    </a:lnTo>
                    <a:lnTo>
                      <a:pt x="178" y="206"/>
                    </a:lnTo>
                    <a:lnTo>
                      <a:pt x="173" y="208"/>
                    </a:lnTo>
                    <a:lnTo>
                      <a:pt x="169" y="210"/>
                    </a:lnTo>
                    <a:lnTo>
                      <a:pt x="158" y="210"/>
                    </a:lnTo>
                    <a:lnTo>
                      <a:pt x="148" y="208"/>
                    </a:lnTo>
                    <a:lnTo>
                      <a:pt x="139" y="207"/>
                    </a:lnTo>
                    <a:lnTo>
                      <a:pt x="135" y="206"/>
                    </a:lnTo>
                    <a:lnTo>
                      <a:pt x="129" y="206"/>
                    </a:lnTo>
                    <a:lnTo>
                      <a:pt x="117" y="206"/>
                    </a:lnTo>
                    <a:lnTo>
                      <a:pt x="92" y="204"/>
                    </a:lnTo>
                    <a:lnTo>
                      <a:pt x="76" y="204"/>
                    </a:lnTo>
                    <a:lnTo>
                      <a:pt x="76" y="203"/>
                    </a:lnTo>
                    <a:lnTo>
                      <a:pt x="75" y="190"/>
                    </a:lnTo>
                    <a:lnTo>
                      <a:pt x="70" y="146"/>
                    </a:lnTo>
                    <a:lnTo>
                      <a:pt x="59" y="100"/>
                    </a:lnTo>
                    <a:lnTo>
                      <a:pt x="55" y="90"/>
                    </a:lnTo>
                    <a:lnTo>
                      <a:pt x="54" y="90"/>
                    </a:lnTo>
                    <a:lnTo>
                      <a:pt x="47" y="89"/>
                    </a:lnTo>
                    <a:lnTo>
                      <a:pt x="24" y="80"/>
                    </a:lnTo>
                    <a:lnTo>
                      <a:pt x="14" y="70"/>
                    </a:lnTo>
                    <a:lnTo>
                      <a:pt x="4" y="58"/>
                    </a:lnTo>
                    <a:lnTo>
                      <a:pt x="3" y="50"/>
                    </a:lnTo>
                    <a:lnTo>
                      <a:pt x="2" y="58"/>
                    </a:lnTo>
                    <a:lnTo>
                      <a:pt x="2" y="82"/>
                    </a:lnTo>
                    <a:lnTo>
                      <a:pt x="2" y="113"/>
                    </a:lnTo>
                    <a:lnTo>
                      <a:pt x="3" y="119"/>
                    </a:lnTo>
                    <a:lnTo>
                      <a:pt x="3" y="127"/>
                    </a:lnTo>
                    <a:lnTo>
                      <a:pt x="3" y="145"/>
                    </a:lnTo>
                    <a:lnTo>
                      <a:pt x="3" y="186"/>
                    </a:lnTo>
                    <a:lnTo>
                      <a:pt x="3" y="219"/>
                    </a:lnTo>
                    <a:lnTo>
                      <a:pt x="4" y="223"/>
                    </a:lnTo>
                    <a:lnTo>
                      <a:pt x="3" y="228"/>
                    </a:lnTo>
                    <a:lnTo>
                      <a:pt x="3" y="239"/>
                    </a:lnTo>
                    <a:lnTo>
                      <a:pt x="8" y="265"/>
                    </a:lnTo>
                    <a:lnTo>
                      <a:pt x="16" y="276"/>
                    </a:lnTo>
                    <a:lnTo>
                      <a:pt x="30" y="283"/>
                    </a:lnTo>
                    <a:lnTo>
                      <a:pt x="39" y="284"/>
                    </a:lnTo>
                    <a:lnTo>
                      <a:pt x="48" y="285"/>
                    </a:lnTo>
                    <a:lnTo>
                      <a:pt x="72" y="288"/>
                    </a:lnTo>
                    <a:lnTo>
                      <a:pt x="125" y="293"/>
                    </a:lnTo>
                    <a:lnTo>
                      <a:pt x="166" y="295"/>
                    </a:lnTo>
                    <a:lnTo>
                      <a:pt x="173" y="295"/>
                    </a:lnTo>
                    <a:lnTo>
                      <a:pt x="177" y="295"/>
                    </a:lnTo>
                    <a:lnTo>
                      <a:pt x="189" y="295"/>
                    </a:lnTo>
                    <a:lnTo>
                      <a:pt x="220" y="292"/>
                    </a:lnTo>
                    <a:lnTo>
                      <a:pt x="259" y="283"/>
                    </a:lnTo>
                    <a:lnTo>
                      <a:pt x="271" y="279"/>
                    </a:lnTo>
                    <a:lnTo>
                      <a:pt x="283" y="276"/>
                    </a:lnTo>
                    <a:lnTo>
                      <a:pt x="314" y="268"/>
                    </a:lnTo>
                    <a:lnTo>
                      <a:pt x="383" y="254"/>
                    </a:lnTo>
                    <a:lnTo>
                      <a:pt x="437" y="240"/>
                    </a:lnTo>
                    <a:lnTo>
                      <a:pt x="447" y="238"/>
                    </a:lnTo>
                    <a:lnTo>
                      <a:pt x="454" y="235"/>
                    </a:lnTo>
                    <a:lnTo>
                      <a:pt x="477" y="228"/>
                    </a:lnTo>
                    <a:lnTo>
                      <a:pt x="534" y="211"/>
                    </a:lnTo>
                    <a:lnTo>
                      <a:pt x="573" y="200"/>
                    </a:lnTo>
                    <a:lnTo>
                      <a:pt x="575" y="199"/>
                    </a:lnTo>
                    <a:lnTo>
                      <a:pt x="574" y="199"/>
                    </a:lnTo>
                    <a:lnTo>
                      <a:pt x="575" y="199"/>
                    </a:lnTo>
                    <a:lnTo>
                      <a:pt x="574" y="199"/>
                    </a:lnTo>
                    <a:lnTo>
                      <a:pt x="575" y="199"/>
                    </a:lnTo>
                  </a:path>
                </a:pathLst>
              </a:custGeom>
              <a:noFill/>
              <a:ln w="7938">
                <a:solidFill>
                  <a:srgbClr val="0099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7" name="Freeform 567"/>
              <p:cNvSpPr>
                <a:spLocks/>
              </p:cNvSpPr>
              <p:nvPr/>
            </p:nvSpPr>
            <p:spPr bwMode="auto">
              <a:xfrm>
                <a:off x="4590" y="2914"/>
                <a:ext cx="107" cy="44"/>
              </a:xfrm>
              <a:custGeom>
                <a:avLst/>
                <a:gdLst/>
                <a:ahLst/>
                <a:cxnLst>
                  <a:cxn ang="0">
                    <a:pos x="35" y="54"/>
                  </a:cxn>
                  <a:cxn ang="0">
                    <a:pos x="45" y="52"/>
                  </a:cxn>
                  <a:cxn ang="0">
                    <a:pos x="65" y="45"/>
                  </a:cxn>
                  <a:cxn ang="0">
                    <a:pos x="102" y="37"/>
                  </a:cxn>
                  <a:cxn ang="0">
                    <a:pos x="160" y="34"/>
                  </a:cxn>
                  <a:cxn ang="0">
                    <a:pos x="179" y="33"/>
                  </a:cxn>
                  <a:cxn ang="0">
                    <a:pos x="199" y="33"/>
                  </a:cxn>
                  <a:cxn ang="0">
                    <a:pos x="234" y="32"/>
                  </a:cxn>
                  <a:cxn ang="0">
                    <a:pos x="282" y="25"/>
                  </a:cxn>
                  <a:cxn ang="0">
                    <a:pos x="307" y="17"/>
                  </a:cxn>
                  <a:cxn ang="0">
                    <a:pos x="311" y="13"/>
                  </a:cxn>
                  <a:cxn ang="0">
                    <a:pos x="314" y="11"/>
                  </a:cxn>
                  <a:cxn ang="0">
                    <a:pos x="318" y="7"/>
                  </a:cxn>
                  <a:cxn ang="0">
                    <a:pos x="322" y="3"/>
                  </a:cxn>
                  <a:cxn ang="0">
                    <a:pos x="322" y="1"/>
                  </a:cxn>
                  <a:cxn ang="0">
                    <a:pos x="322" y="0"/>
                  </a:cxn>
                  <a:cxn ang="0">
                    <a:pos x="320" y="11"/>
                  </a:cxn>
                  <a:cxn ang="0">
                    <a:pos x="307" y="38"/>
                  </a:cxn>
                  <a:cxn ang="0">
                    <a:pos x="292" y="50"/>
                  </a:cxn>
                  <a:cxn ang="0">
                    <a:pos x="270" y="57"/>
                  </a:cxn>
                  <a:cxn ang="0">
                    <a:pos x="255" y="57"/>
                  </a:cxn>
                  <a:cxn ang="0">
                    <a:pos x="248" y="58"/>
                  </a:cxn>
                  <a:cxn ang="0">
                    <a:pos x="230" y="60"/>
                  </a:cxn>
                  <a:cxn ang="0">
                    <a:pos x="211" y="60"/>
                  </a:cxn>
                  <a:cxn ang="0">
                    <a:pos x="209" y="58"/>
                  </a:cxn>
                  <a:cxn ang="0">
                    <a:pos x="205" y="58"/>
                  </a:cxn>
                  <a:cxn ang="0">
                    <a:pos x="193" y="58"/>
                  </a:cxn>
                  <a:cxn ang="0">
                    <a:pos x="161" y="58"/>
                  </a:cxn>
                  <a:cxn ang="0">
                    <a:pos x="125" y="68"/>
                  </a:cxn>
                  <a:cxn ang="0">
                    <a:pos x="117" y="70"/>
                  </a:cxn>
                  <a:cxn ang="0">
                    <a:pos x="116" y="72"/>
                  </a:cxn>
                  <a:cxn ang="0">
                    <a:pos x="113" y="77"/>
                  </a:cxn>
                  <a:cxn ang="0">
                    <a:pos x="104" y="95"/>
                  </a:cxn>
                  <a:cxn ang="0">
                    <a:pos x="96" y="113"/>
                  </a:cxn>
                  <a:cxn ang="0">
                    <a:pos x="96" y="114"/>
                  </a:cxn>
                  <a:cxn ang="0">
                    <a:pos x="95" y="117"/>
                  </a:cxn>
                  <a:cxn ang="0">
                    <a:pos x="92" y="119"/>
                  </a:cxn>
                  <a:cxn ang="0">
                    <a:pos x="89" y="122"/>
                  </a:cxn>
                  <a:cxn ang="0">
                    <a:pos x="85" y="125"/>
                  </a:cxn>
                  <a:cxn ang="0">
                    <a:pos x="76" y="129"/>
                  </a:cxn>
                  <a:cxn ang="0">
                    <a:pos x="63" y="133"/>
                  </a:cxn>
                  <a:cxn ang="0">
                    <a:pos x="47" y="134"/>
                  </a:cxn>
                  <a:cxn ang="0">
                    <a:pos x="31" y="131"/>
                  </a:cxn>
                  <a:cxn ang="0">
                    <a:pos x="31" y="131"/>
                  </a:cxn>
                  <a:cxn ang="0">
                    <a:pos x="23" y="130"/>
                  </a:cxn>
                  <a:cxn ang="0">
                    <a:pos x="15" y="125"/>
                  </a:cxn>
                  <a:cxn ang="0">
                    <a:pos x="10" y="119"/>
                  </a:cxn>
                  <a:cxn ang="0">
                    <a:pos x="4" y="113"/>
                  </a:cxn>
                  <a:cxn ang="0">
                    <a:pos x="2" y="106"/>
                  </a:cxn>
                  <a:cxn ang="0">
                    <a:pos x="0" y="97"/>
                  </a:cxn>
                  <a:cxn ang="0">
                    <a:pos x="0" y="89"/>
                  </a:cxn>
                  <a:cxn ang="0">
                    <a:pos x="2" y="81"/>
                  </a:cxn>
                  <a:cxn ang="0">
                    <a:pos x="7" y="73"/>
                  </a:cxn>
                  <a:cxn ang="0">
                    <a:pos x="14" y="66"/>
                  </a:cxn>
                  <a:cxn ang="0">
                    <a:pos x="23" y="60"/>
                  </a:cxn>
                  <a:cxn ang="0">
                    <a:pos x="33" y="54"/>
                  </a:cxn>
                  <a:cxn ang="0">
                    <a:pos x="35" y="54"/>
                  </a:cxn>
                  <a:cxn ang="0">
                    <a:pos x="33" y="54"/>
                  </a:cxn>
                  <a:cxn ang="0">
                    <a:pos x="35" y="54"/>
                  </a:cxn>
                  <a:cxn ang="0">
                    <a:pos x="33" y="54"/>
                  </a:cxn>
                  <a:cxn ang="0">
                    <a:pos x="35" y="54"/>
                  </a:cxn>
                  <a:cxn ang="0">
                    <a:pos x="35" y="54"/>
                  </a:cxn>
                </a:cxnLst>
                <a:rect l="0" t="0" r="r" b="b"/>
                <a:pathLst>
                  <a:path w="322" h="134">
                    <a:moveTo>
                      <a:pt x="35" y="54"/>
                    </a:moveTo>
                    <a:lnTo>
                      <a:pt x="45" y="52"/>
                    </a:lnTo>
                    <a:lnTo>
                      <a:pt x="65" y="45"/>
                    </a:lnTo>
                    <a:lnTo>
                      <a:pt x="102" y="37"/>
                    </a:lnTo>
                    <a:lnTo>
                      <a:pt x="160" y="34"/>
                    </a:lnTo>
                    <a:lnTo>
                      <a:pt x="179" y="33"/>
                    </a:lnTo>
                    <a:lnTo>
                      <a:pt x="199" y="33"/>
                    </a:lnTo>
                    <a:lnTo>
                      <a:pt x="234" y="32"/>
                    </a:lnTo>
                    <a:lnTo>
                      <a:pt x="282" y="25"/>
                    </a:lnTo>
                    <a:lnTo>
                      <a:pt x="307" y="17"/>
                    </a:lnTo>
                    <a:lnTo>
                      <a:pt x="311" y="13"/>
                    </a:lnTo>
                    <a:lnTo>
                      <a:pt x="314" y="11"/>
                    </a:lnTo>
                    <a:lnTo>
                      <a:pt x="318" y="7"/>
                    </a:lnTo>
                    <a:lnTo>
                      <a:pt x="322" y="3"/>
                    </a:lnTo>
                    <a:lnTo>
                      <a:pt x="322" y="1"/>
                    </a:lnTo>
                    <a:lnTo>
                      <a:pt x="322" y="0"/>
                    </a:lnTo>
                    <a:lnTo>
                      <a:pt x="320" y="11"/>
                    </a:lnTo>
                    <a:lnTo>
                      <a:pt x="307" y="38"/>
                    </a:lnTo>
                    <a:lnTo>
                      <a:pt x="292" y="50"/>
                    </a:lnTo>
                    <a:lnTo>
                      <a:pt x="270" y="57"/>
                    </a:lnTo>
                    <a:lnTo>
                      <a:pt x="255" y="57"/>
                    </a:lnTo>
                    <a:lnTo>
                      <a:pt x="248" y="58"/>
                    </a:lnTo>
                    <a:lnTo>
                      <a:pt x="230" y="60"/>
                    </a:lnTo>
                    <a:lnTo>
                      <a:pt x="211" y="60"/>
                    </a:lnTo>
                    <a:lnTo>
                      <a:pt x="209" y="58"/>
                    </a:lnTo>
                    <a:lnTo>
                      <a:pt x="205" y="58"/>
                    </a:lnTo>
                    <a:lnTo>
                      <a:pt x="193" y="58"/>
                    </a:lnTo>
                    <a:lnTo>
                      <a:pt x="161" y="58"/>
                    </a:lnTo>
                    <a:lnTo>
                      <a:pt x="125" y="68"/>
                    </a:lnTo>
                    <a:lnTo>
                      <a:pt x="117" y="70"/>
                    </a:lnTo>
                    <a:lnTo>
                      <a:pt x="116" y="72"/>
                    </a:lnTo>
                    <a:lnTo>
                      <a:pt x="113" y="77"/>
                    </a:lnTo>
                    <a:lnTo>
                      <a:pt x="104" y="95"/>
                    </a:lnTo>
                    <a:lnTo>
                      <a:pt x="96" y="113"/>
                    </a:lnTo>
                    <a:lnTo>
                      <a:pt x="96" y="114"/>
                    </a:lnTo>
                    <a:lnTo>
                      <a:pt x="95" y="117"/>
                    </a:lnTo>
                    <a:lnTo>
                      <a:pt x="92" y="119"/>
                    </a:lnTo>
                    <a:lnTo>
                      <a:pt x="89" y="122"/>
                    </a:lnTo>
                    <a:lnTo>
                      <a:pt x="85" y="125"/>
                    </a:lnTo>
                    <a:lnTo>
                      <a:pt x="76" y="129"/>
                    </a:lnTo>
                    <a:lnTo>
                      <a:pt x="63" y="133"/>
                    </a:lnTo>
                    <a:lnTo>
                      <a:pt x="47" y="134"/>
                    </a:lnTo>
                    <a:lnTo>
                      <a:pt x="31" y="131"/>
                    </a:lnTo>
                    <a:lnTo>
                      <a:pt x="31" y="131"/>
                    </a:lnTo>
                    <a:lnTo>
                      <a:pt x="23" y="130"/>
                    </a:lnTo>
                    <a:lnTo>
                      <a:pt x="15" y="125"/>
                    </a:lnTo>
                    <a:lnTo>
                      <a:pt x="10" y="119"/>
                    </a:lnTo>
                    <a:lnTo>
                      <a:pt x="4" y="113"/>
                    </a:lnTo>
                    <a:lnTo>
                      <a:pt x="2" y="106"/>
                    </a:lnTo>
                    <a:lnTo>
                      <a:pt x="0" y="97"/>
                    </a:lnTo>
                    <a:lnTo>
                      <a:pt x="0" y="89"/>
                    </a:lnTo>
                    <a:lnTo>
                      <a:pt x="2" y="81"/>
                    </a:lnTo>
                    <a:lnTo>
                      <a:pt x="7" y="73"/>
                    </a:lnTo>
                    <a:lnTo>
                      <a:pt x="14" y="66"/>
                    </a:lnTo>
                    <a:lnTo>
                      <a:pt x="23" y="60"/>
                    </a:lnTo>
                    <a:lnTo>
                      <a:pt x="33" y="54"/>
                    </a:lnTo>
                    <a:lnTo>
                      <a:pt x="35" y="54"/>
                    </a:lnTo>
                    <a:lnTo>
                      <a:pt x="33" y="54"/>
                    </a:lnTo>
                    <a:lnTo>
                      <a:pt x="35" y="54"/>
                    </a:lnTo>
                    <a:lnTo>
                      <a:pt x="33" y="54"/>
                    </a:lnTo>
                    <a:lnTo>
                      <a:pt x="35" y="54"/>
                    </a:lnTo>
                    <a:lnTo>
                      <a:pt x="35" y="54"/>
                    </a:lnTo>
                    <a:close/>
                  </a:path>
                </a:pathLst>
              </a:custGeom>
              <a:solidFill>
                <a:srgbClr val="36CF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8" name="Freeform 568"/>
              <p:cNvSpPr>
                <a:spLocks/>
              </p:cNvSpPr>
              <p:nvPr/>
            </p:nvSpPr>
            <p:spPr bwMode="auto">
              <a:xfrm>
                <a:off x="4593" y="2914"/>
                <a:ext cx="104" cy="42"/>
              </a:xfrm>
              <a:custGeom>
                <a:avLst/>
                <a:gdLst/>
                <a:ahLst/>
                <a:cxnLst>
                  <a:cxn ang="0">
                    <a:pos x="34" y="57"/>
                  </a:cxn>
                  <a:cxn ang="0">
                    <a:pos x="43" y="54"/>
                  </a:cxn>
                  <a:cxn ang="0">
                    <a:pos x="61" y="49"/>
                  </a:cxn>
                  <a:cxn ang="0">
                    <a:pos x="95" y="41"/>
                  </a:cxn>
                  <a:cxn ang="0">
                    <a:pos x="150" y="38"/>
                  </a:cxn>
                  <a:cxn ang="0">
                    <a:pos x="169" y="37"/>
                  </a:cxn>
                  <a:cxn ang="0">
                    <a:pos x="191" y="37"/>
                  </a:cxn>
                  <a:cxn ang="0">
                    <a:pos x="227" y="36"/>
                  </a:cxn>
                  <a:cxn ang="0">
                    <a:pos x="273" y="30"/>
                  </a:cxn>
                  <a:cxn ang="0">
                    <a:pos x="297" y="21"/>
                  </a:cxn>
                  <a:cxn ang="0">
                    <a:pos x="301" y="17"/>
                  </a:cxn>
                  <a:cxn ang="0">
                    <a:pos x="304" y="15"/>
                  </a:cxn>
                  <a:cxn ang="0">
                    <a:pos x="308" y="11"/>
                  </a:cxn>
                  <a:cxn ang="0">
                    <a:pos x="312" y="4"/>
                  </a:cxn>
                  <a:cxn ang="0">
                    <a:pos x="312" y="1"/>
                  </a:cxn>
                  <a:cxn ang="0">
                    <a:pos x="312" y="0"/>
                  </a:cxn>
                  <a:cxn ang="0">
                    <a:pos x="310" y="11"/>
                  </a:cxn>
                  <a:cxn ang="0">
                    <a:pos x="297" y="38"/>
                  </a:cxn>
                  <a:cxn ang="0">
                    <a:pos x="282" y="50"/>
                  </a:cxn>
                  <a:cxn ang="0">
                    <a:pos x="260" y="57"/>
                  </a:cxn>
                  <a:cxn ang="0">
                    <a:pos x="245" y="57"/>
                  </a:cxn>
                  <a:cxn ang="0">
                    <a:pos x="238" y="58"/>
                  </a:cxn>
                  <a:cxn ang="0">
                    <a:pos x="220" y="60"/>
                  </a:cxn>
                  <a:cxn ang="0">
                    <a:pos x="201" y="60"/>
                  </a:cxn>
                  <a:cxn ang="0">
                    <a:pos x="199" y="58"/>
                  </a:cxn>
                  <a:cxn ang="0">
                    <a:pos x="195" y="58"/>
                  </a:cxn>
                  <a:cxn ang="0">
                    <a:pos x="183" y="57"/>
                  </a:cxn>
                  <a:cxn ang="0">
                    <a:pos x="151" y="57"/>
                  </a:cxn>
                  <a:cxn ang="0">
                    <a:pos x="114" y="65"/>
                  </a:cxn>
                  <a:cxn ang="0">
                    <a:pos x="106" y="68"/>
                  </a:cxn>
                  <a:cxn ang="0">
                    <a:pos x="104" y="69"/>
                  </a:cxn>
                  <a:cxn ang="0">
                    <a:pos x="102" y="73"/>
                  </a:cxn>
                  <a:cxn ang="0">
                    <a:pos x="91" y="90"/>
                  </a:cxn>
                  <a:cxn ang="0">
                    <a:pos x="82" y="106"/>
                  </a:cxn>
                  <a:cxn ang="0">
                    <a:pos x="82" y="107"/>
                  </a:cxn>
                  <a:cxn ang="0">
                    <a:pos x="81" y="110"/>
                  </a:cxn>
                  <a:cxn ang="0">
                    <a:pos x="78" y="113"/>
                  </a:cxn>
                  <a:cxn ang="0">
                    <a:pos x="75" y="115"/>
                  </a:cxn>
                  <a:cxn ang="0">
                    <a:pos x="69" y="121"/>
                  </a:cxn>
                  <a:cxn ang="0">
                    <a:pos x="58" y="125"/>
                  </a:cxn>
                  <a:cxn ang="0">
                    <a:pos x="46" y="127"/>
                  </a:cxn>
                  <a:cxn ang="0">
                    <a:pos x="33" y="126"/>
                  </a:cxn>
                  <a:cxn ang="0">
                    <a:pos x="26" y="125"/>
                  </a:cxn>
                  <a:cxn ang="0">
                    <a:pos x="18" y="123"/>
                  </a:cxn>
                  <a:cxn ang="0">
                    <a:pos x="13" y="119"/>
                  </a:cxn>
                  <a:cxn ang="0">
                    <a:pos x="8" y="115"/>
                  </a:cxn>
                  <a:cxn ang="0">
                    <a:pos x="4" y="109"/>
                  </a:cxn>
                  <a:cxn ang="0">
                    <a:pos x="1" y="103"/>
                  </a:cxn>
                  <a:cxn ang="0">
                    <a:pos x="0" y="95"/>
                  </a:cxn>
                  <a:cxn ang="0">
                    <a:pos x="0" y="89"/>
                  </a:cxn>
                  <a:cxn ang="0">
                    <a:pos x="1" y="82"/>
                  </a:cxn>
                  <a:cxn ang="0">
                    <a:pos x="6" y="74"/>
                  </a:cxn>
                  <a:cxn ang="0">
                    <a:pos x="13" y="69"/>
                  </a:cxn>
                  <a:cxn ang="0">
                    <a:pos x="22" y="62"/>
                  </a:cxn>
                  <a:cxn ang="0">
                    <a:pos x="33" y="57"/>
                  </a:cxn>
                  <a:cxn ang="0">
                    <a:pos x="34" y="57"/>
                  </a:cxn>
                  <a:cxn ang="0">
                    <a:pos x="33" y="57"/>
                  </a:cxn>
                  <a:cxn ang="0">
                    <a:pos x="34" y="57"/>
                  </a:cxn>
                  <a:cxn ang="0">
                    <a:pos x="33" y="57"/>
                  </a:cxn>
                  <a:cxn ang="0">
                    <a:pos x="34" y="57"/>
                  </a:cxn>
                  <a:cxn ang="0">
                    <a:pos x="34" y="57"/>
                  </a:cxn>
                </a:cxnLst>
                <a:rect l="0" t="0" r="r" b="b"/>
                <a:pathLst>
                  <a:path w="312" h="127">
                    <a:moveTo>
                      <a:pt x="34" y="57"/>
                    </a:moveTo>
                    <a:lnTo>
                      <a:pt x="43" y="54"/>
                    </a:lnTo>
                    <a:lnTo>
                      <a:pt x="61" y="49"/>
                    </a:lnTo>
                    <a:lnTo>
                      <a:pt x="95" y="41"/>
                    </a:lnTo>
                    <a:lnTo>
                      <a:pt x="150" y="38"/>
                    </a:lnTo>
                    <a:lnTo>
                      <a:pt x="169" y="37"/>
                    </a:lnTo>
                    <a:lnTo>
                      <a:pt x="191" y="37"/>
                    </a:lnTo>
                    <a:lnTo>
                      <a:pt x="227" y="36"/>
                    </a:lnTo>
                    <a:lnTo>
                      <a:pt x="273" y="30"/>
                    </a:lnTo>
                    <a:lnTo>
                      <a:pt x="297" y="21"/>
                    </a:lnTo>
                    <a:lnTo>
                      <a:pt x="301" y="17"/>
                    </a:lnTo>
                    <a:lnTo>
                      <a:pt x="304" y="15"/>
                    </a:lnTo>
                    <a:lnTo>
                      <a:pt x="308" y="11"/>
                    </a:lnTo>
                    <a:lnTo>
                      <a:pt x="312" y="4"/>
                    </a:lnTo>
                    <a:lnTo>
                      <a:pt x="312" y="1"/>
                    </a:lnTo>
                    <a:lnTo>
                      <a:pt x="312" y="0"/>
                    </a:lnTo>
                    <a:lnTo>
                      <a:pt x="310" y="11"/>
                    </a:lnTo>
                    <a:lnTo>
                      <a:pt x="297" y="38"/>
                    </a:lnTo>
                    <a:lnTo>
                      <a:pt x="282" y="50"/>
                    </a:lnTo>
                    <a:lnTo>
                      <a:pt x="260" y="57"/>
                    </a:lnTo>
                    <a:lnTo>
                      <a:pt x="245" y="57"/>
                    </a:lnTo>
                    <a:lnTo>
                      <a:pt x="238" y="58"/>
                    </a:lnTo>
                    <a:lnTo>
                      <a:pt x="220" y="60"/>
                    </a:lnTo>
                    <a:lnTo>
                      <a:pt x="201" y="60"/>
                    </a:lnTo>
                    <a:lnTo>
                      <a:pt x="199" y="58"/>
                    </a:lnTo>
                    <a:lnTo>
                      <a:pt x="195" y="58"/>
                    </a:lnTo>
                    <a:lnTo>
                      <a:pt x="183" y="57"/>
                    </a:lnTo>
                    <a:lnTo>
                      <a:pt x="151" y="57"/>
                    </a:lnTo>
                    <a:lnTo>
                      <a:pt x="114" y="65"/>
                    </a:lnTo>
                    <a:lnTo>
                      <a:pt x="106" y="68"/>
                    </a:lnTo>
                    <a:lnTo>
                      <a:pt x="104" y="69"/>
                    </a:lnTo>
                    <a:lnTo>
                      <a:pt x="102" y="73"/>
                    </a:lnTo>
                    <a:lnTo>
                      <a:pt x="91" y="90"/>
                    </a:lnTo>
                    <a:lnTo>
                      <a:pt x="82" y="106"/>
                    </a:lnTo>
                    <a:lnTo>
                      <a:pt x="82" y="107"/>
                    </a:lnTo>
                    <a:lnTo>
                      <a:pt x="81" y="110"/>
                    </a:lnTo>
                    <a:lnTo>
                      <a:pt x="78" y="113"/>
                    </a:lnTo>
                    <a:lnTo>
                      <a:pt x="75" y="115"/>
                    </a:lnTo>
                    <a:lnTo>
                      <a:pt x="69" y="121"/>
                    </a:lnTo>
                    <a:lnTo>
                      <a:pt x="58" y="125"/>
                    </a:lnTo>
                    <a:lnTo>
                      <a:pt x="46" y="127"/>
                    </a:lnTo>
                    <a:lnTo>
                      <a:pt x="33" y="126"/>
                    </a:lnTo>
                    <a:lnTo>
                      <a:pt x="26" y="125"/>
                    </a:lnTo>
                    <a:lnTo>
                      <a:pt x="18" y="123"/>
                    </a:lnTo>
                    <a:lnTo>
                      <a:pt x="13" y="119"/>
                    </a:lnTo>
                    <a:lnTo>
                      <a:pt x="8" y="115"/>
                    </a:lnTo>
                    <a:lnTo>
                      <a:pt x="4" y="109"/>
                    </a:lnTo>
                    <a:lnTo>
                      <a:pt x="1" y="103"/>
                    </a:lnTo>
                    <a:lnTo>
                      <a:pt x="0" y="95"/>
                    </a:lnTo>
                    <a:lnTo>
                      <a:pt x="0" y="89"/>
                    </a:lnTo>
                    <a:lnTo>
                      <a:pt x="1" y="82"/>
                    </a:lnTo>
                    <a:lnTo>
                      <a:pt x="6" y="74"/>
                    </a:lnTo>
                    <a:lnTo>
                      <a:pt x="13" y="69"/>
                    </a:lnTo>
                    <a:lnTo>
                      <a:pt x="22" y="62"/>
                    </a:lnTo>
                    <a:lnTo>
                      <a:pt x="33" y="57"/>
                    </a:lnTo>
                    <a:lnTo>
                      <a:pt x="34" y="57"/>
                    </a:lnTo>
                    <a:lnTo>
                      <a:pt x="33" y="57"/>
                    </a:lnTo>
                    <a:lnTo>
                      <a:pt x="34" y="57"/>
                    </a:lnTo>
                    <a:lnTo>
                      <a:pt x="33" y="57"/>
                    </a:lnTo>
                    <a:lnTo>
                      <a:pt x="34" y="57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9" name="Freeform 569"/>
              <p:cNvSpPr>
                <a:spLocks/>
              </p:cNvSpPr>
              <p:nvPr/>
            </p:nvSpPr>
            <p:spPr bwMode="auto">
              <a:xfrm>
                <a:off x="4596" y="2914"/>
                <a:ext cx="101" cy="40"/>
              </a:xfrm>
              <a:custGeom>
                <a:avLst/>
                <a:gdLst/>
                <a:ahLst/>
                <a:cxnLst>
                  <a:cxn ang="0">
                    <a:pos x="34" y="60"/>
                  </a:cxn>
                  <a:cxn ang="0">
                    <a:pos x="42" y="57"/>
                  </a:cxn>
                  <a:cxn ang="0">
                    <a:pos x="58" y="52"/>
                  </a:cxn>
                  <a:cxn ang="0">
                    <a:pos x="87" y="45"/>
                  </a:cxn>
                  <a:cxn ang="0">
                    <a:pos x="141" y="42"/>
                  </a:cxn>
                  <a:cxn ang="0">
                    <a:pos x="160" y="42"/>
                  </a:cxn>
                  <a:cxn ang="0">
                    <a:pos x="183" y="44"/>
                  </a:cxn>
                  <a:cxn ang="0">
                    <a:pos x="219" y="42"/>
                  </a:cxn>
                  <a:cxn ang="0">
                    <a:pos x="265" y="34"/>
                  </a:cxn>
                  <a:cxn ang="0">
                    <a:pos x="288" y="25"/>
                  </a:cxn>
                  <a:cxn ang="0">
                    <a:pos x="292" y="21"/>
                  </a:cxn>
                  <a:cxn ang="0">
                    <a:pos x="295" y="18"/>
                  </a:cxn>
                  <a:cxn ang="0">
                    <a:pos x="299" y="13"/>
                  </a:cxn>
                  <a:cxn ang="0">
                    <a:pos x="301" y="9"/>
                  </a:cxn>
                  <a:cxn ang="0">
                    <a:pos x="303" y="5"/>
                  </a:cxn>
                  <a:cxn ang="0">
                    <a:pos x="303" y="3"/>
                  </a:cxn>
                  <a:cxn ang="0">
                    <a:pos x="303" y="1"/>
                  </a:cxn>
                  <a:cxn ang="0">
                    <a:pos x="303" y="0"/>
                  </a:cxn>
                  <a:cxn ang="0">
                    <a:pos x="301" y="11"/>
                  </a:cxn>
                  <a:cxn ang="0">
                    <a:pos x="288" y="38"/>
                  </a:cxn>
                  <a:cxn ang="0">
                    <a:pos x="273" y="50"/>
                  </a:cxn>
                  <a:cxn ang="0">
                    <a:pos x="251" y="57"/>
                  </a:cxn>
                  <a:cxn ang="0">
                    <a:pos x="236" y="57"/>
                  </a:cxn>
                  <a:cxn ang="0">
                    <a:pos x="229" y="58"/>
                  </a:cxn>
                  <a:cxn ang="0">
                    <a:pos x="211" y="60"/>
                  </a:cxn>
                  <a:cxn ang="0">
                    <a:pos x="192" y="60"/>
                  </a:cxn>
                  <a:cxn ang="0">
                    <a:pos x="190" y="58"/>
                  </a:cxn>
                  <a:cxn ang="0">
                    <a:pos x="186" y="58"/>
                  </a:cxn>
                  <a:cxn ang="0">
                    <a:pos x="174" y="57"/>
                  </a:cxn>
                  <a:cxn ang="0">
                    <a:pos x="141" y="57"/>
                  </a:cxn>
                  <a:cxn ang="0">
                    <a:pos x="103" y="64"/>
                  </a:cxn>
                  <a:cxn ang="0">
                    <a:pos x="95" y="66"/>
                  </a:cxn>
                  <a:cxn ang="0">
                    <a:pos x="94" y="68"/>
                  </a:cxn>
                  <a:cxn ang="0">
                    <a:pos x="90" y="72"/>
                  </a:cxn>
                  <a:cxn ang="0">
                    <a:pos x="78" y="85"/>
                  </a:cxn>
                  <a:cxn ang="0">
                    <a:pos x="68" y="99"/>
                  </a:cxn>
                  <a:cxn ang="0">
                    <a:pos x="68" y="102"/>
                  </a:cxn>
                  <a:cxn ang="0">
                    <a:pos x="66" y="105"/>
                  </a:cxn>
                  <a:cxn ang="0">
                    <a:pos x="65" y="107"/>
                  </a:cxn>
                  <a:cxn ang="0">
                    <a:pos x="62" y="109"/>
                  </a:cxn>
                  <a:cxn ang="0">
                    <a:pos x="57" y="114"/>
                  </a:cxn>
                  <a:cxn ang="0">
                    <a:pos x="49" y="118"/>
                  </a:cxn>
                  <a:cxn ang="0">
                    <a:pos x="40" y="121"/>
                  </a:cxn>
                  <a:cxn ang="0">
                    <a:pos x="28" y="121"/>
                  </a:cxn>
                  <a:cxn ang="0">
                    <a:pos x="22" y="119"/>
                  </a:cxn>
                  <a:cxn ang="0">
                    <a:pos x="16" y="118"/>
                  </a:cxn>
                  <a:cxn ang="0">
                    <a:pos x="10" y="115"/>
                  </a:cxn>
                  <a:cxn ang="0">
                    <a:pos x="6" y="111"/>
                  </a:cxn>
                  <a:cxn ang="0">
                    <a:pos x="2" y="106"/>
                  </a:cxn>
                  <a:cxn ang="0">
                    <a:pos x="1" y="101"/>
                  </a:cxn>
                  <a:cxn ang="0">
                    <a:pos x="0" y="95"/>
                  </a:cxn>
                  <a:cxn ang="0">
                    <a:pos x="0" y="89"/>
                  </a:cxn>
                  <a:cxn ang="0">
                    <a:pos x="2" y="82"/>
                  </a:cxn>
                  <a:cxn ang="0">
                    <a:pos x="6" y="77"/>
                  </a:cxn>
                  <a:cxn ang="0">
                    <a:pos x="13" y="70"/>
                  </a:cxn>
                  <a:cxn ang="0">
                    <a:pos x="22" y="65"/>
                  </a:cxn>
                  <a:cxn ang="0">
                    <a:pos x="33" y="60"/>
                  </a:cxn>
                  <a:cxn ang="0">
                    <a:pos x="34" y="60"/>
                  </a:cxn>
                  <a:cxn ang="0">
                    <a:pos x="33" y="60"/>
                  </a:cxn>
                  <a:cxn ang="0">
                    <a:pos x="34" y="60"/>
                  </a:cxn>
                  <a:cxn ang="0">
                    <a:pos x="33" y="60"/>
                  </a:cxn>
                  <a:cxn ang="0">
                    <a:pos x="34" y="60"/>
                  </a:cxn>
                  <a:cxn ang="0">
                    <a:pos x="34" y="60"/>
                  </a:cxn>
                </a:cxnLst>
                <a:rect l="0" t="0" r="r" b="b"/>
                <a:pathLst>
                  <a:path w="303" h="121">
                    <a:moveTo>
                      <a:pt x="34" y="60"/>
                    </a:moveTo>
                    <a:lnTo>
                      <a:pt x="42" y="57"/>
                    </a:lnTo>
                    <a:lnTo>
                      <a:pt x="58" y="52"/>
                    </a:lnTo>
                    <a:lnTo>
                      <a:pt x="87" y="45"/>
                    </a:lnTo>
                    <a:lnTo>
                      <a:pt x="141" y="42"/>
                    </a:lnTo>
                    <a:lnTo>
                      <a:pt x="160" y="42"/>
                    </a:lnTo>
                    <a:lnTo>
                      <a:pt x="183" y="44"/>
                    </a:lnTo>
                    <a:lnTo>
                      <a:pt x="219" y="42"/>
                    </a:lnTo>
                    <a:lnTo>
                      <a:pt x="265" y="34"/>
                    </a:lnTo>
                    <a:lnTo>
                      <a:pt x="288" y="25"/>
                    </a:lnTo>
                    <a:lnTo>
                      <a:pt x="292" y="21"/>
                    </a:lnTo>
                    <a:lnTo>
                      <a:pt x="295" y="18"/>
                    </a:lnTo>
                    <a:lnTo>
                      <a:pt x="299" y="13"/>
                    </a:lnTo>
                    <a:lnTo>
                      <a:pt x="301" y="9"/>
                    </a:lnTo>
                    <a:lnTo>
                      <a:pt x="303" y="5"/>
                    </a:lnTo>
                    <a:lnTo>
                      <a:pt x="303" y="3"/>
                    </a:lnTo>
                    <a:lnTo>
                      <a:pt x="303" y="1"/>
                    </a:lnTo>
                    <a:lnTo>
                      <a:pt x="303" y="0"/>
                    </a:lnTo>
                    <a:lnTo>
                      <a:pt x="301" y="11"/>
                    </a:lnTo>
                    <a:lnTo>
                      <a:pt x="288" y="38"/>
                    </a:lnTo>
                    <a:lnTo>
                      <a:pt x="273" y="50"/>
                    </a:lnTo>
                    <a:lnTo>
                      <a:pt x="251" y="57"/>
                    </a:lnTo>
                    <a:lnTo>
                      <a:pt x="236" y="57"/>
                    </a:lnTo>
                    <a:lnTo>
                      <a:pt x="229" y="58"/>
                    </a:lnTo>
                    <a:lnTo>
                      <a:pt x="211" y="60"/>
                    </a:lnTo>
                    <a:lnTo>
                      <a:pt x="192" y="60"/>
                    </a:lnTo>
                    <a:lnTo>
                      <a:pt x="190" y="58"/>
                    </a:lnTo>
                    <a:lnTo>
                      <a:pt x="186" y="58"/>
                    </a:lnTo>
                    <a:lnTo>
                      <a:pt x="174" y="57"/>
                    </a:lnTo>
                    <a:lnTo>
                      <a:pt x="141" y="57"/>
                    </a:lnTo>
                    <a:lnTo>
                      <a:pt x="103" y="64"/>
                    </a:lnTo>
                    <a:lnTo>
                      <a:pt x="95" y="66"/>
                    </a:lnTo>
                    <a:lnTo>
                      <a:pt x="94" y="68"/>
                    </a:lnTo>
                    <a:lnTo>
                      <a:pt x="90" y="72"/>
                    </a:lnTo>
                    <a:lnTo>
                      <a:pt x="78" y="85"/>
                    </a:lnTo>
                    <a:lnTo>
                      <a:pt x="68" y="99"/>
                    </a:lnTo>
                    <a:lnTo>
                      <a:pt x="68" y="102"/>
                    </a:lnTo>
                    <a:lnTo>
                      <a:pt x="66" y="105"/>
                    </a:lnTo>
                    <a:lnTo>
                      <a:pt x="65" y="107"/>
                    </a:lnTo>
                    <a:lnTo>
                      <a:pt x="62" y="109"/>
                    </a:lnTo>
                    <a:lnTo>
                      <a:pt x="57" y="114"/>
                    </a:lnTo>
                    <a:lnTo>
                      <a:pt x="49" y="118"/>
                    </a:lnTo>
                    <a:lnTo>
                      <a:pt x="40" y="121"/>
                    </a:lnTo>
                    <a:lnTo>
                      <a:pt x="28" y="121"/>
                    </a:lnTo>
                    <a:lnTo>
                      <a:pt x="22" y="119"/>
                    </a:lnTo>
                    <a:lnTo>
                      <a:pt x="16" y="118"/>
                    </a:lnTo>
                    <a:lnTo>
                      <a:pt x="10" y="115"/>
                    </a:lnTo>
                    <a:lnTo>
                      <a:pt x="6" y="111"/>
                    </a:lnTo>
                    <a:lnTo>
                      <a:pt x="2" y="106"/>
                    </a:lnTo>
                    <a:lnTo>
                      <a:pt x="1" y="101"/>
                    </a:lnTo>
                    <a:lnTo>
                      <a:pt x="0" y="95"/>
                    </a:lnTo>
                    <a:lnTo>
                      <a:pt x="0" y="89"/>
                    </a:lnTo>
                    <a:lnTo>
                      <a:pt x="2" y="82"/>
                    </a:lnTo>
                    <a:lnTo>
                      <a:pt x="6" y="77"/>
                    </a:lnTo>
                    <a:lnTo>
                      <a:pt x="13" y="70"/>
                    </a:lnTo>
                    <a:lnTo>
                      <a:pt x="22" y="65"/>
                    </a:lnTo>
                    <a:lnTo>
                      <a:pt x="33" y="60"/>
                    </a:lnTo>
                    <a:lnTo>
                      <a:pt x="34" y="60"/>
                    </a:lnTo>
                    <a:lnTo>
                      <a:pt x="33" y="60"/>
                    </a:lnTo>
                    <a:lnTo>
                      <a:pt x="34" y="60"/>
                    </a:lnTo>
                    <a:lnTo>
                      <a:pt x="33" y="60"/>
                    </a:lnTo>
                    <a:lnTo>
                      <a:pt x="34" y="60"/>
                    </a:lnTo>
                    <a:lnTo>
                      <a:pt x="34" y="60"/>
                    </a:lnTo>
                    <a:close/>
                  </a:path>
                </a:pathLst>
              </a:custGeom>
              <a:solidFill>
                <a:srgbClr val="1ABA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0" name="Freeform 570"/>
              <p:cNvSpPr>
                <a:spLocks/>
              </p:cNvSpPr>
              <p:nvPr/>
            </p:nvSpPr>
            <p:spPr bwMode="auto">
              <a:xfrm>
                <a:off x="4599" y="2914"/>
                <a:ext cx="98" cy="38"/>
              </a:xfrm>
              <a:custGeom>
                <a:avLst/>
                <a:gdLst/>
                <a:ahLst/>
                <a:cxnLst>
                  <a:cxn ang="0">
                    <a:pos x="35" y="62"/>
                  </a:cxn>
                  <a:cxn ang="0">
                    <a:pos x="41" y="60"/>
                  </a:cxn>
                  <a:cxn ang="0">
                    <a:pos x="55" y="56"/>
                  </a:cxn>
                  <a:cxn ang="0">
                    <a:pos x="81" y="48"/>
                  </a:cxn>
                  <a:cxn ang="0">
                    <a:pos x="132" y="46"/>
                  </a:cxn>
                  <a:cxn ang="0">
                    <a:pos x="151" y="46"/>
                  </a:cxn>
                  <a:cxn ang="0">
                    <a:pos x="174" y="48"/>
                  </a:cxn>
                  <a:cxn ang="0">
                    <a:pos x="211" y="46"/>
                  </a:cxn>
                  <a:cxn ang="0">
                    <a:pos x="258" y="40"/>
                  </a:cxn>
                  <a:cxn ang="0">
                    <a:pos x="280" y="28"/>
                  </a:cxn>
                  <a:cxn ang="0">
                    <a:pos x="284" y="24"/>
                  </a:cxn>
                  <a:cxn ang="0">
                    <a:pos x="287" y="21"/>
                  </a:cxn>
                  <a:cxn ang="0">
                    <a:pos x="291" y="16"/>
                  </a:cxn>
                  <a:cxn ang="0">
                    <a:pos x="292" y="11"/>
                  </a:cxn>
                  <a:cxn ang="0">
                    <a:pos x="294" y="7"/>
                  </a:cxn>
                  <a:cxn ang="0">
                    <a:pos x="294" y="3"/>
                  </a:cxn>
                  <a:cxn ang="0">
                    <a:pos x="294" y="1"/>
                  </a:cxn>
                  <a:cxn ang="0">
                    <a:pos x="294" y="0"/>
                  </a:cxn>
                  <a:cxn ang="0">
                    <a:pos x="292" y="11"/>
                  </a:cxn>
                  <a:cxn ang="0">
                    <a:pos x="279" y="38"/>
                  </a:cxn>
                  <a:cxn ang="0">
                    <a:pos x="264" y="50"/>
                  </a:cxn>
                  <a:cxn ang="0">
                    <a:pos x="242" y="57"/>
                  </a:cxn>
                  <a:cxn ang="0">
                    <a:pos x="227" y="57"/>
                  </a:cxn>
                  <a:cxn ang="0">
                    <a:pos x="220" y="58"/>
                  </a:cxn>
                  <a:cxn ang="0">
                    <a:pos x="202" y="60"/>
                  </a:cxn>
                  <a:cxn ang="0">
                    <a:pos x="183" y="60"/>
                  </a:cxn>
                  <a:cxn ang="0">
                    <a:pos x="181" y="58"/>
                  </a:cxn>
                  <a:cxn ang="0">
                    <a:pos x="177" y="58"/>
                  </a:cxn>
                  <a:cxn ang="0">
                    <a:pos x="165" y="57"/>
                  </a:cxn>
                  <a:cxn ang="0">
                    <a:pos x="130" y="56"/>
                  </a:cxn>
                  <a:cxn ang="0">
                    <a:pos x="93" y="62"/>
                  </a:cxn>
                  <a:cxn ang="0">
                    <a:pos x="85" y="65"/>
                  </a:cxn>
                  <a:cxn ang="0">
                    <a:pos x="84" y="66"/>
                  </a:cxn>
                  <a:cxn ang="0">
                    <a:pos x="80" y="69"/>
                  </a:cxn>
                  <a:cxn ang="0">
                    <a:pos x="67" y="81"/>
                  </a:cxn>
                  <a:cxn ang="0">
                    <a:pos x="55" y="94"/>
                  </a:cxn>
                  <a:cxn ang="0">
                    <a:pos x="55" y="95"/>
                  </a:cxn>
                  <a:cxn ang="0">
                    <a:pos x="53" y="98"/>
                  </a:cxn>
                  <a:cxn ang="0">
                    <a:pos x="51" y="102"/>
                  </a:cxn>
                  <a:cxn ang="0">
                    <a:pos x="45" y="107"/>
                  </a:cxn>
                  <a:cxn ang="0">
                    <a:pos x="40" y="110"/>
                  </a:cxn>
                  <a:cxn ang="0">
                    <a:pos x="32" y="113"/>
                  </a:cxn>
                  <a:cxn ang="0">
                    <a:pos x="23" y="114"/>
                  </a:cxn>
                  <a:cxn ang="0">
                    <a:pos x="19" y="113"/>
                  </a:cxn>
                  <a:cxn ang="0">
                    <a:pos x="13" y="113"/>
                  </a:cxn>
                  <a:cxn ang="0">
                    <a:pos x="9" y="110"/>
                  </a:cxn>
                  <a:cxn ang="0">
                    <a:pos x="5" y="107"/>
                  </a:cxn>
                  <a:cxn ang="0">
                    <a:pos x="3" y="103"/>
                  </a:cxn>
                  <a:cxn ang="0">
                    <a:pos x="1" y="98"/>
                  </a:cxn>
                  <a:cxn ang="0">
                    <a:pos x="0" y="94"/>
                  </a:cxn>
                  <a:cxn ang="0">
                    <a:pos x="0" y="89"/>
                  </a:cxn>
                  <a:cxn ang="0">
                    <a:pos x="3" y="84"/>
                  </a:cxn>
                  <a:cxn ang="0">
                    <a:pos x="7" y="78"/>
                  </a:cxn>
                  <a:cxn ang="0">
                    <a:pos x="13" y="73"/>
                  </a:cxn>
                  <a:cxn ang="0">
                    <a:pos x="23" y="68"/>
                  </a:cxn>
                  <a:cxn ang="0">
                    <a:pos x="33" y="62"/>
                  </a:cxn>
                  <a:cxn ang="0">
                    <a:pos x="35" y="62"/>
                  </a:cxn>
                  <a:cxn ang="0">
                    <a:pos x="33" y="62"/>
                  </a:cxn>
                  <a:cxn ang="0">
                    <a:pos x="35" y="62"/>
                  </a:cxn>
                  <a:cxn ang="0">
                    <a:pos x="33" y="62"/>
                  </a:cxn>
                  <a:cxn ang="0">
                    <a:pos x="35" y="62"/>
                  </a:cxn>
                  <a:cxn ang="0">
                    <a:pos x="35" y="62"/>
                  </a:cxn>
                </a:cxnLst>
                <a:rect l="0" t="0" r="r" b="b"/>
                <a:pathLst>
                  <a:path w="294" h="114">
                    <a:moveTo>
                      <a:pt x="35" y="62"/>
                    </a:moveTo>
                    <a:lnTo>
                      <a:pt x="41" y="60"/>
                    </a:lnTo>
                    <a:lnTo>
                      <a:pt x="55" y="56"/>
                    </a:lnTo>
                    <a:lnTo>
                      <a:pt x="81" y="48"/>
                    </a:lnTo>
                    <a:lnTo>
                      <a:pt x="132" y="46"/>
                    </a:lnTo>
                    <a:lnTo>
                      <a:pt x="151" y="46"/>
                    </a:lnTo>
                    <a:lnTo>
                      <a:pt x="174" y="48"/>
                    </a:lnTo>
                    <a:lnTo>
                      <a:pt x="211" y="46"/>
                    </a:lnTo>
                    <a:lnTo>
                      <a:pt x="258" y="40"/>
                    </a:lnTo>
                    <a:lnTo>
                      <a:pt x="280" y="28"/>
                    </a:lnTo>
                    <a:lnTo>
                      <a:pt x="284" y="24"/>
                    </a:lnTo>
                    <a:lnTo>
                      <a:pt x="287" y="21"/>
                    </a:lnTo>
                    <a:lnTo>
                      <a:pt x="291" y="16"/>
                    </a:lnTo>
                    <a:lnTo>
                      <a:pt x="292" y="11"/>
                    </a:lnTo>
                    <a:lnTo>
                      <a:pt x="294" y="7"/>
                    </a:lnTo>
                    <a:lnTo>
                      <a:pt x="294" y="3"/>
                    </a:lnTo>
                    <a:lnTo>
                      <a:pt x="294" y="1"/>
                    </a:lnTo>
                    <a:lnTo>
                      <a:pt x="294" y="0"/>
                    </a:lnTo>
                    <a:lnTo>
                      <a:pt x="292" y="11"/>
                    </a:lnTo>
                    <a:lnTo>
                      <a:pt x="279" y="38"/>
                    </a:lnTo>
                    <a:lnTo>
                      <a:pt x="264" y="50"/>
                    </a:lnTo>
                    <a:lnTo>
                      <a:pt x="242" y="57"/>
                    </a:lnTo>
                    <a:lnTo>
                      <a:pt x="227" y="57"/>
                    </a:lnTo>
                    <a:lnTo>
                      <a:pt x="220" y="58"/>
                    </a:lnTo>
                    <a:lnTo>
                      <a:pt x="202" y="60"/>
                    </a:lnTo>
                    <a:lnTo>
                      <a:pt x="183" y="60"/>
                    </a:lnTo>
                    <a:lnTo>
                      <a:pt x="181" y="58"/>
                    </a:lnTo>
                    <a:lnTo>
                      <a:pt x="177" y="58"/>
                    </a:lnTo>
                    <a:lnTo>
                      <a:pt x="165" y="57"/>
                    </a:lnTo>
                    <a:lnTo>
                      <a:pt x="130" y="56"/>
                    </a:lnTo>
                    <a:lnTo>
                      <a:pt x="93" y="62"/>
                    </a:lnTo>
                    <a:lnTo>
                      <a:pt x="85" y="65"/>
                    </a:lnTo>
                    <a:lnTo>
                      <a:pt x="84" y="66"/>
                    </a:lnTo>
                    <a:lnTo>
                      <a:pt x="80" y="69"/>
                    </a:lnTo>
                    <a:lnTo>
                      <a:pt x="67" y="81"/>
                    </a:lnTo>
                    <a:lnTo>
                      <a:pt x="55" y="94"/>
                    </a:lnTo>
                    <a:lnTo>
                      <a:pt x="55" y="95"/>
                    </a:lnTo>
                    <a:lnTo>
                      <a:pt x="53" y="98"/>
                    </a:lnTo>
                    <a:lnTo>
                      <a:pt x="51" y="102"/>
                    </a:lnTo>
                    <a:lnTo>
                      <a:pt x="45" y="107"/>
                    </a:lnTo>
                    <a:lnTo>
                      <a:pt x="40" y="110"/>
                    </a:lnTo>
                    <a:lnTo>
                      <a:pt x="32" y="113"/>
                    </a:lnTo>
                    <a:lnTo>
                      <a:pt x="23" y="114"/>
                    </a:lnTo>
                    <a:lnTo>
                      <a:pt x="19" y="113"/>
                    </a:lnTo>
                    <a:lnTo>
                      <a:pt x="13" y="113"/>
                    </a:lnTo>
                    <a:lnTo>
                      <a:pt x="9" y="110"/>
                    </a:lnTo>
                    <a:lnTo>
                      <a:pt x="5" y="107"/>
                    </a:lnTo>
                    <a:lnTo>
                      <a:pt x="3" y="103"/>
                    </a:lnTo>
                    <a:lnTo>
                      <a:pt x="1" y="98"/>
                    </a:lnTo>
                    <a:lnTo>
                      <a:pt x="0" y="94"/>
                    </a:lnTo>
                    <a:lnTo>
                      <a:pt x="0" y="89"/>
                    </a:lnTo>
                    <a:lnTo>
                      <a:pt x="3" y="84"/>
                    </a:lnTo>
                    <a:lnTo>
                      <a:pt x="7" y="78"/>
                    </a:lnTo>
                    <a:lnTo>
                      <a:pt x="13" y="73"/>
                    </a:lnTo>
                    <a:lnTo>
                      <a:pt x="23" y="68"/>
                    </a:lnTo>
                    <a:lnTo>
                      <a:pt x="33" y="62"/>
                    </a:lnTo>
                    <a:lnTo>
                      <a:pt x="35" y="62"/>
                    </a:lnTo>
                    <a:lnTo>
                      <a:pt x="33" y="62"/>
                    </a:lnTo>
                    <a:lnTo>
                      <a:pt x="35" y="62"/>
                    </a:lnTo>
                    <a:lnTo>
                      <a:pt x="33" y="62"/>
                    </a:lnTo>
                    <a:lnTo>
                      <a:pt x="35" y="62"/>
                    </a:lnTo>
                    <a:lnTo>
                      <a:pt x="35" y="62"/>
                    </a:lnTo>
                    <a:close/>
                  </a:path>
                </a:pathLst>
              </a:custGeom>
              <a:solidFill>
                <a:srgbClr val="0DB0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1" name="Freeform 571"/>
              <p:cNvSpPr>
                <a:spLocks/>
              </p:cNvSpPr>
              <p:nvPr/>
            </p:nvSpPr>
            <p:spPr bwMode="auto">
              <a:xfrm>
                <a:off x="4602" y="2914"/>
                <a:ext cx="95" cy="35"/>
              </a:xfrm>
              <a:custGeom>
                <a:avLst/>
                <a:gdLst/>
                <a:ahLst/>
                <a:cxnLst>
                  <a:cxn ang="0">
                    <a:pos x="285" y="0"/>
                  </a:cxn>
                  <a:cxn ang="0">
                    <a:pos x="283" y="11"/>
                  </a:cxn>
                  <a:cxn ang="0">
                    <a:pos x="270" y="38"/>
                  </a:cxn>
                  <a:cxn ang="0">
                    <a:pos x="255" y="50"/>
                  </a:cxn>
                  <a:cxn ang="0">
                    <a:pos x="233" y="57"/>
                  </a:cxn>
                  <a:cxn ang="0">
                    <a:pos x="218" y="57"/>
                  </a:cxn>
                  <a:cxn ang="0">
                    <a:pos x="211" y="58"/>
                  </a:cxn>
                  <a:cxn ang="0">
                    <a:pos x="193" y="60"/>
                  </a:cxn>
                  <a:cxn ang="0">
                    <a:pos x="174" y="60"/>
                  </a:cxn>
                  <a:cxn ang="0">
                    <a:pos x="172" y="58"/>
                  </a:cxn>
                  <a:cxn ang="0">
                    <a:pos x="168" y="58"/>
                  </a:cxn>
                  <a:cxn ang="0">
                    <a:pos x="156" y="57"/>
                  </a:cxn>
                  <a:cxn ang="0">
                    <a:pos x="121" y="54"/>
                  </a:cxn>
                  <a:cxn ang="0">
                    <a:pos x="83" y="61"/>
                  </a:cxn>
                  <a:cxn ang="0">
                    <a:pos x="75" y="64"/>
                  </a:cxn>
                  <a:cxn ang="0">
                    <a:pos x="73" y="65"/>
                  </a:cxn>
                  <a:cxn ang="0">
                    <a:pos x="69" y="66"/>
                  </a:cxn>
                  <a:cxn ang="0">
                    <a:pos x="54" y="76"/>
                  </a:cxn>
                  <a:cxn ang="0">
                    <a:pos x="46" y="82"/>
                  </a:cxn>
                  <a:cxn ang="0">
                    <a:pos x="40" y="87"/>
                  </a:cxn>
                  <a:cxn ang="0">
                    <a:pos x="40" y="89"/>
                  </a:cxn>
                  <a:cxn ang="0">
                    <a:pos x="39" y="91"/>
                  </a:cxn>
                  <a:cxn ang="0">
                    <a:pos x="38" y="95"/>
                  </a:cxn>
                  <a:cxn ang="0">
                    <a:pos x="35" y="99"/>
                  </a:cxn>
                  <a:cxn ang="0">
                    <a:pos x="30" y="103"/>
                  </a:cxn>
                  <a:cxn ang="0">
                    <a:pos x="24" y="106"/>
                  </a:cxn>
                  <a:cxn ang="0">
                    <a:pos x="18" y="107"/>
                  </a:cxn>
                  <a:cxn ang="0">
                    <a:pos x="15" y="106"/>
                  </a:cxn>
                  <a:cxn ang="0">
                    <a:pos x="11" y="106"/>
                  </a:cxn>
                  <a:cxn ang="0">
                    <a:pos x="8" y="105"/>
                  </a:cxn>
                  <a:cxn ang="0">
                    <a:pos x="6" y="102"/>
                  </a:cxn>
                  <a:cxn ang="0">
                    <a:pos x="3" y="99"/>
                  </a:cxn>
                  <a:cxn ang="0">
                    <a:pos x="2" y="97"/>
                  </a:cxn>
                  <a:cxn ang="0">
                    <a:pos x="0" y="93"/>
                  </a:cxn>
                  <a:cxn ang="0">
                    <a:pos x="2" y="89"/>
                  </a:cxn>
                  <a:cxn ang="0">
                    <a:pos x="3" y="85"/>
                  </a:cxn>
                  <a:cxn ang="0">
                    <a:pos x="8" y="80"/>
                  </a:cxn>
                  <a:cxn ang="0">
                    <a:pos x="14" y="76"/>
                  </a:cxn>
                  <a:cxn ang="0">
                    <a:pos x="23" y="70"/>
                  </a:cxn>
                  <a:cxn ang="0">
                    <a:pos x="34" y="65"/>
                  </a:cxn>
                  <a:cxn ang="0">
                    <a:pos x="35" y="65"/>
                  </a:cxn>
                  <a:cxn ang="0">
                    <a:pos x="42" y="64"/>
                  </a:cxn>
                  <a:cxn ang="0">
                    <a:pos x="52" y="58"/>
                  </a:cxn>
                  <a:cxn ang="0">
                    <a:pos x="75" y="53"/>
                  </a:cxn>
                  <a:cxn ang="0">
                    <a:pos x="124" y="52"/>
                  </a:cxn>
                  <a:cxn ang="0">
                    <a:pos x="144" y="52"/>
                  </a:cxn>
                  <a:cxn ang="0">
                    <a:pos x="166" y="53"/>
                  </a:cxn>
                  <a:cxn ang="0">
                    <a:pos x="205" y="53"/>
                  </a:cxn>
                  <a:cxn ang="0">
                    <a:pos x="250" y="44"/>
                  </a:cxn>
                  <a:cxn ang="0">
                    <a:pos x="271" y="32"/>
                  </a:cxn>
                  <a:cxn ang="0">
                    <a:pos x="275" y="28"/>
                  </a:cxn>
                  <a:cxn ang="0">
                    <a:pos x="278" y="25"/>
                  </a:cxn>
                  <a:cxn ang="0">
                    <a:pos x="282" y="18"/>
                  </a:cxn>
                  <a:cxn ang="0">
                    <a:pos x="283" y="13"/>
                  </a:cxn>
                  <a:cxn ang="0">
                    <a:pos x="285" y="8"/>
                  </a:cxn>
                  <a:cxn ang="0">
                    <a:pos x="285" y="4"/>
                  </a:cxn>
                  <a:cxn ang="0">
                    <a:pos x="285" y="1"/>
                  </a:cxn>
                  <a:cxn ang="0">
                    <a:pos x="285" y="0"/>
                  </a:cxn>
                  <a:cxn ang="0">
                    <a:pos x="283" y="0"/>
                  </a:cxn>
                  <a:cxn ang="0">
                    <a:pos x="285" y="0"/>
                  </a:cxn>
                  <a:cxn ang="0">
                    <a:pos x="283" y="0"/>
                  </a:cxn>
                  <a:cxn ang="0">
                    <a:pos x="285" y="0"/>
                  </a:cxn>
                  <a:cxn ang="0">
                    <a:pos x="285" y="0"/>
                  </a:cxn>
                </a:cxnLst>
                <a:rect l="0" t="0" r="r" b="b"/>
                <a:pathLst>
                  <a:path w="285" h="107">
                    <a:moveTo>
                      <a:pt x="285" y="0"/>
                    </a:moveTo>
                    <a:lnTo>
                      <a:pt x="283" y="11"/>
                    </a:lnTo>
                    <a:lnTo>
                      <a:pt x="270" y="38"/>
                    </a:lnTo>
                    <a:lnTo>
                      <a:pt x="255" y="50"/>
                    </a:lnTo>
                    <a:lnTo>
                      <a:pt x="233" y="57"/>
                    </a:lnTo>
                    <a:lnTo>
                      <a:pt x="218" y="57"/>
                    </a:lnTo>
                    <a:lnTo>
                      <a:pt x="211" y="58"/>
                    </a:lnTo>
                    <a:lnTo>
                      <a:pt x="193" y="60"/>
                    </a:lnTo>
                    <a:lnTo>
                      <a:pt x="174" y="60"/>
                    </a:lnTo>
                    <a:lnTo>
                      <a:pt x="172" y="58"/>
                    </a:lnTo>
                    <a:lnTo>
                      <a:pt x="168" y="58"/>
                    </a:lnTo>
                    <a:lnTo>
                      <a:pt x="156" y="57"/>
                    </a:lnTo>
                    <a:lnTo>
                      <a:pt x="121" y="54"/>
                    </a:lnTo>
                    <a:lnTo>
                      <a:pt x="83" y="61"/>
                    </a:lnTo>
                    <a:lnTo>
                      <a:pt x="75" y="64"/>
                    </a:lnTo>
                    <a:lnTo>
                      <a:pt x="73" y="65"/>
                    </a:lnTo>
                    <a:lnTo>
                      <a:pt x="69" y="66"/>
                    </a:lnTo>
                    <a:lnTo>
                      <a:pt x="54" y="76"/>
                    </a:lnTo>
                    <a:lnTo>
                      <a:pt x="46" y="82"/>
                    </a:lnTo>
                    <a:lnTo>
                      <a:pt x="40" y="87"/>
                    </a:lnTo>
                    <a:lnTo>
                      <a:pt x="40" y="89"/>
                    </a:lnTo>
                    <a:lnTo>
                      <a:pt x="39" y="91"/>
                    </a:lnTo>
                    <a:lnTo>
                      <a:pt x="38" y="95"/>
                    </a:lnTo>
                    <a:lnTo>
                      <a:pt x="35" y="99"/>
                    </a:lnTo>
                    <a:lnTo>
                      <a:pt x="30" y="103"/>
                    </a:lnTo>
                    <a:lnTo>
                      <a:pt x="24" y="106"/>
                    </a:lnTo>
                    <a:lnTo>
                      <a:pt x="18" y="107"/>
                    </a:lnTo>
                    <a:lnTo>
                      <a:pt x="15" y="106"/>
                    </a:lnTo>
                    <a:lnTo>
                      <a:pt x="11" y="106"/>
                    </a:lnTo>
                    <a:lnTo>
                      <a:pt x="8" y="105"/>
                    </a:lnTo>
                    <a:lnTo>
                      <a:pt x="6" y="102"/>
                    </a:lnTo>
                    <a:lnTo>
                      <a:pt x="3" y="99"/>
                    </a:lnTo>
                    <a:lnTo>
                      <a:pt x="2" y="97"/>
                    </a:lnTo>
                    <a:lnTo>
                      <a:pt x="0" y="93"/>
                    </a:lnTo>
                    <a:lnTo>
                      <a:pt x="2" y="89"/>
                    </a:lnTo>
                    <a:lnTo>
                      <a:pt x="3" y="85"/>
                    </a:lnTo>
                    <a:lnTo>
                      <a:pt x="8" y="80"/>
                    </a:lnTo>
                    <a:lnTo>
                      <a:pt x="14" y="76"/>
                    </a:lnTo>
                    <a:lnTo>
                      <a:pt x="23" y="70"/>
                    </a:lnTo>
                    <a:lnTo>
                      <a:pt x="34" y="65"/>
                    </a:lnTo>
                    <a:lnTo>
                      <a:pt x="35" y="65"/>
                    </a:lnTo>
                    <a:lnTo>
                      <a:pt x="42" y="64"/>
                    </a:lnTo>
                    <a:lnTo>
                      <a:pt x="52" y="58"/>
                    </a:lnTo>
                    <a:lnTo>
                      <a:pt x="75" y="53"/>
                    </a:lnTo>
                    <a:lnTo>
                      <a:pt x="124" y="52"/>
                    </a:lnTo>
                    <a:lnTo>
                      <a:pt x="144" y="52"/>
                    </a:lnTo>
                    <a:lnTo>
                      <a:pt x="166" y="53"/>
                    </a:lnTo>
                    <a:lnTo>
                      <a:pt x="205" y="53"/>
                    </a:lnTo>
                    <a:lnTo>
                      <a:pt x="250" y="44"/>
                    </a:lnTo>
                    <a:lnTo>
                      <a:pt x="271" y="32"/>
                    </a:lnTo>
                    <a:lnTo>
                      <a:pt x="275" y="28"/>
                    </a:lnTo>
                    <a:lnTo>
                      <a:pt x="278" y="25"/>
                    </a:lnTo>
                    <a:lnTo>
                      <a:pt x="282" y="18"/>
                    </a:lnTo>
                    <a:lnTo>
                      <a:pt x="283" y="13"/>
                    </a:lnTo>
                    <a:lnTo>
                      <a:pt x="285" y="8"/>
                    </a:lnTo>
                    <a:lnTo>
                      <a:pt x="285" y="4"/>
                    </a:lnTo>
                    <a:lnTo>
                      <a:pt x="285" y="1"/>
                    </a:lnTo>
                    <a:lnTo>
                      <a:pt x="285" y="0"/>
                    </a:lnTo>
                    <a:lnTo>
                      <a:pt x="283" y="0"/>
                    </a:lnTo>
                    <a:lnTo>
                      <a:pt x="285" y="0"/>
                    </a:lnTo>
                    <a:lnTo>
                      <a:pt x="283" y="0"/>
                    </a:lnTo>
                    <a:lnTo>
                      <a:pt x="285" y="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2" name="Freeform 572"/>
              <p:cNvSpPr>
                <a:spLocks/>
              </p:cNvSpPr>
              <p:nvPr/>
            </p:nvSpPr>
            <p:spPr bwMode="auto">
              <a:xfrm>
                <a:off x="4698" y="2914"/>
                <a:ext cx="109" cy="44"/>
              </a:xfrm>
              <a:custGeom>
                <a:avLst/>
                <a:gdLst/>
                <a:ahLst/>
                <a:cxnLst>
                  <a:cxn ang="0">
                    <a:pos x="291" y="53"/>
                  </a:cxn>
                  <a:cxn ang="0">
                    <a:pos x="279" y="50"/>
                  </a:cxn>
                  <a:cxn ang="0">
                    <a:pos x="259" y="45"/>
                  </a:cxn>
                  <a:cxn ang="0">
                    <a:pos x="224" y="37"/>
                  </a:cxn>
                  <a:cxn ang="0">
                    <a:pos x="168" y="33"/>
                  </a:cxn>
                  <a:cxn ang="0">
                    <a:pos x="149" y="32"/>
                  </a:cxn>
                  <a:cxn ang="0">
                    <a:pos x="128" y="32"/>
                  </a:cxn>
                  <a:cxn ang="0">
                    <a:pos x="92" y="30"/>
                  </a:cxn>
                  <a:cxn ang="0">
                    <a:pos x="43" y="25"/>
                  </a:cxn>
                  <a:cxn ang="0">
                    <a:pos x="16" y="17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6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1"/>
                  </a:cxn>
                  <a:cxn ang="0">
                    <a:pos x="15" y="38"/>
                  </a:cxn>
                  <a:cxn ang="0">
                    <a:pos x="30" y="50"/>
                  </a:cxn>
                  <a:cxn ang="0">
                    <a:pos x="52" y="57"/>
                  </a:cxn>
                  <a:cxn ang="0">
                    <a:pos x="68" y="56"/>
                  </a:cxn>
                  <a:cxn ang="0">
                    <a:pos x="72" y="57"/>
                  </a:cxn>
                  <a:cxn ang="0">
                    <a:pos x="89" y="58"/>
                  </a:cxn>
                  <a:cxn ang="0">
                    <a:pos x="107" y="60"/>
                  </a:cxn>
                  <a:cxn ang="0">
                    <a:pos x="111" y="58"/>
                  </a:cxn>
                  <a:cxn ang="0">
                    <a:pos x="113" y="58"/>
                  </a:cxn>
                  <a:cxn ang="0">
                    <a:pos x="125" y="57"/>
                  </a:cxn>
                  <a:cxn ang="0">
                    <a:pos x="160" y="58"/>
                  </a:cxn>
                  <a:cxn ang="0">
                    <a:pos x="200" y="66"/>
                  </a:cxn>
                  <a:cxn ang="0">
                    <a:pos x="209" y="69"/>
                  </a:cxn>
                  <a:cxn ang="0">
                    <a:pos x="212" y="76"/>
                  </a:cxn>
                  <a:cxn ang="0">
                    <a:pos x="221" y="94"/>
                  </a:cxn>
                  <a:cxn ang="0">
                    <a:pos x="229" y="113"/>
                  </a:cxn>
                  <a:cxn ang="0">
                    <a:pos x="230" y="114"/>
                  </a:cxn>
                  <a:cxn ang="0">
                    <a:pos x="233" y="119"/>
                  </a:cxn>
                  <a:cxn ang="0">
                    <a:pos x="235" y="122"/>
                  </a:cxn>
                  <a:cxn ang="0">
                    <a:pos x="245" y="126"/>
                  </a:cxn>
                  <a:cxn ang="0">
                    <a:pos x="257" y="131"/>
                  </a:cxn>
                  <a:cxn ang="0">
                    <a:pos x="286" y="133"/>
                  </a:cxn>
                  <a:cxn ang="0">
                    <a:pos x="295" y="131"/>
                  </a:cxn>
                  <a:cxn ang="0">
                    <a:pos x="303" y="130"/>
                  </a:cxn>
                  <a:cxn ang="0">
                    <a:pos x="310" y="125"/>
                  </a:cxn>
                  <a:cxn ang="0">
                    <a:pos x="316" y="119"/>
                  </a:cxn>
                  <a:cxn ang="0">
                    <a:pos x="320" y="113"/>
                  </a:cxn>
                  <a:cxn ang="0">
                    <a:pos x="324" y="105"/>
                  </a:cxn>
                  <a:cxn ang="0">
                    <a:pos x="326" y="97"/>
                  </a:cxn>
                  <a:cxn ang="0">
                    <a:pos x="326" y="89"/>
                  </a:cxn>
                  <a:cxn ang="0">
                    <a:pos x="323" y="80"/>
                  </a:cxn>
                  <a:cxn ang="0">
                    <a:pos x="319" y="72"/>
                  </a:cxn>
                  <a:cxn ang="0">
                    <a:pos x="312" y="65"/>
                  </a:cxn>
                  <a:cxn ang="0">
                    <a:pos x="303" y="58"/>
                  </a:cxn>
                  <a:cxn ang="0">
                    <a:pos x="291" y="53"/>
                  </a:cxn>
                  <a:cxn ang="0">
                    <a:pos x="291" y="53"/>
                  </a:cxn>
                  <a:cxn ang="0">
                    <a:pos x="290" y="53"/>
                  </a:cxn>
                  <a:cxn ang="0">
                    <a:pos x="291" y="53"/>
                  </a:cxn>
                  <a:cxn ang="0">
                    <a:pos x="290" y="53"/>
                  </a:cxn>
                  <a:cxn ang="0">
                    <a:pos x="291" y="53"/>
                  </a:cxn>
                  <a:cxn ang="0">
                    <a:pos x="291" y="53"/>
                  </a:cxn>
                </a:cxnLst>
                <a:rect l="0" t="0" r="r" b="b"/>
                <a:pathLst>
                  <a:path w="326" h="133">
                    <a:moveTo>
                      <a:pt x="291" y="53"/>
                    </a:moveTo>
                    <a:lnTo>
                      <a:pt x="279" y="50"/>
                    </a:lnTo>
                    <a:lnTo>
                      <a:pt x="259" y="45"/>
                    </a:lnTo>
                    <a:lnTo>
                      <a:pt x="224" y="37"/>
                    </a:lnTo>
                    <a:lnTo>
                      <a:pt x="168" y="33"/>
                    </a:lnTo>
                    <a:lnTo>
                      <a:pt x="149" y="32"/>
                    </a:lnTo>
                    <a:lnTo>
                      <a:pt x="128" y="32"/>
                    </a:lnTo>
                    <a:lnTo>
                      <a:pt x="92" y="30"/>
                    </a:lnTo>
                    <a:lnTo>
                      <a:pt x="43" y="25"/>
                    </a:lnTo>
                    <a:lnTo>
                      <a:pt x="16" y="17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6" y="7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1"/>
                    </a:lnTo>
                    <a:lnTo>
                      <a:pt x="15" y="38"/>
                    </a:lnTo>
                    <a:lnTo>
                      <a:pt x="30" y="50"/>
                    </a:lnTo>
                    <a:lnTo>
                      <a:pt x="52" y="57"/>
                    </a:lnTo>
                    <a:lnTo>
                      <a:pt x="68" y="56"/>
                    </a:lnTo>
                    <a:lnTo>
                      <a:pt x="72" y="57"/>
                    </a:lnTo>
                    <a:lnTo>
                      <a:pt x="89" y="58"/>
                    </a:lnTo>
                    <a:lnTo>
                      <a:pt x="107" y="60"/>
                    </a:lnTo>
                    <a:lnTo>
                      <a:pt x="111" y="58"/>
                    </a:lnTo>
                    <a:lnTo>
                      <a:pt x="113" y="58"/>
                    </a:lnTo>
                    <a:lnTo>
                      <a:pt x="125" y="57"/>
                    </a:lnTo>
                    <a:lnTo>
                      <a:pt x="160" y="58"/>
                    </a:lnTo>
                    <a:lnTo>
                      <a:pt x="200" y="66"/>
                    </a:lnTo>
                    <a:lnTo>
                      <a:pt x="209" y="69"/>
                    </a:lnTo>
                    <a:lnTo>
                      <a:pt x="212" y="76"/>
                    </a:lnTo>
                    <a:lnTo>
                      <a:pt x="221" y="94"/>
                    </a:lnTo>
                    <a:lnTo>
                      <a:pt x="229" y="113"/>
                    </a:lnTo>
                    <a:lnTo>
                      <a:pt x="230" y="114"/>
                    </a:lnTo>
                    <a:lnTo>
                      <a:pt x="233" y="119"/>
                    </a:lnTo>
                    <a:lnTo>
                      <a:pt x="235" y="122"/>
                    </a:lnTo>
                    <a:lnTo>
                      <a:pt x="245" y="126"/>
                    </a:lnTo>
                    <a:lnTo>
                      <a:pt x="257" y="131"/>
                    </a:lnTo>
                    <a:lnTo>
                      <a:pt x="286" y="133"/>
                    </a:lnTo>
                    <a:lnTo>
                      <a:pt x="295" y="131"/>
                    </a:lnTo>
                    <a:lnTo>
                      <a:pt x="303" y="130"/>
                    </a:lnTo>
                    <a:lnTo>
                      <a:pt x="310" y="125"/>
                    </a:lnTo>
                    <a:lnTo>
                      <a:pt x="316" y="119"/>
                    </a:lnTo>
                    <a:lnTo>
                      <a:pt x="320" y="113"/>
                    </a:lnTo>
                    <a:lnTo>
                      <a:pt x="324" y="105"/>
                    </a:lnTo>
                    <a:lnTo>
                      <a:pt x="326" y="97"/>
                    </a:lnTo>
                    <a:lnTo>
                      <a:pt x="326" y="89"/>
                    </a:lnTo>
                    <a:lnTo>
                      <a:pt x="323" y="80"/>
                    </a:lnTo>
                    <a:lnTo>
                      <a:pt x="319" y="72"/>
                    </a:lnTo>
                    <a:lnTo>
                      <a:pt x="312" y="65"/>
                    </a:lnTo>
                    <a:lnTo>
                      <a:pt x="303" y="58"/>
                    </a:lnTo>
                    <a:lnTo>
                      <a:pt x="291" y="53"/>
                    </a:lnTo>
                    <a:lnTo>
                      <a:pt x="291" y="53"/>
                    </a:lnTo>
                    <a:lnTo>
                      <a:pt x="290" y="53"/>
                    </a:lnTo>
                    <a:lnTo>
                      <a:pt x="291" y="53"/>
                    </a:lnTo>
                    <a:lnTo>
                      <a:pt x="290" y="53"/>
                    </a:lnTo>
                    <a:lnTo>
                      <a:pt x="291" y="53"/>
                    </a:lnTo>
                    <a:lnTo>
                      <a:pt x="291" y="53"/>
                    </a:lnTo>
                    <a:close/>
                  </a:path>
                </a:pathLst>
              </a:custGeom>
              <a:solidFill>
                <a:srgbClr val="36CF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3" name="Freeform 573"/>
              <p:cNvSpPr>
                <a:spLocks/>
              </p:cNvSpPr>
              <p:nvPr/>
            </p:nvSpPr>
            <p:spPr bwMode="auto">
              <a:xfrm>
                <a:off x="4698" y="2914"/>
                <a:ext cx="105" cy="42"/>
              </a:xfrm>
              <a:custGeom>
                <a:avLst/>
                <a:gdLst/>
                <a:ahLst/>
                <a:cxnLst>
                  <a:cxn ang="0">
                    <a:pos x="282" y="57"/>
                  </a:cxn>
                  <a:cxn ang="0">
                    <a:pos x="271" y="54"/>
                  </a:cxn>
                  <a:cxn ang="0">
                    <a:pos x="254" y="49"/>
                  </a:cxn>
                  <a:cxn ang="0">
                    <a:pos x="221" y="41"/>
                  </a:cxn>
                  <a:cxn ang="0">
                    <a:pos x="168" y="38"/>
                  </a:cxn>
                  <a:cxn ang="0">
                    <a:pos x="149" y="37"/>
                  </a:cxn>
                  <a:cxn ang="0">
                    <a:pos x="127" y="37"/>
                  </a:cxn>
                  <a:cxn ang="0">
                    <a:pos x="89" y="36"/>
                  </a:cxn>
                  <a:cxn ang="0">
                    <a:pos x="40" y="30"/>
                  </a:cxn>
                  <a:cxn ang="0">
                    <a:pos x="15" y="21"/>
                  </a:cxn>
                  <a:cxn ang="0">
                    <a:pos x="12" y="1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1"/>
                  </a:cxn>
                  <a:cxn ang="0">
                    <a:pos x="15" y="38"/>
                  </a:cxn>
                  <a:cxn ang="0">
                    <a:pos x="30" y="50"/>
                  </a:cxn>
                  <a:cxn ang="0">
                    <a:pos x="52" y="57"/>
                  </a:cxn>
                  <a:cxn ang="0">
                    <a:pos x="68" y="56"/>
                  </a:cxn>
                  <a:cxn ang="0">
                    <a:pos x="72" y="57"/>
                  </a:cxn>
                  <a:cxn ang="0">
                    <a:pos x="89" y="58"/>
                  </a:cxn>
                  <a:cxn ang="0">
                    <a:pos x="107" y="60"/>
                  </a:cxn>
                  <a:cxn ang="0">
                    <a:pos x="111" y="58"/>
                  </a:cxn>
                  <a:cxn ang="0">
                    <a:pos x="113" y="58"/>
                  </a:cxn>
                  <a:cxn ang="0">
                    <a:pos x="125" y="57"/>
                  </a:cxn>
                  <a:cxn ang="0">
                    <a:pos x="161" y="57"/>
                  </a:cxn>
                  <a:cxn ang="0">
                    <a:pos x="201" y="65"/>
                  </a:cxn>
                  <a:cxn ang="0">
                    <a:pos x="210" y="68"/>
                  </a:cxn>
                  <a:cxn ang="0">
                    <a:pos x="213" y="73"/>
                  </a:cxn>
                  <a:cxn ang="0">
                    <a:pos x="225" y="90"/>
                  </a:cxn>
                  <a:cxn ang="0">
                    <a:pos x="234" y="106"/>
                  </a:cxn>
                  <a:cxn ang="0">
                    <a:pos x="235" y="107"/>
                  </a:cxn>
                  <a:cxn ang="0">
                    <a:pos x="235" y="110"/>
                  </a:cxn>
                  <a:cxn ang="0">
                    <a:pos x="237" y="113"/>
                  </a:cxn>
                  <a:cxn ang="0">
                    <a:pos x="239" y="115"/>
                  </a:cxn>
                  <a:cxn ang="0">
                    <a:pos x="246" y="119"/>
                  </a:cxn>
                  <a:cxn ang="0">
                    <a:pos x="257" y="123"/>
                  </a:cxn>
                  <a:cxn ang="0">
                    <a:pos x="269" y="126"/>
                  </a:cxn>
                  <a:cxn ang="0">
                    <a:pos x="282" y="126"/>
                  </a:cxn>
                  <a:cxn ang="0">
                    <a:pos x="290" y="125"/>
                  </a:cxn>
                  <a:cxn ang="0">
                    <a:pos x="297" y="123"/>
                  </a:cxn>
                  <a:cxn ang="0">
                    <a:pos x="302" y="119"/>
                  </a:cxn>
                  <a:cxn ang="0">
                    <a:pos x="307" y="115"/>
                  </a:cxn>
                  <a:cxn ang="0">
                    <a:pos x="312" y="109"/>
                  </a:cxn>
                  <a:cxn ang="0">
                    <a:pos x="315" y="103"/>
                  </a:cxn>
                  <a:cxn ang="0">
                    <a:pos x="316" y="95"/>
                  </a:cxn>
                  <a:cxn ang="0">
                    <a:pos x="315" y="89"/>
                  </a:cxn>
                  <a:cxn ang="0">
                    <a:pos x="314" y="82"/>
                  </a:cxn>
                  <a:cxn ang="0">
                    <a:pos x="308" y="74"/>
                  </a:cxn>
                  <a:cxn ang="0">
                    <a:pos x="302" y="69"/>
                  </a:cxn>
                  <a:cxn ang="0">
                    <a:pos x="293" y="62"/>
                  </a:cxn>
                  <a:cxn ang="0">
                    <a:pos x="282" y="57"/>
                  </a:cxn>
                  <a:cxn ang="0">
                    <a:pos x="282" y="57"/>
                  </a:cxn>
                  <a:cxn ang="0">
                    <a:pos x="281" y="57"/>
                  </a:cxn>
                  <a:cxn ang="0">
                    <a:pos x="282" y="57"/>
                  </a:cxn>
                  <a:cxn ang="0">
                    <a:pos x="281" y="57"/>
                  </a:cxn>
                  <a:cxn ang="0">
                    <a:pos x="282" y="57"/>
                  </a:cxn>
                  <a:cxn ang="0">
                    <a:pos x="282" y="57"/>
                  </a:cxn>
                </a:cxnLst>
                <a:rect l="0" t="0" r="r" b="b"/>
                <a:pathLst>
                  <a:path w="316" h="126">
                    <a:moveTo>
                      <a:pt x="282" y="57"/>
                    </a:moveTo>
                    <a:lnTo>
                      <a:pt x="271" y="54"/>
                    </a:lnTo>
                    <a:lnTo>
                      <a:pt x="254" y="49"/>
                    </a:lnTo>
                    <a:lnTo>
                      <a:pt x="221" y="41"/>
                    </a:lnTo>
                    <a:lnTo>
                      <a:pt x="168" y="38"/>
                    </a:lnTo>
                    <a:lnTo>
                      <a:pt x="149" y="37"/>
                    </a:lnTo>
                    <a:lnTo>
                      <a:pt x="127" y="37"/>
                    </a:lnTo>
                    <a:lnTo>
                      <a:pt x="89" y="36"/>
                    </a:lnTo>
                    <a:lnTo>
                      <a:pt x="40" y="30"/>
                    </a:lnTo>
                    <a:lnTo>
                      <a:pt x="15" y="21"/>
                    </a:lnTo>
                    <a:lnTo>
                      <a:pt x="12" y="1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1"/>
                    </a:lnTo>
                    <a:lnTo>
                      <a:pt x="15" y="38"/>
                    </a:lnTo>
                    <a:lnTo>
                      <a:pt x="30" y="50"/>
                    </a:lnTo>
                    <a:lnTo>
                      <a:pt x="52" y="57"/>
                    </a:lnTo>
                    <a:lnTo>
                      <a:pt x="68" y="56"/>
                    </a:lnTo>
                    <a:lnTo>
                      <a:pt x="72" y="57"/>
                    </a:lnTo>
                    <a:lnTo>
                      <a:pt x="89" y="58"/>
                    </a:lnTo>
                    <a:lnTo>
                      <a:pt x="107" y="60"/>
                    </a:lnTo>
                    <a:lnTo>
                      <a:pt x="111" y="58"/>
                    </a:lnTo>
                    <a:lnTo>
                      <a:pt x="113" y="58"/>
                    </a:lnTo>
                    <a:lnTo>
                      <a:pt x="125" y="57"/>
                    </a:lnTo>
                    <a:lnTo>
                      <a:pt x="161" y="57"/>
                    </a:lnTo>
                    <a:lnTo>
                      <a:pt x="201" y="65"/>
                    </a:lnTo>
                    <a:lnTo>
                      <a:pt x="210" y="68"/>
                    </a:lnTo>
                    <a:lnTo>
                      <a:pt x="213" y="73"/>
                    </a:lnTo>
                    <a:lnTo>
                      <a:pt x="225" y="90"/>
                    </a:lnTo>
                    <a:lnTo>
                      <a:pt x="234" y="106"/>
                    </a:lnTo>
                    <a:lnTo>
                      <a:pt x="235" y="107"/>
                    </a:lnTo>
                    <a:lnTo>
                      <a:pt x="235" y="110"/>
                    </a:lnTo>
                    <a:lnTo>
                      <a:pt x="237" y="113"/>
                    </a:lnTo>
                    <a:lnTo>
                      <a:pt x="239" y="115"/>
                    </a:lnTo>
                    <a:lnTo>
                      <a:pt x="246" y="119"/>
                    </a:lnTo>
                    <a:lnTo>
                      <a:pt x="257" y="123"/>
                    </a:lnTo>
                    <a:lnTo>
                      <a:pt x="269" y="126"/>
                    </a:lnTo>
                    <a:lnTo>
                      <a:pt x="282" y="126"/>
                    </a:lnTo>
                    <a:lnTo>
                      <a:pt x="290" y="125"/>
                    </a:lnTo>
                    <a:lnTo>
                      <a:pt x="297" y="123"/>
                    </a:lnTo>
                    <a:lnTo>
                      <a:pt x="302" y="119"/>
                    </a:lnTo>
                    <a:lnTo>
                      <a:pt x="307" y="115"/>
                    </a:lnTo>
                    <a:lnTo>
                      <a:pt x="312" y="109"/>
                    </a:lnTo>
                    <a:lnTo>
                      <a:pt x="315" y="103"/>
                    </a:lnTo>
                    <a:lnTo>
                      <a:pt x="316" y="95"/>
                    </a:lnTo>
                    <a:lnTo>
                      <a:pt x="315" y="89"/>
                    </a:lnTo>
                    <a:lnTo>
                      <a:pt x="314" y="82"/>
                    </a:lnTo>
                    <a:lnTo>
                      <a:pt x="308" y="74"/>
                    </a:lnTo>
                    <a:lnTo>
                      <a:pt x="302" y="69"/>
                    </a:lnTo>
                    <a:lnTo>
                      <a:pt x="293" y="62"/>
                    </a:lnTo>
                    <a:lnTo>
                      <a:pt x="282" y="57"/>
                    </a:lnTo>
                    <a:lnTo>
                      <a:pt x="282" y="57"/>
                    </a:lnTo>
                    <a:lnTo>
                      <a:pt x="281" y="57"/>
                    </a:lnTo>
                    <a:lnTo>
                      <a:pt x="282" y="57"/>
                    </a:lnTo>
                    <a:lnTo>
                      <a:pt x="281" y="57"/>
                    </a:lnTo>
                    <a:lnTo>
                      <a:pt x="282" y="57"/>
                    </a:lnTo>
                    <a:lnTo>
                      <a:pt x="282" y="57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4" name="Freeform 574"/>
              <p:cNvSpPr>
                <a:spLocks/>
              </p:cNvSpPr>
              <p:nvPr/>
            </p:nvSpPr>
            <p:spPr bwMode="auto">
              <a:xfrm>
                <a:off x="4698" y="2914"/>
                <a:ext cx="102" cy="39"/>
              </a:xfrm>
              <a:custGeom>
                <a:avLst/>
                <a:gdLst/>
                <a:ahLst/>
                <a:cxnLst>
                  <a:cxn ang="0">
                    <a:pos x="273" y="60"/>
                  </a:cxn>
                  <a:cxn ang="0">
                    <a:pos x="263" y="57"/>
                  </a:cxn>
                  <a:cxn ang="0">
                    <a:pos x="249" y="52"/>
                  </a:cxn>
                  <a:cxn ang="0">
                    <a:pos x="218" y="45"/>
                  </a:cxn>
                  <a:cxn ang="0">
                    <a:pos x="168" y="42"/>
                  </a:cxn>
                  <a:cxn ang="0">
                    <a:pos x="149" y="41"/>
                  </a:cxn>
                  <a:cxn ang="0">
                    <a:pos x="125" y="42"/>
                  </a:cxn>
                  <a:cxn ang="0">
                    <a:pos x="88" y="41"/>
                  </a:cxn>
                  <a:cxn ang="0">
                    <a:pos x="39" y="34"/>
                  </a:cxn>
                  <a:cxn ang="0">
                    <a:pos x="15" y="25"/>
                  </a:cxn>
                  <a:cxn ang="0">
                    <a:pos x="12" y="21"/>
                  </a:cxn>
                  <a:cxn ang="0">
                    <a:pos x="8" y="18"/>
                  </a:cxn>
                  <a:cxn ang="0">
                    <a:pos x="4" y="13"/>
                  </a:cxn>
                  <a:cxn ang="0">
                    <a:pos x="2" y="9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1"/>
                  </a:cxn>
                  <a:cxn ang="0">
                    <a:pos x="15" y="38"/>
                  </a:cxn>
                  <a:cxn ang="0">
                    <a:pos x="30" y="50"/>
                  </a:cxn>
                  <a:cxn ang="0">
                    <a:pos x="52" y="57"/>
                  </a:cxn>
                  <a:cxn ang="0">
                    <a:pos x="68" y="56"/>
                  </a:cxn>
                  <a:cxn ang="0">
                    <a:pos x="72" y="57"/>
                  </a:cxn>
                  <a:cxn ang="0">
                    <a:pos x="89" y="58"/>
                  </a:cxn>
                  <a:cxn ang="0">
                    <a:pos x="107" y="60"/>
                  </a:cxn>
                  <a:cxn ang="0">
                    <a:pos x="111" y="58"/>
                  </a:cxn>
                  <a:cxn ang="0">
                    <a:pos x="113" y="58"/>
                  </a:cxn>
                  <a:cxn ang="0">
                    <a:pos x="125" y="57"/>
                  </a:cxn>
                  <a:cxn ang="0">
                    <a:pos x="162" y="56"/>
                  </a:cxn>
                  <a:cxn ang="0">
                    <a:pos x="202" y="64"/>
                  </a:cxn>
                  <a:cxn ang="0">
                    <a:pos x="212" y="66"/>
                  </a:cxn>
                  <a:cxn ang="0">
                    <a:pos x="216" y="72"/>
                  </a:cxn>
                  <a:cxn ang="0">
                    <a:pos x="227" y="85"/>
                  </a:cxn>
                  <a:cxn ang="0">
                    <a:pos x="238" y="99"/>
                  </a:cxn>
                  <a:cxn ang="0">
                    <a:pos x="239" y="101"/>
                  </a:cxn>
                  <a:cxn ang="0">
                    <a:pos x="241" y="106"/>
                  </a:cxn>
                  <a:cxn ang="0">
                    <a:pos x="243" y="107"/>
                  </a:cxn>
                  <a:cxn ang="0">
                    <a:pos x="249" y="113"/>
                  </a:cxn>
                  <a:cxn ang="0">
                    <a:pos x="257" y="117"/>
                  </a:cxn>
                  <a:cxn ang="0">
                    <a:pos x="266" y="119"/>
                  </a:cxn>
                  <a:cxn ang="0">
                    <a:pos x="278" y="119"/>
                  </a:cxn>
                  <a:cxn ang="0">
                    <a:pos x="285" y="118"/>
                  </a:cxn>
                  <a:cxn ang="0">
                    <a:pos x="290" y="117"/>
                  </a:cxn>
                  <a:cxn ang="0">
                    <a:pos x="295" y="114"/>
                  </a:cxn>
                  <a:cxn ang="0">
                    <a:pos x="299" y="110"/>
                  </a:cxn>
                  <a:cxn ang="0">
                    <a:pos x="303" y="106"/>
                  </a:cxn>
                  <a:cxn ang="0">
                    <a:pos x="304" y="101"/>
                  </a:cxn>
                  <a:cxn ang="0">
                    <a:pos x="306" y="94"/>
                  </a:cxn>
                  <a:cxn ang="0">
                    <a:pos x="306" y="89"/>
                  </a:cxn>
                  <a:cxn ang="0">
                    <a:pos x="303" y="82"/>
                  </a:cxn>
                  <a:cxn ang="0">
                    <a:pos x="299" y="76"/>
                  </a:cxn>
                  <a:cxn ang="0">
                    <a:pos x="293" y="70"/>
                  </a:cxn>
                  <a:cxn ang="0">
                    <a:pos x="283" y="65"/>
                  </a:cxn>
                  <a:cxn ang="0">
                    <a:pos x="273" y="60"/>
                  </a:cxn>
                  <a:cxn ang="0">
                    <a:pos x="273" y="60"/>
                  </a:cxn>
                  <a:cxn ang="0">
                    <a:pos x="271" y="60"/>
                  </a:cxn>
                  <a:cxn ang="0">
                    <a:pos x="273" y="60"/>
                  </a:cxn>
                  <a:cxn ang="0">
                    <a:pos x="271" y="60"/>
                  </a:cxn>
                  <a:cxn ang="0">
                    <a:pos x="273" y="60"/>
                  </a:cxn>
                  <a:cxn ang="0">
                    <a:pos x="273" y="60"/>
                  </a:cxn>
                </a:cxnLst>
                <a:rect l="0" t="0" r="r" b="b"/>
                <a:pathLst>
                  <a:path w="306" h="119">
                    <a:moveTo>
                      <a:pt x="273" y="60"/>
                    </a:moveTo>
                    <a:lnTo>
                      <a:pt x="263" y="57"/>
                    </a:lnTo>
                    <a:lnTo>
                      <a:pt x="249" y="52"/>
                    </a:lnTo>
                    <a:lnTo>
                      <a:pt x="218" y="45"/>
                    </a:lnTo>
                    <a:lnTo>
                      <a:pt x="168" y="42"/>
                    </a:lnTo>
                    <a:lnTo>
                      <a:pt x="149" y="41"/>
                    </a:lnTo>
                    <a:lnTo>
                      <a:pt x="125" y="42"/>
                    </a:lnTo>
                    <a:lnTo>
                      <a:pt x="88" y="41"/>
                    </a:lnTo>
                    <a:lnTo>
                      <a:pt x="39" y="34"/>
                    </a:lnTo>
                    <a:lnTo>
                      <a:pt x="15" y="25"/>
                    </a:lnTo>
                    <a:lnTo>
                      <a:pt x="12" y="21"/>
                    </a:lnTo>
                    <a:lnTo>
                      <a:pt x="8" y="18"/>
                    </a:lnTo>
                    <a:lnTo>
                      <a:pt x="4" y="13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1"/>
                    </a:lnTo>
                    <a:lnTo>
                      <a:pt x="15" y="38"/>
                    </a:lnTo>
                    <a:lnTo>
                      <a:pt x="30" y="50"/>
                    </a:lnTo>
                    <a:lnTo>
                      <a:pt x="52" y="57"/>
                    </a:lnTo>
                    <a:lnTo>
                      <a:pt x="68" y="56"/>
                    </a:lnTo>
                    <a:lnTo>
                      <a:pt x="72" y="57"/>
                    </a:lnTo>
                    <a:lnTo>
                      <a:pt x="89" y="58"/>
                    </a:lnTo>
                    <a:lnTo>
                      <a:pt x="107" y="60"/>
                    </a:lnTo>
                    <a:lnTo>
                      <a:pt x="111" y="58"/>
                    </a:lnTo>
                    <a:lnTo>
                      <a:pt x="113" y="58"/>
                    </a:lnTo>
                    <a:lnTo>
                      <a:pt x="125" y="57"/>
                    </a:lnTo>
                    <a:lnTo>
                      <a:pt x="162" y="56"/>
                    </a:lnTo>
                    <a:lnTo>
                      <a:pt x="202" y="64"/>
                    </a:lnTo>
                    <a:lnTo>
                      <a:pt x="212" y="66"/>
                    </a:lnTo>
                    <a:lnTo>
                      <a:pt x="216" y="72"/>
                    </a:lnTo>
                    <a:lnTo>
                      <a:pt x="227" y="85"/>
                    </a:lnTo>
                    <a:lnTo>
                      <a:pt x="238" y="99"/>
                    </a:lnTo>
                    <a:lnTo>
                      <a:pt x="239" y="101"/>
                    </a:lnTo>
                    <a:lnTo>
                      <a:pt x="241" y="106"/>
                    </a:lnTo>
                    <a:lnTo>
                      <a:pt x="243" y="107"/>
                    </a:lnTo>
                    <a:lnTo>
                      <a:pt x="249" y="113"/>
                    </a:lnTo>
                    <a:lnTo>
                      <a:pt x="257" y="117"/>
                    </a:lnTo>
                    <a:lnTo>
                      <a:pt x="266" y="119"/>
                    </a:lnTo>
                    <a:lnTo>
                      <a:pt x="278" y="119"/>
                    </a:lnTo>
                    <a:lnTo>
                      <a:pt x="285" y="118"/>
                    </a:lnTo>
                    <a:lnTo>
                      <a:pt x="290" y="117"/>
                    </a:lnTo>
                    <a:lnTo>
                      <a:pt x="295" y="114"/>
                    </a:lnTo>
                    <a:lnTo>
                      <a:pt x="299" y="110"/>
                    </a:lnTo>
                    <a:lnTo>
                      <a:pt x="303" y="106"/>
                    </a:lnTo>
                    <a:lnTo>
                      <a:pt x="304" y="101"/>
                    </a:lnTo>
                    <a:lnTo>
                      <a:pt x="306" y="94"/>
                    </a:lnTo>
                    <a:lnTo>
                      <a:pt x="306" y="89"/>
                    </a:lnTo>
                    <a:lnTo>
                      <a:pt x="303" y="82"/>
                    </a:lnTo>
                    <a:lnTo>
                      <a:pt x="299" y="76"/>
                    </a:lnTo>
                    <a:lnTo>
                      <a:pt x="293" y="70"/>
                    </a:lnTo>
                    <a:lnTo>
                      <a:pt x="283" y="65"/>
                    </a:lnTo>
                    <a:lnTo>
                      <a:pt x="273" y="60"/>
                    </a:lnTo>
                    <a:lnTo>
                      <a:pt x="273" y="60"/>
                    </a:lnTo>
                    <a:lnTo>
                      <a:pt x="271" y="60"/>
                    </a:lnTo>
                    <a:lnTo>
                      <a:pt x="273" y="60"/>
                    </a:lnTo>
                    <a:lnTo>
                      <a:pt x="271" y="60"/>
                    </a:lnTo>
                    <a:lnTo>
                      <a:pt x="273" y="60"/>
                    </a:lnTo>
                    <a:lnTo>
                      <a:pt x="273" y="60"/>
                    </a:lnTo>
                    <a:close/>
                  </a:path>
                </a:pathLst>
              </a:custGeom>
              <a:solidFill>
                <a:srgbClr val="1ABA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5" name="Freeform 575"/>
              <p:cNvSpPr>
                <a:spLocks/>
              </p:cNvSpPr>
              <p:nvPr/>
            </p:nvSpPr>
            <p:spPr bwMode="auto">
              <a:xfrm>
                <a:off x="4698" y="2914"/>
                <a:ext cx="99" cy="38"/>
              </a:xfrm>
              <a:custGeom>
                <a:avLst/>
                <a:gdLst/>
                <a:ahLst/>
                <a:cxnLst>
                  <a:cxn ang="0">
                    <a:pos x="263" y="61"/>
                  </a:cxn>
                  <a:cxn ang="0">
                    <a:pos x="255" y="60"/>
                  </a:cxn>
                  <a:cxn ang="0">
                    <a:pos x="242" y="54"/>
                  </a:cxn>
                  <a:cxn ang="0">
                    <a:pos x="217" y="48"/>
                  </a:cxn>
                  <a:cxn ang="0">
                    <a:pos x="168" y="46"/>
                  </a:cxn>
                  <a:cxn ang="0">
                    <a:pos x="149" y="46"/>
                  </a:cxn>
                  <a:cxn ang="0">
                    <a:pos x="125" y="48"/>
                  </a:cxn>
                  <a:cxn ang="0">
                    <a:pos x="87" y="46"/>
                  </a:cxn>
                  <a:cxn ang="0">
                    <a:pos x="39" y="40"/>
                  </a:cxn>
                  <a:cxn ang="0">
                    <a:pos x="15" y="28"/>
                  </a:cxn>
                  <a:cxn ang="0">
                    <a:pos x="12" y="24"/>
                  </a:cxn>
                  <a:cxn ang="0">
                    <a:pos x="8" y="21"/>
                  </a:cxn>
                  <a:cxn ang="0">
                    <a:pos x="4" y="16"/>
                  </a:cxn>
                  <a:cxn ang="0">
                    <a:pos x="2" y="11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1"/>
                  </a:cxn>
                  <a:cxn ang="0">
                    <a:pos x="15" y="38"/>
                  </a:cxn>
                  <a:cxn ang="0">
                    <a:pos x="30" y="50"/>
                  </a:cxn>
                  <a:cxn ang="0">
                    <a:pos x="52" y="57"/>
                  </a:cxn>
                  <a:cxn ang="0">
                    <a:pos x="68" y="56"/>
                  </a:cxn>
                  <a:cxn ang="0">
                    <a:pos x="72" y="57"/>
                  </a:cxn>
                  <a:cxn ang="0">
                    <a:pos x="89" y="58"/>
                  </a:cxn>
                  <a:cxn ang="0">
                    <a:pos x="107" y="60"/>
                  </a:cxn>
                  <a:cxn ang="0">
                    <a:pos x="111" y="58"/>
                  </a:cxn>
                  <a:cxn ang="0">
                    <a:pos x="113" y="58"/>
                  </a:cxn>
                  <a:cxn ang="0">
                    <a:pos x="125" y="57"/>
                  </a:cxn>
                  <a:cxn ang="0">
                    <a:pos x="162" y="54"/>
                  </a:cxn>
                  <a:cxn ang="0">
                    <a:pos x="204" y="61"/>
                  </a:cxn>
                  <a:cxn ang="0">
                    <a:pos x="213" y="64"/>
                  </a:cxn>
                  <a:cxn ang="0">
                    <a:pos x="217" y="68"/>
                  </a:cxn>
                  <a:cxn ang="0">
                    <a:pos x="231" y="80"/>
                  </a:cxn>
                  <a:cxn ang="0">
                    <a:pos x="243" y="93"/>
                  </a:cxn>
                  <a:cxn ang="0">
                    <a:pos x="245" y="94"/>
                  </a:cxn>
                  <a:cxn ang="0">
                    <a:pos x="245" y="97"/>
                  </a:cxn>
                  <a:cxn ang="0">
                    <a:pos x="246" y="99"/>
                  </a:cxn>
                  <a:cxn ang="0">
                    <a:pos x="249" y="103"/>
                  </a:cxn>
                  <a:cxn ang="0">
                    <a:pos x="254" y="107"/>
                  </a:cxn>
                  <a:cxn ang="0">
                    <a:pos x="262" y="111"/>
                  </a:cxn>
                  <a:cxn ang="0">
                    <a:pos x="270" y="114"/>
                  </a:cxn>
                  <a:cxn ang="0">
                    <a:pos x="279" y="113"/>
                  </a:cxn>
                  <a:cxn ang="0">
                    <a:pos x="281" y="113"/>
                  </a:cxn>
                  <a:cxn ang="0">
                    <a:pos x="285" y="113"/>
                  </a:cxn>
                  <a:cxn ang="0">
                    <a:pos x="287" y="110"/>
                  </a:cxn>
                  <a:cxn ang="0">
                    <a:pos x="291" y="107"/>
                  </a:cxn>
                  <a:cxn ang="0">
                    <a:pos x="294" y="103"/>
                  </a:cxn>
                  <a:cxn ang="0">
                    <a:pos x="297" y="98"/>
                  </a:cxn>
                  <a:cxn ang="0">
                    <a:pos x="297" y="93"/>
                  </a:cxn>
                  <a:cxn ang="0">
                    <a:pos x="297" y="89"/>
                  </a:cxn>
                  <a:cxn ang="0">
                    <a:pos x="294" y="82"/>
                  </a:cxn>
                  <a:cxn ang="0">
                    <a:pos x="290" y="77"/>
                  </a:cxn>
                  <a:cxn ang="0">
                    <a:pos x="283" y="72"/>
                  </a:cxn>
                  <a:cxn ang="0">
                    <a:pos x="274" y="66"/>
                  </a:cxn>
                  <a:cxn ang="0">
                    <a:pos x="263" y="61"/>
                  </a:cxn>
                  <a:cxn ang="0">
                    <a:pos x="263" y="61"/>
                  </a:cxn>
                  <a:cxn ang="0">
                    <a:pos x="262" y="61"/>
                  </a:cxn>
                  <a:cxn ang="0">
                    <a:pos x="263" y="61"/>
                  </a:cxn>
                  <a:cxn ang="0">
                    <a:pos x="262" y="61"/>
                  </a:cxn>
                  <a:cxn ang="0">
                    <a:pos x="263" y="61"/>
                  </a:cxn>
                  <a:cxn ang="0">
                    <a:pos x="263" y="61"/>
                  </a:cxn>
                </a:cxnLst>
                <a:rect l="0" t="0" r="r" b="b"/>
                <a:pathLst>
                  <a:path w="297" h="114">
                    <a:moveTo>
                      <a:pt x="263" y="61"/>
                    </a:moveTo>
                    <a:lnTo>
                      <a:pt x="255" y="60"/>
                    </a:lnTo>
                    <a:lnTo>
                      <a:pt x="242" y="54"/>
                    </a:lnTo>
                    <a:lnTo>
                      <a:pt x="217" y="48"/>
                    </a:lnTo>
                    <a:lnTo>
                      <a:pt x="168" y="46"/>
                    </a:lnTo>
                    <a:lnTo>
                      <a:pt x="149" y="46"/>
                    </a:lnTo>
                    <a:lnTo>
                      <a:pt x="125" y="48"/>
                    </a:lnTo>
                    <a:lnTo>
                      <a:pt x="87" y="46"/>
                    </a:lnTo>
                    <a:lnTo>
                      <a:pt x="39" y="40"/>
                    </a:lnTo>
                    <a:lnTo>
                      <a:pt x="15" y="28"/>
                    </a:lnTo>
                    <a:lnTo>
                      <a:pt x="12" y="24"/>
                    </a:lnTo>
                    <a:lnTo>
                      <a:pt x="8" y="21"/>
                    </a:lnTo>
                    <a:lnTo>
                      <a:pt x="4" y="16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1"/>
                    </a:lnTo>
                    <a:lnTo>
                      <a:pt x="15" y="38"/>
                    </a:lnTo>
                    <a:lnTo>
                      <a:pt x="30" y="50"/>
                    </a:lnTo>
                    <a:lnTo>
                      <a:pt x="52" y="57"/>
                    </a:lnTo>
                    <a:lnTo>
                      <a:pt x="68" y="56"/>
                    </a:lnTo>
                    <a:lnTo>
                      <a:pt x="72" y="57"/>
                    </a:lnTo>
                    <a:lnTo>
                      <a:pt x="89" y="58"/>
                    </a:lnTo>
                    <a:lnTo>
                      <a:pt x="107" y="60"/>
                    </a:lnTo>
                    <a:lnTo>
                      <a:pt x="111" y="58"/>
                    </a:lnTo>
                    <a:lnTo>
                      <a:pt x="113" y="58"/>
                    </a:lnTo>
                    <a:lnTo>
                      <a:pt x="125" y="57"/>
                    </a:lnTo>
                    <a:lnTo>
                      <a:pt x="162" y="54"/>
                    </a:lnTo>
                    <a:lnTo>
                      <a:pt x="204" y="61"/>
                    </a:lnTo>
                    <a:lnTo>
                      <a:pt x="213" y="64"/>
                    </a:lnTo>
                    <a:lnTo>
                      <a:pt x="217" y="68"/>
                    </a:lnTo>
                    <a:lnTo>
                      <a:pt x="231" y="80"/>
                    </a:lnTo>
                    <a:lnTo>
                      <a:pt x="243" y="93"/>
                    </a:lnTo>
                    <a:lnTo>
                      <a:pt x="245" y="94"/>
                    </a:lnTo>
                    <a:lnTo>
                      <a:pt x="245" y="97"/>
                    </a:lnTo>
                    <a:lnTo>
                      <a:pt x="246" y="99"/>
                    </a:lnTo>
                    <a:lnTo>
                      <a:pt x="249" y="103"/>
                    </a:lnTo>
                    <a:lnTo>
                      <a:pt x="254" y="107"/>
                    </a:lnTo>
                    <a:lnTo>
                      <a:pt x="262" y="111"/>
                    </a:lnTo>
                    <a:lnTo>
                      <a:pt x="270" y="114"/>
                    </a:lnTo>
                    <a:lnTo>
                      <a:pt x="279" y="113"/>
                    </a:lnTo>
                    <a:lnTo>
                      <a:pt x="281" y="113"/>
                    </a:lnTo>
                    <a:lnTo>
                      <a:pt x="285" y="113"/>
                    </a:lnTo>
                    <a:lnTo>
                      <a:pt x="287" y="110"/>
                    </a:lnTo>
                    <a:lnTo>
                      <a:pt x="291" y="107"/>
                    </a:lnTo>
                    <a:lnTo>
                      <a:pt x="294" y="103"/>
                    </a:lnTo>
                    <a:lnTo>
                      <a:pt x="297" y="98"/>
                    </a:lnTo>
                    <a:lnTo>
                      <a:pt x="297" y="93"/>
                    </a:lnTo>
                    <a:lnTo>
                      <a:pt x="297" y="89"/>
                    </a:lnTo>
                    <a:lnTo>
                      <a:pt x="294" y="82"/>
                    </a:lnTo>
                    <a:lnTo>
                      <a:pt x="290" y="77"/>
                    </a:lnTo>
                    <a:lnTo>
                      <a:pt x="283" y="72"/>
                    </a:lnTo>
                    <a:lnTo>
                      <a:pt x="274" y="66"/>
                    </a:lnTo>
                    <a:lnTo>
                      <a:pt x="263" y="61"/>
                    </a:lnTo>
                    <a:lnTo>
                      <a:pt x="263" y="61"/>
                    </a:lnTo>
                    <a:lnTo>
                      <a:pt x="262" y="61"/>
                    </a:lnTo>
                    <a:lnTo>
                      <a:pt x="263" y="61"/>
                    </a:lnTo>
                    <a:lnTo>
                      <a:pt x="262" y="61"/>
                    </a:lnTo>
                    <a:lnTo>
                      <a:pt x="263" y="61"/>
                    </a:lnTo>
                    <a:lnTo>
                      <a:pt x="263" y="61"/>
                    </a:lnTo>
                    <a:close/>
                  </a:path>
                </a:pathLst>
              </a:custGeom>
              <a:solidFill>
                <a:srgbClr val="0DB0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6" name="Freeform 576"/>
              <p:cNvSpPr>
                <a:spLocks/>
              </p:cNvSpPr>
              <p:nvPr/>
            </p:nvSpPr>
            <p:spPr bwMode="auto">
              <a:xfrm>
                <a:off x="4698" y="2914"/>
                <a:ext cx="96" cy="3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11"/>
                  </a:cxn>
                  <a:cxn ang="0">
                    <a:pos x="15" y="38"/>
                  </a:cxn>
                  <a:cxn ang="0">
                    <a:pos x="30" y="50"/>
                  </a:cxn>
                  <a:cxn ang="0">
                    <a:pos x="52" y="57"/>
                  </a:cxn>
                  <a:cxn ang="0">
                    <a:pos x="68" y="56"/>
                  </a:cxn>
                  <a:cxn ang="0">
                    <a:pos x="72" y="57"/>
                  </a:cxn>
                  <a:cxn ang="0">
                    <a:pos x="89" y="58"/>
                  </a:cxn>
                  <a:cxn ang="0">
                    <a:pos x="107" y="60"/>
                  </a:cxn>
                  <a:cxn ang="0">
                    <a:pos x="111" y="58"/>
                  </a:cxn>
                  <a:cxn ang="0">
                    <a:pos x="113" y="58"/>
                  </a:cxn>
                  <a:cxn ang="0">
                    <a:pos x="127" y="56"/>
                  </a:cxn>
                  <a:cxn ang="0">
                    <a:pos x="164" y="54"/>
                  </a:cxn>
                  <a:cxn ang="0">
                    <a:pos x="205" y="60"/>
                  </a:cxn>
                  <a:cxn ang="0">
                    <a:pos x="214" y="62"/>
                  </a:cxn>
                  <a:cxn ang="0">
                    <a:pos x="218" y="66"/>
                  </a:cxn>
                  <a:cxn ang="0">
                    <a:pos x="234" y="76"/>
                  </a:cxn>
                  <a:cxn ang="0">
                    <a:pos x="249" y="86"/>
                  </a:cxn>
                  <a:cxn ang="0">
                    <a:pos x="250" y="87"/>
                  </a:cxn>
                  <a:cxn ang="0">
                    <a:pos x="250" y="90"/>
                  </a:cxn>
                  <a:cxn ang="0">
                    <a:pos x="251" y="94"/>
                  </a:cxn>
                  <a:cxn ang="0">
                    <a:pos x="254" y="99"/>
                  </a:cxn>
                  <a:cxn ang="0">
                    <a:pos x="258" y="102"/>
                  </a:cxn>
                  <a:cxn ang="0">
                    <a:pos x="263" y="106"/>
                  </a:cxn>
                  <a:cxn ang="0">
                    <a:pos x="270" y="107"/>
                  </a:cxn>
                  <a:cxn ang="0">
                    <a:pos x="274" y="106"/>
                  </a:cxn>
                  <a:cxn ang="0">
                    <a:pos x="277" y="106"/>
                  </a:cxn>
                  <a:cxn ang="0">
                    <a:pos x="279" y="105"/>
                  </a:cxn>
                  <a:cxn ang="0">
                    <a:pos x="283" y="102"/>
                  </a:cxn>
                  <a:cxn ang="0">
                    <a:pos x="285" y="99"/>
                  </a:cxn>
                  <a:cxn ang="0">
                    <a:pos x="287" y="95"/>
                  </a:cxn>
                  <a:cxn ang="0">
                    <a:pos x="287" y="91"/>
                  </a:cxn>
                  <a:cxn ang="0">
                    <a:pos x="287" y="87"/>
                  </a:cxn>
                  <a:cxn ang="0">
                    <a:pos x="285" y="84"/>
                  </a:cxn>
                  <a:cxn ang="0">
                    <a:pos x="281" y="78"/>
                  </a:cxn>
                  <a:cxn ang="0">
                    <a:pos x="274" y="74"/>
                  </a:cxn>
                  <a:cxn ang="0">
                    <a:pos x="265" y="69"/>
                  </a:cxn>
                  <a:cxn ang="0">
                    <a:pos x="254" y="64"/>
                  </a:cxn>
                  <a:cxn ang="0">
                    <a:pos x="254" y="64"/>
                  </a:cxn>
                  <a:cxn ang="0">
                    <a:pos x="247" y="62"/>
                  </a:cxn>
                  <a:cxn ang="0">
                    <a:pos x="237" y="58"/>
                  </a:cxn>
                  <a:cxn ang="0">
                    <a:pos x="214" y="52"/>
                  </a:cxn>
                  <a:cxn ang="0">
                    <a:pos x="166" y="50"/>
                  </a:cxn>
                  <a:cxn ang="0">
                    <a:pos x="148" y="50"/>
                  </a:cxn>
                  <a:cxn ang="0">
                    <a:pos x="124" y="52"/>
                  </a:cxn>
                  <a:cxn ang="0">
                    <a:pos x="84" y="52"/>
                  </a:cxn>
                  <a:cxn ang="0">
                    <a:pos x="38" y="44"/>
                  </a:cxn>
                  <a:cxn ang="0">
                    <a:pos x="14" y="32"/>
                  </a:cxn>
                  <a:cxn ang="0">
                    <a:pos x="11" y="28"/>
                  </a:cxn>
                  <a:cxn ang="0">
                    <a:pos x="7" y="25"/>
                  </a:cxn>
                  <a:cxn ang="0">
                    <a:pos x="3" y="18"/>
                  </a:cxn>
                  <a:cxn ang="0">
                    <a:pos x="2" y="13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87" h="107">
                    <a:moveTo>
                      <a:pt x="2" y="0"/>
                    </a:moveTo>
                    <a:lnTo>
                      <a:pt x="2" y="1"/>
                    </a:lnTo>
                    <a:lnTo>
                      <a:pt x="2" y="11"/>
                    </a:lnTo>
                    <a:lnTo>
                      <a:pt x="15" y="38"/>
                    </a:lnTo>
                    <a:lnTo>
                      <a:pt x="30" y="50"/>
                    </a:lnTo>
                    <a:lnTo>
                      <a:pt x="52" y="57"/>
                    </a:lnTo>
                    <a:lnTo>
                      <a:pt x="68" y="56"/>
                    </a:lnTo>
                    <a:lnTo>
                      <a:pt x="72" y="57"/>
                    </a:lnTo>
                    <a:lnTo>
                      <a:pt x="89" y="58"/>
                    </a:lnTo>
                    <a:lnTo>
                      <a:pt x="107" y="60"/>
                    </a:lnTo>
                    <a:lnTo>
                      <a:pt x="111" y="58"/>
                    </a:lnTo>
                    <a:lnTo>
                      <a:pt x="113" y="58"/>
                    </a:lnTo>
                    <a:lnTo>
                      <a:pt x="127" y="56"/>
                    </a:lnTo>
                    <a:lnTo>
                      <a:pt x="164" y="54"/>
                    </a:lnTo>
                    <a:lnTo>
                      <a:pt x="205" y="60"/>
                    </a:lnTo>
                    <a:lnTo>
                      <a:pt x="214" y="62"/>
                    </a:lnTo>
                    <a:lnTo>
                      <a:pt x="218" y="66"/>
                    </a:lnTo>
                    <a:lnTo>
                      <a:pt x="234" y="76"/>
                    </a:lnTo>
                    <a:lnTo>
                      <a:pt x="249" y="86"/>
                    </a:lnTo>
                    <a:lnTo>
                      <a:pt x="250" y="87"/>
                    </a:lnTo>
                    <a:lnTo>
                      <a:pt x="250" y="90"/>
                    </a:lnTo>
                    <a:lnTo>
                      <a:pt x="251" y="94"/>
                    </a:lnTo>
                    <a:lnTo>
                      <a:pt x="254" y="99"/>
                    </a:lnTo>
                    <a:lnTo>
                      <a:pt x="258" y="102"/>
                    </a:lnTo>
                    <a:lnTo>
                      <a:pt x="263" y="106"/>
                    </a:lnTo>
                    <a:lnTo>
                      <a:pt x="270" y="107"/>
                    </a:lnTo>
                    <a:lnTo>
                      <a:pt x="274" y="106"/>
                    </a:lnTo>
                    <a:lnTo>
                      <a:pt x="277" y="106"/>
                    </a:lnTo>
                    <a:lnTo>
                      <a:pt x="279" y="105"/>
                    </a:lnTo>
                    <a:lnTo>
                      <a:pt x="283" y="102"/>
                    </a:lnTo>
                    <a:lnTo>
                      <a:pt x="285" y="99"/>
                    </a:lnTo>
                    <a:lnTo>
                      <a:pt x="287" y="95"/>
                    </a:lnTo>
                    <a:lnTo>
                      <a:pt x="287" y="91"/>
                    </a:lnTo>
                    <a:lnTo>
                      <a:pt x="287" y="87"/>
                    </a:lnTo>
                    <a:lnTo>
                      <a:pt x="285" y="84"/>
                    </a:lnTo>
                    <a:lnTo>
                      <a:pt x="281" y="78"/>
                    </a:lnTo>
                    <a:lnTo>
                      <a:pt x="274" y="74"/>
                    </a:lnTo>
                    <a:lnTo>
                      <a:pt x="265" y="69"/>
                    </a:lnTo>
                    <a:lnTo>
                      <a:pt x="254" y="64"/>
                    </a:lnTo>
                    <a:lnTo>
                      <a:pt x="254" y="64"/>
                    </a:lnTo>
                    <a:lnTo>
                      <a:pt x="247" y="62"/>
                    </a:lnTo>
                    <a:lnTo>
                      <a:pt x="237" y="58"/>
                    </a:lnTo>
                    <a:lnTo>
                      <a:pt x="214" y="52"/>
                    </a:lnTo>
                    <a:lnTo>
                      <a:pt x="166" y="50"/>
                    </a:lnTo>
                    <a:lnTo>
                      <a:pt x="148" y="50"/>
                    </a:lnTo>
                    <a:lnTo>
                      <a:pt x="124" y="52"/>
                    </a:lnTo>
                    <a:lnTo>
                      <a:pt x="84" y="52"/>
                    </a:lnTo>
                    <a:lnTo>
                      <a:pt x="38" y="44"/>
                    </a:lnTo>
                    <a:lnTo>
                      <a:pt x="14" y="32"/>
                    </a:lnTo>
                    <a:lnTo>
                      <a:pt x="11" y="28"/>
                    </a:lnTo>
                    <a:lnTo>
                      <a:pt x="7" y="25"/>
                    </a:lnTo>
                    <a:lnTo>
                      <a:pt x="3" y="18"/>
                    </a:lnTo>
                    <a:lnTo>
                      <a:pt x="2" y="13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7" name="Freeform 577"/>
              <p:cNvSpPr>
                <a:spLocks/>
              </p:cNvSpPr>
              <p:nvPr/>
            </p:nvSpPr>
            <p:spPr bwMode="auto">
              <a:xfrm>
                <a:off x="4526" y="2942"/>
                <a:ext cx="172" cy="59"/>
              </a:xfrm>
              <a:custGeom>
                <a:avLst/>
                <a:gdLst/>
                <a:ahLst/>
                <a:cxnLst>
                  <a:cxn ang="0">
                    <a:pos x="515" y="121"/>
                  </a:cxn>
                  <a:cxn ang="0">
                    <a:pos x="512" y="143"/>
                  </a:cxn>
                  <a:cxn ang="0">
                    <a:pos x="500" y="160"/>
                  </a:cxn>
                  <a:cxn ang="0">
                    <a:pos x="482" y="167"/>
                  </a:cxn>
                  <a:cxn ang="0">
                    <a:pos x="447" y="171"/>
                  </a:cxn>
                  <a:cxn ang="0">
                    <a:pos x="352" y="178"/>
                  </a:cxn>
                  <a:cxn ang="0">
                    <a:pos x="341" y="178"/>
                  </a:cxn>
                  <a:cxn ang="0">
                    <a:pos x="298" y="175"/>
                  </a:cxn>
                  <a:cxn ang="0">
                    <a:pos x="248" y="163"/>
                  </a:cxn>
                  <a:cxn ang="0">
                    <a:pos x="206" y="150"/>
                  </a:cxn>
                  <a:cxn ang="0">
                    <a:pos x="90" y="111"/>
                  </a:cxn>
                  <a:cxn ang="0">
                    <a:pos x="77" y="106"/>
                  </a:cxn>
                  <a:cxn ang="0">
                    <a:pos x="46" y="91"/>
                  </a:cxn>
                  <a:cxn ang="0">
                    <a:pos x="38" y="85"/>
                  </a:cxn>
                  <a:cxn ang="0">
                    <a:pos x="10" y="50"/>
                  </a:cxn>
                  <a:cxn ang="0">
                    <a:pos x="0" y="10"/>
                  </a:cxn>
                  <a:cxn ang="0">
                    <a:pos x="4" y="2"/>
                  </a:cxn>
                  <a:cxn ang="0">
                    <a:pos x="41" y="25"/>
                  </a:cxn>
                  <a:cxn ang="0">
                    <a:pos x="54" y="33"/>
                  </a:cxn>
                  <a:cxn ang="0">
                    <a:pos x="97" y="46"/>
                  </a:cxn>
                  <a:cxn ang="0">
                    <a:pos x="172" y="65"/>
                  </a:cxn>
                  <a:cxn ang="0">
                    <a:pos x="199" y="79"/>
                  </a:cxn>
                  <a:cxn ang="0">
                    <a:pos x="284" y="126"/>
                  </a:cxn>
                  <a:cxn ang="0">
                    <a:pos x="296" y="129"/>
                  </a:cxn>
                  <a:cxn ang="0">
                    <a:pos x="330" y="130"/>
                  </a:cxn>
                  <a:cxn ang="0">
                    <a:pos x="448" y="118"/>
                  </a:cxn>
                  <a:cxn ang="0">
                    <a:pos x="475" y="111"/>
                  </a:cxn>
                  <a:cxn ang="0">
                    <a:pos x="511" y="109"/>
                  </a:cxn>
                  <a:cxn ang="0">
                    <a:pos x="515" y="113"/>
                  </a:cxn>
                  <a:cxn ang="0">
                    <a:pos x="516" y="115"/>
                  </a:cxn>
                  <a:cxn ang="0">
                    <a:pos x="516" y="115"/>
                  </a:cxn>
                  <a:cxn ang="0">
                    <a:pos x="516" y="115"/>
                  </a:cxn>
                </a:cxnLst>
                <a:rect l="0" t="0" r="r" b="b"/>
                <a:pathLst>
                  <a:path w="516" h="178">
                    <a:moveTo>
                      <a:pt x="516" y="115"/>
                    </a:moveTo>
                    <a:lnTo>
                      <a:pt x="515" y="121"/>
                    </a:lnTo>
                    <a:lnTo>
                      <a:pt x="515" y="131"/>
                    </a:lnTo>
                    <a:lnTo>
                      <a:pt x="512" y="143"/>
                    </a:lnTo>
                    <a:lnTo>
                      <a:pt x="508" y="152"/>
                    </a:lnTo>
                    <a:lnTo>
                      <a:pt x="500" y="160"/>
                    </a:lnTo>
                    <a:lnTo>
                      <a:pt x="488" y="166"/>
                    </a:lnTo>
                    <a:lnTo>
                      <a:pt x="482" y="167"/>
                    </a:lnTo>
                    <a:lnTo>
                      <a:pt x="471" y="168"/>
                    </a:lnTo>
                    <a:lnTo>
                      <a:pt x="447" y="171"/>
                    </a:lnTo>
                    <a:lnTo>
                      <a:pt x="394" y="176"/>
                    </a:lnTo>
                    <a:lnTo>
                      <a:pt x="352" y="178"/>
                    </a:lnTo>
                    <a:lnTo>
                      <a:pt x="346" y="178"/>
                    </a:lnTo>
                    <a:lnTo>
                      <a:pt x="341" y="178"/>
                    </a:lnTo>
                    <a:lnTo>
                      <a:pt x="329" y="178"/>
                    </a:lnTo>
                    <a:lnTo>
                      <a:pt x="298" y="175"/>
                    </a:lnTo>
                    <a:lnTo>
                      <a:pt x="259" y="167"/>
                    </a:lnTo>
                    <a:lnTo>
                      <a:pt x="248" y="163"/>
                    </a:lnTo>
                    <a:lnTo>
                      <a:pt x="235" y="159"/>
                    </a:lnTo>
                    <a:lnTo>
                      <a:pt x="206" y="150"/>
                    </a:lnTo>
                    <a:lnTo>
                      <a:pt x="142" y="129"/>
                    </a:lnTo>
                    <a:lnTo>
                      <a:pt x="90" y="111"/>
                    </a:lnTo>
                    <a:lnTo>
                      <a:pt x="83" y="107"/>
                    </a:lnTo>
                    <a:lnTo>
                      <a:pt x="77" y="106"/>
                    </a:lnTo>
                    <a:lnTo>
                      <a:pt x="65" y="101"/>
                    </a:lnTo>
                    <a:lnTo>
                      <a:pt x="46" y="91"/>
                    </a:lnTo>
                    <a:lnTo>
                      <a:pt x="38" y="86"/>
                    </a:lnTo>
                    <a:lnTo>
                      <a:pt x="38" y="85"/>
                    </a:lnTo>
                    <a:lnTo>
                      <a:pt x="30" y="78"/>
                    </a:lnTo>
                    <a:lnTo>
                      <a:pt x="10" y="50"/>
                    </a:lnTo>
                    <a:lnTo>
                      <a:pt x="2" y="32"/>
                    </a:lnTo>
                    <a:lnTo>
                      <a:pt x="0" y="10"/>
                    </a:lnTo>
                    <a:lnTo>
                      <a:pt x="1" y="0"/>
                    </a:lnTo>
                    <a:lnTo>
                      <a:pt x="4" y="2"/>
                    </a:lnTo>
                    <a:lnTo>
                      <a:pt x="18" y="10"/>
                    </a:lnTo>
                    <a:lnTo>
                      <a:pt x="41" y="25"/>
                    </a:lnTo>
                    <a:lnTo>
                      <a:pt x="48" y="28"/>
                    </a:lnTo>
                    <a:lnTo>
                      <a:pt x="54" y="33"/>
                    </a:lnTo>
                    <a:lnTo>
                      <a:pt x="73" y="40"/>
                    </a:lnTo>
                    <a:lnTo>
                      <a:pt x="97" y="46"/>
                    </a:lnTo>
                    <a:lnTo>
                      <a:pt x="144" y="57"/>
                    </a:lnTo>
                    <a:lnTo>
                      <a:pt x="172" y="65"/>
                    </a:lnTo>
                    <a:lnTo>
                      <a:pt x="179" y="69"/>
                    </a:lnTo>
                    <a:lnTo>
                      <a:pt x="199" y="79"/>
                    </a:lnTo>
                    <a:lnTo>
                      <a:pt x="245" y="106"/>
                    </a:lnTo>
                    <a:lnTo>
                      <a:pt x="284" y="126"/>
                    </a:lnTo>
                    <a:lnTo>
                      <a:pt x="290" y="127"/>
                    </a:lnTo>
                    <a:lnTo>
                      <a:pt x="296" y="129"/>
                    </a:lnTo>
                    <a:lnTo>
                      <a:pt x="305" y="130"/>
                    </a:lnTo>
                    <a:lnTo>
                      <a:pt x="330" y="130"/>
                    </a:lnTo>
                    <a:lnTo>
                      <a:pt x="394" y="126"/>
                    </a:lnTo>
                    <a:lnTo>
                      <a:pt x="448" y="118"/>
                    </a:lnTo>
                    <a:lnTo>
                      <a:pt x="458" y="117"/>
                    </a:lnTo>
                    <a:lnTo>
                      <a:pt x="475" y="111"/>
                    </a:lnTo>
                    <a:lnTo>
                      <a:pt x="502" y="107"/>
                    </a:lnTo>
                    <a:lnTo>
                      <a:pt x="511" y="109"/>
                    </a:lnTo>
                    <a:lnTo>
                      <a:pt x="514" y="110"/>
                    </a:lnTo>
                    <a:lnTo>
                      <a:pt x="515" y="113"/>
                    </a:lnTo>
                    <a:lnTo>
                      <a:pt x="515" y="115"/>
                    </a:lnTo>
                    <a:lnTo>
                      <a:pt x="516" y="115"/>
                    </a:lnTo>
                    <a:lnTo>
                      <a:pt x="515" y="115"/>
                    </a:lnTo>
                    <a:lnTo>
                      <a:pt x="516" y="115"/>
                    </a:lnTo>
                    <a:lnTo>
                      <a:pt x="515" y="115"/>
                    </a:lnTo>
                    <a:lnTo>
                      <a:pt x="516" y="115"/>
                    </a:lnTo>
                    <a:lnTo>
                      <a:pt x="516" y="115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8" name="Freeform 578"/>
              <p:cNvSpPr>
                <a:spLocks/>
              </p:cNvSpPr>
              <p:nvPr/>
            </p:nvSpPr>
            <p:spPr bwMode="auto">
              <a:xfrm>
                <a:off x="4527" y="2945"/>
                <a:ext cx="170" cy="56"/>
              </a:xfrm>
              <a:custGeom>
                <a:avLst/>
                <a:gdLst/>
                <a:ahLst/>
                <a:cxnLst>
                  <a:cxn ang="0">
                    <a:pos x="170" y="69"/>
                  </a:cxn>
                  <a:cxn ang="0">
                    <a:pos x="240" y="107"/>
                  </a:cxn>
                  <a:cxn ang="0">
                    <a:pos x="286" y="127"/>
                  </a:cxn>
                  <a:cxn ang="0">
                    <a:pos x="301" y="129"/>
                  </a:cxn>
                  <a:cxn ang="0">
                    <a:pos x="389" y="125"/>
                  </a:cxn>
                  <a:cxn ang="0">
                    <a:pos x="454" y="116"/>
                  </a:cxn>
                  <a:cxn ang="0">
                    <a:pos x="496" y="105"/>
                  </a:cxn>
                  <a:cxn ang="0">
                    <a:pos x="504" y="107"/>
                  </a:cxn>
                  <a:cxn ang="0">
                    <a:pos x="508" y="111"/>
                  </a:cxn>
                  <a:cxn ang="0">
                    <a:pos x="510" y="113"/>
                  </a:cxn>
                  <a:cxn ang="0">
                    <a:pos x="508" y="127"/>
                  </a:cxn>
                  <a:cxn ang="0">
                    <a:pos x="495" y="152"/>
                  </a:cxn>
                  <a:cxn ang="0">
                    <a:pos x="478" y="157"/>
                  </a:cxn>
                  <a:cxn ang="0">
                    <a:pos x="443" y="161"/>
                  </a:cxn>
                  <a:cxn ang="0">
                    <a:pos x="348" y="168"/>
                  </a:cxn>
                  <a:cxn ang="0">
                    <a:pos x="337" y="168"/>
                  </a:cxn>
                  <a:cxn ang="0">
                    <a:pos x="294" y="165"/>
                  </a:cxn>
                  <a:cxn ang="0">
                    <a:pos x="244" y="153"/>
                  </a:cxn>
                  <a:cxn ang="0">
                    <a:pos x="202" y="140"/>
                  </a:cxn>
                  <a:cxn ang="0">
                    <a:pos x="86" y="101"/>
                  </a:cxn>
                  <a:cxn ang="0">
                    <a:pos x="73" y="96"/>
                  </a:cxn>
                  <a:cxn ang="0">
                    <a:pos x="42" y="81"/>
                  </a:cxn>
                  <a:cxn ang="0">
                    <a:pos x="34" y="75"/>
                  </a:cxn>
                  <a:cxn ang="0">
                    <a:pos x="10" y="44"/>
                  </a:cxn>
                  <a:cxn ang="0">
                    <a:pos x="0" y="10"/>
                  </a:cxn>
                  <a:cxn ang="0">
                    <a:pos x="4" y="3"/>
                  </a:cxn>
                  <a:cxn ang="0">
                    <a:pos x="41" y="27"/>
                  </a:cxn>
                  <a:cxn ang="0">
                    <a:pos x="54" y="35"/>
                  </a:cxn>
                  <a:cxn ang="0">
                    <a:pos x="93" y="47"/>
                  </a:cxn>
                  <a:cxn ang="0">
                    <a:pos x="163" y="65"/>
                  </a:cxn>
                  <a:cxn ang="0">
                    <a:pos x="163" y="65"/>
                  </a:cxn>
                  <a:cxn ang="0">
                    <a:pos x="163" y="65"/>
                  </a:cxn>
                </a:cxnLst>
                <a:rect l="0" t="0" r="r" b="b"/>
                <a:pathLst>
                  <a:path w="510" h="168">
                    <a:moveTo>
                      <a:pt x="163" y="65"/>
                    </a:moveTo>
                    <a:lnTo>
                      <a:pt x="170" y="69"/>
                    </a:lnTo>
                    <a:lnTo>
                      <a:pt x="191" y="80"/>
                    </a:lnTo>
                    <a:lnTo>
                      <a:pt x="240" y="107"/>
                    </a:lnTo>
                    <a:lnTo>
                      <a:pt x="280" y="125"/>
                    </a:lnTo>
                    <a:lnTo>
                      <a:pt x="286" y="127"/>
                    </a:lnTo>
                    <a:lnTo>
                      <a:pt x="292" y="128"/>
                    </a:lnTo>
                    <a:lnTo>
                      <a:pt x="301" y="129"/>
                    </a:lnTo>
                    <a:lnTo>
                      <a:pt x="325" y="129"/>
                    </a:lnTo>
                    <a:lnTo>
                      <a:pt x="389" y="125"/>
                    </a:lnTo>
                    <a:lnTo>
                      <a:pt x="444" y="117"/>
                    </a:lnTo>
                    <a:lnTo>
                      <a:pt x="454" y="116"/>
                    </a:lnTo>
                    <a:lnTo>
                      <a:pt x="471" y="111"/>
                    </a:lnTo>
                    <a:lnTo>
                      <a:pt x="496" y="105"/>
                    </a:lnTo>
                    <a:lnTo>
                      <a:pt x="500" y="105"/>
                    </a:lnTo>
                    <a:lnTo>
                      <a:pt x="504" y="107"/>
                    </a:lnTo>
                    <a:lnTo>
                      <a:pt x="507" y="108"/>
                    </a:lnTo>
                    <a:lnTo>
                      <a:pt x="508" y="111"/>
                    </a:lnTo>
                    <a:lnTo>
                      <a:pt x="508" y="113"/>
                    </a:lnTo>
                    <a:lnTo>
                      <a:pt x="510" y="113"/>
                    </a:lnTo>
                    <a:lnTo>
                      <a:pt x="508" y="119"/>
                    </a:lnTo>
                    <a:lnTo>
                      <a:pt x="508" y="127"/>
                    </a:lnTo>
                    <a:lnTo>
                      <a:pt x="502" y="145"/>
                    </a:lnTo>
                    <a:lnTo>
                      <a:pt x="495" y="152"/>
                    </a:lnTo>
                    <a:lnTo>
                      <a:pt x="484" y="157"/>
                    </a:lnTo>
                    <a:lnTo>
                      <a:pt x="478" y="157"/>
                    </a:lnTo>
                    <a:lnTo>
                      <a:pt x="467" y="158"/>
                    </a:lnTo>
                    <a:lnTo>
                      <a:pt x="443" y="161"/>
                    </a:lnTo>
                    <a:lnTo>
                      <a:pt x="390" y="166"/>
                    </a:lnTo>
                    <a:lnTo>
                      <a:pt x="348" y="168"/>
                    </a:lnTo>
                    <a:lnTo>
                      <a:pt x="342" y="168"/>
                    </a:lnTo>
                    <a:lnTo>
                      <a:pt x="337" y="168"/>
                    </a:lnTo>
                    <a:lnTo>
                      <a:pt x="325" y="168"/>
                    </a:lnTo>
                    <a:lnTo>
                      <a:pt x="294" y="165"/>
                    </a:lnTo>
                    <a:lnTo>
                      <a:pt x="255" y="157"/>
                    </a:lnTo>
                    <a:lnTo>
                      <a:pt x="244" y="153"/>
                    </a:lnTo>
                    <a:lnTo>
                      <a:pt x="231" y="149"/>
                    </a:lnTo>
                    <a:lnTo>
                      <a:pt x="202" y="140"/>
                    </a:lnTo>
                    <a:lnTo>
                      <a:pt x="138" y="119"/>
                    </a:lnTo>
                    <a:lnTo>
                      <a:pt x="86" y="101"/>
                    </a:lnTo>
                    <a:lnTo>
                      <a:pt x="79" y="97"/>
                    </a:lnTo>
                    <a:lnTo>
                      <a:pt x="73" y="96"/>
                    </a:lnTo>
                    <a:lnTo>
                      <a:pt x="61" y="91"/>
                    </a:lnTo>
                    <a:lnTo>
                      <a:pt x="42" y="81"/>
                    </a:lnTo>
                    <a:lnTo>
                      <a:pt x="34" y="76"/>
                    </a:lnTo>
                    <a:lnTo>
                      <a:pt x="34" y="75"/>
                    </a:lnTo>
                    <a:lnTo>
                      <a:pt x="28" y="69"/>
                    </a:lnTo>
                    <a:lnTo>
                      <a:pt x="10" y="44"/>
                    </a:lnTo>
                    <a:lnTo>
                      <a:pt x="2" y="28"/>
                    </a:lnTo>
                    <a:lnTo>
                      <a:pt x="0" y="10"/>
                    </a:lnTo>
                    <a:lnTo>
                      <a:pt x="1" y="0"/>
                    </a:lnTo>
                    <a:lnTo>
                      <a:pt x="4" y="3"/>
                    </a:lnTo>
                    <a:lnTo>
                      <a:pt x="18" y="12"/>
                    </a:lnTo>
                    <a:lnTo>
                      <a:pt x="41" y="27"/>
                    </a:lnTo>
                    <a:lnTo>
                      <a:pt x="48" y="30"/>
                    </a:lnTo>
                    <a:lnTo>
                      <a:pt x="54" y="35"/>
                    </a:lnTo>
                    <a:lnTo>
                      <a:pt x="71" y="42"/>
                    </a:lnTo>
                    <a:lnTo>
                      <a:pt x="93" y="47"/>
                    </a:lnTo>
                    <a:lnTo>
                      <a:pt x="136" y="58"/>
                    </a:lnTo>
                    <a:lnTo>
                      <a:pt x="163" y="65"/>
                    </a:lnTo>
                    <a:lnTo>
                      <a:pt x="162" y="65"/>
                    </a:lnTo>
                    <a:lnTo>
                      <a:pt x="163" y="65"/>
                    </a:lnTo>
                    <a:lnTo>
                      <a:pt x="162" y="65"/>
                    </a:lnTo>
                    <a:lnTo>
                      <a:pt x="163" y="65"/>
                    </a:lnTo>
                    <a:lnTo>
                      <a:pt x="163" y="65"/>
                    </a:lnTo>
                    <a:close/>
                  </a:path>
                </a:pathLst>
              </a:custGeom>
              <a:solidFill>
                <a:srgbClr val="30C7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9" name="Freeform 579"/>
              <p:cNvSpPr>
                <a:spLocks/>
              </p:cNvSpPr>
              <p:nvPr/>
            </p:nvSpPr>
            <p:spPr bwMode="auto">
              <a:xfrm>
                <a:off x="4528" y="2949"/>
                <a:ext cx="168" cy="52"/>
              </a:xfrm>
              <a:custGeom>
                <a:avLst/>
                <a:gdLst/>
                <a:ahLst/>
                <a:cxnLst>
                  <a:cxn ang="0">
                    <a:pos x="159" y="68"/>
                  </a:cxn>
                  <a:cxn ang="0">
                    <a:pos x="232" y="103"/>
                  </a:cxn>
                  <a:cxn ang="0">
                    <a:pos x="281" y="121"/>
                  </a:cxn>
                  <a:cxn ang="0">
                    <a:pos x="296" y="124"/>
                  </a:cxn>
                  <a:cxn ang="0">
                    <a:pos x="385" y="121"/>
                  </a:cxn>
                  <a:cxn ang="0">
                    <a:pos x="450" y="112"/>
                  </a:cxn>
                  <a:cxn ang="0">
                    <a:pos x="492" y="101"/>
                  </a:cxn>
                  <a:cxn ang="0">
                    <a:pos x="499" y="103"/>
                  </a:cxn>
                  <a:cxn ang="0">
                    <a:pos x="503" y="107"/>
                  </a:cxn>
                  <a:cxn ang="0">
                    <a:pos x="504" y="109"/>
                  </a:cxn>
                  <a:cxn ang="0">
                    <a:pos x="503" y="121"/>
                  </a:cxn>
                  <a:cxn ang="0">
                    <a:pos x="488" y="141"/>
                  </a:cxn>
                  <a:cxn ang="0">
                    <a:pos x="474" y="145"/>
                  </a:cxn>
                  <a:cxn ang="0">
                    <a:pos x="439" y="149"/>
                  </a:cxn>
                  <a:cxn ang="0">
                    <a:pos x="344" y="156"/>
                  </a:cxn>
                  <a:cxn ang="0">
                    <a:pos x="333" y="156"/>
                  </a:cxn>
                  <a:cxn ang="0">
                    <a:pos x="290" y="153"/>
                  </a:cxn>
                  <a:cxn ang="0">
                    <a:pos x="240" y="141"/>
                  </a:cxn>
                  <a:cxn ang="0">
                    <a:pos x="198" y="128"/>
                  </a:cxn>
                  <a:cxn ang="0">
                    <a:pos x="82" y="89"/>
                  </a:cxn>
                  <a:cxn ang="0">
                    <a:pos x="69" y="84"/>
                  </a:cxn>
                  <a:cxn ang="0">
                    <a:pos x="38" y="69"/>
                  </a:cxn>
                  <a:cxn ang="0">
                    <a:pos x="30" y="63"/>
                  </a:cxn>
                  <a:cxn ang="0">
                    <a:pos x="9" y="38"/>
                  </a:cxn>
                  <a:cxn ang="0">
                    <a:pos x="0" y="0"/>
                  </a:cxn>
                  <a:cxn ang="0">
                    <a:pos x="18" y="12"/>
                  </a:cxn>
                  <a:cxn ang="0">
                    <a:pos x="48" y="30"/>
                  </a:cxn>
                  <a:cxn ang="0">
                    <a:pos x="70" y="42"/>
                  </a:cxn>
                  <a:cxn ang="0">
                    <a:pos x="144" y="61"/>
                  </a:cxn>
                  <a:cxn ang="0">
                    <a:pos x="151" y="64"/>
                  </a:cxn>
                  <a:cxn ang="0">
                    <a:pos x="151" y="64"/>
                  </a:cxn>
                  <a:cxn ang="0">
                    <a:pos x="152" y="64"/>
                  </a:cxn>
                </a:cxnLst>
                <a:rect l="0" t="0" r="r" b="b"/>
                <a:pathLst>
                  <a:path w="504" h="156">
                    <a:moveTo>
                      <a:pt x="152" y="64"/>
                    </a:moveTo>
                    <a:lnTo>
                      <a:pt x="159" y="68"/>
                    </a:lnTo>
                    <a:lnTo>
                      <a:pt x="180" y="79"/>
                    </a:lnTo>
                    <a:lnTo>
                      <a:pt x="232" y="103"/>
                    </a:lnTo>
                    <a:lnTo>
                      <a:pt x="275" y="120"/>
                    </a:lnTo>
                    <a:lnTo>
                      <a:pt x="281" y="121"/>
                    </a:lnTo>
                    <a:lnTo>
                      <a:pt x="286" y="122"/>
                    </a:lnTo>
                    <a:lnTo>
                      <a:pt x="296" y="124"/>
                    </a:lnTo>
                    <a:lnTo>
                      <a:pt x="321" y="124"/>
                    </a:lnTo>
                    <a:lnTo>
                      <a:pt x="385" y="121"/>
                    </a:lnTo>
                    <a:lnTo>
                      <a:pt x="440" y="113"/>
                    </a:lnTo>
                    <a:lnTo>
                      <a:pt x="450" y="112"/>
                    </a:lnTo>
                    <a:lnTo>
                      <a:pt x="467" y="107"/>
                    </a:lnTo>
                    <a:lnTo>
                      <a:pt x="492" y="101"/>
                    </a:lnTo>
                    <a:lnTo>
                      <a:pt x="496" y="101"/>
                    </a:lnTo>
                    <a:lnTo>
                      <a:pt x="499" y="103"/>
                    </a:lnTo>
                    <a:lnTo>
                      <a:pt x="502" y="104"/>
                    </a:lnTo>
                    <a:lnTo>
                      <a:pt x="503" y="107"/>
                    </a:lnTo>
                    <a:lnTo>
                      <a:pt x="503" y="109"/>
                    </a:lnTo>
                    <a:lnTo>
                      <a:pt x="504" y="109"/>
                    </a:lnTo>
                    <a:lnTo>
                      <a:pt x="503" y="113"/>
                    </a:lnTo>
                    <a:lnTo>
                      <a:pt x="503" y="121"/>
                    </a:lnTo>
                    <a:lnTo>
                      <a:pt x="495" y="136"/>
                    </a:lnTo>
                    <a:lnTo>
                      <a:pt x="488" y="141"/>
                    </a:lnTo>
                    <a:lnTo>
                      <a:pt x="479" y="145"/>
                    </a:lnTo>
                    <a:lnTo>
                      <a:pt x="474" y="145"/>
                    </a:lnTo>
                    <a:lnTo>
                      <a:pt x="463" y="146"/>
                    </a:lnTo>
                    <a:lnTo>
                      <a:pt x="439" y="149"/>
                    </a:lnTo>
                    <a:lnTo>
                      <a:pt x="386" y="153"/>
                    </a:lnTo>
                    <a:lnTo>
                      <a:pt x="344" y="156"/>
                    </a:lnTo>
                    <a:lnTo>
                      <a:pt x="338" y="156"/>
                    </a:lnTo>
                    <a:lnTo>
                      <a:pt x="333" y="156"/>
                    </a:lnTo>
                    <a:lnTo>
                      <a:pt x="321" y="156"/>
                    </a:lnTo>
                    <a:lnTo>
                      <a:pt x="290" y="153"/>
                    </a:lnTo>
                    <a:lnTo>
                      <a:pt x="251" y="145"/>
                    </a:lnTo>
                    <a:lnTo>
                      <a:pt x="240" y="141"/>
                    </a:lnTo>
                    <a:lnTo>
                      <a:pt x="227" y="137"/>
                    </a:lnTo>
                    <a:lnTo>
                      <a:pt x="198" y="128"/>
                    </a:lnTo>
                    <a:lnTo>
                      <a:pt x="134" y="107"/>
                    </a:lnTo>
                    <a:lnTo>
                      <a:pt x="82" y="89"/>
                    </a:lnTo>
                    <a:lnTo>
                      <a:pt x="75" y="85"/>
                    </a:lnTo>
                    <a:lnTo>
                      <a:pt x="69" y="84"/>
                    </a:lnTo>
                    <a:lnTo>
                      <a:pt x="57" y="79"/>
                    </a:lnTo>
                    <a:lnTo>
                      <a:pt x="38" y="69"/>
                    </a:lnTo>
                    <a:lnTo>
                      <a:pt x="30" y="64"/>
                    </a:lnTo>
                    <a:lnTo>
                      <a:pt x="30" y="63"/>
                    </a:lnTo>
                    <a:lnTo>
                      <a:pt x="25" y="57"/>
                    </a:lnTo>
                    <a:lnTo>
                      <a:pt x="9" y="3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18" y="12"/>
                    </a:lnTo>
                    <a:lnTo>
                      <a:pt x="41" y="27"/>
                    </a:lnTo>
                    <a:lnTo>
                      <a:pt x="48" y="30"/>
                    </a:lnTo>
                    <a:lnTo>
                      <a:pt x="54" y="35"/>
                    </a:lnTo>
                    <a:lnTo>
                      <a:pt x="70" y="42"/>
                    </a:lnTo>
                    <a:lnTo>
                      <a:pt x="109" y="51"/>
                    </a:lnTo>
                    <a:lnTo>
                      <a:pt x="144" y="61"/>
                    </a:lnTo>
                    <a:lnTo>
                      <a:pt x="152" y="64"/>
                    </a:lnTo>
                    <a:lnTo>
                      <a:pt x="151" y="64"/>
                    </a:lnTo>
                    <a:lnTo>
                      <a:pt x="152" y="64"/>
                    </a:lnTo>
                    <a:lnTo>
                      <a:pt x="151" y="64"/>
                    </a:lnTo>
                    <a:lnTo>
                      <a:pt x="152" y="64"/>
                    </a:lnTo>
                    <a:lnTo>
                      <a:pt x="152" y="64"/>
                    </a:lnTo>
                    <a:close/>
                  </a:path>
                </a:pathLst>
              </a:custGeom>
              <a:solidFill>
                <a:srgbClr val="1FBA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0" name="Freeform 580"/>
              <p:cNvSpPr>
                <a:spLocks/>
              </p:cNvSpPr>
              <p:nvPr/>
            </p:nvSpPr>
            <p:spPr bwMode="auto">
              <a:xfrm>
                <a:off x="4529" y="2953"/>
                <a:ext cx="167" cy="48"/>
              </a:xfrm>
              <a:custGeom>
                <a:avLst/>
                <a:gdLst/>
                <a:ahLst/>
                <a:cxnLst>
                  <a:cxn ang="0">
                    <a:pos x="152" y="68"/>
                  </a:cxn>
                  <a:cxn ang="0">
                    <a:pos x="227" y="101"/>
                  </a:cxn>
                  <a:cxn ang="0">
                    <a:pos x="278" y="118"/>
                  </a:cxn>
                  <a:cxn ang="0">
                    <a:pos x="292" y="121"/>
                  </a:cxn>
                  <a:cxn ang="0">
                    <a:pos x="383" y="119"/>
                  </a:cxn>
                  <a:cxn ang="0">
                    <a:pos x="448" y="110"/>
                  </a:cxn>
                  <a:cxn ang="0">
                    <a:pos x="488" y="100"/>
                  </a:cxn>
                  <a:cxn ang="0">
                    <a:pos x="496" y="100"/>
                  </a:cxn>
                  <a:cxn ang="0">
                    <a:pos x="498" y="105"/>
                  </a:cxn>
                  <a:cxn ang="0">
                    <a:pos x="498" y="107"/>
                  </a:cxn>
                  <a:cxn ang="0">
                    <a:pos x="497" y="115"/>
                  </a:cxn>
                  <a:cxn ang="0">
                    <a:pos x="490" y="126"/>
                  </a:cxn>
                  <a:cxn ang="0">
                    <a:pos x="476" y="134"/>
                  </a:cxn>
                  <a:cxn ang="0">
                    <a:pos x="461" y="135"/>
                  </a:cxn>
                  <a:cxn ang="0">
                    <a:pos x="383" y="142"/>
                  </a:cxn>
                  <a:cxn ang="0">
                    <a:pos x="336" y="145"/>
                  </a:cxn>
                  <a:cxn ang="0">
                    <a:pos x="319" y="145"/>
                  </a:cxn>
                  <a:cxn ang="0">
                    <a:pos x="249" y="134"/>
                  </a:cxn>
                  <a:cxn ang="0">
                    <a:pos x="225" y="126"/>
                  </a:cxn>
                  <a:cxn ang="0">
                    <a:pos x="132" y="96"/>
                  </a:cxn>
                  <a:cxn ang="0">
                    <a:pos x="73" y="74"/>
                  </a:cxn>
                  <a:cxn ang="0">
                    <a:pos x="55" y="68"/>
                  </a:cxn>
                  <a:cxn ang="0">
                    <a:pos x="28" y="53"/>
                  </a:cxn>
                  <a:cxn ang="0">
                    <a:pos x="23" y="48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3" y="28"/>
                  </a:cxn>
                  <a:cxn ang="0">
                    <a:pos x="55" y="36"/>
                  </a:cxn>
                  <a:cxn ang="0">
                    <a:pos x="87" y="46"/>
                  </a:cxn>
                  <a:cxn ang="0">
                    <a:pos x="145" y="64"/>
                  </a:cxn>
                  <a:cxn ang="0">
                    <a:pos x="145" y="64"/>
                  </a:cxn>
                  <a:cxn ang="0">
                    <a:pos x="145" y="64"/>
                  </a:cxn>
                </a:cxnLst>
                <a:rect l="0" t="0" r="r" b="b"/>
                <a:pathLst>
                  <a:path w="500" h="145">
                    <a:moveTo>
                      <a:pt x="145" y="64"/>
                    </a:moveTo>
                    <a:lnTo>
                      <a:pt x="152" y="68"/>
                    </a:lnTo>
                    <a:lnTo>
                      <a:pt x="174" y="78"/>
                    </a:lnTo>
                    <a:lnTo>
                      <a:pt x="227" y="101"/>
                    </a:lnTo>
                    <a:lnTo>
                      <a:pt x="271" y="117"/>
                    </a:lnTo>
                    <a:lnTo>
                      <a:pt x="278" y="118"/>
                    </a:lnTo>
                    <a:lnTo>
                      <a:pt x="283" y="119"/>
                    </a:lnTo>
                    <a:lnTo>
                      <a:pt x="292" y="121"/>
                    </a:lnTo>
                    <a:lnTo>
                      <a:pt x="318" y="122"/>
                    </a:lnTo>
                    <a:lnTo>
                      <a:pt x="383" y="119"/>
                    </a:lnTo>
                    <a:lnTo>
                      <a:pt x="438" y="111"/>
                    </a:lnTo>
                    <a:lnTo>
                      <a:pt x="448" y="110"/>
                    </a:lnTo>
                    <a:lnTo>
                      <a:pt x="464" y="105"/>
                    </a:lnTo>
                    <a:lnTo>
                      <a:pt x="488" y="100"/>
                    </a:lnTo>
                    <a:lnTo>
                      <a:pt x="492" y="100"/>
                    </a:lnTo>
                    <a:lnTo>
                      <a:pt x="496" y="100"/>
                    </a:lnTo>
                    <a:lnTo>
                      <a:pt x="498" y="104"/>
                    </a:lnTo>
                    <a:lnTo>
                      <a:pt x="498" y="105"/>
                    </a:lnTo>
                    <a:lnTo>
                      <a:pt x="498" y="106"/>
                    </a:lnTo>
                    <a:lnTo>
                      <a:pt x="498" y="107"/>
                    </a:lnTo>
                    <a:lnTo>
                      <a:pt x="500" y="107"/>
                    </a:lnTo>
                    <a:lnTo>
                      <a:pt x="497" y="115"/>
                    </a:lnTo>
                    <a:lnTo>
                      <a:pt x="494" y="121"/>
                    </a:lnTo>
                    <a:lnTo>
                      <a:pt x="490" y="126"/>
                    </a:lnTo>
                    <a:lnTo>
                      <a:pt x="485" y="131"/>
                    </a:lnTo>
                    <a:lnTo>
                      <a:pt x="476" y="134"/>
                    </a:lnTo>
                    <a:lnTo>
                      <a:pt x="472" y="134"/>
                    </a:lnTo>
                    <a:lnTo>
                      <a:pt x="461" y="135"/>
                    </a:lnTo>
                    <a:lnTo>
                      <a:pt x="436" y="138"/>
                    </a:lnTo>
                    <a:lnTo>
                      <a:pt x="383" y="142"/>
                    </a:lnTo>
                    <a:lnTo>
                      <a:pt x="342" y="145"/>
                    </a:lnTo>
                    <a:lnTo>
                      <a:pt x="336" y="145"/>
                    </a:lnTo>
                    <a:lnTo>
                      <a:pt x="331" y="145"/>
                    </a:lnTo>
                    <a:lnTo>
                      <a:pt x="319" y="145"/>
                    </a:lnTo>
                    <a:lnTo>
                      <a:pt x="288" y="142"/>
                    </a:lnTo>
                    <a:lnTo>
                      <a:pt x="249" y="134"/>
                    </a:lnTo>
                    <a:lnTo>
                      <a:pt x="238" y="130"/>
                    </a:lnTo>
                    <a:lnTo>
                      <a:pt x="225" y="126"/>
                    </a:lnTo>
                    <a:lnTo>
                      <a:pt x="196" y="117"/>
                    </a:lnTo>
                    <a:lnTo>
                      <a:pt x="132" y="96"/>
                    </a:lnTo>
                    <a:lnTo>
                      <a:pt x="80" y="78"/>
                    </a:lnTo>
                    <a:lnTo>
                      <a:pt x="73" y="74"/>
                    </a:lnTo>
                    <a:lnTo>
                      <a:pt x="67" y="73"/>
                    </a:lnTo>
                    <a:lnTo>
                      <a:pt x="55" y="68"/>
                    </a:lnTo>
                    <a:lnTo>
                      <a:pt x="36" y="58"/>
                    </a:lnTo>
                    <a:lnTo>
                      <a:pt x="28" y="53"/>
                    </a:lnTo>
                    <a:lnTo>
                      <a:pt x="28" y="52"/>
                    </a:lnTo>
                    <a:lnTo>
                      <a:pt x="23" y="48"/>
                    </a:lnTo>
                    <a:lnTo>
                      <a:pt x="11" y="32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20" y="13"/>
                    </a:lnTo>
                    <a:lnTo>
                      <a:pt x="43" y="28"/>
                    </a:lnTo>
                    <a:lnTo>
                      <a:pt x="50" y="31"/>
                    </a:lnTo>
                    <a:lnTo>
                      <a:pt x="55" y="36"/>
                    </a:lnTo>
                    <a:lnTo>
                      <a:pt x="71" y="41"/>
                    </a:lnTo>
                    <a:lnTo>
                      <a:pt x="87" y="46"/>
                    </a:lnTo>
                    <a:lnTo>
                      <a:pt x="121" y="56"/>
                    </a:lnTo>
                    <a:lnTo>
                      <a:pt x="145" y="64"/>
                    </a:lnTo>
                    <a:lnTo>
                      <a:pt x="144" y="64"/>
                    </a:lnTo>
                    <a:lnTo>
                      <a:pt x="145" y="64"/>
                    </a:lnTo>
                    <a:lnTo>
                      <a:pt x="144" y="64"/>
                    </a:lnTo>
                    <a:lnTo>
                      <a:pt x="145" y="64"/>
                    </a:lnTo>
                    <a:lnTo>
                      <a:pt x="145" y="64"/>
                    </a:lnTo>
                    <a:close/>
                  </a:path>
                </a:pathLst>
              </a:custGeom>
              <a:solidFill>
                <a:srgbClr val="0AAB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1" name="Freeform 581"/>
              <p:cNvSpPr>
                <a:spLocks/>
              </p:cNvSpPr>
              <p:nvPr/>
            </p:nvSpPr>
            <p:spPr bwMode="auto">
              <a:xfrm>
                <a:off x="4530" y="2957"/>
                <a:ext cx="165" cy="44"/>
              </a:xfrm>
              <a:custGeom>
                <a:avLst/>
                <a:gdLst/>
                <a:ahLst/>
                <a:cxnLst>
                  <a:cxn ang="0">
                    <a:pos x="142" y="66"/>
                  </a:cxn>
                  <a:cxn ang="0">
                    <a:pos x="221" y="98"/>
                  </a:cxn>
                  <a:cxn ang="0">
                    <a:pos x="273" y="114"/>
                  </a:cxn>
                  <a:cxn ang="0">
                    <a:pos x="287" y="117"/>
                  </a:cxn>
                  <a:cxn ang="0">
                    <a:pos x="377" y="117"/>
                  </a:cxn>
                  <a:cxn ang="0">
                    <a:pos x="442" y="106"/>
                  </a:cxn>
                  <a:cxn ang="0">
                    <a:pos x="484" y="95"/>
                  </a:cxn>
                  <a:cxn ang="0">
                    <a:pos x="490" y="95"/>
                  </a:cxn>
                  <a:cxn ang="0">
                    <a:pos x="493" y="99"/>
                  </a:cxn>
                  <a:cxn ang="0">
                    <a:pos x="494" y="102"/>
                  </a:cxn>
                  <a:cxn ang="0">
                    <a:pos x="493" y="106"/>
                  </a:cxn>
                  <a:cxn ang="0">
                    <a:pos x="486" y="114"/>
                  </a:cxn>
                  <a:cxn ang="0">
                    <a:pos x="474" y="121"/>
                  </a:cxn>
                  <a:cxn ang="0">
                    <a:pos x="468" y="122"/>
                  </a:cxn>
                  <a:cxn ang="0">
                    <a:pos x="432" y="126"/>
                  </a:cxn>
                  <a:cxn ang="0">
                    <a:pos x="338" y="133"/>
                  </a:cxn>
                  <a:cxn ang="0">
                    <a:pos x="327" y="133"/>
                  </a:cxn>
                  <a:cxn ang="0">
                    <a:pos x="284" y="130"/>
                  </a:cxn>
                  <a:cxn ang="0">
                    <a:pos x="234" y="118"/>
                  </a:cxn>
                  <a:cxn ang="0">
                    <a:pos x="192" y="105"/>
                  </a:cxn>
                  <a:cxn ang="0">
                    <a:pos x="76" y="66"/>
                  </a:cxn>
                  <a:cxn ang="0">
                    <a:pos x="63" y="61"/>
                  </a:cxn>
                  <a:cxn ang="0">
                    <a:pos x="32" y="46"/>
                  </a:cxn>
                  <a:cxn ang="0">
                    <a:pos x="24" y="40"/>
                  </a:cxn>
                  <a:cxn ang="0">
                    <a:pos x="11" y="25"/>
                  </a:cxn>
                  <a:cxn ang="0">
                    <a:pos x="0" y="0"/>
                  </a:cxn>
                  <a:cxn ang="0">
                    <a:pos x="19" y="13"/>
                  </a:cxn>
                  <a:cxn ang="0">
                    <a:pos x="48" y="30"/>
                  </a:cxn>
                  <a:cxn ang="0">
                    <a:pos x="68" y="41"/>
                  </a:cxn>
                  <a:cxn ang="0">
                    <a:pos x="126" y="60"/>
                  </a:cxn>
                  <a:cxn ang="0">
                    <a:pos x="133" y="62"/>
                  </a:cxn>
                  <a:cxn ang="0">
                    <a:pos x="133" y="62"/>
                  </a:cxn>
                  <a:cxn ang="0">
                    <a:pos x="134" y="62"/>
                  </a:cxn>
                </a:cxnLst>
                <a:rect l="0" t="0" r="r" b="b"/>
                <a:pathLst>
                  <a:path w="494" h="133">
                    <a:moveTo>
                      <a:pt x="134" y="62"/>
                    </a:moveTo>
                    <a:lnTo>
                      <a:pt x="142" y="66"/>
                    </a:lnTo>
                    <a:lnTo>
                      <a:pt x="165" y="76"/>
                    </a:lnTo>
                    <a:lnTo>
                      <a:pt x="221" y="98"/>
                    </a:lnTo>
                    <a:lnTo>
                      <a:pt x="266" y="113"/>
                    </a:lnTo>
                    <a:lnTo>
                      <a:pt x="273" y="114"/>
                    </a:lnTo>
                    <a:lnTo>
                      <a:pt x="278" y="115"/>
                    </a:lnTo>
                    <a:lnTo>
                      <a:pt x="287" y="117"/>
                    </a:lnTo>
                    <a:lnTo>
                      <a:pt x="312" y="118"/>
                    </a:lnTo>
                    <a:lnTo>
                      <a:pt x="377" y="117"/>
                    </a:lnTo>
                    <a:lnTo>
                      <a:pt x="433" y="109"/>
                    </a:lnTo>
                    <a:lnTo>
                      <a:pt x="442" y="106"/>
                    </a:lnTo>
                    <a:lnTo>
                      <a:pt x="460" y="102"/>
                    </a:lnTo>
                    <a:lnTo>
                      <a:pt x="484" y="95"/>
                    </a:lnTo>
                    <a:lnTo>
                      <a:pt x="486" y="95"/>
                    </a:lnTo>
                    <a:lnTo>
                      <a:pt x="490" y="95"/>
                    </a:lnTo>
                    <a:lnTo>
                      <a:pt x="492" y="97"/>
                    </a:lnTo>
                    <a:lnTo>
                      <a:pt x="493" y="99"/>
                    </a:lnTo>
                    <a:lnTo>
                      <a:pt x="493" y="102"/>
                    </a:lnTo>
                    <a:lnTo>
                      <a:pt x="494" y="102"/>
                    </a:lnTo>
                    <a:lnTo>
                      <a:pt x="493" y="105"/>
                    </a:lnTo>
                    <a:lnTo>
                      <a:pt x="493" y="106"/>
                    </a:lnTo>
                    <a:lnTo>
                      <a:pt x="490" y="110"/>
                    </a:lnTo>
                    <a:lnTo>
                      <a:pt x="486" y="114"/>
                    </a:lnTo>
                    <a:lnTo>
                      <a:pt x="481" y="118"/>
                    </a:lnTo>
                    <a:lnTo>
                      <a:pt x="474" y="121"/>
                    </a:lnTo>
                    <a:lnTo>
                      <a:pt x="468" y="122"/>
                    </a:lnTo>
                    <a:lnTo>
                      <a:pt x="468" y="122"/>
                    </a:lnTo>
                    <a:lnTo>
                      <a:pt x="457" y="123"/>
                    </a:lnTo>
                    <a:lnTo>
                      <a:pt x="432" y="126"/>
                    </a:lnTo>
                    <a:lnTo>
                      <a:pt x="379" y="130"/>
                    </a:lnTo>
                    <a:lnTo>
                      <a:pt x="338" y="133"/>
                    </a:lnTo>
                    <a:lnTo>
                      <a:pt x="332" y="133"/>
                    </a:lnTo>
                    <a:lnTo>
                      <a:pt x="327" y="133"/>
                    </a:lnTo>
                    <a:lnTo>
                      <a:pt x="315" y="133"/>
                    </a:lnTo>
                    <a:lnTo>
                      <a:pt x="284" y="130"/>
                    </a:lnTo>
                    <a:lnTo>
                      <a:pt x="245" y="122"/>
                    </a:lnTo>
                    <a:lnTo>
                      <a:pt x="234" y="118"/>
                    </a:lnTo>
                    <a:lnTo>
                      <a:pt x="221" y="114"/>
                    </a:lnTo>
                    <a:lnTo>
                      <a:pt x="192" y="105"/>
                    </a:lnTo>
                    <a:lnTo>
                      <a:pt x="128" y="84"/>
                    </a:lnTo>
                    <a:lnTo>
                      <a:pt x="76" y="66"/>
                    </a:lnTo>
                    <a:lnTo>
                      <a:pt x="69" y="62"/>
                    </a:lnTo>
                    <a:lnTo>
                      <a:pt x="63" y="61"/>
                    </a:lnTo>
                    <a:lnTo>
                      <a:pt x="51" y="56"/>
                    </a:lnTo>
                    <a:lnTo>
                      <a:pt x="32" y="46"/>
                    </a:lnTo>
                    <a:lnTo>
                      <a:pt x="24" y="41"/>
                    </a:lnTo>
                    <a:lnTo>
                      <a:pt x="24" y="40"/>
                    </a:lnTo>
                    <a:lnTo>
                      <a:pt x="20" y="37"/>
                    </a:lnTo>
                    <a:lnTo>
                      <a:pt x="11" y="2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19" y="13"/>
                    </a:lnTo>
                    <a:lnTo>
                      <a:pt x="42" y="28"/>
                    </a:lnTo>
                    <a:lnTo>
                      <a:pt x="48" y="30"/>
                    </a:lnTo>
                    <a:lnTo>
                      <a:pt x="53" y="36"/>
                    </a:lnTo>
                    <a:lnTo>
                      <a:pt x="68" y="41"/>
                    </a:lnTo>
                    <a:lnTo>
                      <a:pt x="97" y="50"/>
                    </a:lnTo>
                    <a:lnTo>
                      <a:pt x="126" y="60"/>
                    </a:lnTo>
                    <a:lnTo>
                      <a:pt x="134" y="62"/>
                    </a:lnTo>
                    <a:lnTo>
                      <a:pt x="133" y="62"/>
                    </a:lnTo>
                    <a:lnTo>
                      <a:pt x="134" y="62"/>
                    </a:lnTo>
                    <a:lnTo>
                      <a:pt x="133" y="62"/>
                    </a:lnTo>
                    <a:lnTo>
                      <a:pt x="134" y="62"/>
                    </a:lnTo>
                    <a:lnTo>
                      <a:pt x="134" y="62"/>
                    </a:lnTo>
                    <a:close/>
                  </a:path>
                </a:pathLst>
              </a:custGeom>
              <a:solidFill>
                <a:srgbClr val="009C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2" name="Freeform 582"/>
              <p:cNvSpPr>
                <a:spLocks/>
              </p:cNvSpPr>
              <p:nvPr/>
            </p:nvSpPr>
            <p:spPr bwMode="auto">
              <a:xfrm>
                <a:off x="4531" y="2961"/>
                <a:ext cx="163" cy="40"/>
              </a:xfrm>
              <a:custGeom>
                <a:avLst/>
                <a:gdLst/>
                <a:ahLst/>
                <a:cxnLst>
                  <a:cxn ang="0">
                    <a:pos x="489" y="100"/>
                  </a:cxn>
                  <a:cxn ang="0">
                    <a:pos x="487" y="102"/>
                  </a:cxn>
                  <a:cxn ang="0">
                    <a:pos x="486" y="103"/>
                  </a:cxn>
                  <a:cxn ang="0">
                    <a:pos x="483" y="106"/>
                  </a:cxn>
                  <a:cxn ang="0">
                    <a:pos x="474" y="110"/>
                  </a:cxn>
                  <a:cxn ang="0">
                    <a:pos x="465" y="111"/>
                  </a:cxn>
                  <a:cxn ang="0">
                    <a:pos x="454" y="112"/>
                  </a:cxn>
                  <a:cxn ang="0">
                    <a:pos x="429" y="115"/>
                  </a:cxn>
                  <a:cxn ang="0">
                    <a:pos x="376" y="119"/>
                  </a:cxn>
                  <a:cxn ang="0">
                    <a:pos x="335" y="122"/>
                  </a:cxn>
                  <a:cxn ang="0">
                    <a:pos x="329" y="122"/>
                  </a:cxn>
                  <a:cxn ang="0">
                    <a:pos x="324" y="122"/>
                  </a:cxn>
                  <a:cxn ang="0">
                    <a:pos x="312" y="122"/>
                  </a:cxn>
                  <a:cxn ang="0">
                    <a:pos x="281" y="119"/>
                  </a:cxn>
                  <a:cxn ang="0">
                    <a:pos x="242" y="111"/>
                  </a:cxn>
                  <a:cxn ang="0">
                    <a:pos x="231" y="107"/>
                  </a:cxn>
                  <a:cxn ang="0">
                    <a:pos x="218" y="103"/>
                  </a:cxn>
                  <a:cxn ang="0">
                    <a:pos x="189" y="94"/>
                  </a:cxn>
                  <a:cxn ang="0">
                    <a:pos x="125" y="73"/>
                  </a:cxn>
                  <a:cxn ang="0">
                    <a:pos x="73" y="55"/>
                  </a:cxn>
                  <a:cxn ang="0">
                    <a:pos x="66" y="51"/>
                  </a:cxn>
                  <a:cxn ang="0">
                    <a:pos x="60" y="50"/>
                  </a:cxn>
                  <a:cxn ang="0">
                    <a:pos x="48" y="45"/>
                  </a:cxn>
                  <a:cxn ang="0">
                    <a:pos x="29" y="35"/>
                  </a:cxn>
                  <a:cxn ang="0">
                    <a:pos x="21" y="30"/>
                  </a:cxn>
                  <a:cxn ang="0">
                    <a:pos x="21" y="29"/>
                  </a:cxn>
                  <a:cxn ang="0">
                    <a:pos x="19" y="27"/>
                  </a:cxn>
                  <a:cxn ang="0">
                    <a:pos x="11" y="18"/>
                  </a:cxn>
                  <a:cxn ang="0">
                    <a:pos x="1" y="5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20" y="13"/>
                  </a:cxn>
                  <a:cxn ang="0">
                    <a:pos x="43" y="29"/>
                  </a:cxn>
                  <a:cxn ang="0">
                    <a:pos x="49" y="31"/>
                  </a:cxn>
                  <a:cxn ang="0">
                    <a:pos x="54" y="35"/>
                  </a:cxn>
                  <a:cxn ang="0">
                    <a:pos x="68" y="42"/>
                  </a:cxn>
                  <a:cxn ang="0">
                    <a:pos x="93" y="51"/>
                  </a:cxn>
                  <a:cxn ang="0">
                    <a:pos x="120" y="59"/>
                  </a:cxn>
                  <a:cxn ang="0">
                    <a:pos x="126" y="62"/>
                  </a:cxn>
                  <a:cxn ang="0">
                    <a:pos x="134" y="66"/>
                  </a:cxn>
                  <a:cxn ang="0">
                    <a:pos x="157" y="75"/>
                  </a:cxn>
                  <a:cxn ang="0">
                    <a:pos x="215" y="95"/>
                  </a:cxn>
                  <a:cxn ang="0">
                    <a:pos x="263" y="110"/>
                  </a:cxn>
                  <a:cxn ang="0">
                    <a:pos x="270" y="111"/>
                  </a:cxn>
                  <a:cxn ang="0">
                    <a:pos x="275" y="112"/>
                  </a:cxn>
                  <a:cxn ang="0">
                    <a:pos x="284" y="114"/>
                  </a:cxn>
                  <a:cxn ang="0">
                    <a:pos x="309" y="115"/>
                  </a:cxn>
                  <a:cxn ang="0">
                    <a:pos x="374" y="114"/>
                  </a:cxn>
                  <a:cxn ang="0">
                    <a:pos x="430" y="107"/>
                  </a:cxn>
                  <a:cxn ang="0">
                    <a:pos x="439" y="104"/>
                  </a:cxn>
                  <a:cxn ang="0">
                    <a:pos x="455" y="100"/>
                  </a:cxn>
                  <a:cxn ang="0">
                    <a:pos x="478" y="92"/>
                  </a:cxn>
                  <a:cxn ang="0">
                    <a:pos x="482" y="92"/>
                  </a:cxn>
                  <a:cxn ang="0">
                    <a:pos x="485" y="94"/>
                  </a:cxn>
                  <a:cxn ang="0">
                    <a:pos x="486" y="95"/>
                  </a:cxn>
                  <a:cxn ang="0">
                    <a:pos x="487" y="98"/>
                  </a:cxn>
                  <a:cxn ang="0">
                    <a:pos x="487" y="100"/>
                  </a:cxn>
                  <a:cxn ang="0">
                    <a:pos x="489" y="100"/>
                  </a:cxn>
                  <a:cxn ang="0">
                    <a:pos x="487" y="100"/>
                  </a:cxn>
                  <a:cxn ang="0">
                    <a:pos x="489" y="100"/>
                  </a:cxn>
                  <a:cxn ang="0">
                    <a:pos x="487" y="100"/>
                  </a:cxn>
                  <a:cxn ang="0">
                    <a:pos x="489" y="100"/>
                  </a:cxn>
                  <a:cxn ang="0">
                    <a:pos x="489" y="100"/>
                  </a:cxn>
                </a:cxnLst>
                <a:rect l="0" t="0" r="r" b="b"/>
                <a:pathLst>
                  <a:path w="489" h="122">
                    <a:moveTo>
                      <a:pt x="489" y="100"/>
                    </a:moveTo>
                    <a:lnTo>
                      <a:pt x="487" y="102"/>
                    </a:lnTo>
                    <a:lnTo>
                      <a:pt x="486" y="103"/>
                    </a:lnTo>
                    <a:lnTo>
                      <a:pt x="483" y="106"/>
                    </a:lnTo>
                    <a:lnTo>
                      <a:pt x="474" y="110"/>
                    </a:lnTo>
                    <a:lnTo>
                      <a:pt x="465" y="111"/>
                    </a:lnTo>
                    <a:lnTo>
                      <a:pt x="454" y="112"/>
                    </a:lnTo>
                    <a:lnTo>
                      <a:pt x="429" y="115"/>
                    </a:lnTo>
                    <a:lnTo>
                      <a:pt x="376" y="119"/>
                    </a:lnTo>
                    <a:lnTo>
                      <a:pt x="335" y="122"/>
                    </a:lnTo>
                    <a:lnTo>
                      <a:pt x="329" y="122"/>
                    </a:lnTo>
                    <a:lnTo>
                      <a:pt x="324" y="122"/>
                    </a:lnTo>
                    <a:lnTo>
                      <a:pt x="312" y="122"/>
                    </a:lnTo>
                    <a:lnTo>
                      <a:pt x="281" y="119"/>
                    </a:lnTo>
                    <a:lnTo>
                      <a:pt x="242" y="111"/>
                    </a:lnTo>
                    <a:lnTo>
                      <a:pt x="231" y="107"/>
                    </a:lnTo>
                    <a:lnTo>
                      <a:pt x="218" y="103"/>
                    </a:lnTo>
                    <a:lnTo>
                      <a:pt x="189" y="94"/>
                    </a:lnTo>
                    <a:lnTo>
                      <a:pt x="125" y="73"/>
                    </a:lnTo>
                    <a:lnTo>
                      <a:pt x="73" y="55"/>
                    </a:lnTo>
                    <a:lnTo>
                      <a:pt x="66" y="51"/>
                    </a:lnTo>
                    <a:lnTo>
                      <a:pt x="60" y="50"/>
                    </a:lnTo>
                    <a:lnTo>
                      <a:pt x="48" y="45"/>
                    </a:lnTo>
                    <a:lnTo>
                      <a:pt x="29" y="35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19" y="27"/>
                    </a:lnTo>
                    <a:lnTo>
                      <a:pt x="11" y="18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20" y="13"/>
                    </a:lnTo>
                    <a:lnTo>
                      <a:pt x="43" y="29"/>
                    </a:lnTo>
                    <a:lnTo>
                      <a:pt x="49" y="31"/>
                    </a:lnTo>
                    <a:lnTo>
                      <a:pt x="54" y="35"/>
                    </a:lnTo>
                    <a:lnTo>
                      <a:pt x="68" y="42"/>
                    </a:lnTo>
                    <a:lnTo>
                      <a:pt x="93" y="51"/>
                    </a:lnTo>
                    <a:lnTo>
                      <a:pt x="120" y="59"/>
                    </a:lnTo>
                    <a:lnTo>
                      <a:pt x="126" y="62"/>
                    </a:lnTo>
                    <a:lnTo>
                      <a:pt x="134" y="66"/>
                    </a:lnTo>
                    <a:lnTo>
                      <a:pt x="157" y="75"/>
                    </a:lnTo>
                    <a:lnTo>
                      <a:pt x="215" y="95"/>
                    </a:lnTo>
                    <a:lnTo>
                      <a:pt x="263" y="110"/>
                    </a:lnTo>
                    <a:lnTo>
                      <a:pt x="270" y="111"/>
                    </a:lnTo>
                    <a:lnTo>
                      <a:pt x="275" y="112"/>
                    </a:lnTo>
                    <a:lnTo>
                      <a:pt x="284" y="114"/>
                    </a:lnTo>
                    <a:lnTo>
                      <a:pt x="309" y="115"/>
                    </a:lnTo>
                    <a:lnTo>
                      <a:pt x="374" y="114"/>
                    </a:lnTo>
                    <a:lnTo>
                      <a:pt x="430" y="107"/>
                    </a:lnTo>
                    <a:lnTo>
                      <a:pt x="439" y="104"/>
                    </a:lnTo>
                    <a:lnTo>
                      <a:pt x="455" y="100"/>
                    </a:lnTo>
                    <a:lnTo>
                      <a:pt x="478" y="92"/>
                    </a:lnTo>
                    <a:lnTo>
                      <a:pt x="482" y="92"/>
                    </a:lnTo>
                    <a:lnTo>
                      <a:pt x="485" y="94"/>
                    </a:lnTo>
                    <a:lnTo>
                      <a:pt x="486" y="95"/>
                    </a:lnTo>
                    <a:lnTo>
                      <a:pt x="487" y="98"/>
                    </a:lnTo>
                    <a:lnTo>
                      <a:pt x="487" y="100"/>
                    </a:lnTo>
                    <a:lnTo>
                      <a:pt x="489" y="100"/>
                    </a:lnTo>
                    <a:lnTo>
                      <a:pt x="487" y="100"/>
                    </a:lnTo>
                    <a:lnTo>
                      <a:pt x="489" y="100"/>
                    </a:lnTo>
                    <a:lnTo>
                      <a:pt x="487" y="100"/>
                    </a:lnTo>
                    <a:lnTo>
                      <a:pt x="489" y="100"/>
                    </a:lnTo>
                    <a:lnTo>
                      <a:pt x="489" y="100"/>
                    </a:lnTo>
                    <a:close/>
                  </a:path>
                </a:pathLst>
              </a:custGeom>
              <a:solidFill>
                <a:srgbClr val="008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3" name="Freeform 583"/>
              <p:cNvSpPr>
                <a:spLocks/>
              </p:cNvSpPr>
              <p:nvPr/>
            </p:nvSpPr>
            <p:spPr bwMode="auto">
              <a:xfrm>
                <a:off x="4699" y="2933"/>
                <a:ext cx="216" cy="68"/>
              </a:xfrm>
              <a:custGeom>
                <a:avLst/>
                <a:gdLst/>
                <a:ahLst/>
                <a:cxnLst>
                  <a:cxn ang="0">
                    <a:pos x="648" y="17"/>
                  </a:cxn>
                  <a:cxn ang="0">
                    <a:pos x="640" y="44"/>
                  </a:cxn>
                  <a:cxn ang="0">
                    <a:pos x="613" y="77"/>
                  </a:cxn>
                  <a:cxn ang="0">
                    <a:pos x="572" y="110"/>
                  </a:cxn>
                  <a:cxn ang="0">
                    <a:pos x="570" y="111"/>
                  </a:cxn>
                  <a:cxn ang="0">
                    <a:pos x="502" y="130"/>
                  </a:cxn>
                  <a:cxn ang="0">
                    <a:pos x="444" y="149"/>
                  </a:cxn>
                  <a:cxn ang="0">
                    <a:pos x="410" y="158"/>
                  </a:cxn>
                  <a:cxn ang="0">
                    <a:pos x="280" y="187"/>
                  </a:cxn>
                  <a:cxn ang="0">
                    <a:pos x="256" y="194"/>
                  </a:cxn>
                  <a:cxn ang="0">
                    <a:pos x="201" y="206"/>
                  </a:cxn>
                  <a:cxn ang="0">
                    <a:pos x="170" y="206"/>
                  </a:cxn>
                  <a:cxn ang="0">
                    <a:pos x="145" y="206"/>
                  </a:cxn>
                  <a:cxn ang="0">
                    <a:pos x="45" y="196"/>
                  </a:cxn>
                  <a:cxn ang="0">
                    <a:pos x="27" y="194"/>
                  </a:cxn>
                  <a:cxn ang="0">
                    <a:pos x="13" y="187"/>
                  </a:cxn>
                  <a:cxn ang="0">
                    <a:pos x="5" y="176"/>
                  </a:cxn>
                  <a:cxn ang="0">
                    <a:pos x="1" y="157"/>
                  </a:cxn>
                  <a:cxn ang="0">
                    <a:pos x="0" y="134"/>
                  </a:cxn>
                  <a:cxn ang="0">
                    <a:pos x="1" y="130"/>
                  </a:cxn>
                  <a:cxn ang="0">
                    <a:pos x="0" y="113"/>
                  </a:cxn>
                  <a:cxn ang="0">
                    <a:pos x="1" y="111"/>
                  </a:cxn>
                  <a:cxn ang="0">
                    <a:pos x="11" y="129"/>
                  </a:cxn>
                  <a:cxn ang="0">
                    <a:pos x="25" y="133"/>
                  </a:cxn>
                  <a:cxn ang="0">
                    <a:pos x="96" y="149"/>
                  </a:cxn>
                  <a:cxn ang="0">
                    <a:pos x="113" y="150"/>
                  </a:cxn>
                  <a:cxn ang="0">
                    <a:pos x="179" y="150"/>
                  </a:cxn>
                  <a:cxn ang="0">
                    <a:pos x="221" y="146"/>
                  </a:cxn>
                  <a:cxn ang="0">
                    <a:pos x="234" y="142"/>
                  </a:cxn>
                  <a:cxn ang="0">
                    <a:pos x="319" y="105"/>
                  </a:cxn>
                  <a:cxn ang="0">
                    <a:pos x="385" y="80"/>
                  </a:cxn>
                  <a:cxn ang="0">
                    <a:pos x="475" y="65"/>
                  </a:cxn>
                  <a:cxn ang="0">
                    <a:pos x="538" y="54"/>
                  </a:cxn>
                  <a:cxn ang="0">
                    <a:pos x="562" y="46"/>
                  </a:cxn>
                  <a:cxn ang="0">
                    <a:pos x="624" y="15"/>
                  </a:cxn>
                  <a:cxn ang="0">
                    <a:pos x="629" y="7"/>
                  </a:cxn>
                  <a:cxn ang="0">
                    <a:pos x="639" y="0"/>
                  </a:cxn>
                  <a:cxn ang="0">
                    <a:pos x="645" y="3"/>
                  </a:cxn>
                  <a:cxn ang="0">
                    <a:pos x="648" y="4"/>
                  </a:cxn>
                  <a:cxn ang="0">
                    <a:pos x="648" y="4"/>
                  </a:cxn>
                  <a:cxn ang="0">
                    <a:pos x="648" y="4"/>
                  </a:cxn>
                </a:cxnLst>
                <a:rect l="0" t="0" r="r" b="b"/>
                <a:pathLst>
                  <a:path w="648" h="206">
                    <a:moveTo>
                      <a:pt x="648" y="4"/>
                    </a:moveTo>
                    <a:lnTo>
                      <a:pt x="648" y="17"/>
                    </a:lnTo>
                    <a:lnTo>
                      <a:pt x="645" y="30"/>
                    </a:lnTo>
                    <a:lnTo>
                      <a:pt x="640" y="44"/>
                    </a:lnTo>
                    <a:lnTo>
                      <a:pt x="632" y="56"/>
                    </a:lnTo>
                    <a:lnTo>
                      <a:pt x="613" y="77"/>
                    </a:lnTo>
                    <a:lnTo>
                      <a:pt x="594" y="96"/>
                    </a:lnTo>
                    <a:lnTo>
                      <a:pt x="572" y="110"/>
                    </a:lnTo>
                    <a:lnTo>
                      <a:pt x="572" y="110"/>
                    </a:lnTo>
                    <a:lnTo>
                      <a:pt x="570" y="111"/>
                    </a:lnTo>
                    <a:lnTo>
                      <a:pt x="555" y="115"/>
                    </a:lnTo>
                    <a:lnTo>
                      <a:pt x="502" y="130"/>
                    </a:lnTo>
                    <a:lnTo>
                      <a:pt x="451" y="146"/>
                    </a:lnTo>
                    <a:lnTo>
                      <a:pt x="444" y="149"/>
                    </a:lnTo>
                    <a:lnTo>
                      <a:pt x="434" y="151"/>
                    </a:lnTo>
                    <a:lnTo>
                      <a:pt x="410" y="158"/>
                    </a:lnTo>
                    <a:lnTo>
                      <a:pt x="345" y="171"/>
                    </a:lnTo>
                    <a:lnTo>
                      <a:pt x="280" y="187"/>
                    </a:lnTo>
                    <a:lnTo>
                      <a:pt x="268" y="190"/>
                    </a:lnTo>
                    <a:lnTo>
                      <a:pt x="256" y="194"/>
                    </a:lnTo>
                    <a:lnTo>
                      <a:pt x="235" y="199"/>
                    </a:lnTo>
                    <a:lnTo>
                      <a:pt x="201" y="206"/>
                    </a:lnTo>
                    <a:lnTo>
                      <a:pt x="174" y="206"/>
                    </a:lnTo>
                    <a:lnTo>
                      <a:pt x="170" y="206"/>
                    </a:lnTo>
                    <a:lnTo>
                      <a:pt x="163" y="206"/>
                    </a:lnTo>
                    <a:lnTo>
                      <a:pt x="145" y="206"/>
                    </a:lnTo>
                    <a:lnTo>
                      <a:pt x="96" y="202"/>
                    </a:lnTo>
                    <a:lnTo>
                      <a:pt x="45" y="196"/>
                    </a:lnTo>
                    <a:lnTo>
                      <a:pt x="36" y="195"/>
                    </a:lnTo>
                    <a:lnTo>
                      <a:pt x="27" y="194"/>
                    </a:lnTo>
                    <a:lnTo>
                      <a:pt x="20" y="191"/>
                    </a:lnTo>
                    <a:lnTo>
                      <a:pt x="13" y="187"/>
                    </a:lnTo>
                    <a:lnTo>
                      <a:pt x="9" y="182"/>
                    </a:lnTo>
                    <a:lnTo>
                      <a:pt x="5" y="176"/>
                    </a:lnTo>
                    <a:lnTo>
                      <a:pt x="4" y="170"/>
                    </a:lnTo>
                    <a:lnTo>
                      <a:pt x="1" y="157"/>
                    </a:lnTo>
                    <a:lnTo>
                      <a:pt x="0" y="145"/>
                    </a:lnTo>
                    <a:lnTo>
                      <a:pt x="0" y="134"/>
                    </a:lnTo>
                    <a:lnTo>
                      <a:pt x="1" y="134"/>
                    </a:lnTo>
                    <a:lnTo>
                      <a:pt x="1" y="130"/>
                    </a:lnTo>
                    <a:lnTo>
                      <a:pt x="0" y="122"/>
                    </a:lnTo>
                    <a:lnTo>
                      <a:pt x="0" y="113"/>
                    </a:lnTo>
                    <a:lnTo>
                      <a:pt x="1" y="110"/>
                    </a:lnTo>
                    <a:lnTo>
                      <a:pt x="1" y="111"/>
                    </a:lnTo>
                    <a:lnTo>
                      <a:pt x="5" y="122"/>
                    </a:lnTo>
                    <a:lnTo>
                      <a:pt x="11" y="129"/>
                    </a:lnTo>
                    <a:lnTo>
                      <a:pt x="13" y="129"/>
                    </a:lnTo>
                    <a:lnTo>
                      <a:pt x="25" y="133"/>
                    </a:lnTo>
                    <a:lnTo>
                      <a:pt x="59" y="141"/>
                    </a:lnTo>
                    <a:lnTo>
                      <a:pt x="96" y="149"/>
                    </a:lnTo>
                    <a:lnTo>
                      <a:pt x="105" y="149"/>
                    </a:lnTo>
                    <a:lnTo>
                      <a:pt x="113" y="150"/>
                    </a:lnTo>
                    <a:lnTo>
                      <a:pt x="133" y="151"/>
                    </a:lnTo>
                    <a:lnTo>
                      <a:pt x="179" y="150"/>
                    </a:lnTo>
                    <a:lnTo>
                      <a:pt x="215" y="147"/>
                    </a:lnTo>
                    <a:lnTo>
                      <a:pt x="221" y="146"/>
                    </a:lnTo>
                    <a:lnTo>
                      <a:pt x="226" y="145"/>
                    </a:lnTo>
                    <a:lnTo>
                      <a:pt x="234" y="142"/>
                    </a:lnTo>
                    <a:lnTo>
                      <a:pt x="258" y="131"/>
                    </a:lnTo>
                    <a:lnTo>
                      <a:pt x="319" y="105"/>
                    </a:lnTo>
                    <a:lnTo>
                      <a:pt x="374" y="82"/>
                    </a:lnTo>
                    <a:lnTo>
                      <a:pt x="385" y="80"/>
                    </a:lnTo>
                    <a:lnTo>
                      <a:pt x="413" y="74"/>
                    </a:lnTo>
                    <a:lnTo>
                      <a:pt x="475" y="65"/>
                    </a:lnTo>
                    <a:lnTo>
                      <a:pt x="528" y="57"/>
                    </a:lnTo>
                    <a:lnTo>
                      <a:pt x="538" y="54"/>
                    </a:lnTo>
                    <a:lnTo>
                      <a:pt x="544" y="53"/>
                    </a:lnTo>
                    <a:lnTo>
                      <a:pt x="562" y="46"/>
                    </a:lnTo>
                    <a:lnTo>
                      <a:pt x="598" y="30"/>
                    </a:lnTo>
                    <a:lnTo>
                      <a:pt x="624" y="15"/>
                    </a:lnTo>
                    <a:lnTo>
                      <a:pt x="628" y="9"/>
                    </a:lnTo>
                    <a:lnTo>
                      <a:pt x="629" y="7"/>
                    </a:lnTo>
                    <a:lnTo>
                      <a:pt x="635" y="1"/>
                    </a:lnTo>
                    <a:lnTo>
                      <a:pt x="639" y="0"/>
                    </a:lnTo>
                    <a:lnTo>
                      <a:pt x="643" y="1"/>
                    </a:lnTo>
                    <a:lnTo>
                      <a:pt x="645" y="3"/>
                    </a:lnTo>
                    <a:lnTo>
                      <a:pt x="647" y="4"/>
                    </a:lnTo>
                    <a:lnTo>
                      <a:pt x="648" y="4"/>
                    </a:lnTo>
                    <a:lnTo>
                      <a:pt x="647" y="4"/>
                    </a:lnTo>
                    <a:lnTo>
                      <a:pt x="648" y="4"/>
                    </a:lnTo>
                    <a:lnTo>
                      <a:pt x="647" y="4"/>
                    </a:lnTo>
                    <a:lnTo>
                      <a:pt x="648" y="4"/>
                    </a:lnTo>
                    <a:lnTo>
                      <a:pt x="648" y="4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4" name="Freeform 584"/>
              <p:cNvSpPr>
                <a:spLocks/>
              </p:cNvSpPr>
              <p:nvPr/>
            </p:nvSpPr>
            <p:spPr bwMode="auto">
              <a:xfrm>
                <a:off x="4699" y="2935"/>
                <a:ext cx="216" cy="66"/>
              </a:xfrm>
              <a:custGeom>
                <a:avLst/>
                <a:gdLst/>
                <a:ahLst/>
                <a:cxnLst>
                  <a:cxn ang="0">
                    <a:pos x="385" y="85"/>
                  </a:cxn>
                  <a:cxn ang="0">
                    <a:pos x="477" y="68"/>
                  </a:cxn>
                  <a:cxn ang="0">
                    <a:pos x="541" y="56"/>
                  </a:cxn>
                  <a:cxn ang="0">
                    <a:pos x="565" y="48"/>
                  </a:cxn>
                  <a:cxn ang="0">
                    <a:pos x="623" y="15"/>
                  </a:cxn>
                  <a:cxn ang="0">
                    <a:pos x="628" y="7"/>
                  </a:cxn>
                  <a:cxn ang="0">
                    <a:pos x="638" y="0"/>
                  </a:cxn>
                  <a:cxn ang="0">
                    <a:pos x="644" y="1"/>
                  </a:cxn>
                  <a:cxn ang="0">
                    <a:pos x="647" y="3"/>
                  </a:cxn>
                  <a:cxn ang="0">
                    <a:pos x="643" y="28"/>
                  </a:cxn>
                  <a:cxn ang="0">
                    <a:pos x="620" y="61"/>
                  </a:cxn>
                  <a:cxn ang="0">
                    <a:pos x="573" y="102"/>
                  </a:cxn>
                  <a:cxn ang="0">
                    <a:pos x="569" y="103"/>
                  </a:cxn>
                  <a:cxn ang="0">
                    <a:pos x="501" y="122"/>
                  </a:cxn>
                  <a:cxn ang="0">
                    <a:pos x="443" y="141"/>
                  </a:cxn>
                  <a:cxn ang="0">
                    <a:pos x="409" y="150"/>
                  </a:cxn>
                  <a:cxn ang="0">
                    <a:pos x="279" y="179"/>
                  </a:cxn>
                  <a:cxn ang="0">
                    <a:pos x="255" y="186"/>
                  </a:cxn>
                  <a:cxn ang="0">
                    <a:pos x="200" y="198"/>
                  </a:cxn>
                  <a:cxn ang="0">
                    <a:pos x="169" y="198"/>
                  </a:cxn>
                  <a:cxn ang="0">
                    <a:pos x="144" y="198"/>
                  </a:cxn>
                  <a:cxn ang="0">
                    <a:pos x="44" y="188"/>
                  </a:cxn>
                  <a:cxn ang="0">
                    <a:pos x="26" y="186"/>
                  </a:cxn>
                  <a:cxn ang="0">
                    <a:pos x="14" y="179"/>
                  </a:cxn>
                  <a:cxn ang="0">
                    <a:pos x="7" y="170"/>
                  </a:cxn>
                  <a:cxn ang="0">
                    <a:pos x="2" y="153"/>
                  </a:cxn>
                  <a:cxn ang="0">
                    <a:pos x="0" y="133"/>
                  </a:cxn>
                  <a:cxn ang="0">
                    <a:pos x="2" y="129"/>
                  </a:cxn>
                  <a:cxn ang="0">
                    <a:pos x="0" y="115"/>
                  </a:cxn>
                  <a:cxn ang="0">
                    <a:pos x="3" y="117"/>
                  </a:cxn>
                  <a:cxn ang="0">
                    <a:pos x="15" y="131"/>
                  </a:cxn>
                  <a:cxn ang="0">
                    <a:pos x="28" y="135"/>
                  </a:cxn>
                  <a:cxn ang="0">
                    <a:pos x="97" y="149"/>
                  </a:cxn>
                  <a:cxn ang="0">
                    <a:pos x="115" y="150"/>
                  </a:cxn>
                  <a:cxn ang="0">
                    <a:pos x="180" y="150"/>
                  </a:cxn>
                  <a:cxn ang="0">
                    <a:pos x="220" y="146"/>
                  </a:cxn>
                  <a:cxn ang="0">
                    <a:pos x="234" y="143"/>
                  </a:cxn>
                  <a:cxn ang="0">
                    <a:pos x="319" y="109"/>
                  </a:cxn>
                  <a:cxn ang="0">
                    <a:pos x="373" y="88"/>
                  </a:cxn>
                  <a:cxn ang="0">
                    <a:pos x="373" y="88"/>
                  </a:cxn>
                  <a:cxn ang="0">
                    <a:pos x="375" y="88"/>
                  </a:cxn>
                </a:cxnLst>
                <a:rect l="0" t="0" r="r" b="b"/>
                <a:pathLst>
                  <a:path w="647" h="198">
                    <a:moveTo>
                      <a:pt x="375" y="88"/>
                    </a:moveTo>
                    <a:lnTo>
                      <a:pt x="385" y="85"/>
                    </a:lnTo>
                    <a:lnTo>
                      <a:pt x="413" y="78"/>
                    </a:lnTo>
                    <a:lnTo>
                      <a:pt x="477" y="68"/>
                    </a:lnTo>
                    <a:lnTo>
                      <a:pt x="531" y="58"/>
                    </a:lnTo>
                    <a:lnTo>
                      <a:pt x="541" y="56"/>
                    </a:lnTo>
                    <a:lnTo>
                      <a:pt x="547" y="54"/>
                    </a:lnTo>
                    <a:lnTo>
                      <a:pt x="565" y="48"/>
                    </a:lnTo>
                    <a:lnTo>
                      <a:pt x="598" y="32"/>
                    </a:lnTo>
                    <a:lnTo>
                      <a:pt x="623" y="15"/>
                    </a:lnTo>
                    <a:lnTo>
                      <a:pt x="627" y="9"/>
                    </a:lnTo>
                    <a:lnTo>
                      <a:pt x="628" y="7"/>
                    </a:lnTo>
                    <a:lnTo>
                      <a:pt x="634" y="1"/>
                    </a:lnTo>
                    <a:lnTo>
                      <a:pt x="638" y="0"/>
                    </a:lnTo>
                    <a:lnTo>
                      <a:pt x="642" y="0"/>
                    </a:lnTo>
                    <a:lnTo>
                      <a:pt x="644" y="1"/>
                    </a:lnTo>
                    <a:lnTo>
                      <a:pt x="646" y="3"/>
                    </a:lnTo>
                    <a:lnTo>
                      <a:pt x="647" y="3"/>
                    </a:lnTo>
                    <a:lnTo>
                      <a:pt x="646" y="16"/>
                    </a:lnTo>
                    <a:lnTo>
                      <a:pt x="643" y="28"/>
                    </a:lnTo>
                    <a:lnTo>
                      <a:pt x="638" y="38"/>
                    </a:lnTo>
                    <a:lnTo>
                      <a:pt x="620" y="61"/>
                    </a:lnTo>
                    <a:lnTo>
                      <a:pt x="600" y="80"/>
                    </a:lnTo>
                    <a:lnTo>
                      <a:pt x="573" y="102"/>
                    </a:lnTo>
                    <a:lnTo>
                      <a:pt x="571" y="102"/>
                    </a:lnTo>
                    <a:lnTo>
                      <a:pt x="569" y="103"/>
                    </a:lnTo>
                    <a:lnTo>
                      <a:pt x="554" y="107"/>
                    </a:lnTo>
                    <a:lnTo>
                      <a:pt x="501" y="122"/>
                    </a:lnTo>
                    <a:lnTo>
                      <a:pt x="450" y="138"/>
                    </a:lnTo>
                    <a:lnTo>
                      <a:pt x="443" y="141"/>
                    </a:lnTo>
                    <a:lnTo>
                      <a:pt x="433" y="143"/>
                    </a:lnTo>
                    <a:lnTo>
                      <a:pt x="409" y="150"/>
                    </a:lnTo>
                    <a:lnTo>
                      <a:pt x="344" y="163"/>
                    </a:lnTo>
                    <a:lnTo>
                      <a:pt x="279" y="179"/>
                    </a:lnTo>
                    <a:lnTo>
                      <a:pt x="267" y="182"/>
                    </a:lnTo>
                    <a:lnTo>
                      <a:pt x="255" y="186"/>
                    </a:lnTo>
                    <a:lnTo>
                      <a:pt x="234" y="191"/>
                    </a:lnTo>
                    <a:lnTo>
                      <a:pt x="200" y="198"/>
                    </a:lnTo>
                    <a:lnTo>
                      <a:pt x="173" y="198"/>
                    </a:lnTo>
                    <a:lnTo>
                      <a:pt x="169" y="198"/>
                    </a:lnTo>
                    <a:lnTo>
                      <a:pt x="162" y="198"/>
                    </a:lnTo>
                    <a:lnTo>
                      <a:pt x="144" y="198"/>
                    </a:lnTo>
                    <a:lnTo>
                      <a:pt x="95" y="194"/>
                    </a:lnTo>
                    <a:lnTo>
                      <a:pt x="44" y="188"/>
                    </a:lnTo>
                    <a:lnTo>
                      <a:pt x="35" y="187"/>
                    </a:lnTo>
                    <a:lnTo>
                      <a:pt x="26" y="186"/>
                    </a:lnTo>
                    <a:lnTo>
                      <a:pt x="19" y="183"/>
                    </a:lnTo>
                    <a:lnTo>
                      <a:pt x="14" y="179"/>
                    </a:lnTo>
                    <a:lnTo>
                      <a:pt x="10" y="175"/>
                    </a:lnTo>
                    <a:lnTo>
                      <a:pt x="7" y="170"/>
                    </a:lnTo>
                    <a:lnTo>
                      <a:pt x="4" y="164"/>
                    </a:lnTo>
                    <a:lnTo>
                      <a:pt x="2" y="153"/>
                    </a:lnTo>
                    <a:lnTo>
                      <a:pt x="0" y="142"/>
                    </a:lnTo>
                    <a:lnTo>
                      <a:pt x="0" y="133"/>
                    </a:lnTo>
                    <a:lnTo>
                      <a:pt x="2" y="133"/>
                    </a:lnTo>
                    <a:lnTo>
                      <a:pt x="2" y="129"/>
                    </a:lnTo>
                    <a:lnTo>
                      <a:pt x="0" y="123"/>
                    </a:lnTo>
                    <a:lnTo>
                      <a:pt x="0" y="115"/>
                    </a:lnTo>
                    <a:lnTo>
                      <a:pt x="2" y="113"/>
                    </a:lnTo>
                    <a:lnTo>
                      <a:pt x="3" y="117"/>
                    </a:lnTo>
                    <a:lnTo>
                      <a:pt x="8" y="125"/>
                    </a:lnTo>
                    <a:lnTo>
                      <a:pt x="15" y="131"/>
                    </a:lnTo>
                    <a:lnTo>
                      <a:pt x="18" y="131"/>
                    </a:lnTo>
                    <a:lnTo>
                      <a:pt x="28" y="135"/>
                    </a:lnTo>
                    <a:lnTo>
                      <a:pt x="60" y="142"/>
                    </a:lnTo>
                    <a:lnTo>
                      <a:pt x="97" y="149"/>
                    </a:lnTo>
                    <a:lnTo>
                      <a:pt x="107" y="149"/>
                    </a:lnTo>
                    <a:lnTo>
                      <a:pt x="115" y="150"/>
                    </a:lnTo>
                    <a:lnTo>
                      <a:pt x="135" y="151"/>
                    </a:lnTo>
                    <a:lnTo>
                      <a:pt x="180" y="150"/>
                    </a:lnTo>
                    <a:lnTo>
                      <a:pt x="214" y="147"/>
                    </a:lnTo>
                    <a:lnTo>
                      <a:pt x="220" y="146"/>
                    </a:lnTo>
                    <a:lnTo>
                      <a:pt x="225" y="146"/>
                    </a:lnTo>
                    <a:lnTo>
                      <a:pt x="234" y="143"/>
                    </a:lnTo>
                    <a:lnTo>
                      <a:pt x="258" y="134"/>
                    </a:lnTo>
                    <a:lnTo>
                      <a:pt x="319" y="109"/>
                    </a:lnTo>
                    <a:lnTo>
                      <a:pt x="375" y="88"/>
                    </a:lnTo>
                    <a:lnTo>
                      <a:pt x="373" y="88"/>
                    </a:lnTo>
                    <a:lnTo>
                      <a:pt x="375" y="88"/>
                    </a:lnTo>
                    <a:lnTo>
                      <a:pt x="373" y="88"/>
                    </a:lnTo>
                    <a:lnTo>
                      <a:pt x="375" y="88"/>
                    </a:lnTo>
                    <a:lnTo>
                      <a:pt x="375" y="88"/>
                    </a:lnTo>
                    <a:close/>
                  </a:path>
                </a:pathLst>
              </a:custGeom>
              <a:solidFill>
                <a:srgbClr val="30C7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5" name="Freeform 585"/>
              <p:cNvSpPr>
                <a:spLocks/>
              </p:cNvSpPr>
              <p:nvPr/>
            </p:nvSpPr>
            <p:spPr bwMode="auto">
              <a:xfrm>
                <a:off x="4699" y="2938"/>
                <a:ext cx="216" cy="63"/>
              </a:xfrm>
              <a:custGeom>
                <a:avLst/>
                <a:gdLst/>
                <a:ahLst/>
                <a:cxnLst>
                  <a:cxn ang="0">
                    <a:pos x="388" y="90"/>
                  </a:cxn>
                  <a:cxn ang="0">
                    <a:pos x="481" y="71"/>
                  </a:cxn>
                  <a:cxn ang="0">
                    <a:pos x="543" y="57"/>
                  </a:cxn>
                  <a:cxn ang="0">
                    <a:pos x="567" y="49"/>
                  </a:cxn>
                  <a:cxn ang="0">
                    <a:pos x="623" y="15"/>
                  </a:cxn>
                  <a:cxn ang="0">
                    <a:pos x="628" y="7"/>
                  </a:cxn>
                  <a:cxn ang="0">
                    <a:pos x="638" y="0"/>
                  </a:cxn>
                  <a:cxn ang="0">
                    <a:pos x="643" y="2"/>
                  </a:cxn>
                  <a:cxn ang="0">
                    <a:pos x="644" y="12"/>
                  </a:cxn>
                  <a:cxn ang="0">
                    <a:pos x="635" y="33"/>
                  </a:cxn>
                  <a:cxn ang="0">
                    <a:pos x="599" y="72"/>
                  </a:cxn>
                  <a:cxn ang="0">
                    <a:pos x="571" y="93"/>
                  </a:cxn>
                  <a:cxn ang="0">
                    <a:pos x="554" y="98"/>
                  </a:cxn>
                  <a:cxn ang="0">
                    <a:pos x="450" y="129"/>
                  </a:cxn>
                  <a:cxn ang="0">
                    <a:pos x="433" y="134"/>
                  </a:cxn>
                  <a:cxn ang="0">
                    <a:pos x="344" y="154"/>
                  </a:cxn>
                  <a:cxn ang="0">
                    <a:pos x="267" y="173"/>
                  </a:cxn>
                  <a:cxn ang="0">
                    <a:pos x="234" y="182"/>
                  </a:cxn>
                  <a:cxn ang="0">
                    <a:pos x="173" y="189"/>
                  </a:cxn>
                  <a:cxn ang="0">
                    <a:pos x="162" y="189"/>
                  </a:cxn>
                  <a:cxn ang="0">
                    <a:pos x="95" y="185"/>
                  </a:cxn>
                  <a:cxn ang="0">
                    <a:pos x="35" y="178"/>
                  </a:cxn>
                  <a:cxn ang="0">
                    <a:pos x="20" y="174"/>
                  </a:cxn>
                  <a:cxn ang="0">
                    <a:pos x="12" y="167"/>
                  </a:cxn>
                  <a:cxn ang="0">
                    <a:pos x="4" y="153"/>
                  </a:cxn>
                  <a:cxn ang="0">
                    <a:pos x="2" y="134"/>
                  </a:cxn>
                  <a:cxn ang="0">
                    <a:pos x="2" y="128"/>
                  </a:cxn>
                  <a:cxn ang="0">
                    <a:pos x="0" y="116"/>
                  </a:cxn>
                  <a:cxn ang="0">
                    <a:pos x="12" y="125"/>
                  </a:cxn>
                  <a:cxn ang="0">
                    <a:pos x="23" y="133"/>
                  </a:cxn>
                  <a:cxn ang="0">
                    <a:pos x="64" y="142"/>
                  </a:cxn>
                  <a:cxn ang="0">
                    <a:pos x="108" y="149"/>
                  </a:cxn>
                  <a:cxn ang="0">
                    <a:pos x="136" y="150"/>
                  </a:cxn>
                  <a:cxn ang="0">
                    <a:pos x="216" y="148"/>
                  </a:cxn>
                  <a:cxn ang="0">
                    <a:pos x="226" y="146"/>
                  </a:cxn>
                  <a:cxn ang="0">
                    <a:pos x="259" y="136"/>
                  </a:cxn>
                  <a:cxn ang="0">
                    <a:pos x="377" y="93"/>
                  </a:cxn>
                  <a:cxn ang="0">
                    <a:pos x="377" y="93"/>
                  </a:cxn>
                  <a:cxn ang="0">
                    <a:pos x="377" y="93"/>
                  </a:cxn>
                </a:cxnLst>
                <a:rect l="0" t="0" r="r" b="b"/>
                <a:pathLst>
                  <a:path w="646" h="189">
                    <a:moveTo>
                      <a:pt x="377" y="93"/>
                    </a:moveTo>
                    <a:lnTo>
                      <a:pt x="388" y="90"/>
                    </a:lnTo>
                    <a:lnTo>
                      <a:pt x="416" y="84"/>
                    </a:lnTo>
                    <a:lnTo>
                      <a:pt x="481" y="71"/>
                    </a:lnTo>
                    <a:lnTo>
                      <a:pt x="534" y="60"/>
                    </a:lnTo>
                    <a:lnTo>
                      <a:pt x="543" y="57"/>
                    </a:lnTo>
                    <a:lnTo>
                      <a:pt x="550" y="56"/>
                    </a:lnTo>
                    <a:lnTo>
                      <a:pt x="567" y="49"/>
                    </a:lnTo>
                    <a:lnTo>
                      <a:pt x="599" y="32"/>
                    </a:lnTo>
                    <a:lnTo>
                      <a:pt x="623" y="15"/>
                    </a:lnTo>
                    <a:lnTo>
                      <a:pt x="627" y="10"/>
                    </a:lnTo>
                    <a:lnTo>
                      <a:pt x="628" y="7"/>
                    </a:lnTo>
                    <a:lnTo>
                      <a:pt x="634" y="2"/>
                    </a:lnTo>
                    <a:lnTo>
                      <a:pt x="638" y="0"/>
                    </a:lnTo>
                    <a:lnTo>
                      <a:pt x="640" y="0"/>
                    </a:lnTo>
                    <a:lnTo>
                      <a:pt x="643" y="2"/>
                    </a:lnTo>
                    <a:lnTo>
                      <a:pt x="646" y="2"/>
                    </a:lnTo>
                    <a:lnTo>
                      <a:pt x="644" y="12"/>
                    </a:lnTo>
                    <a:lnTo>
                      <a:pt x="640" y="23"/>
                    </a:lnTo>
                    <a:lnTo>
                      <a:pt x="635" y="33"/>
                    </a:lnTo>
                    <a:lnTo>
                      <a:pt x="619" y="55"/>
                    </a:lnTo>
                    <a:lnTo>
                      <a:pt x="599" y="72"/>
                    </a:lnTo>
                    <a:lnTo>
                      <a:pt x="573" y="93"/>
                    </a:lnTo>
                    <a:lnTo>
                      <a:pt x="571" y="93"/>
                    </a:lnTo>
                    <a:lnTo>
                      <a:pt x="569" y="94"/>
                    </a:lnTo>
                    <a:lnTo>
                      <a:pt x="554" y="98"/>
                    </a:lnTo>
                    <a:lnTo>
                      <a:pt x="501" y="113"/>
                    </a:lnTo>
                    <a:lnTo>
                      <a:pt x="450" y="129"/>
                    </a:lnTo>
                    <a:lnTo>
                      <a:pt x="443" y="132"/>
                    </a:lnTo>
                    <a:lnTo>
                      <a:pt x="433" y="134"/>
                    </a:lnTo>
                    <a:lnTo>
                      <a:pt x="409" y="141"/>
                    </a:lnTo>
                    <a:lnTo>
                      <a:pt x="344" y="154"/>
                    </a:lnTo>
                    <a:lnTo>
                      <a:pt x="279" y="170"/>
                    </a:lnTo>
                    <a:lnTo>
                      <a:pt x="267" y="173"/>
                    </a:lnTo>
                    <a:lnTo>
                      <a:pt x="255" y="177"/>
                    </a:lnTo>
                    <a:lnTo>
                      <a:pt x="234" y="182"/>
                    </a:lnTo>
                    <a:lnTo>
                      <a:pt x="200" y="189"/>
                    </a:lnTo>
                    <a:lnTo>
                      <a:pt x="173" y="189"/>
                    </a:lnTo>
                    <a:lnTo>
                      <a:pt x="169" y="189"/>
                    </a:lnTo>
                    <a:lnTo>
                      <a:pt x="162" y="189"/>
                    </a:lnTo>
                    <a:lnTo>
                      <a:pt x="144" y="189"/>
                    </a:lnTo>
                    <a:lnTo>
                      <a:pt x="95" y="185"/>
                    </a:lnTo>
                    <a:lnTo>
                      <a:pt x="44" y="179"/>
                    </a:lnTo>
                    <a:lnTo>
                      <a:pt x="35" y="178"/>
                    </a:lnTo>
                    <a:lnTo>
                      <a:pt x="27" y="177"/>
                    </a:lnTo>
                    <a:lnTo>
                      <a:pt x="20" y="174"/>
                    </a:lnTo>
                    <a:lnTo>
                      <a:pt x="16" y="171"/>
                    </a:lnTo>
                    <a:lnTo>
                      <a:pt x="12" y="167"/>
                    </a:lnTo>
                    <a:lnTo>
                      <a:pt x="8" y="163"/>
                    </a:lnTo>
                    <a:lnTo>
                      <a:pt x="4" y="153"/>
                    </a:lnTo>
                    <a:lnTo>
                      <a:pt x="2" y="144"/>
                    </a:lnTo>
                    <a:lnTo>
                      <a:pt x="2" y="134"/>
                    </a:lnTo>
                    <a:lnTo>
                      <a:pt x="2" y="130"/>
                    </a:lnTo>
                    <a:lnTo>
                      <a:pt x="2" y="128"/>
                    </a:lnTo>
                    <a:lnTo>
                      <a:pt x="0" y="122"/>
                    </a:lnTo>
                    <a:lnTo>
                      <a:pt x="0" y="116"/>
                    </a:lnTo>
                    <a:lnTo>
                      <a:pt x="2" y="113"/>
                    </a:lnTo>
                    <a:lnTo>
                      <a:pt x="12" y="125"/>
                    </a:lnTo>
                    <a:lnTo>
                      <a:pt x="20" y="133"/>
                    </a:lnTo>
                    <a:lnTo>
                      <a:pt x="23" y="133"/>
                    </a:lnTo>
                    <a:lnTo>
                      <a:pt x="34" y="136"/>
                    </a:lnTo>
                    <a:lnTo>
                      <a:pt x="64" y="142"/>
                    </a:lnTo>
                    <a:lnTo>
                      <a:pt x="99" y="149"/>
                    </a:lnTo>
                    <a:lnTo>
                      <a:pt x="108" y="149"/>
                    </a:lnTo>
                    <a:lnTo>
                      <a:pt x="116" y="150"/>
                    </a:lnTo>
                    <a:lnTo>
                      <a:pt x="136" y="150"/>
                    </a:lnTo>
                    <a:lnTo>
                      <a:pt x="180" y="149"/>
                    </a:lnTo>
                    <a:lnTo>
                      <a:pt x="216" y="148"/>
                    </a:lnTo>
                    <a:lnTo>
                      <a:pt x="221" y="146"/>
                    </a:lnTo>
                    <a:lnTo>
                      <a:pt x="226" y="146"/>
                    </a:lnTo>
                    <a:lnTo>
                      <a:pt x="235" y="144"/>
                    </a:lnTo>
                    <a:lnTo>
                      <a:pt x="259" y="136"/>
                    </a:lnTo>
                    <a:lnTo>
                      <a:pt x="322" y="113"/>
                    </a:lnTo>
                    <a:lnTo>
                      <a:pt x="377" y="93"/>
                    </a:lnTo>
                    <a:lnTo>
                      <a:pt x="376" y="93"/>
                    </a:lnTo>
                    <a:lnTo>
                      <a:pt x="377" y="93"/>
                    </a:lnTo>
                    <a:lnTo>
                      <a:pt x="376" y="93"/>
                    </a:lnTo>
                    <a:lnTo>
                      <a:pt x="377" y="93"/>
                    </a:lnTo>
                    <a:lnTo>
                      <a:pt x="377" y="93"/>
                    </a:lnTo>
                    <a:close/>
                  </a:path>
                </a:pathLst>
              </a:custGeom>
              <a:solidFill>
                <a:srgbClr val="1FBA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6" name="Freeform 586"/>
              <p:cNvSpPr>
                <a:spLocks/>
              </p:cNvSpPr>
              <p:nvPr/>
            </p:nvSpPr>
            <p:spPr bwMode="auto">
              <a:xfrm>
                <a:off x="4699" y="2941"/>
                <a:ext cx="215" cy="60"/>
              </a:xfrm>
              <a:custGeom>
                <a:avLst/>
                <a:gdLst/>
                <a:ahLst/>
                <a:cxnLst>
                  <a:cxn ang="0">
                    <a:pos x="389" y="96"/>
                  </a:cxn>
                  <a:cxn ang="0">
                    <a:pos x="484" y="73"/>
                  </a:cxn>
                  <a:cxn ang="0">
                    <a:pos x="547" y="59"/>
                  </a:cxn>
                  <a:cxn ang="0">
                    <a:pos x="570" y="51"/>
                  </a:cxn>
                  <a:cxn ang="0">
                    <a:pos x="623" y="15"/>
                  </a:cxn>
                  <a:cxn ang="0">
                    <a:pos x="628" y="7"/>
                  </a:cxn>
                  <a:cxn ang="0">
                    <a:pos x="636" y="0"/>
                  </a:cxn>
                  <a:cxn ang="0">
                    <a:pos x="642" y="2"/>
                  </a:cxn>
                  <a:cxn ang="0">
                    <a:pos x="642" y="11"/>
                  </a:cxn>
                  <a:cxn ang="0">
                    <a:pos x="632" y="29"/>
                  </a:cxn>
                  <a:cxn ang="0">
                    <a:pos x="598" y="65"/>
                  </a:cxn>
                  <a:cxn ang="0">
                    <a:pos x="571" y="85"/>
                  </a:cxn>
                  <a:cxn ang="0">
                    <a:pos x="554" y="90"/>
                  </a:cxn>
                  <a:cxn ang="0">
                    <a:pos x="450" y="121"/>
                  </a:cxn>
                  <a:cxn ang="0">
                    <a:pos x="433" y="126"/>
                  </a:cxn>
                  <a:cxn ang="0">
                    <a:pos x="344" y="146"/>
                  </a:cxn>
                  <a:cxn ang="0">
                    <a:pos x="267" y="165"/>
                  </a:cxn>
                  <a:cxn ang="0">
                    <a:pos x="234" y="174"/>
                  </a:cxn>
                  <a:cxn ang="0">
                    <a:pos x="173" y="181"/>
                  </a:cxn>
                  <a:cxn ang="0">
                    <a:pos x="162" y="181"/>
                  </a:cxn>
                  <a:cxn ang="0">
                    <a:pos x="95" y="177"/>
                  </a:cxn>
                  <a:cxn ang="0">
                    <a:pos x="35" y="170"/>
                  </a:cxn>
                  <a:cxn ang="0">
                    <a:pos x="16" y="165"/>
                  </a:cxn>
                  <a:cxn ang="0">
                    <a:pos x="6" y="149"/>
                  </a:cxn>
                  <a:cxn ang="0">
                    <a:pos x="2" y="133"/>
                  </a:cxn>
                  <a:cxn ang="0">
                    <a:pos x="2" y="126"/>
                  </a:cxn>
                  <a:cxn ang="0">
                    <a:pos x="2" y="114"/>
                  </a:cxn>
                  <a:cxn ang="0">
                    <a:pos x="15" y="126"/>
                  </a:cxn>
                  <a:cxn ang="0">
                    <a:pos x="28" y="134"/>
                  </a:cxn>
                  <a:cxn ang="0">
                    <a:pos x="32" y="137"/>
                  </a:cxn>
                  <a:cxn ang="0">
                    <a:pos x="75" y="145"/>
                  </a:cxn>
                  <a:cxn ang="0">
                    <a:pos x="119" y="150"/>
                  </a:cxn>
                  <a:cxn ang="0">
                    <a:pos x="182" y="150"/>
                  </a:cxn>
                  <a:cxn ang="0">
                    <a:pos x="222" y="147"/>
                  </a:cxn>
                  <a:cxn ang="0">
                    <a:pos x="235" y="145"/>
                  </a:cxn>
                  <a:cxn ang="0">
                    <a:pos x="322" y="117"/>
                  </a:cxn>
                  <a:cxn ang="0">
                    <a:pos x="377" y="98"/>
                  </a:cxn>
                  <a:cxn ang="0">
                    <a:pos x="377" y="98"/>
                  </a:cxn>
                  <a:cxn ang="0">
                    <a:pos x="379" y="98"/>
                  </a:cxn>
                </a:cxnLst>
                <a:rect l="0" t="0" r="r" b="b"/>
                <a:pathLst>
                  <a:path w="644" h="181">
                    <a:moveTo>
                      <a:pt x="379" y="98"/>
                    </a:moveTo>
                    <a:lnTo>
                      <a:pt x="389" y="96"/>
                    </a:lnTo>
                    <a:lnTo>
                      <a:pt x="417" y="88"/>
                    </a:lnTo>
                    <a:lnTo>
                      <a:pt x="484" y="73"/>
                    </a:lnTo>
                    <a:lnTo>
                      <a:pt x="538" y="61"/>
                    </a:lnTo>
                    <a:lnTo>
                      <a:pt x="547" y="59"/>
                    </a:lnTo>
                    <a:lnTo>
                      <a:pt x="554" y="57"/>
                    </a:lnTo>
                    <a:lnTo>
                      <a:pt x="570" y="51"/>
                    </a:lnTo>
                    <a:lnTo>
                      <a:pt x="602" y="33"/>
                    </a:lnTo>
                    <a:lnTo>
                      <a:pt x="623" y="15"/>
                    </a:lnTo>
                    <a:lnTo>
                      <a:pt x="627" y="9"/>
                    </a:lnTo>
                    <a:lnTo>
                      <a:pt x="628" y="7"/>
                    </a:lnTo>
                    <a:lnTo>
                      <a:pt x="632" y="2"/>
                    </a:lnTo>
                    <a:lnTo>
                      <a:pt x="636" y="0"/>
                    </a:lnTo>
                    <a:lnTo>
                      <a:pt x="640" y="0"/>
                    </a:lnTo>
                    <a:lnTo>
                      <a:pt x="642" y="2"/>
                    </a:lnTo>
                    <a:lnTo>
                      <a:pt x="644" y="2"/>
                    </a:lnTo>
                    <a:lnTo>
                      <a:pt x="642" y="11"/>
                    </a:lnTo>
                    <a:lnTo>
                      <a:pt x="638" y="20"/>
                    </a:lnTo>
                    <a:lnTo>
                      <a:pt x="632" y="29"/>
                    </a:lnTo>
                    <a:lnTo>
                      <a:pt x="616" y="48"/>
                    </a:lnTo>
                    <a:lnTo>
                      <a:pt x="598" y="65"/>
                    </a:lnTo>
                    <a:lnTo>
                      <a:pt x="573" y="85"/>
                    </a:lnTo>
                    <a:lnTo>
                      <a:pt x="571" y="85"/>
                    </a:lnTo>
                    <a:lnTo>
                      <a:pt x="569" y="86"/>
                    </a:lnTo>
                    <a:lnTo>
                      <a:pt x="554" y="90"/>
                    </a:lnTo>
                    <a:lnTo>
                      <a:pt x="501" y="105"/>
                    </a:lnTo>
                    <a:lnTo>
                      <a:pt x="450" y="121"/>
                    </a:lnTo>
                    <a:lnTo>
                      <a:pt x="443" y="124"/>
                    </a:lnTo>
                    <a:lnTo>
                      <a:pt x="433" y="126"/>
                    </a:lnTo>
                    <a:lnTo>
                      <a:pt x="409" y="133"/>
                    </a:lnTo>
                    <a:lnTo>
                      <a:pt x="344" y="146"/>
                    </a:lnTo>
                    <a:lnTo>
                      <a:pt x="279" y="162"/>
                    </a:lnTo>
                    <a:lnTo>
                      <a:pt x="267" y="165"/>
                    </a:lnTo>
                    <a:lnTo>
                      <a:pt x="255" y="169"/>
                    </a:lnTo>
                    <a:lnTo>
                      <a:pt x="234" y="174"/>
                    </a:lnTo>
                    <a:lnTo>
                      <a:pt x="200" y="181"/>
                    </a:lnTo>
                    <a:lnTo>
                      <a:pt x="173" y="181"/>
                    </a:lnTo>
                    <a:lnTo>
                      <a:pt x="169" y="181"/>
                    </a:lnTo>
                    <a:lnTo>
                      <a:pt x="162" y="181"/>
                    </a:lnTo>
                    <a:lnTo>
                      <a:pt x="144" y="181"/>
                    </a:lnTo>
                    <a:lnTo>
                      <a:pt x="95" y="177"/>
                    </a:lnTo>
                    <a:lnTo>
                      <a:pt x="44" y="171"/>
                    </a:lnTo>
                    <a:lnTo>
                      <a:pt x="35" y="170"/>
                    </a:lnTo>
                    <a:lnTo>
                      <a:pt x="27" y="170"/>
                    </a:lnTo>
                    <a:lnTo>
                      <a:pt x="16" y="165"/>
                    </a:lnTo>
                    <a:lnTo>
                      <a:pt x="10" y="158"/>
                    </a:lnTo>
                    <a:lnTo>
                      <a:pt x="6" y="149"/>
                    </a:lnTo>
                    <a:lnTo>
                      <a:pt x="3" y="141"/>
                    </a:lnTo>
                    <a:lnTo>
                      <a:pt x="2" y="133"/>
                    </a:lnTo>
                    <a:lnTo>
                      <a:pt x="2" y="129"/>
                    </a:lnTo>
                    <a:lnTo>
                      <a:pt x="2" y="126"/>
                    </a:lnTo>
                    <a:lnTo>
                      <a:pt x="0" y="117"/>
                    </a:lnTo>
                    <a:lnTo>
                      <a:pt x="2" y="114"/>
                    </a:lnTo>
                    <a:lnTo>
                      <a:pt x="4" y="118"/>
                    </a:lnTo>
                    <a:lnTo>
                      <a:pt x="15" y="126"/>
                    </a:lnTo>
                    <a:lnTo>
                      <a:pt x="26" y="134"/>
                    </a:lnTo>
                    <a:lnTo>
                      <a:pt x="28" y="134"/>
                    </a:lnTo>
                    <a:lnTo>
                      <a:pt x="30" y="136"/>
                    </a:lnTo>
                    <a:lnTo>
                      <a:pt x="32" y="137"/>
                    </a:lnTo>
                    <a:lnTo>
                      <a:pt x="44" y="140"/>
                    </a:lnTo>
                    <a:lnTo>
                      <a:pt x="75" y="145"/>
                    </a:lnTo>
                    <a:lnTo>
                      <a:pt x="111" y="149"/>
                    </a:lnTo>
                    <a:lnTo>
                      <a:pt x="119" y="150"/>
                    </a:lnTo>
                    <a:lnTo>
                      <a:pt x="139" y="151"/>
                    </a:lnTo>
                    <a:lnTo>
                      <a:pt x="182" y="150"/>
                    </a:lnTo>
                    <a:lnTo>
                      <a:pt x="217" y="149"/>
                    </a:lnTo>
                    <a:lnTo>
                      <a:pt x="222" y="147"/>
                    </a:lnTo>
                    <a:lnTo>
                      <a:pt x="227" y="147"/>
                    </a:lnTo>
                    <a:lnTo>
                      <a:pt x="235" y="145"/>
                    </a:lnTo>
                    <a:lnTo>
                      <a:pt x="259" y="138"/>
                    </a:lnTo>
                    <a:lnTo>
                      <a:pt x="322" y="117"/>
                    </a:lnTo>
                    <a:lnTo>
                      <a:pt x="379" y="98"/>
                    </a:lnTo>
                    <a:lnTo>
                      <a:pt x="377" y="98"/>
                    </a:lnTo>
                    <a:lnTo>
                      <a:pt x="379" y="98"/>
                    </a:lnTo>
                    <a:lnTo>
                      <a:pt x="377" y="98"/>
                    </a:lnTo>
                    <a:lnTo>
                      <a:pt x="379" y="98"/>
                    </a:lnTo>
                    <a:lnTo>
                      <a:pt x="379" y="98"/>
                    </a:lnTo>
                    <a:close/>
                  </a:path>
                </a:pathLst>
              </a:custGeom>
              <a:solidFill>
                <a:srgbClr val="0AAB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7" name="Freeform 587"/>
              <p:cNvSpPr>
                <a:spLocks/>
              </p:cNvSpPr>
              <p:nvPr/>
            </p:nvSpPr>
            <p:spPr bwMode="auto">
              <a:xfrm>
                <a:off x="4700" y="2943"/>
                <a:ext cx="214" cy="58"/>
              </a:xfrm>
              <a:custGeom>
                <a:avLst/>
                <a:gdLst/>
                <a:ahLst/>
                <a:cxnLst>
                  <a:cxn ang="0">
                    <a:pos x="389" y="103"/>
                  </a:cxn>
                  <a:cxn ang="0">
                    <a:pos x="484" y="78"/>
                  </a:cxn>
                  <a:cxn ang="0">
                    <a:pos x="549" y="62"/>
                  </a:cxn>
                  <a:cxn ang="0">
                    <a:pos x="572" y="53"/>
                  </a:cxn>
                  <a:cxn ang="0">
                    <a:pos x="621" y="16"/>
                  </a:cxn>
                  <a:cxn ang="0">
                    <a:pos x="626" y="8"/>
                  </a:cxn>
                  <a:cxn ang="0">
                    <a:pos x="634" y="1"/>
                  </a:cxn>
                  <a:cxn ang="0">
                    <a:pos x="640" y="1"/>
                  </a:cxn>
                  <a:cxn ang="0">
                    <a:pos x="638" y="9"/>
                  </a:cxn>
                  <a:cxn ang="0">
                    <a:pos x="628" y="26"/>
                  </a:cxn>
                  <a:cxn ang="0">
                    <a:pos x="580" y="71"/>
                  </a:cxn>
                  <a:cxn ang="0">
                    <a:pos x="567" y="79"/>
                  </a:cxn>
                  <a:cxn ang="0">
                    <a:pos x="499" y="98"/>
                  </a:cxn>
                  <a:cxn ang="0">
                    <a:pos x="441" y="117"/>
                  </a:cxn>
                  <a:cxn ang="0">
                    <a:pos x="407" y="126"/>
                  </a:cxn>
                  <a:cxn ang="0">
                    <a:pos x="277" y="155"/>
                  </a:cxn>
                  <a:cxn ang="0">
                    <a:pos x="253" y="162"/>
                  </a:cxn>
                  <a:cxn ang="0">
                    <a:pos x="198" y="174"/>
                  </a:cxn>
                  <a:cxn ang="0">
                    <a:pos x="167" y="174"/>
                  </a:cxn>
                  <a:cxn ang="0">
                    <a:pos x="142" y="174"/>
                  </a:cxn>
                  <a:cxn ang="0">
                    <a:pos x="42" y="164"/>
                  </a:cxn>
                  <a:cxn ang="0">
                    <a:pos x="26" y="163"/>
                  </a:cxn>
                  <a:cxn ang="0">
                    <a:pos x="9" y="154"/>
                  </a:cxn>
                  <a:cxn ang="0">
                    <a:pos x="2" y="139"/>
                  </a:cxn>
                  <a:cxn ang="0">
                    <a:pos x="1" y="129"/>
                  </a:cxn>
                  <a:cxn ang="0">
                    <a:pos x="0" y="125"/>
                  </a:cxn>
                  <a:cxn ang="0">
                    <a:pos x="1" y="117"/>
                  </a:cxn>
                  <a:cxn ang="0">
                    <a:pos x="17" y="130"/>
                  </a:cxn>
                  <a:cxn ang="0">
                    <a:pos x="30" y="138"/>
                  </a:cxn>
                  <a:cxn ang="0">
                    <a:pos x="67" y="146"/>
                  </a:cxn>
                  <a:cxn ang="0">
                    <a:pos x="110" y="150"/>
                  </a:cxn>
                  <a:cxn ang="0">
                    <a:pos x="138" y="152"/>
                  </a:cxn>
                  <a:cxn ang="0">
                    <a:pos x="216" y="151"/>
                  </a:cxn>
                  <a:cxn ang="0">
                    <a:pos x="227" y="150"/>
                  </a:cxn>
                  <a:cxn ang="0">
                    <a:pos x="306" y="129"/>
                  </a:cxn>
                  <a:cxn ang="0">
                    <a:pos x="378" y="106"/>
                  </a:cxn>
                  <a:cxn ang="0">
                    <a:pos x="378" y="106"/>
                  </a:cxn>
                  <a:cxn ang="0">
                    <a:pos x="378" y="106"/>
                  </a:cxn>
                </a:cxnLst>
                <a:rect l="0" t="0" r="r" b="b"/>
                <a:pathLst>
                  <a:path w="641" h="174">
                    <a:moveTo>
                      <a:pt x="378" y="106"/>
                    </a:moveTo>
                    <a:lnTo>
                      <a:pt x="389" y="103"/>
                    </a:lnTo>
                    <a:lnTo>
                      <a:pt x="418" y="95"/>
                    </a:lnTo>
                    <a:lnTo>
                      <a:pt x="484" y="78"/>
                    </a:lnTo>
                    <a:lnTo>
                      <a:pt x="540" y="65"/>
                    </a:lnTo>
                    <a:lnTo>
                      <a:pt x="549" y="62"/>
                    </a:lnTo>
                    <a:lnTo>
                      <a:pt x="556" y="61"/>
                    </a:lnTo>
                    <a:lnTo>
                      <a:pt x="572" y="53"/>
                    </a:lnTo>
                    <a:lnTo>
                      <a:pt x="601" y="36"/>
                    </a:lnTo>
                    <a:lnTo>
                      <a:pt x="621" y="16"/>
                    </a:lnTo>
                    <a:lnTo>
                      <a:pt x="625" y="10"/>
                    </a:lnTo>
                    <a:lnTo>
                      <a:pt x="626" y="8"/>
                    </a:lnTo>
                    <a:lnTo>
                      <a:pt x="630" y="2"/>
                    </a:lnTo>
                    <a:lnTo>
                      <a:pt x="634" y="1"/>
                    </a:lnTo>
                    <a:lnTo>
                      <a:pt x="637" y="0"/>
                    </a:lnTo>
                    <a:lnTo>
                      <a:pt x="640" y="1"/>
                    </a:lnTo>
                    <a:lnTo>
                      <a:pt x="641" y="1"/>
                    </a:lnTo>
                    <a:lnTo>
                      <a:pt x="638" y="9"/>
                    </a:lnTo>
                    <a:lnTo>
                      <a:pt x="634" y="17"/>
                    </a:lnTo>
                    <a:lnTo>
                      <a:pt x="628" y="26"/>
                    </a:lnTo>
                    <a:lnTo>
                      <a:pt x="612" y="44"/>
                    </a:lnTo>
                    <a:lnTo>
                      <a:pt x="580" y="71"/>
                    </a:lnTo>
                    <a:lnTo>
                      <a:pt x="569" y="78"/>
                    </a:lnTo>
                    <a:lnTo>
                      <a:pt x="567" y="79"/>
                    </a:lnTo>
                    <a:lnTo>
                      <a:pt x="552" y="83"/>
                    </a:lnTo>
                    <a:lnTo>
                      <a:pt x="499" y="98"/>
                    </a:lnTo>
                    <a:lnTo>
                      <a:pt x="448" y="114"/>
                    </a:lnTo>
                    <a:lnTo>
                      <a:pt x="441" y="117"/>
                    </a:lnTo>
                    <a:lnTo>
                      <a:pt x="431" y="119"/>
                    </a:lnTo>
                    <a:lnTo>
                      <a:pt x="407" y="126"/>
                    </a:lnTo>
                    <a:lnTo>
                      <a:pt x="342" y="139"/>
                    </a:lnTo>
                    <a:lnTo>
                      <a:pt x="277" y="155"/>
                    </a:lnTo>
                    <a:lnTo>
                      <a:pt x="265" y="158"/>
                    </a:lnTo>
                    <a:lnTo>
                      <a:pt x="253" y="162"/>
                    </a:lnTo>
                    <a:lnTo>
                      <a:pt x="232" y="167"/>
                    </a:lnTo>
                    <a:lnTo>
                      <a:pt x="198" y="174"/>
                    </a:lnTo>
                    <a:lnTo>
                      <a:pt x="171" y="174"/>
                    </a:lnTo>
                    <a:lnTo>
                      <a:pt x="167" y="174"/>
                    </a:lnTo>
                    <a:lnTo>
                      <a:pt x="160" y="174"/>
                    </a:lnTo>
                    <a:lnTo>
                      <a:pt x="142" y="174"/>
                    </a:lnTo>
                    <a:lnTo>
                      <a:pt x="93" y="170"/>
                    </a:lnTo>
                    <a:lnTo>
                      <a:pt x="42" y="164"/>
                    </a:lnTo>
                    <a:lnTo>
                      <a:pt x="33" y="163"/>
                    </a:lnTo>
                    <a:lnTo>
                      <a:pt x="26" y="163"/>
                    </a:lnTo>
                    <a:lnTo>
                      <a:pt x="17" y="159"/>
                    </a:lnTo>
                    <a:lnTo>
                      <a:pt x="9" y="154"/>
                    </a:lnTo>
                    <a:lnTo>
                      <a:pt x="5" y="146"/>
                    </a:lnTo>
                    <a:lnTo>
                      <a:pt x="2" y="139"/>
                    </a:lnTo>
                    <a:lnTo>
                      <a:pt x="1" y="133"/>
                    </a:lnTo>
                    <a:lnTo>
                      <a:pt x="1" y="129"/>
                    </a:lnTo>
                    <a:lnTo>
                      <a:pt x="0" y="126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1" y="117"/>
                    </a:lnTo>
                    <a:lnTo>
                      <a:pt x="5" y="121"/>
                    </a:lnTo>
                    <a:lnTo>
                      <a:pt x="17" y="130"/>
                    </a:lnTo>
                    <a:lnTo>
                      <a:pt x="28" y="138"/>
                    </a:lnTo>
                    <a:lnTo>
                      <a:pt x="30" y="138"/>
                    </a:lnTo>
                    <a:lnTo>
                      <a:pt x="40" y="140"/>
                    </a:lnTo>
                    <a:lnTo>
                      <a:pt x="67" y="146"/>
                    </a:lnTo>
                    <a:lnTo>
                      <a:pt x="102" y="150"/>
                    </a:lnTo>
                    <a:lnTo>
                      <a:pt x="110" y="150"/>
                    </a:lnTo>
                    <a:lnTo>
                      <a:pt x="118" y="151"/>
                    </a:lnTo>
                    <a:lnTo>
                      <a:pt x="138" y="152"/>
                    </a:lnTo>
                    <a:lnTo>
                      <a:pt x="182" y="152"/>
                    </a:lnTo>
                    <a:lnTo>
                      <a:pt x="216" y="151"/>
                    </a:lnTo>
                    <a:lnTo>
                      <a:pt x="221" y="150"/>
                    </a:lnTo>
                    <a:lnTo>
                      <a:pt x="227" y="150"/>
                    </a:lnTo>
                    <a:lnTo>
                      <a:pt x="247" y="144"/>
                    </a:lnTo>
                    <a:lnTo>
                      <a:pt x="306" y="129"/>
                    </a:lnTo>
                    <a:lnTo>
                      <a:pt x="366" y="110"/>
                    </a:lnTo>
                    <a:lnTo>
                      <a:pt x="378" y="106"/>
                    </a:lnTo>
                    <a:lnTo>
                      <a:pt x="377" y="106"/>
                    </a:lnTo>
                    <a:lnTo>
                      <a:pt x="378" y="106"/>
                    </a:lnTo>
                    <a:lnTo>
                      <a:pt x="377" y="106"/>
                    </a:lnTo>
                    <a:lnTo>
                      <a:pt x="378" y="106"/>
                    </a:lnTo>
                    <a:lnTo>
                      <a:pt x="378" y="106"/>
                    </a:lnTo>
                    <a:close/>
                  </a:path>
                </a:pathLst>
              </a:custGeom>
              <a:solidFill>
                <a:srgbClr val="009C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8" name="Freeform 588"/>
              <p:cNvSpPr>
                <a:spLocks/>
              </p:cNvSpPr>
              <p:nvPr/>
            </p:nvSpPr>
            <p:spPr bwMode="auto">
              <a:xfrm>
                <a:off x="4700" y="2946"/>
                <a:ext cx="214" cy="55"/>
              </a:xfrm>
              <a:custGeom>
                <a:avLst/>
                <a:gdLst/>
                <a:ahLst/>
                <a:cxnLst>
                  <a:cxn ang="0">
                    <a:pos x="637" y="6"/>
                  </a:cxn>
                  <a:cxn ang="0">
                    <a:pos x="618" y="29"/>
                  </a:cxn>
                  <a:cxn ang="0">
                    <a:pos x="569" y="70"/>
                  </a:cxn>
                  <a:cxn ang="0">
                    <a:pos x="552" y="75"/>
                  </a:cxn>
                  <a:cxn ang="0">
                    <a:pos x="448" y="106"/>
                  </a:cxn>
                  <a:cxn ang="0">
                    <a:pos x="431" y="111"/>
                  </a:cxn>
                  <a:cxn ang="0">
                    <a:pos x="342" y="131"/>
                  </a:cxn>
                  <a:cxn ang="0">
                    <a:pos x="265" y="150"/>
                  </a:cxn>
                  <a:cxn ang="0">
                    <a:pos x="232" y="159"/>
                  </a:cxn>
                  <a:cxn ang="0">
                    <a:pos x="171" y="166"/>
                  </a:cxn>
                  <a:cxn ang="0">
                    <a:pos x="160" y="166"/>
                  </a:cxn>
                  <a:cxn ang="0">
                    <a:pos x="93" y="160"/>
                  </a:cxn>
                  <a:cxn ang="0">
                    <a:pos x="33" y="155"/>
                  </a:cxn>
                  <a:cxn ang="0">
                    <a:pos x="18" y="152"/>
                  </a:cxn>
                  <a:cxn ang="0">
                    <a:pos x="6" y="142"/>
                  </a:cxn>
                  <a:cxn ang="0">
                    <a:pos x="1" y="130"/>
                  </a:cxn>
                  <a:cxn ang="0">
                    <a:pos x="0" y="122"/>
                  </a:cxn>
                  <a:cxn ang="0">
                    <a:pos x="5" y="123"/>
                  </a:cxn>
                  <a:cxn ang="0">
                    <a:pos x="33" y="140"/>
                  </a:cxn>
                  <a:cxn ang="0">
                    <a:pos x="45" y="143"/>
                  </a:cxn>
                  <a:cxn ang="0">
                    <a:pos x="103" y="151"/>
                  </a:cxn>
                  <a:cxn ang="0">
                    <a:pos x="121" y="152"/>
                  </a:cxn>
                  <a:cxn ang="0">
                    <a:pos x="183" y="152"/>
                  </a:cxn>
                  <a:cxn ang="0">
                    <a:pos x="223" y="150"/>
                  </a:cxn>
                  <a:cxn ang="0">
                    <a:pos x="248" y="146"/>
                  </a:cxn>
                  <a:cxn ang="0">
                    <a:pos x="368" y="115"/>
                  </a:cxn>
                  <a:cxn ang="0">
                    <a:pos x="390" y="109"/>
                  </a:cxn>
                  <a:cxn ang="0">
                    <a:pos x="487" y="82"/>
                  </a:cxn>
                  <a:cxn ang="0">
                    <a:pos x="553" y="63"/>
                  </a:cxn>
                  <a:cxn ang="0">
                    <a:pos x="575" y="56"/>
                  </a:cxn>
                  <a:cxn ang="0">
                    <a:pos x="621" y="17"/>
                  </a:cxn>
                  <a:cxn ang="0">
                    <a:pos x="626" y="9"/>
                  </a:cxn>
                  <a:cxn ang="0">
                    <a:pos x="634" y="1"/>
                  </a:cxn>
                  <a:cxn ang="0">
                    <a:pos x="640" y="0"/>
                  </a:cxn>
                  <a:cxn ang="0">
                    <a:pos x="640" y="0"/>
                  </a:cxn>
                  <a:cxn ang="0">
                    <a:pos x="640" y="0"/>
                  </a:cxn>
                  <a:cxn ang="0">
                    <a:pos x="641" y="0"/>
                  </a:cxn>
                </a:cxnLst>
                <a:rect l="0" t="0" r="r" b="b"/>
                <a:pathLst>
                  <a:path w="641" h="166">
                    <a:moveTo>
                      <a:pt x="641" y="0"/>
                    </a:moveTo>
                    <a:lnTo>
                      <a:pt x="637" y="6"/>
                    </a:lnTo>
                    <a:lnTo>
                      <a:pt x="633" y="14"/>
                    </a:lnTo>
                    <a:lnTo>
                      <a:pt x="618" y="29"/>
                    </a:lnTo>
                    <a:lnTo>
                      <a:pt x="585" y="58"/>
                    </a:lnTo>
                    <a:lnTo>
                      <a:pt x="569" y="70"/>
                    </a:lnTo>
                    <a:lnTo>
                      <a:pt x="567" y="71"/>
                    </a:lnTo>
                    <a:lnTo>
                      <a:pt x="552" y="75"/>
                    </a:lnTo>
                    <a:lnTo>
                      <a:pt x="499" y="90"/>
                    </a:lnTo>
                    <a:lnTo>
                      <a:pt x="448" y="106"/>
                    </a:lnTo>
                    <a:lnTo>
                      <a:pt x="441" y="109"/>
                    </a:lnTo>
                    <a:lnTo>
                      <a:pt x="431" y="111"/>
                    </a:lnTo>
                    <a:lnTo>
                      <a:pt x="407" y="118"/>
                    </a:lnTo>
                    <a:lnTo>
                      <a:pt x="342" y="131"/>
                    </a:lnTo>
                    <a:lnTo>
                      <a:pt x="277" y="147"/>
                    </a:lnTo>
                    <a:lnTo>
                      <a:pt x="265" y="150"/>
                    </a:lnTo>
                    <a:lnTo>
                      <a:pt x="253" y="154"/>
                    </a:lnTo>
                    <a:lnTo>
                      <a:pt x="232" y="159"/>
                    </a:lnTo>
                    <a:lnTo>
                      <a:pt x="198" y="166"/>
                    </a:lnTo>
                    <a:lnTo>
                      <a:pt x="171" y="166"/>
                    </a:lnTo>
                    <a:lnTo>
                      <a:pt x="167" y="166"/>
                    </a:lnTo>
                    <a:lnTo>
                      <a:pt x="160" y="166"/>
                    </a:lnTo>
                    <a:lnTo>
                      <a:pt x="142" y="166"/>
                    </a:lnTo>
                    <a:lnTo>
                      <a:pt x="93" y="160"/>
                    </a:lnTo>
                    <a:lnTo>
                      <a:pt x="42" y="156"/>
                    </a:lnTo>
                    <a:lnTo>
                      <a:pt x="33" y="155"/>
                    </a:lnTo>
                    <a:lnTo>
                      <a:pt x="26" y="155"/>
                    </a:lnTo>
                    <a:lnTo>
                      <a:pt x="18" y="152"/>
                    </a:lnTo>
                    <a:lnTo>
                      <a:pt x="12" y="147"/>
                    </a:lnTo>
                    <a:lnTo>
                      <a:pt x="6" y="142"/>
                    </a:lnTo>
                    <a:lnTo>
                      <a:pt x="2" y="135"/>
                    </a:lnTo>
                    <a:lnTo>
                      <a:pt x="1" y="130"/>
                    </a:lnTo>
                    <a:lnTo>
                      <a:pt x="1" y="127"/>
                    </a:lnTo>
                    <a:lnTo>
                      <a:pt x="0" y="122"/>
                    </a:lnTo>
                    <a:lnTo>
                      <a:pt x="1" y="119"/>
                    </a:lnTo>
                    <a:lnTo>
                      <a:pt x="5" y="123"/>
                    </a:lnTo>
                    <a:lnTo>
                      <a:pt x="20" y="132"/>
                    </a:lnTo>
                    <a:lnTo>
                      <a:pt x="33" y="140"/>
                    </a:lnTo>
                    <a:lnTo>
                      <a:pt x="36" y="140"/>
                    </a:lnTo>
                    <a:lnTo>
                      <a:pt x="45" y="143"/>
                    </a:lnTo>
                    <a:lnTo>
                      <a:pt x="71" y="147"/>
                    </a:lnTo>
                    <a:lnTo>
                      <a:pt x="103" y="151"/>
                    </a:lnTo>
                    <a:lnTo>
                      <a:pt x="113" y="151"/>
                    </a:lnTo>
                    <a:lnTo>
                      <a:pt x="121" y="152"/>
                    </a:lnTo>
                    <a:lnTo>
                      <a:pt x="139" y="152"/>
                    </a:lnTo>
                    <a:lnTo>
                      <a:pt x="183" y="152"/>
                    </a:lnTo>
                    <a:lnTo>
                      <a:pt x="218" y="151"/>
                    </a:lnTo>
                    <a:lnTo>
                      <a:pt x="223" y="150"/>
                    </a:lnTo>
                    <a:lnTo>
                      <a:pt x="228" y="150"/>
                    </a:lnTo>
                    <a:lnTo>
                      <a:pt x="248" y="146"/>
                    </a:lnTo>
                    <a:lnTo>
                      <a:pt x="308" y="132"/>
                    </a:lnTo>
                    <a:lnTo>
                      <a:pt x="368" y="115"/>
                    </a:lnTo>
                    <a:lnTo>
                      <a:pt x="379" y="111"/>
                    </a:lnTo>
                    <a:lnTo>
                      <a:pt x="390" y="109"/>
                    </a:lnTo>
                    <a:lnTo>
                      <a:pt x="419" y="99"/>
                    </a:lnTo>
                    <a:lnTo>
                      <a:pt x="487" y="82"/>
                    </a:lnTo>
                    <a:lnTo>
                      <a:pt x="544" y="66"/>
                    </a:lnTo>
                    <a:lnTo>
                      <a:pt x="553" y="63"/>
                    </a:lnTo>
                    <a:lnTo>
                      <a:pt x="560" y="62"/>
                    </a:lnTo>
                    <a:lnTo>
                      <a:pt x="575" y="56"/>
                    </a:lnTo>
                    <a:lnTo>
                      <a:pt x="601" y="37"/>
                    </a:lnTo>
                    <a:lnTo>
                      <a:pt x="621" y="17"/>
                    </a:lnTo>
                    <a:lnTo>
                      <a:pt x="625" y="12"/>
                    </a:lnTo>
                    <a:lnTo>
                      <a:pt x="626" y="9"/>
                    </a:lnTo>
                    <a:lnTo>
                      <a:pt x="630" y="4"/>
                    </a:lnTo>
                    <a:lnTo>
                      <a:pt x="634" y="1"/>
                    </a:lnTo>
                    <a:lnTo>
                      <a:pt x="637" y="0"/>
                    </a:lnTo>
                    <a:lnTo>
                      <a:pt x="640" y="0"/>
                    </a:lnTo>
                    <a:lnTo>
                      <a:pt x="641" y="0"/>
                    </a:lnTo>
                    <a:lnTo>
                      <a:pt x="640" y="0"/>
                    </a:lnTo>
                    <a:lnTo>
                      <a:pt x="641" y="0"/>
                    </a:lnTo>
                    <a:lnTo>
                      <a:pt x="640" y="0"/>
                    </a:lnTo>
                    <a:lnTo>
                      <a:pt x="641" y="0"/>
                    </a:lnTo>
                    <a:lnTo>
                      <a:pt x="641" y="0"/>
                    </a:lnTo>
                    <a:close/>
                  </a:path>
                </a:pathLst>
              </a:custGeom>
              <a:solidFill>
                <a:srgbClr val="008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9" name="Freeform 589"/>
              <p:cNvSpPr>
                <a:spLocks/>
              </p:cNvSpPr>
              <p:nvPr/>
            </p:nvSpPr>
            <p:spPr bwMode="auto">
              <a:xfrm>
                <a:off x="4532" y="2903"/>
                <a:ext cx="165" cy="35"/>
              </a:xfrm>
              <a:custGeom>
                <a:avLst/>
                <a:gdLst/>
                <a:ahLst/>
                <a:cxnLst>
                  <a:cxn ang="0">
                    <a:pos x="180" y="64"/>
                  </a:cxn>
                  <a:cxn ang="0">
                    <a:pos x="125" y="80"/>
                  </a:cxn>
                  <a:cxn ang="0">
                    <a:pos x="77" y="97"/>
                  </a:cxn>
                  <a:cxn ang="0">
                    <a:pos x="48" y="105"/>
                  </a:cxn>
                  <a:cxn ang="0">
                    <a:pos x="6" y="103"/>
                  </a:cxn>
                  <a:cxn ang="0">
                    <a:pos x="0" y="97"/>
                  </a:cxn>
                  <a:cxn ang="0">
                    <a:pos x="2" y="91"/>
                  </a:cxn>
                  <a:cxn ang="0">
                    <a:pos x="4" y="84"/>
                  </a:cxn>
                  <a:cxn ang="0">
                    <a:pos x="14" y="77"/>
                  </a:cxn>
                  <a:cxn ang="0">
                    <a:pos x="64" y="51"/>
                  </a:cxn>
                  <a:cxn ang="0">
                    <a:pos x="162" y="24"/>
                  </a:cxn>
                  <a:cxn ang="0">
                    <a:pos x="181" y="18"/>
                  </a:cxn>
                  <a:cxn ang="0">
                    <a:pos x="234" y="4"/>
                  </a:cxn>
                  <a:cxn ang="0">
                    <a:pos x="272" y="0"/>
                  </a:cxn>
                  <a:cxn ang="0">
                    <a:pos x="294" y="2"/>
                  </a:cxn>
                  <a:cxn ang="0">
                    <a:pos x="357" y="7"/>
                  </a:cxn>
                  <a:cxn ang="0">
                    <a:pos x="369" y="6"/>
                  </a:cxn>
                  <a:cxn ang="0">
                    <a:pos x="404" y="7"/>
                  </a:cxn>
                  <a:cxn ang="0">
                    <a:pos x="424" y="7"/>
                  </a:cxn>
                  <a:cxn ang="0">
                    <a:pos x="434" y="7"/>
                  </a:cxn>
                  <a:cxn ang="0">
                    <a:pos x="477" y="6"/>
                  </a:cxn>
                  <a:cxn ang="0">
                    <a:pos x="484" y="4"/>
                  </a:cxn>
                  <a:cxn ang="0">
                    <a:pos x="490" y="6"/>
                  </a:cxn>
                  <a:cxn ang="0">
                    <a:pos x="494" y="14"/>
                  </a:cxn>
                  <a:cxn ang="0">
                    <a:pos x="496" y="22"/>
                  </a:cxn>
                  <a:cxn ang="0">
                    <a:pos x="490" y="27"/>
                  </a:cxn>
                  <a:cxn ang="0">
                    <a:pos x="478" y="34"/>
                  </a:cxn>
                  <a:cxn ang="0">
                    <a:pos x="461" y="35"/>
                  </a:cxn>
                  <a:cxn ang="0">
                    <a:pos x="442" y="36"/>
                  </a:cxn>
                  <a:cxn ang="0">
                    <a:pos x="420" y="36"/>
                  </a:cxn>
                  <a:cxn ang="0">
                    <a:pos x="415" y="32"/>
                  </a:cxn>
                  <a:cxn ang="0">
                    <a:pos x="411" y="28"/>
                  </a:cxn>
                  <a:cxn ang="0">
                    <a:pos x="404" y="26"/>
                  </a:cxn>
                  <a:cxn ang="0">
                    <a:pos x="401" y="28"/>
                  </a:cxn>
                  <a:cxn ang="0">
                    <a:pos x="393" y="35"/>
                  </a:cxn>
                  <a:cxn ang="0">
                    <a:pos x="376" y="40"/>
                  </a:cxn>
                  <a:cxn ang="0">
                    <a:pos x="342" y="42"/>
                  </a:cxn>
                  <a:cxn ang="0">
                    <a:pos x="308" y="44"/>
                  </a:cxn>
                  <a:cxn ang="0">
                    <a:pos x="198" y="60"/>
                  </a:cxn>
                  <a:cxn ang="0">
                    <a:pos x="188" y="61"/>
                  </a:cxn>
                  <a:cxn ang="0">
                    <a:pos x="188" y="61"/>
                  </a:cxn>
                  <a:cxn ang="0">
                    <a:pos x="189" y="61"/>
                  </a:cxn>
                </a:cxnLst>
                <a:rect l="0" t="0" r="r" b="b"/>
                <a:pathLst>
                  <a:path w="496" h="105">
                    <a:moveTo>
                      <a:pt x="189" y="61"/>
                    </a:moveTo>
                    <a:lnTo>
                      <a:pt x="180" y="64"/>
                    </a:lnTo>
                    <a:lnTo>
                      <a:pt x="162" y="68"/>
                    </a:lnTo>
                    <a:lnTo>
                      <a:pt x="125" y="80"/>
                    </a:lnTo>
                    <a:lnTo>
                      <a:pt x="87" y="95"/>
                    </a:lnTo>
                    <a:lnTo>
                      <a:pt x="77" y="97"/>
                    </a:lnTo>
                    <a:lnTo>
                      <a:pt x="67" y="101"/>
                    </a:lnTo>
                    <a:lnTo>
                      <a:pt x="48" y="105"/>
                    </a:lnTo>
                    <a:lnTo>
                      <a:pt x="31" y="105"/>
                    </a:lnTo>
                    <a:lnTo>
                      <a:pt x="6" y="103"/>
                    </a:lnTo>
                    <a:lnTo>
                      <a:pt x="0" y="100"/>
                    </a:lnTo>
                    <a:lnTo>
                      <a:pt x="0" y="97"/>
                    </a:lnTo>
                    <a:lnTo>
                      <a:pt x="2" y="93"/>
                    </a:lnTo>
                    <a:lnTo>
                      <a:pt x="2" y="91"/>
                    </a:lnTo>
                    <a:lnTo>
                      <a:pt x="3" y="88"/>
                    </a:lnTo>
                    <a:lnTo>
                      <a:pt x="4" y="84"/>
                    </a:lnTo>
                    <a:lnTo>
                      <a:pt x="10" y="80"/>
                    </a:lnTo>
                    <a:lnTo>
                      <a:pt x="14" y="77"/>
                    </a:lnTo>
                    <a:lnTo>
                      <a:pt x="31" y="67"/>
                    </a:lnTo>
                    <a:lnTo>
                      <a:pt x="64" y="51"/>
                    </a:lnTo>
                    <a:lnTo>
                      <a:pt x="119" y="34"/>
                    </a:lnTo>
                    <a:lnTo>
                      <a:pt x="162" y="24"/>
                    </a:lnTo>
                    <a:lnTo>
                      <a:pt x="173" y="20"/>
                    </a:lnTo>
                    <a:lnTo>
                      <a:pt x="181" y="18"/>
                    </a:lnTo>
                    <a:lnTo>
                      <a:pt x="199" y="12"/>
                    </a:lnTo>
                    <a:lnTo>
                      <a:pt x="234" y="4"/>
                    </a:lnTo>
                    <a:lnTo>
                      <a:pt x="265" y="2"/>
                    </a:lnTo>
                    <a:lnTo>
                      <a:pt x="272" y="0"/>
                    </a:lnTo>
                    <a:lnTo>
                      <a:pt x="279" y="2"/>
                    </a:lnTo>
                    <a:lnTo>
                      <a:pt x="294" y="2"/>
                    </a:lnTo>
                    <a:lnTo>
                      <a:pt x="327" y="4"/>
                    </a:lnTo>
                    <a:lnTo>
                      <a:pt x="357" y="7"/>
                    </a:lnTo>
                    <a:lnTo>
                      <a:pt x="364" y="6"/>
                    </a:lnTo>
                    <a:lnTo>
                      <a:pt x="369" y="6"/>
                    </a:lnTo>
                    <a:lnTo>
                      <a:pt x="383" y="6"/>
                    </a:lnTo>
                    <a:lnTo>
                      <a:pt x="404" y="7"/>
                    </a:lnTo>
                    <a:lnTo>
                      <a:pt x="421" y="7"/>
                    </a:lnTo>
                    <a:lnTo>
                      <a:pt x="424" y="7"/>
                    </a:lnTo>
                    <a:lnTo>
                      <a:pt x="426" y="7"/>
                    </a:lnTo>
                    <a:lnTo>
                      <a:pt x="434" y="7"/>
                    </a:lnTo>
                    <a:lnTo>
                      <a:pt x="457" y="7"/>
                    </a:lnTo>
                    <a:lnTo>
                      <a:pt x="477" y="6"/>
                    </a:lnTo>
                    <a:lnTo>
                      <a:pt x="481" y="4"/>
                    </a:lnTo>
                    <a:lnTo>
                      <a:pt x="484" y="4"/>
                    </a:lnTo>
                    <a:lnTo>
                      <a:pt x="488" y="4"/>
                    </a:lnTo>
                    <a:lnTo>
                      <a:pt x="490" y="6"/>
                    </a:lnTo>
                    <a:lnTo>
                      <a:pt x="493" y="10"/>
                    </a:lnTo>
                    <a:lnTo>
                      <a:pt x="494" y="14"/>
                    </a:lnTo>
                    <a:lnTo>
                      <a:pt x="494" y="19"/>
                    </a:lnTo>
                    <a:lnTo>
                      <a:pt x="496" y="22"/>
                    </a:lnTo>
                    <a:lnTo>
                      <a:pt x="494" y="23"/>
                    </a:lnTo>
                    <a:lnTo>
                      <a:pt x="490" y="27"/>
                    </a:lnTo>
                    <a:lnTo>
                      <a:pt x="486" y="30"/>
                    </a:lnTo>
                    <a:lnTo>
                      <a:pt x="478" y="34"/>
                    </a:lnTo>
                    <a:lnTo>
                      <a:pt x="468" y="35"/>
                    </a:lnTo>
                    <a:lnTo>
                      <a:pt x="461" y="35"/>
                    </a:lnTo>
                    <a:lnTo>
                      <a:pt x="453" y="36"/>
                    </a:lnTo>
                    <a:lnTo>
                      <a:pt x="442" y="36"/>
                    </a:lnTo>
                    <a:lnTo>
                      <a:pt x="425" y="38"/>
                    </a:lnTo>
                    <a:lnTo>
                      <a:pt x="420" y="36"/>
                    </a:lnTo>
                    <a:lnTo>
                      <a:pt x="416" y="35"/>
                    </a:lnTo>
                    <a:lnTo>
                      <a:pt x="415" y="32"/>
                    </a:lnTo>
                    <a:lnTo>
                      <a:pt x="412" y="31"/>
                    </a:lnTo>
                    <a:lnTo>
                      <a:pt x="411" y="28"/>
                    </a:lnTo>
                    <a:lnTo>
                      <a:pt x="408" y="26"/>
                    </a:lnTo>
                    <a:lnTo>
                      <a:pt x="404" y="26"/>
                    </a:lnTo>
                    <a:lnTo>
                      <a:pt x="403" y="27"/>
                    </a:lnTo>
                    <a:lnTo>
                      <a:pt x="401" y="28"/>
                    </a:lnTo>
                    <a:lnTo>
                      <a:pt x="399" y="31"/>
                    </a:lnTo>
                    <a:lnTo>
                      <a:pt x="393" y="35"/>
                    </a:lnTo>
                    <a:lnTo>
                      <a:pt x="385" y="38"/>
                    </a:lnTo>
                    <a:lnTo>
                      <a:pt x="376" y="40"/>
                    </a:lnTo>
                    <a:lnTo>
                      <a:pt x="349" y="43"/>
                    </a:lnTo>
                    <a:lnTo>
                      <a:pt x="342" y="42"/>
                    </a:lnTo>
                    <a:lnTo>
                      <a:pt x="331" y="43"/>
                    </a:lnTo>
                    <a:lnTo>
                      <a:pt x="308" y="44"/>
                    </a:lnTo>
                    <a:lnTo>
                      <a:pt x="250" y="52"/>
                    </a:lnTo>
                    <a:lnTo>
                      <a:pt x="198" y="60"/>
                    </a:lnTo>
                    <a:lnTo>
                      <a:pt x="189" y="61"/>
                    </a:lnTo>
                    <a:lnTo>
                      <a:pt x="188" y="61"/>
                    </a:lnTo>
                    <a:lnTo>
                      <a:pt x="189" y="61"/>
                    </a:lnTo>
                    <a:lnTo>
                      <a:pt x="188" y="61"/>
                    </a:lnTo>
                    <a:lnTo>
                      <a:pt x="189" y="61"/>
                    </a:lnTo>
                    <a:lnTo>
                      <a:pt x="189" y="61"/>
                    </a:lnTo>
                    <a:close/>
                  </a:path>
                </a:pathLst>
              </a:custGeom>
              <a:solidFill>
                <a:srgbClr val="54DE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0" name="Freeform 590"/>
              <p:cNvSpPr>
                <a:spLocks/>
              </p:cNvSpPr>
              <p:nvPr/>
            </p:nvSpPr>
            <p:spPr bwMode="auto">
              <a:xfrm>
                <a:off x="4533" y="2903"/>
                <a:ext cx="164" cy="32"/>
              </a:xfrm>
              <a:custGeom>
                <a:avLst/>
                <a:gdLst/>
                <a:ahLst/>
                <a:cxnLst>
                  <a:cxn ang="0">
                    <a:pos x="178" y="53"/>
                  </a:cxn>
                  <a:cxn ang="0">
                    <a:pos x="129" y="67"/>
                  </a:cxn>
                  <a:cxn ang="0">
                    <a:pos x="84" y="83"/>
                  </a:cxn>
                  <a:cxn ang="0">
                    <a:pos x="53" y="91"/>
                  </a:cxn>
                  <a:cxn ang="0">
                    <a:pos x="2" y="95"/>
                  </a:cxn>
                  <a:cxn ang="0">
                    <a:pos x="2" y="92"/>
                  </a:cxn>
                  <a:cxn ang="0">
                    <a:pos x="0" y="87"/>
                  </a:cxn>
                  <a:cxn ang="0">
                    <a:pos x="2" y="83"/>
                  </a:cxn>
                  <a:cxn ang="0">
                    <a:pos x="10" y="77"/>
                  </a:cxn>
                  <a:cxn ang="0">
                    <a:pos x="60" y="51"/>
                  </a:cxn>
                  <a:cxn ang="0">
                    <a:pos x="158" y="24"/>
                  </a:cxn>
                  <a:cxn ang="0">
                    <a:pos x="177" y="18"/>
                  </a:cxn>
                  <a:cxn ang="0">
                    <a:pos x="230" y="4"/>
                  </a:cxn>
                  <a:cxn ang="0">
                    <a:pos x="268" y="0"/>
                  </a:cxn>
                  <a:cxn ang="0">
                    <a:pos x="290" y="2"/>
                  </a:cxn>
                  <a:cxn ang="0">
                    <a:pos x="353" y="7"/>
                  </a:cxn>
                  <a:cxn ang="0">
                    <a:pos x="365" y="6"/>
                  </a:cxn>
                  <a:cxn ang="0">
                    <a:pos x="400" y="7"/>
                  </a:cxn>
                  <a:cxn ang="0">
                    <a:pos x="420" y="7"/>
                  </a:cxn>
                  <a:cxn ang="0">
                    <a:pos x="430" y="7"/>
                  </a:cxn>
                  <a:cxn ang="0">
                    <a:pos x="473" y="6"/>
                  </a:cxn>
                  <a:cxn ang="0">
                    <a:pos x="480" y="4"/>
                  </a:cxn>
                  <a:cxn ang="0">
                    <a:pos x="486" y="6"/>
                  </a:cxn>
                  <a:cxn ang="0">
                    <a:pos x="490" y="12"/>
                  </a:cxn>
                  <a:cxn ang="0">
                    <a:pos x="492" y="18"/>
                  </a:cxn>
                  <a:cxn ang="0">
                    <a:pos x="489" y="20"/>
                  </a:cxn>
                  <a:cxn ang="0">
                    <a:pos x="481" y="26"/>
                  </a:cxn>
                  <a:cxn ang="0">
                    <a:pos x="462" y="30"/>
                  </a:cxn>
                  <a:cxn ang="0">
                    <a:pos x="449" y="31"/>
                  </a:cxn>
                  <a:cxn ang="0">
                    <a:pos x="421" y="34"/>
                  </a:cxn>
                  <a:cxn ang="0">
                    <a:pos x="412" y="31"/>
                  </a:cxn>
                  <a:cxn ang="0">
                    <a:pos x="408" y="27"/>
                  </a:cxn>
                  <a:cxn ang="0">
                    <a:pos x="405" y="22"/>
                  </a:cxn>
                  <a:cxn ang="0">
                    <a:pos x="401" y="19"/>
                  </a:cxn>
                  <a:cxn ang="0">
                    <a:pos x="399" y="22"/>
                  </a:cxn>
                  <a:cxn ang="0">
                    <a:pos x="391" y="28"/>
                  </a:cxn>
                  <a:cxn ang="0">
                    <a:pos x="360" y="36"/>
                  </a:cxn>
                  <a:cxn ang="0">
                    <a:pos x="328" y="36"/>
                  </a:cxn>
                  <a:cxn ang="0">
                    <a:pos x="247" y="44"/>
                  </a:cxn>
                  <a:cxn ang="0">
                    <a:pos x="188" y="52"/>
                  </a:cxn>
                  <a:cxn ang="0">
                    <a:pos x="188" y="52"/>
                  </a:cxn>
                  <a:cxn ang="0">
                    <a:pos x="188" y="52"/>
                  </a:cxn>
                </a:cxnLst>
                <a:rect l="0" t="0" r="r" b="b"/>
                <a:pathLst>
                  <a:path w="492" h="95">
                    <a:moveTo>
                      <a:pt x="188" y="52"/>
                    </a:moveTo>
                    <a:lnTo>
                      <a:pt x="178" y="53"/>
                    </a:lnTo>
                    <a:lnTo>
                      <a:pt x="162" y="57"/>
                    </a:lnTo>
                    <a:lnTo>
                      <a:pt x="129" y="67"/>
                    </a:lnTo>
                    <a:lnTo>
                      <a:pt x="93" y="80"/>
                    </a:lnTo>
                    <a:lnTo>
                      <a:pt x="84" y="83"/>
                    </a:lnTo>
                    <a:lnTo>
                      <a:pt x="73" y="87"/>
                    </a:lnTo>
                    <a:lnTo>
                      <a:pt x="53" y="91"/>
                    </a:lnTo>
                    <a:lnTo>
                      <a:pt x="20" y="95"/>
                    </a:lnTo>
                    <a:lnTo>
                      <a:pt x="2" y="95"/>
                    </a:lnTo>
                    <a:lnTo>
                      <a:pt x="2" y="93"/>
                    </a:lnTo>
                    <a:lnTo>
                      <a:pt x="2" y="92"/>
                    </a:lnTo>
                    <a:lnTo>
                      <a:pt x="2" y="88"/>
                    </a:lnTo>
                    <a:lnTo>
                      <a:pt x="0" y="87"/>
                    </a:lnTo>
                    <a:lnTo>
                      <a:pt x="0" y="85"/>
                    </a:lnTo>
                    <a:lnTo>
                      <a:pt x="2" y="83"/>
                    </a:lnTo>
                    <a:lnTo>
                      <a:pt x="6" y="80"/>
                    </a:lnTo>
                    <a:lnTo>
                      <a:pt x="10" y="77"/>
                    </a:lnTo>
                    <a:lnTo>
                      <a:pt x="27" y="67"/>
                    </a:lnTo>
                    <a:lnTo>
                      <a:pt x="60" y="51"/>
                    </a:lnTo>
                    <a:lnTo>
                      <a:pt x="115" y="34"/>
                    </a:lnTo>
                    <a:lnTo>
                      <a:pt x="158" y="24"/>
                    </a:lnTo>
                    <a:lnTo>
                      <a:pt x="169" y="20"/>
                    </a:lnTo>
                    <a:lnTo>
                      <a:pt x="177" y="18"/>
                    </a:lnTo>
                    <a:lnTo>
                      <a:pt x="195" y="12"/>
                    </a:lnTo>
                    <a:lnTo>
                      <a:pt x="230" y="4"/>
                    </a:lnTo>
                    <a:lnTo>
                      <a:pt x="261" y="2"/>
                    </a:lnTo>
                    <a:lnTo>
                      <a:pt x="268" y="0"/>
                    </a:lnTo>
                    <a:lnTo>
                      <a:pt x="275" y="2"/>
                    </a:lnTo>
                    <a:lnTo>
                      <a:pt x="290" y="2"/>
                    </a:lnTo>
                    <a:lnTo>
                      <a:pt x="323" y="4"/>
                    </a:lnTo>
                    <a:lnTo>
                      <a:pt x="353" y="7"/>
                    </a:lnTo>
                    <a:lnTo>
                      <a:pt x="360" y="6"/>
                    </a:lnTo>
                    <a:lnTo>
                      <a:pt x="365" y="6"/>
                    </a:lnTo>
                    <a:lnTo>
                      <a:pt x="379" y="6"/>
                    </a:lnTo>
                    <a:lnTo>
                      <a:pt x="400" y="7"/>
                    </a:lnTo>
                    <a:lnTo>
                      <a:pt x="417" y="7"/>
                    </a:lnTo>
                    <a:lnTo>
                      <a:pt x="420" y="7"/>
                    </a:lnTo>
                    <a:lnTo>
                      <a:pt x="422" y="7"/>
                    </a:lnTo>
                    <a:lnTo>
                      <a:pt x="430" y="7"/>
                    </a:lnTo>
                    <a:lnTo>
                      <a:pt x="453" y="7"/>
                    </a:lnTo>
                    <a:lnTo>
                      <a:pt x="473" y="6"/>
                    </a:lnTo>
                    <a:lnTo>
                      <a:pt x="477" y="4"/>
                    </a:lnTo>
                    <a:lnTo>
                      <a:pt x="480" y="4"/>
                    </a:lnTo>
                    <a:lnTo>
                      <a:pt x="484" y="4"/>
                    </a:lnTo>
                    <a:lnTo>
                      <a:pt x="486" y="6"/>
                    </a:lnTo>
                    <a:lnTo>
                      <a:pt x="489" y="8"/>
                    </a:lnTo>
                    <a:lnTo>
                      <a:pt x="490" y="12"/>
                    </a:lnTo>
                    <a:lnTo>
                      <a:pt x="490" y="16"/>
                    </a:lnTo>
                    <a:lnTo>
                      <a:pt x="492" y="18"/>
                    </a:lnTo>
                    <a:lnTo>
                      <a:pt x="490" y="19"/>
                    </a:lnTo>
                    <a:lnTo>
                      <a:pt x="489" y="20"/>
                    </a:lnTo>
                    <a:lnTo>
                      <a:pt x="486" y="23"/>
                    </a:lnTo>
                    <a:lnTo>
                      <a:pt x="481" y="26"/>
                    </a:lnTo>
                    <a:lnTo>
                      <a:pt x="473" y="28"/>
                    </a:lnTo>
                    <a:lnTo>
                      <a:pt x="462" y="30"/>
                    </a:lnTo>
                    <a:lnTo>
                      <a:pt x="457" y="30"/>
                    </a:lnTo>
                    <a:lnTo>
                      <a:pt x="449" y="31"/>
                    </a:lnTo>
                    <a:lnTo>
                      <a:pt x="437" y="32"/>
                    </a:lnTo>
                    <a:lnTo>
                      <a:pt x="421" y="34"/>
                    </a:lnTo>
                    <a:lnTo>
                      <a:pt x="416" y="32"/>
                    </a:lnTo>
                    <a:lnTo>
                      <a:pt x="412" y="31"/>
                    </a:lnTo>
                    <a:lnTo>
                      <a:pt x="411" y="28"/>
                    </a:lnTo>
                    <a:lnTo>
                      <a:pt x="408" y="27"/>
                    </a:lnTo>
                    <a:lnTo>
                      <a:pt x="407" y="24"/>
                    </a:lnTo>
                    <a:lnTo>
                      <a:pt x="405" y="22"/>
                    </a:lnTo>
                    <a:lnTo>
                      <a:pt x="403" y="19"/>
                    </a:lnTo>
                    <a:lnTo>
                      <a:pt x="401" y="19"/>
                    </a:lnTo>
                    <a:lnTo>
                      <a:pt x="400" y="20"/>
                    </a:lnTo>
                    <a:lnTo>
                      <a:pt x="399" y="22"/>
                    </a:lnTo>
                    <a:lnTo>
                      <a:pt x="396" y="24"/>
                    </a:lnTo>
                    <a:lnTo>
                      <a:pt x="391" y="28"/>
                    </a:lnTo>
                    <a:lnTo>
                      <a:pt x="383" y="31"/>
                    </a:lnTo>
                    <a:lnTo>
                      <a:pt x="360" y="36"/>
                    </a:lnTo>
                    <a:lnTo>
                      <a:pt x="338" y="36"/>
                    </a:lnTo>
                    <a:lnTo>
                      <a:pt x="328" y="36"/>
                    </a:lnTo>
                    <a:lnTo>
                      <a:pt x="304" y="38"/>
                    </a:lnTo>
                    <a:lnTo>
                      <a:pt x="247" y="44"/>
                    </a:lnTo>
                    <a:lnTo>
                      <a:pt x="195" y="51"/>
                    </a:lnTo>
                    <a:lnTo>
                      <a:pt x="188" y="52"/>
                    </a:lnTo>
                    <a:lnTo>
                      <a:pt x="186" y="52"/>
                    </a:lnTo>
                    <a:lnTo>
                      <a:pt x="188" y="52"/>
                    </a:lnTo>
                    <a:lnTo>
                      <a:pt x="186" y="52"/>
                    </a:lnTo>
                    <a:lnTo>
                      <a:pt x="188" y="52"/>
                    </a:lnTo>
                    <a:lnTo>
                      <a:pt x="188" y="52"/>
                    </a:lnTo>
                    <a:close/>
                  </a:path>
                </a:pathLst>
              </a:custGeom>
              <a:solidFill>
                <a:srgbClr val="63DE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1" name="Freeform 591"/>
              <p:cNvSpPr>
                <a:spLocks/>
              </p:cNvSpPr>
              <p:nvPr/>
            </p:nvSpPr>
            <p:spPr bwMode="auto">
              <a:xfrm>
                <a:off x="4534" y="2903"/>
                <a:ext cx="162" cy="29"/>
              </a:xfrm>
              <a:custGeom>
                <a:avLst/>
                <a:gdLst/>
                <a:ahLst/>
                <a:cxnLst>
                  <a:cxn ang="0">
                    <a:pos x="179" y="44"/>
                  </a:cxn>
                  <a:cxn ang="0">
                    <a:pos x="135" y="53"/>
                  </a:cxn>
                  <a:cxn ang="0">
                    <a:pos x="93" y="68"/>
                  </a:cxn>
                  <a:cxn ang="0">
                    <a:pos x="62" y="77"/>
                  </a:cxn>
                  <a:cxn ang="0">
                    <a:pos x="5" y="87"/>
                  </a:cxn>
                  <a:cxn ang="0">
                    <a:pos x="5" y="85"/>
                  </a:cxn>
                  <a:cxn ang="0">
                    <a:pos x="4" y="81"/>
                  </a:cxn>
                  <a:cxn ang="0">
                    <a:pos x="0" y="83"/>
                  </a:cxn>
                  <a:cxn ang="0">
                    <a:pos x="6" y="77"/>
                  </a:cxn>
                  <a:cxn ang="0">
                    <a:pos x="25" y="67"/>
                  </a:cxn>
                  <a:cxn ang="0">
                    <a:pos x="113" y="34"/>
                  </a:cxn>
                  <a:cxn ang="0">
                    <a:pos x="167" y="20"/>
                  </a:cxn>
                  <a:cxn ang="0">
                    <a:pos x="193" y="12"/>
                  </a:cxn>
                  <a:cxn ang="0">
                    <a:pos x="259" y="2"/>
                  </a:cxn>
                  <a:cxn ang="0">
                    <a:pos x="273" y="2"/>
                  </a:cxn>
                  <a:cxn ang="0">
                    <a:pos x="321" y="4"/>
                  </a:cxn>
                  <a:cxn ang="0">
                    <a:pos x="358" y="6"/>
                  </a:cxn>
                  <a:cxn ang="0">
                    <a:pos x="377" y="6"/>
                  </a:cxn>
                  <a:cxn ang="0">
                    <a:pos x="415" y="7"/>
                  </a:cxn>
                  <a:cxn ang="0">
                    <a:pos x="420" y="7"/>
                  </a:cxn>
                  <a:cxn ang="0">
                    <a:pos x="451" y="7"/>
                  </a:cxn>
                  <a:cxn ang="0">
                    <a:pos x="475" y="4"/>
                  </a:cxn>
                  <a:cxn ang="0">
                    <a:pos x="482" y="4"/>
                  </a:cxn>
                  <a:cxn ang="0">
                    <a:pos x="486" y="8"/>
                  </a:cxn>
                  <a:cxn ang="0">
                    <a:pos x="486" y="14"/>
                  </a:cxn>
                  <a:cxn ang="0">
                    <a:pos x="486" y="15"/>
                  </a:cxn>
                  <a:cxn ang="0">
                    <a:pos x="478" y="20"/>
                  </a:cxn>
                  <a:cxn ang="0">
                    <a:pos x="459" y="24"/>
                  </a:cxn>
                  <a:cxn ang="0">
                    <a:pos x="447" y="26"/>
                  </a:cxn>
                  <a:cxn ang="0">
                    <a:pos x="419" y="28"/>
                  </a:cxn>
                  <a:cxn ang="0">
                    <a:pos x="410" y="27"/>
                  </a:cxn>
                  <a:cxn ang="0">
                    <a:pos x="405" y="19"/>
                  </a:cxn>
                  <a:cxn ang="0">
                    <a:pos x="401" y="14"/>
                  </a:cxn>
                  <a:cxn ang="0">
                    <a:pos x="398" y="14"/>
                  </a:cxn>
                  <a:cxn ang="0">
                    <a:pos x="394" y="18"/>
                  </a:cxn>
                  <a:cxn ang="0">
                    <a:pos x="386" y="23"/>
                  </a:cxn>
                  <a:cxn ang="0">
                    <a:pos x="351" y="31"/>
                  </a:cxn>
                  <a:cxn ang="0">
                    <a:pos x="326" y="30"/>
                  </a:cxn>
                  <a:cxn ang="0">
                    <a:pos x="247" y="36"/>
                  </a:cxn>
                  <a:cxn ang="0">
                    <a:pos x="188" y="42"/>
                  </a:cxn>
                  <a:cxn ang="0">
                    <a:pos x="188" y="42"/>
                  </a:cxn>
                  <a:cxn ang="0">
                    <a:pos x="188" y="42"/>
                  </a:cxn>
                </a:cxnLst>
                <a:rect l="0" t="0" r="r" b="b"/>
                <a:pathLst>
                  <a:path w="487" h="87">
                    <a:moveTo>
                      <a:pt x="188" y="42"/>
                    </a:moveTo>
                    <a:lnTo>
                      <a:pt x="179" y="44"/>
                    </a:lnTo>
                    <a:lnTo>
                      <a:pt x="164" y="47"/>
                    </a:lnTo>
                    <a:lnTo>
                      <a:pt x="135" y="53"/>
                    </a:lnTo>
                    <a:lnTo>
                      <a:pt x="102" y="65"/>
                    </a:lnTo>
                    <a:lnTo>
                      <a:pt x="93" y="68"/>
                    </a:lnTo>
                    <a:lnTo>
                      <a:pt x="82" y="72"/>
                    </a:lnTo>
                    <a:lnTo>
                      <a:pt x="62" y="77"/>
                    </a:lnTo>
                    <a:lnTo>
                      <a:pt x="25" y="85"/>
                    </a:lnTo>
                    <a:lnTo>
                      <a:pt x="5" y="87"/>
                    </a:lnTo>
                    <a:lnTo>
                      <a:pt x="5" y="87"/>
                    </a:lnTo>
                    <a:lnTo>
                      <a:pt x="5" y="85"/>
                    </a:lnTo>
                    <a:lnTo>
                      <a:pt x="5" y="83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3"/>
                    </a:lnTo>
                    <a:lnTo>
                      <a:pt x="1" y="81"/>
                    </a:lnTo>
                    <a:lnTo>
                      <a:pt x="6" y="77"/>
                    </a:lnTo>
                    <a:lnTo>
                      <a:pt x="8" y="77"/>
                    </a:lnTo>
                    <a:lnTo>
                      <a:pt x="25" y="67"/>
                    </a:lnTo>
                    <a:lnTo>
                      <a:pt x="58" y="51"/>
                    </a:lnTo>
                    <a:lnTo>
                      <a:pt x="113" y="34"/>
                    </a:lnTo>
                    <a:lnTo>
                      <a:pt x="156" y="24"/>
                    </a:lnTo>
                    <a:lnTo>
                      <a:pt x="167" y="20"/>
                    </a:lnTo>
                    <a:lnTo>
                      <a:pt x="175" y="18"/>
                    </a:lnTo>
                    <a:lnTo>
                      <a:pt x="193" y="12"/>
                    </a:lnTo>
                    <a:lnTo>
                      <a:pt x="228" y="4"/>
                    </a:lnTo>
                    <a:lnTo>
                      <a:pt x="259" y="2"/>
                    </a:lnTo>
                    <a:lnTo>
                      <a:pt x="266" y="0"/>
                    </a:lnTo>
                    <a:lnTo>
                      <a:pt x="273" y="2"/>
                    </a:lnTo>
                    <a:lnTo>
                      <a:pt x="288" y="2"/>
                    </a:lnTo>
                    <a:lnTo>
                      <a:pt x="321" y="4"/>
                    </a:lnTo>
                    <a:lnTo>
                      <a:pt x="351" y="7"/>
                    </a:lnTo>
                    <a:lnTo>
                      <a:pt x="358" y="6"/>
                    </a:lnTo>
                    <a:lnTo>
                      <a:pt x="363" y="6"/>
                    </a:lnTo>
                    <a:lnTo>
                      <a:pt x="377" y="6"/>
                    </a:lnTo>
                    <a:lnTo>
                      <a:pt x="398" y="7"/>
                    </a:lnTo>
                    <a:lnTo>
                      <a:pt x="415" y="7"/>
                    </a:lnTo>
                    <a:lnTo>
                      <a:pt x="418" y="7"/>
                    </a:lnTo>
                    <a:lnTo>
                      <a:pt x="420" y="7"/>
                    </a:lnTo>
                    <a:lnTo>
                      <a:pt x="428" y="7"/>
                    </a:lnTo>
                    <a:lnTo>
                      <a:pt x="451" y="7"/>
                    </a:lnTo>
                    <a:lnTo>
                      <a:pt x="471" y="6"/>
                    </a:lnTo>
                    <a:lnTo>
                      <a:pt x="475" y="4"/>
                    </a:lnTo>
                    <a:lnTo>
                      <a:pt x="478" y="4"/>
                    </a:lnTo>
                    <a:lnTo>
                      <a:pt x="482" y="4"/>
                    </a:lnTo>
                    <a:lnTo>
                      <a:pt x="484" y="6"/>
                    </a:lnTo>
                    <a:lnTo>
                      <a:pt x="486" y="8"/>
                    </a:lnTo>
                    <a:lnTo>
                      <a:pt x="486" y="11"/>
                    </a:lnTo>
                    <a:lnTo>
                      <a:pt x="486" y="14"/>
                    </a:lnTo>
                    <a:lnTo>
                      <a:pt x="487" y="14"/>
                    </a:lnTo>
                    <a:lnTo>
                      <a:pt x="486" y="15"/>
                    </a:lnTo>
                    <a:lnTo>
                      <a:pt x="482" y="18"/>
                    </a:lnTo>
                    <a:lnTo>
                      <a:pt x="478" y="20"/>
                    </a:lnTo>
                    <a:lnTo>
                      <a:pt x="470" y="23"/>
                    </a:lnTo>
                    <a:lnTo>
                      <a:pt x="459" y="24"/>
                    </a:lnTo>
                    <a:lnTo>
                      <a:pt x="454" y="24"/>
                    </a:lnTo>
                    <a:lnTo>
                      <a:pt x="447" y="26"/>
                    </a:lnTo>
                    <a:lnTo>
                      <a:pt x="435" y="27"/>
                    </a:lnTo>
                    <a:lnTo>
                      <a:pt x="419" y="28"/>
                    </a:lnTo>
                    <a:lnTo>
                      <a:pt x="414" y="28"/>
                    </a:lnTo>
                    <a:lnTo>
                      <a:pt x="410" y="27"/>
                    </a:lnTo>
                    <a:lnTo>
                      <a:pt x="409" y="24"/>
                    </a:lnTo>
                    <a:lnTo>
                      <a:pt x="405" y="19"/>
                    </a:lnTo>
                    <a:lnTo>
                      <a:pt x="403" y="16"/>
                    </a:lnTo>
                    <a:lnTo>
                      <a:pt x="401" y="14"/>
                    </a:lnTo>
                    <a:lnTo>
                      <a:pt x="399" y="12"/>
                    </a:lnTo>
                    <a:lnTo>
                      <a:pt x="398" y="14"/>
                    </a:lnTo>
                    <a:lnTo>
                      <a:pt x="397" y="15"/>
                    </a:lnTo>
                    <a:lnTo>
                      <a:pt x="394" y="18"/>
                    </a:lnTo>
                    <a:lnTo>
                      <a:pt x="393" y="20"/>
                    </a:lnTo>
                    <a:lnTo>
                      <a:pt x="386" y="23"/>
                    </a:lnTo>
                    <a:lnTo>
                      <a:pt x="377" y="27"/>
                    </a:lnTo>
                    <a:lnTo>
                      <a:pt x="351" y="31"/>
                    </a:lnTo>
                    <a:lnTo>
                      <a:pt x="336" y="30"/>
                    </a:lnTo>
                    <a:lnTo>
                      <a:pt x="326" y="30"/>
                    </a:lnTo>
                    <a:lnTo>
                      <a:pt x="302" y="31"/>
                    </a:lnTo>
                    <a:lnTo>
                      <a:pt x="247" y="36"/>
                    </a:lnTo>
                    <a:lnTo>
                      <a:pt x="196" y="42"/>
                    </a:lnTo>
                    <a:lnTo>
                      <a:pt x="188" y="42"/>
                    </a:lnTo>
                    <a:lnTo>
                      <a:pt x="187" y="42"/>
                    </a:lnTo>
                    <a:lnTo>
                      <a:pt x="188" y="42"/>
                    </a:lnTo>
                    <a:lnTo>
                      <a:pt x="187" y="42"/>
                    </a:lnTo>
                    <a:lnTo>
                      <a:pt x="188" y="42"/>
                    </a:lnTo>
                    <a:lnTo>
                      <a:pt x="188" y="42"/>
                    </a:lnTo>
                    <a:close/>
                  </a:path>
                </a:pathLst>
              </a:custGeom>
              <a:solidFill>
                <a:srgbClr val="75E3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2" name="Freeform 592"/>
              <p:cNvSpPr>
                <a:spLocks/>
              </p:cNvSpPr>
              <p:nvPr/>
            </p:nvSpPr>
            <p:spPr bwMode="auto">
              <a:xfrm>
                <a:off x="4534" y="2903"/>
                <a:ext cx="162" cy="27"/>
              </a:xfrm>
              <a:custGeom>
                <a:avLst/>
                <a:gdLst/>
                <a:ahLst/>
                <a:cxnLst>
                  <a:cxn ang="0">
                    <a:pos x="485" y="10"/>
                  </a:cxn>
                  <a:cxn ang="0">
                    <a:pos x="482" y="4"/>
                  </a:cxn>
                  <a:cxn ang="0">
                    <a:pos x="474" y="4"/>
                  </a:cxn>
                  <a:cxn ang="0">
                    <a:pos x="470" y="6"/>
                  </a:cxn>
                  <a:cxn ang="0">
                    <a:pos x="438" y="7"/>
                  </a:cxn>
                  <a:cxn ang="0">
                    <a:pos x="417" y="7"/>
                  </a:cxn>
                  <a:cxn ang="0">
                    <a:pos x="406" y="7"/>
                  </a:cxn>
                  <a:cxn ang="0">
                    <a:pos x="362" y="6"/>
                  </a:cxn>
                  <a:cxn ang="0">
                    <a:pos x="350" y="7"/>
                  </a:cxn>
                  <a:cxn ang="0">
                    <a:pos x="303" y="3"/>
                  </a:cxn>
                  <a:cxn ang="0">
                    <a:pos x="265" y="0"/>
                  </a:cxn>
                  <a:cxn ang="0">
                    <a:pos x="243" y="2"/>
                  </a:cxn>
                  <a:cxn ang="0">
                    <a:pos x="174" y="18"/>
                  </a:cxn>
                  <a:cxn ang="0">
                    <a:pos x="155" y="24"/>
                  </a:cxn>
                  <a:cxn ang="0">
                    <a:pos x="86" y="40"/>
                  </a:cxn>
                  <a:cxn ang="0">
                    <a:pos x="7" y="77"/>
                  </a:cxn>
                  <a:cxn ang="0">
                    <a:pos x="0" y="81"/>
                  </a:cxn>
                  <a:cxn ang="0">
                    <a:pos x="4" y="77"/>
                  </a:cxn>
                  <a:cxn ang="0">
                    <a:pos x="9" y="79"/>
                  </a:cxn>
                  <a:cxn ang="0">
                    <a:pos x="17" y="79"/>
                  </a:cxn>
                  <a:cxn ang="0">
                    <a:pos x="93" y="56"/>
                  </a:cxn>
                  <a:cxn ang="0">
                    <a:pos x="112" y="49"/>
                  </a:cxn>
                  <a:cxn ang="0">
                    <a:pos x="154" y="39"/>
                  </a:cxn>
                  <a:cxn ang="0">
                    <a:pos x="188" y="32"/>
                  </a:cxn>
                  <a:cxn ang="0">
                    <a:pos x="220" y="30"/>
                  </a:cxn>
                  <a:cxn ang="0">
                    <a:pos x="327" y="24"/>
                  </a:cxn>
                  <a:cxn ang="0">
                    <a:pos x="344" y="26"/>
                  </a:cxn>
                  <a:cxn ang="0">
                    <a:pos x="381" y="19"/>
                  </a:cxn>
                  <a:cxn ang="0">
                    <a:pos x="397" y="7"/>
                  </a:cxn>
                  <a:cxn ang="0">
                    <a:pos x="400" y="6"/>
                  </a:cxn>
                  <a:cxn ang="0">
                    <a:pos x="401" y="8"/>
                  </a:cxn>
                  <a:cxn ang="0">
                    <a:pos x="405" y="18"/>
                  </a:cxn>
                  <a:cxn ang="0">
                    <a:pos x="408" y="20"/>
                  </a:cxn>
                  <a:cxn ang="0">
                    <a:pos x="413" y="24"/>
                  </a:cxn>
                  <a:cxn ang="0">
                    <a:pos x="421" y="23"/>
                  </a:cxn>
                  <a:cxn ang="0">
                    <a:pos x="451" y="19"/>
                  </a:cxn>
                  <a:cxn ang="0">
                    <a:pos x="469" y="18"/>
                  </a:cxn>
                  <a:cxn ang="0">
                    <a:pos x="485" y="12"/>
                  </a:cxn>
                  <a:cxn ang="0">
                    <a:pos x="485" y="11"/>
                  </a:cxn>
                  <a:cxn ang="0">
                    <a:pos x="485" y="11"/>
                  </a:cxn>
                  <a:cxn ang="0">
                    <a:pos x="486" y="11"/>
                  </a:cxn>
                </a:cxnLst>
                <a:rect l="0" t="0" r="r" b="b"/>
                <a:pathLst>
                  <a:path w="486" h="81">
                    <a:moveTo>
                      <a:pt x="486" y="11"/>
                    </a:moveTo>
                    <a:lnTo>
                      <a:pt x="485" y="10"/>
                    </a:lnTo>
                    <a:lnTo>
                      <a:pt x="483" y="7"/>
                    </a:lnTo>
                    <a:lnTo>
                      <a:pt x="482" y="4"/>
                    </a:lnTo>
                    <a:lnTo>
                      <a:pt x="478" y="4"/>
                    </a:lnTo>
                    <a:lnTo>
                      <a:pt x="474" y="4"/>
                    </a:lnTo>
                    <a:lnTo>
                      <a:pt x="474" y="4"/>
                    </a:lnTo>
                    <a:lnTo>
                      <a:pt x="470" y="6"/>
                    </a:lnTo>
                    <a:lnTo>
                      <a:pt x="461" y="7"/>
                    </a:lnTo>
                    <a:lnTo>
                      <a:pt x="438" y="7"/>
                    </a:lnTo>
                    <a:lnTo>
                      <a:pt x="419" y="7"/>
                    </a:lnTo>
                    <a:lnTo>
                      <a:pt x="417" y="7"/>
                    </a:lnTo>
                    <a:lnTo>
                      <a:pt x="414" y="7"/>
                    </a:lnTo>
                    <a:lnTo>
                      <a:pt x="406" y="7"/>
                    </a:lnTo>
                    <a:lnTo>
                      <a:pt x="386" y="6"/>
                    </a:lnTo>
                    <a:lnTo>
                      <a:pt x="362" y="6"/>
                    </a:lnTo>
                    <a:lnTo>
                      <a:pt x="357" y="6"/>
                    </a:lnTo>
                    <a:lnTo>
                      <a:pt x="350" y="7"/>
                    </a:lnTo>
                    <a:lnTo>
                      <a:pt x="336" y="6"/>
                    </a:lnTo>
                    <a:lnTo>
                      <a:pt x="303" y="3"/>
                    </a:lnTo>
                    <a:lnTo>
                      <a:pt x="272" y="2"/>
                    </a:lnTo>
                    <a:lnTo>
                      <a:pt x="265" y="0"/>
                    </a:lnTo>
                    <a:lnTo>
                      <a:pt x="258" y="2"/>
                    </a:lnTo>
                    <a:lnTo>
                      <a:pt x="243" y="2"/>
                    </a:lnTo>
                    <a:lnTo>
                      <a:pt x="211" y="8"/>
                    </a:lnTo>
                    <a:lnTo>
                      <a:pt x="174" y="18"/>
                    </a:lnTo>
                    <a:lnTo>
                      <a:pt x="166" y="20"/>
                    </a:lnTo>
                    <a:lnTo>
                      <a:pt x="155" y="24"/>
                    </a:lnTo>
                    <a:lnTo>
                      <a:pt x="135" y="30"/>
                    </a:lnTo>
                    <a:lnTo>
                      <a:pt x="86" y="40"/>
                    </a:lnTo>
                    <a:lnTo>
                      <a:pt x="24" y="67"/>
                    </a:lnTo>
                    <a:lnTo>
                      <a:pt x="7" y="77"/>
                    </a:lnTo>
                    <a:lnTo>
                      <a:pt x="3" y="80"/>
                    </a:lnTo>
                    <a:lnTo>
                      <a:pt x="0" y="81"/>
                    </a:lnTo>
                    <a:lnTo>
                      <a:pt x="1" y="80"/>
                    </a:lnTo>
                    <a:lnTo>
                      <a:pt x="4" y="77"/>
                    </a:lnTo>
                    <a:lnTo>
                      <a:pt x="8" y="77"/>
                    </a:lnTo>
                    <a:lnTo>
                      <a:pt x="9" y="79"/>
                    </a:lnTo>
                    <a:lnTo>
                      <a:pt x="9" y="80"/>
                    </a:lnTo>
                    <a:lnTo>
                      <a:pt x="17" y="79"/>
                    </a:lnTo>
                    <a:lnTo>
                      <a:pt x="50" y="71"/>
                    </a:lnTo>
                    <a:lnTo>
                      <a:pt x="93" y="56"/>
                    </a:lnTo>
                    <a:lnTo>
                      <a:pt x="104" y="52"/>
                    </a:lnTo>
                    <a:lnTo>
                      <a:pt x="112" y="49"/>
                    </a:lnTo>
                    <a:lnTo>
                      <a:pt x="127" y="44"/>
                    </a:lnTo>
                    <a:lnTo>
                      <a:pt x="154" y="39"/>
                    </a:lnTo>
                    <a:lnTo>
                      <a:pt x="181" y="34"/>
                    </a:lnTo>
                    <a:lnTo>
                      <a:pt x="188" y="32"/>
                    </a:lnTo>
                    <a:lnTo>
                      <a:pt x="198" y="32"/>
                    </a:lnTo>
                    <a:lnTo>
                      <a:pt x="220" y="30"/>
                    </a:lnTo>
                    <a:lnTo>
                      <a:pt x="276" y="26"/>
                    </a:lnTo>
                    <a:lnTo>
                      <a:pt x="327" y="24"/>
                    </a:lnTo>
                    <a:lnTo>
                      <a:pt x="336" y="24"/>
                    </a:lnTo>
                    <a:lnTo>
                      <a:pt x="344" y="26"/>
                    </a:lnTo>
                    <a:lnTo>
                      <a:pt x="358" y="24"/>
                    </a:lnTo>
                    <a:lnTo>
                      <a:pt x="381" y="19"/>
                    </a:lnTo>
                    <a:lnTo>
                      <a:pt x="394" y="10"/>
                    </a:lnTo>
                    <a:lnTo>
                      <a:pt x="397" y="7"/>
                    </a:lnTo>
                    <a:lnTo>
                      <a:pt x="398" y="6"/>
                    </a:lnTo>
                    <a:lnTo>
                      <a:pt x="400" y="6"/>
                    </a:lnTo>
                    <a:lnTo>
                      <a:pt x="401" y="7"/>
                    </a:lnTo>
                    <a:lnTo>
                      <a:pt x="401" y="8"/>
                    </a:lnTo>
                    <a:lnTo>
                      <a:pt x="402" y="12"/>
                    </a:lnTo>
                    <a:lnTo>
                      <a:pt x="405" y="18"/>
                    </a:lnTo>
                    <a:lnTo>
                      <a:pt x="406" y="20"/>
                    </a:lnTo>
                    <a:lnTo>
                      <a:pt x="408" y="20"/>
                    </a:lnTo>
                    <a:lnTo>
                      <a:pt x="410" y="23"/>
                    </a:lnTo>
                    <a:lnTo>
                      <a:pt x="413" y="24"/>
                    </a:lnTo>
                    <a:lnTo>
                      <a:pt x="415" y="24"/>
                    </a:lnTo>
                    <a:lnTo>
                      <a:pt x="421" y="23"/>
                    </a:lnTo>
                    <a:lnTo>
                      <a:pt x="438" y="20"/>
                    </a:lnTo>
                    <a:lnTo>
                      <a:pt x="451" y="19"/>
                    </a:lnTo>
                    <a:lnTo>
                      <a:pt x="458" y="19"/>
                    </a:lnTo>
                    <a:lnTo>
                      <a:pt x="469" y="18"/>
                    </a:lnTo>
                    <a:lnTo>
                      <a:pt x="481" y="14"/>
                    </a:lnTo>
                    <a:lnTo>
                      <a:pt x="485" y="12"/>
                    </a:lnTo>
                    <a:lnTo>
                      <a:pt x="486" y="11"/>
                    </a:lnTo>
                    <a:lnTo>
                      <a:pt x="485" y="11"/>
                    </a:lnTo>
                    <a:lnTo>
                      <a:pt x="486" y="11"/>
                    </a:lnTo>
                    <a:lnTo>
                      <a:pt x="485" y="11"/>
                    </a:lnTo>
                    <a:lnTo>
                      <a:pt x="486" y="11"/>
                    </a:lnTo>
                    <a:lnTo>
                      <a:pt x="486" y="11"/>
                    </a:lnTo>
                    <a:close/>
                  </a:path>
                </a:pathLst>
              </a:custGeom>
              <a:solidFill>
                <a:srgbClr val="87E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3" name="Freeform 593"/>
              <p:cNvSpPr>
                <a:spLocks/>
              </p:cNvSpPr>
              <p:nvPr/>
            </p:nvSpPr>
            <p:spPr bwMode="auto">
              <a:xfrm>
                <a:off x="4699" y="2903"/>
                <a:ext cx="200" cy="24"/>
              </a:xfrm>
              <a:custGeom>
                <a:avLst/>
                <a:gdLst/>
                <a:ahLst/>
                <a:cxnLst>
                  <a:cxn ang="0">
                    <a:pos x="167" y="47"/>
                  </a:cxn>
                  <a:cxn ang="0">
                    <a:pos x="119" y="45"/>
                  </a:cxn>
                  <a:cxn ang="0">
                    <a:pos x="98" y="41"/>
                  </a:cxn>
                  <a:cxn ang="0">
                    <a:pos x="94" y="40"/>
                  </a:cxn>
                  <a:cxn ang="0">
                    <a:pos x="90" y="36"/>
                  </a:cxn>
                  <a:cxn ang="0">
                    <a:pos x="87" y="25"/>
                  </a:cxn>
                  <a:cxn ang="0">
                    <a:pos x="86" y="23"/>
                  </a:cxn>
                  <a:cxn ang="0">
                    <a:pos x="83" y="21"/>
                  </a:cxn>
                  <a:cxn ang="0">
                    <a:pos x="81" y="21"/>
                  </a:cxn>
                  <a:cxn ang="0">
                    <a:pos x="78" y="24"/>
                  </a:cxn>
                  <a:cxn ang="0">
                    <a:pos x="75" y="28"/>
                  </a:cxn>
                  <a:cxn ang="0">
                    <a:pos x="75" y="31"/>
                  </a:cxn>
                  <a:cxn ang="0">
                    <a:pos x="71" y="37"/>
                  </a:cxn>
                  <a:cxn ang="0">
                    <a:pos x="66" y="40"/>
                  </a:cxn>
                  <a:cxn ang="0">
                    <a:pos x="56" y="41"/>
                  </a:cxn>
                  <a:cxn ang="0">
                    <a:pos x="38" y="41"/>
                  </a:cxn>
                  <a:cxn ang="0">
                    <a:pos x="26" y="40"/>
                  </a:cxn>
                  <a:cxn ang="0">
                    <a:pos x="8" y="36"/>
                  </a:cxn>
                  <a:cxn ang="0">
                    <a:pos x="0" y="29"/>
                  </a:cxn>
                  <a:cxn ang="0">
                    <a:pos x="0" y="24"/>
                  </a:cxn>
                  <a:cxn ang="0">
                    <a:pos x="1" y="11"/>
                  </a:cxn>
                  <a:cxn ang="0">
                    <a:pos x="6" y="5"/>
                  </a:cxn>
                  <a:cxn ang="0">
                    <a:pos x="14" y="5"/>
                  </a:cxn>
                  <a:cxn ang="0">
                    <a:pos x="26" y="8"/>
                  </a:cxn>
                  <a:cxn ang="0">
                    <a:pos x="68" y="8"/>
                  </a:cxn>
                  <a:cxn ang="0">
                    <a:pos x="74" y="8"/>
                  </a:cxn>
                  <a:cxn ang="0">
                    <a:pos x="103" y="7"/>
                  </a:cxn>
                  <a:cxn ang="0">
                    <a:pos x="137" y="7"/>
                  </a:cxn>
                  <a:cxn ang="0">
                    <a:pos x="155" y="7"/>
                  </a:cxn>
                  <a:cxn ang="0">
                    <a:pos x="218" y="3"/>
                  </a:cxn>
                  <a:cxn ang="0">
                    <a:pos x="232" y="1"/>
                  </a:cxn>
                  <a:cxn ang="0">
                    <a:pos x="288" y="0"/>
                  </a:cxn>
                  <a:cxn ang="0">
                    <a:pos x="338" y="8"/>
                  </a:cxn>
                  <a:cxn ang="0">
                    <a:pos x="364" y="13"/>
                  </a:cxn>
                  <a:cxn ang="0">
                    <a:pos x="496" y="20"/>
                  </a:cxn>
                  <a:cxn ang="0">
                    <a:pos x="596" y="47"/>
                  </a:cxn>
                  <a:cxn ang="0">
                    <a:pos x="600" y="57"/>
                  </a:cxn>
                  <a:cxn ang="0">
                    <a:pos x="593" y="62"/>
                  </a:cxn>
                  <a:cxn ang="0">
                    <a:pos x="572" y="69"/>
                  </a:cxn>
                  <a:cxn ang="0">
                    <a:pos x="494" y="69"/>
                  </a:cxn>
                  <a:cxn ang="0">
                    <a:pos x="452" y="61"/>
                  </a:cxn>
                  <a:cxn ang="0">
                    <a:pos x="352" y="49"/>
                  </a:cxn>
                  <a:cxn ang="0">
                    <a:pos x="338" y="50"/>
                  </a:cxn>
                  <a:cxn ang="0">
                    <a:pos x="248" y="49"/>
                  </a:cxn>
                  <a:cxn ang="0">
                    <a:pos x="176" y="47"/>
                  </a:cxn>
                  <a:cxn ang="0">
                    <a:pos x="176" y="47"/>
                  </a:cxn>
                  <a:cxn ang="0">
                    <a:pos x="176" y="47"/>
                  </a:cxn>
                </a:cxnLst>
                <a:rect l="0" t="0" r="r" b="b"/>
                <a:pathLst>
                  <a:path w="600" h="73">
                    <a:moveTo>
                      <a:pt x="176" y="47"/>
                    </a:moveTo>
                    <a:lnTo>
                      <a:pt x="167" y="47"/>
                    </a:lnTo>
                    <a:lnTo>
                      <a:pt x="151" y="47"/>
                    </a:lnTo>
                    <a:lnTo>
                      <a:pt x="119" y="45"/>
                    </a:lnTo>
                    <a:lnTo>
                      <a:pt x="99" y="43"/>
                    </a:lnTo>
                    <a:lnTo>
                      <a:pt x="98" y="41"/>
                    </a:lnTo>
                    <a:lnTo>
                      <a:pt x="97" y="41"/>
                    </a:lnTo>
                    <a:lnTo>
                      <a:pt x="94" y="40"/>
                    </a:lnTo>
                    <a:lnTo>
                      <a:pt x="93" y="39"/>
                    </a:lnTo>
                    <a:lnTo>
                      <a:pt x="90" y="36"/>
                    </a:lnTo>
                    <a:lnTo>
                      <a:pt x="89" y="32"/>
                    </a:lnTo>
                    <a:lnTo>
                      <a:pt x="87" y="25"/>
                    </a:lnTo>
                    <a:lnTo>
                      <a:pt x="89" y="25"/>
                    </a:lnTo>
                    <a:lnTo>
                      <a:pt x="86" y="23"/>
                    </a:lnTo>
                    <a:lnTo>
                      <a:pt x="85" y="21"/>
                    </a:lnTo>
                    <a:lnTo>
                      <a:pt x="83" y="21"/>
                    </a:lnTo>
                    <a:lnTo>
                      <a:pt x="82" y="21"/>
                    </a:lnTo>
                    <a:lnTo>
                      <a:pt x="81" y="21"/>
                    </a:lnTo>
                    <a:lnTo>
                      <a:pt x="79" y="23"/>
                    </a:lnTo>
                    <a:lnTo>
                      <a:pt x="78" y="24"/>
                    </a:lnTo>
                    <a:lnTo>
                      <a:pt x="77" y="25"/>
                    </a:lnTo>
                    <a:lnTo>
                      <a:pt x="75" y="28"/>
                    </a:lnTo>
                    <a:lnTo>
                      <a:pt x="75" y="31"/>
                    </a:lnTo>
                    <a:lnTo>
                      <a:pt x="75" y="31"/>
                    </a:lnTo>
                    <a:lnTo>
                      <a:pt x="74" y="35"/>
                    </a:lnTo>
                    <a:lnTo>
                      <a:pt x="71" y="37"/>
                    </a:lnTo>
                    <a:lnTo>
                      <a:pt x="70" y="39"/>
                    </a:lnTo>
                    <a:lnTo>
                      <a:pt x="66" y="40"/>
                    </a:lnTo>
                    <a:lnTo>
                      <a:pt x="64" y="41"/>
                    </a:lnTo>
                    <a:lnTo>
                      <a:pt x="56" y="41"/>
                    </a:lnTo>
                    <a:lnTo>
                      <a:pt x="46" y="41"/>
                    </a:lnTo>
                    <a:lnTo>
                      <a:pt x="38" y="41"/>
                    </a:lnTo>
                    <a:lnTo>
                      <a:pt x="34" y="40"/>
                    </a:lnTo>
                    <a:lnTo>
                      <a:pt x="26" y="40"/>
                    </a:lnTo>
                    <a:lnTo>
                      <a:pt x="14" y="39"/>
                    </a:lnTo>
                    <a:lnTo>
                      <a:pt x="8" y="36"/>
                    </a:lnTo>
                    <a:lnTo>
                      <a:pt x="2" y="32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2" y="8"/>
                    </a:lnTo>
                    <a:lnTo>
                      <a:pt x="6" y="5"/>
                    </a:lnTo>
                    <a:lnTo>
                      <a:pt x="10" y="5"/>
                    </a:lnTo>
                    <a:lnTo>
                      <a:pt x="14" y="5"/>
                    </a:lnTo>
                    <a:lnTo>
                      <a:pt x="17" y="7"/>
                    </a:lnTo>
                    <a:lnTo>
                      <a:pt x="26" y="8"/>
                    </a:lnTo>
                    <a:lnTo>
                      <a:pt x="49" y="8"/>
                    </a:lnTo>
                    <a:lnTo>
                      <a:pt x="68" y="8"/>
                    </a:lnTo>
                    <a:lnTo>
                      <a:pt x="71" y="8"/>
                    </a:lnTo>
                    <a:lnTo>
                      <a:pt x="74" y="8"/>
                    </a:lnTo>
                    <a:lnTo>
                      <a:pt x="81" y="8"/>
                    </a:lnTo>
                    <a:lnTo>
                      <a:pt x="103" y="7"/>
                    </a:lnTo>
                    <a:lnTo>
                      <a:pt x="130" y="7"/>
                    </a:lnTo>
                    <a:lnTo>
                      <a:pt x="137" y="7"/>
                    </a:lnTo>
                    <a:lnTo>
                      <a:pt x="142" y="8"/>
                    </a:lnTo>
                    <a:lnTo>
                      <a:pt x="155" y="7"/>
                    </a:lnTo>
                    <a:lnTo>
                      <a:pt x="187" y="4"/>
                    </a:lnTo>
                    <a:lnTo>
                      <a:pt x="218" y="3"/>
                    </a:lnTo>
                    <a:lnTo>
                      <a:pt x="225" y="1"/>
                    </a:lnTo>
                    <a:lnTo>
                      <a:pt x="232" y="1"/>
                    </a:lnTo>
                    <a:lnTo>
                      <a:pt x="248" y="1"/>
                    </a:lnTo>
                    <a:lnTo>
                      <a:pt x="288" y="0"/>
                    </a:lnTo>
                    <a:lnTo>
                      <a:pt x="329" y="5"/>
                    </a:lnTo>
                    <a:lnTo>
                      <a:pt x="338" y="8"/>
                    </a:lnTo>
                    <a:lnTo>
                      <a:pt x="349" y="12"/>
                    </a:lnTo>
                    <a:lnTo>
                      <a:pt x="364" y="13"/>
                    </a:lnTo>
                    <a:lnTo>
                      <a:pt x="402" y="15"/>
                    </a:lnTo>
                    <a:lnTo>
                      <a:pt x="496" y="20"/>
                    </a:lnTo>
                    <a:lnTo>
                      <a:pt x="587" y="39"/>
                    </a:lnTo>
                    <a:lnTo>
                      <a:pt x="596" y="47"/>
                    </a:lnTo>
                    <a:lnTo>
                      <a:pt x="600" y="56"/>
                    </a:lnTo>
                    <a:lnTo>
                      <a:pt x="600" y="57"/>
                    </a:lnTo>
                    <a:lnTo>
                      <a:pt x="597" y="60"/>
                    </a:lnTo>
                    <a:lnTo>
                      <a:pt x="593" y="62"/>
                    </a:lnTo>
                    <a:lnTo>
                      <a:pt x="588" y="65"/>
                    </a:lnTo>
                    <a:lnTo>
                      <a:pt x="572" y="69"/>
                    </a:lnTo>
                    <a:lnTo>
                      <a:pt x="529" y="73"/>
                    </a:lnTo>
                    <a:lnTo>
                      <a:pt x="494" y="69"/>
                    </a:lnTo>
                    <a:lnTo>
                      <a:pt x="480" y="66"/>
                    </a:lnTo>
                    <a:lnTo>
                      <a:pt x="452" y="61"/>
                    </a:lnTo>
                    <a:lnTo>
                      <a:pt x="395" y="53"/>
                    </a:lnTo>
                    <a:lnTo>
                      <a:pt x="352" y="49"/>
                    </a:lnTo>
                    <a:lnTo>
                      <a:pt x="346" y="49"/>
                    </a:lnTo>
                    <a:lnTo>
                      <a:pt x="338" y="50"/>
                    </a:lnTo>
                    <a:lnTo>
                      <a:pt x="316" y="50"/>
                    </a:lnTo>
                    <a:lnTo>
                      <a:pt x="248" y="49"/>
                    </a:lnTo>
                    <a:lnTo>
                      <a:pt x="186" y="48"/>
                    </a:lnTo>
                    <a:lnTo>
                      <a:pt x="176" y="47"/>
                    </a:lnTo>
                    <a:lnTo>
                      <a:pt x="175" y="47"/>
                    </a:lnTo>
                    <a:lnTo>
                      <a:pt x="176" y="47"/>
                    </a:lnTo>
                    <a:lnTo>
                      <a:pt x="175" y="47"/>
                    </a:lnTo>
                    <a:lnTo>
                      <a:pt x="176" y="47"/>
                    </a:lnTo>
                    <a:lnTo>
                      <a:pt x="176" y="47"/>
                    </a:lnTo>
                    <a:close/>
                  </a:path>
                </a:pathLst>
              </a:custGeom>
              <a:solidFill>
                <a:srgbClr val="54DE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4" name="Freeform 594"/>
              <p:cNvSpPr>
                <a:spLocks/>
              </p:cNvSpPr>
              <p:nvPr/>
            </p:nvSpPr>
            <p:spPr bwMode="auto">
              <a:xfrm>
                <a:off x="4699" y="2903"/>
                <a:ext cx="196" cy="20"/>
              </a:xfrm>
              <a:custGeom>
                <a:avLst/>
                <a:gdLst/>
                <a:ahLst/>
                <a:cxnLst>
                  <a:cxn ang="0">
                    <a:pos x="169" y="39"/>
                  </a:cxn>
                  <a:cxn ang="0">
                    <a:pos x="121" y="39"/>
                  </a:cxn>
                  <a:cxn ang="0">
                    <a:pos x="100" y="37"/>
                  </a:cxn>
                  <a:cxn ang="0">
                    <a:pos x="93" y="32"/>
                  </a:cxn>
                  <a:cxn ang="0">
                    <a:pos x="89" y="23"/>
                  </a:cxn>
                  <a:cxn ang="0">
                    <a:pos x="86" y="17"/>
                  </a:cxn>
                  <a:cxn ang="0">
                    <a:pos x="84" y="17"/>
                  </a:cxn>
                  <a:cxn ang="0">
                    <a:pos x="80" y="17"/>
                  </a:cxn>
                  <a:cxn ang="0">
                    <a:pos x="77" y="20"/>
                  </a:cxn>
                  <a:cxn ang="0">
                    <a:pos x="73" y="25"/>
                  </a:cxn>
                  <a:cxn ang="0">
                    <a:pos x="73" y="28"/>
                  </a:cxn>
                  <a:cxn ang="0">
                    <a:pos x="69" y="35"/>
                  </a:cxn>
                  <a:cxn ang="0">
                    <a:pos x="64" y="37"/>
                  </a:cxn>
                  <a:cxn ang="0">
                    <a:pos x="53" y="37"/>
                  </a:cxn>
                  <a:cxn ang="0">
                    <a:pos x="37" y="36"/>
                  </a:cxn>
                  <a:cxn ang="0">
                    <a:pos x="25" y="35"/>
                  </a:cxn>
                  <a:cxn ang="0">
                    <a:pos x="7" y="31"/>
                  </a:cxn>
                  <a:cxn ang="0">
                    <a:pos x="0" y="24"/>
                  </a:cxn>
                  <a:cxn ang="0">
                    <a:pos x="0" y="21"/>
                  </a:cxn>
                  <a:cxn ang="0">
                    <a:pos x="0" y="15"/>
                  </a:cxn>
                  <a:cxn ang="0">
                    <a:pos x="1" y="7"/>
                  </a:cxn>
                  <a:cxn ang="0">
                    <a:pos x="9" y="5"/>
                  </a:cxn>
                  <a:cxn ang="0">
                    <a:pos x="16" y="7"/>
                  </a:cxn>
                  <a:cxn ang="0">
                    <a:pos x="48" y="8"/>
                  </a:cxn>
                  <a:cxn ang="0">
                    <a:pos x="70" y="8"/>
                  </a:cxn>
                  <a:cxn ang="0">
                    <a:pos x="80" y="8"/>
                  </a:cxn>
                  <a:cxn ang="0">
                    <a:pos x="129" y="7"/>
                  </a:cxn>
                  <a:cxn ang="0">
                    <a:pos x="141" y="8"/>
                  </a:cxn>
                  <a:cxn ang="0">
                    <a:pos x="186" y="4"/>
                  </a:cxn>
                  <a:cxn ang="0">
                    <a:pos x="224" y="1"/>
                  </a:cxn>
                  <a:cxn ang="0">
                    <a:pos x="247" y="1"/>
                  </a:cxn>
                  <a:cxn ang="0">
                    <a:pos x="328" y="5"/>
                  </a:cxn>
                  <a:cxn ang="0">
                    <a:pos x="348" y="12"/>
                  </a:cxn>
                  <a:cxn ang="0">
                    <a:pos x="397" y="15"/>
                  </a:cxn>
                  <a:cxn ang="0">
                    <a:pos x="572" y="33"/>
                  </a:cxn>
                  <a:cxn ang="0">
                    <a:pos x="583" y="41"/>
                  </a:cxn>
                  <a:cxn ang="0">
                    <a:pos x="587" y="49"/>
                  </a:cxn>
                  <a:cxn ang="0">
                    <a:pos x="584" y="52"/>
                  </a:cxn>
                  <a:cxn ang="0">
                    <a:pos x="578" y="54"/>
                  </a:cxn>
                  <a:cxn ang="0">
                    <a:pos x="546" y="61"/>
                  </a:cxn>
                  <a:cxn ang="0">
                    <a:pos x="482" y="56"/>
                  </a:cxn>
                  <a:cxn ang="0">
                    <a:pos x="442" y="49"/>
                  </a:cxn>
                  <a:cxn ang="0">
                    <a:pos x="348" y="40"/>
                  </a:cxn>
                  <a:cxn ang="0">
                    <a:pos x="335" y="41"/>
                  </a:cxn>
                  <a:cxn ang="0">
                    <a:pos x="247" y="41"/>
                  </a:cxn>
                  <a:cxn ang="0">
                    <a:pos x="178" y="39"/>
                  </a:cxn>
                  <a:cxn ang="0">
                    <a:pos x="178" y="39"/>
                  </a:cxn>
                  <a:cxn ang="0">
                    <a:pos x="178" y="39"/>
                  </a:cxn>
                </a:cxnLst>
                <a:rect l="0" t="0" r="r" b="b"/>
                <a:pathLst>
                  <a:path w="587" h="61">
                    <a:moveTo>
                      <a:pt x="178" y="39"/>
                    </a:moveTo>
                    <a:lnTo>
                      <a:pt x="169" y="39"/>
                    </a:lnTo>
                    <a:lnTo>
                      <a:pt x="151" y="39"/>
                    </a:lnTo>
                    <a:lnTo>
                      <a:pt x="121" y="39"/>
                    </a:lnTo>
                    <a:lnTo>
                      <a:pt x="101" y="39"/>
                    </a:lnTo>
                    <a:lnTo>
                      <a:pt x="100" y="37"/>
                    </a:lnTo>
                    <a:lnTo>
                      <a:pt x="97" y="36"/>
                    </a:lnTo>
                    <a:lnTo>
                      <a:pt x="93" y="32"/>
                    </a:lnTo>
                    <a:lnTo>
                      <a:pt x="92" y="29"/>
                    </a:lnTo>
                    <a:lnTo>
                      <a:pt x="89" y="23"/>
                    </a:lnTo>
                    <a:lnTo>
                      <a:pt x="89" y="20"/>
                    </a:lnTo>
                    <a:lnTo>
                      <a:pt x="86" y="17"/>
                    </a:lnTo>
                    <a:lnTo>
                      <a:pt x="85" y="17"/>
                    </a:lnTo>
                    <a:lnTo>
                      <a:pt x="84" y="17"/>
                    </a:lnTo>
                    <a:lnTo>
                      <a:pt x="82" y="17"/>
                    </a:lnTo>
                    <a:lnTo>
                      <a:pt x="80" y="17"/>
                    </a:lnTo>
                    <a:lnTo>
                      <a:pt x="78" y="19"/>
                    </a:lnTo>
                    <a:lnTo>
                      <a:pt x="77" y="20"/>
                    </a:lnTo>
                    <a:lnTo>
                      <a:pt x="74" y="23"/>
                    </a:lnTo>
                    <a:lnTo>
                      <a:pt x="73" y="25"/>
                    </a:lnTo>
                    <a:lnTo>
                      <a:pt x="73" y="28"/>
                    </a:lnTo>
                    <a:lnTo>
                      <a:pt x="73" y="28"/>
                    </a:lnTo>
                    <a:lnTo>
                      <a:pt x="72" y="32"/>
                    </a:lnTo>
                    <a:lnTo>
                      <a:pt x="69" y="35"/>
                    </a:lnTo>
                    <a:lnTo>
                      <a:pt x="68" y="36"/>
                    </a:lnTo>
                    <a:lnTo>
                      <a:pt x="64" y="37"/>
                    </a:lnTo>
                    <a:lnTo>
                      <a:pt x="61" y="37"/>
                    </a:lnTo>
                    <a:lnTo>
                      <a:pt x="53" y="37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3" y="35"/>
                    </a:lnTo>
                    <a:lnTo>
                      <a:pt x="25" y="35"/>
                    </a:lnTo>
                    <a:lnTo>
                      <a:pt x="13" y="33"/>
                    </a:lnTo>
                    <a:lnTo>
                      <a:pt x="7" y="31"/>
                    </a:lnTo>
                    <a:lnTo>
                      <a:pt x="3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5" y="5"/>
                    </a:lnTo>
                    <a:lnTo>
                      <a:pt x="9" y="5"/>
                    </a:lnTo>
                    <a:lnTo>
                      <a:pt x="13" y="5"/>
                    </a:lnTo>
                    <a:lnTo>
                      <a:pt x="16" y="7"/>
                    </a:lnTo>
                    <a:lnTo>
                      <a:pt x="25" y="8"/>
                    </a:lnTo>
                    <a:lnTo>
                      <a:pt x="48" y="8"/>
                    </a:lnTo>
                    <a:lnTo>
                      <a:pt x="67" y="8"/>
                    </a:lnTo>
                    <a:lnTo>
                      <a:pt x="70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102" y="7"/>
                    </a:lnTo>
                    <a:lnTo>
                      <a:pt x="129" y="7"/>
                    </a:lnTo>
                    <a:lnTo>
                      <a:pt x="136" y="7"/>
                    </a:lnTo>
                    <a:lnTo>
                      <a:pt x="141" y="8"/>
                    </a:lnTo>
                    <a:lnTo>
                      <a:pt x="154" y="7"/>
                    </a:lnTo>
                    <a:lnTo>
                      <a:pt x="186" y="4"/>
                    </a:lnTo>
                    <a:lnTo>
                      <a:pt x="217" y="3"/>
                    </a:lnTo>
                    <a:lnTo>
                      <a:pt x="224" y="1"/>
                    </a:lnTo>
                    <a:lnTo>
                      <a:pt x="231" y="1"/>
                    </a:lnTo>
                    <a:lnTo>
                      <a:pt x="247" y="1"/>
                    </a:lnTo>
                    <a:lnTo>
                      <a:pt x="287" y="0"/>
                    </a:lnTo>
                    <a:lnTo>
                      <a:pt x="328" y="5"/>
                    </a:lnTo>
                    <a:lnTo>
                      <a:pt x="337" y="8"/>
                    </a:lnTo>
                    <a:lnTo>
                      <a:pt x="348" y="12"/>
                    </a:lnTo>
                    <a:lnTo>
                      <a:pt x="361" y="13"/>
                    </a:lnTo>
                    <a:lnTo>
                      <a:pt x="397" y="15"/>
                    </a:lnTo>
                    <a:lnTo>
                      <a:pt x="486" y="17"/>
                    </a:lnTo>
                    <a:lnTo>
                      <a:pt x="572" y="33"/>
                    </a:lnTo>
                    <a:lnTo>
                      <a:pt x="575" y="36"/>
                    </a:lnTo>
                    <a:lnTo>
                      <a:pt x="583" y="41"/>
                    </a:lnTo>
                    <a:lnTo>
                      <a:pt x="587" y="48"/>
                    </a:lnTo>
                    <a:lnTo>
                      <a:pt x="587" y="49"/>
                    </a:lnTo>
                    <a:lnTo>
                      <a:pt x="586" y="50"/>
                    </a:lnTo>
                    <a:lnTo>
                      <a:pt x="584" y="52"/>
                    </a:lnTo>
                    <a:lnTo>
                      <a:pt x="583" y="53"/>
                    </a:lnTo>
                    <a:lnTo>
                      <a:pt x="578" y="54"/>
                    </a:lnTo>
                    <a:lnTo>
                      <a:pt x="564" y="58"/>
                    </a:lnTo>
                    <a:lnTo>
                      <a:pt x="546" y="61"/>
                    </a:lnTo>
                    <a:lnTo>
                      <a:pt x="499" y="60"/>
                    </a:lnTo>
                    <a:lnTo>
                      <a:pt x="482" y="56"/>
                    </a:lnTo>
                    <a:lnTo>
                      <a:pt x="469" y="54"/>
                    </a:lnTo>
                    <a:lnTo>
                      <a:pt x="442" y="49"/>
                    </a:lnTo>
                    <a:lnTo>
                      <a:pt x="389" y="43"/>
                    </a:lnTo>
                    <a:lnTo>
                      <a:pt x="348" y="40"/>
                    </a:lnTo>
                    <a:lnTo>
                      <a:pt x="343" y="40"/>
                    </a:lnTo>
                    <a:lnTo>
                      <a:pt x="335" y="41"/>
                    </a:lnTo>
                    <a:lnTo>
                      <a:pt x="312" y="41"/>
                    </a:lnTo>
                    <a:lnTo>
                      <a:pt x="247" y="41"/>
                    </a:lnTo>
                    <a:lnTo>
                      <a:pt x="187" y="40"/>
                    </a:lnTo>
                    <a:lnTo>
                      <a:pt x="178" y="39"/>
                    </a:lnTo>
                    <a:lnTo>
                      <a:pt x="177" y="39"/>
                    </a:lnTo>
                    <a:lnTo>
                      <a:pt x="178" y="39"/>
                    </a:lnTo>
                    <a:lnTo>
                      <a:pt x="177" y="39"/>
                    </a:lnTo>
                    <a:lnTo>
                      <a:pt x="178" y="39"/>
                    </a:lnTo>
                    <a:lnTo>
                      <a:pt x="178" y="39"/>
                    </a:lnTo>
                    <a:close/>
                  </a:path>
                </a:pathLst>
              </a:custGeom>
              <a:solidFill>
                <a:srgbClr val="63DE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5" name="Freeform 595"/>
              <p:cNvSpPr>
                <a:spLocks/>
              </p:cNvSpPr>
              <p:nvPr/>
            </p:nvSpPr>
            <p:spPr bwMode="auto">
              <a:xfrm>
                <a:off x="4699" y="2903"/>
                <a:ext cx="192" cy="16"/>
              </a:xfrm>
              <a:custGeom>
                <a:avLst/>
                <a:gdLst/>
                <a:ahLst/>
                <a:cxnLst>
                  <a:cxn ang="0">
                    <a:pos x="169" y="31"/>
                  </a:cxn>
                  <a:cxn ang="0">
                    <a:pos x="124" y="33"/>
                  </a:cxn>
                  <a:cxn ang="0">
                    <a:pos x="104" y="33"/>
                  </a:cxn>
                  <a:cxn ang="0">
                    <a:pos x="96" y="28"/>
                  </a:cxn>
                  <a:cxn ang="0">
                    <a:pos x="89" y="15"/>
                  </a:cxn>
                  <a:cxn ang="0">
                    <a:pos x="85" y="13"/>
                  </a:cxn>
                  <a:cxn ang="0">
                    <a:pos x="81" y="13"/>
                  </a:cxn>
                  <a:cxn ang="0">
                    <a:pos x="76" y="17"/>
                  </a:cxn>
                  <a:cxn ang="0">
                    <a:pos x="73" y="24"/>
                  </a:cxn>
                  <a:cxn ang="0">
                    <a:pos x="69" y="31"/>
                  </a:cxn>
                  <a:cxn ang="0">
                    <a:pos x="64" y="33"/>
                  </a:cxn>
                  <a:cxn ang="0">
                    <a:pos x="57" y="32"/>
                  </a:cxn>
                  <a:cxn ang="0">
                    <a:pos x="33" y="28"/>
                  </a:cxn>
                  <a:cxn ang="0">
                    <a:pos x="25" y="28"/>
                  </a:cxn>
                  <a:cxn ang="0">
                    <a:pos x="7" y="24"/>
                  </a:cxn>
                  <a:cxn ang="0">
                    <a:pos x="0" y="20"/>
                  </a:cxn>
                  <a:cxn ang="0">
                    <a:pos x="0" y="16"/>
                  </a:cxn>
                  <a:cxn ang="0">
                    <a:pos x="0" y="9"/>
                  </a:cxn>
                  <a:cxn ang="0">
                    <a:pos x="5" y="5"/>
                  </a:cxn>
                  <a:cxn ang="0">
                    <a:pos x="13" y="5"/>
                  </a:cxn>
                  <a:cxn ang="0">
                    <a:pos x="25" y="8"/>
                  </a:cxn>
                  <a:cxn ang="0">
                    <a:pos x="67" y="8"/>
                  </a:cxn>
                  <a:cxn ang="0">
                    <a:pos x="73" y="8"/>
                  </a:cxn>
                  <a:cxn ang="0">
                    <a:pos x="102" y="7"/>
                  </a:cxn>
                  <a:cxn ang="0">
                    <a:pos x="136" y="7"/>
                  </a:cxn>
                  <a:cxn ang="0">
                    <a:pos x="154" y="7"/>
                  </a:cxn>
                  <a:cxn ang="0">
                    <a:pos x="217" y="3"/>
                  </a:cxn>
                  <a:cxn ang="0">
                    <a:pos x="231" y="1"/>
                  </a:cxn>
                  <a:cxn ang="0">
                    <a:pos x="287" y="0"/>
                  </a:cxn>
                  <a:cxn ang="0">
                    <a:pos x="337" y="8"/>
                  </a:cxn>
                  <a:cxn ang="0">
                    <a:pos x="361" y="13"/>
                  </a:cxn>
                  <a:cxn ang="0">
                    <a:pos x="477" y="17"/>
                  </a:cxn>
                  <a:cxn ang="0">
                    <a:pos x="562" y="31"/>
                  </a:cxn>
                  <a:cxn ang="0">
                    <a:pos x="575" y="41"/>
                  </a:cxn>
                  <a:cxn ang="0">
                    <a:pos x="574" y="43"/>
                  </a:cxn>
                  <a:cxn ang="0">
                    <a:pos x="571" y="44"/>
                  </a:cxn>
                  <a:cxn ang="0">
                    <a:pos x="552" y="48"/>
                  </a:cxn>
                  <a:cxn ang="0">
                    <a:pos x="470" y="44"/>
                  </a:cxn>
                  <a:cxn ang="0">
                    <a:pos x="432" y="37"/>
                  </a:cxn>
                  <a:cxn ang="0">
                    <a:pos x="344" y="31"/>
                  </a:cxn>
                  <a:cxn ang="0">
                    <a:pos x="331" y="32"/>
                  </a:cxn>
                  <a:cxn ang="0">
                    <a:pos x="247" y="33"/>
                  </a:cxn>
                  <a:cxn ang="0">
                    <a:pos x="178" y="31"/>
                  </a:cxn>
                  <a:cxn ang="0">
                    <a:pos x="178" y="31"/>
                  </a:cxn>
                  <a:cxn ang="0">
                    <a:pos x="178" y="31"/>
                  </a:cxn>
                </a:cxnLst>
                <a:rect l="0" t="0" r="r" b="b"/>
                <a:pathLst>
                  <a:path w="575" h="49">
                    <a:moveTo>
                      <a:pt x="178" y="31"/>
                    </a:moveTo>
                    <a:lnTo>
                      <a:pt x="169" y="31"/>
                    </a:lnTo>
                    <a:lnTo>
                      <a:pt x="153" y="32"/>
                    </a:lnTo>
                    <a:lnTo>
                      <a:pt x="124" y="33"/>
                    </a:lnTo>
                    <a:lnTo>
                      <a:pt x="105" y="35"/>
                    </a:lnTo>
                    <a:lnTo>
                      <a:pt x="104" y="33"/>
                    </a:lnTo>
                    <a:lnTo>
                      <a:pt x="98" y="31"/>
                    </a:lnTo>
                    <a:lnTo>
                      <a:pt x="96" y="28"/>
                    </a:lnTo>
                    <a:lnTo>
                      <a:pt x="90" y="20"/>
                    </a:lnTo>
                    <a:lnTo>
                      <a:pt x="89" y="15"/>
                    </a:lnTo>
                    <a:lnTo>
                      <a:pt x="88" y="13"/>
                    </a:lnTo>
                    <a:lnTo>
                      <a:pt x="85" y="13"/>
                    </a:lnTo>
                    <a:lnTo>
                      <a:pt x="84" y="13"/>
                    </a:lnTo>
                    <a:lnTo>
                      <a:pt x="81" y="13"/>
                    </a:lnTo>
                    <a:lnTo>
                      <a:pt x="80" y="15"/>
                    </a:lnTo>
                    <a:lnTo>
                      <a:pt x="76" y="17"/>
                    </a:lnTo>
                    <a:lnTo>
                      <a:pt x="73" y="21"/>
                    </a:lnTo>
                    <a:lnTo>
                      <a:pt x="73" y="24"/>
                    </a:lnTo>
                    <a:lnTo>
                      <a:pt x="72" y="28"/>
                    </a:lnTo>
                    <a:lnTo>
                      <a:pt x="69" y="31"/>
                    </a:lnTo>
                    <a:lnTo>
                      <a:pt x="67" y="32"/>
                    </a:lnTo>
                    <a:lnTo>
                      <a:pt x="64" y="33"/>
                    </a:lnTo>
                    <a:lnTo>
                      <a:pt x="61" y="33"/>
                    </a:lnTo>
                    <a:lnTo>
                      <a:pt x="57" y="32"/>
                    </a:lnTo>
                    <a:lnTo>
                      <a:pt x="49" y="31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25" y="28"/>
                    </a:lnTo>
                    <a:lnTo>
                      <a:pt x="13" y="27"/>
                    </a:lnTo>
                    <a:lnTo>
                      <a:pt x="7" y="24"/>
                    </a:lnTo>
                    <a:lnTo>
                      <a:pt x="3" y="23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5" y="5"/>
                    </a:lnTo>
                    <a:lnTo>
                      <a:pt x="9" y="5"/>
                    </a:lnTo>
                    <a:lnTo>
                      <a:pt x="13" y="5"/>
                    </a:lnTo>
                    <a:lnTo>
                      <a:pt x="16" y="7"/>
                    </a:lnTo>
                    <a:lnTo>
                      <a:pt x="25" y="8"/>
                    </a:lnTo>
                    <a:lnTo>
                      <a:pt x="48" y="8"/>
                    </a:lnTo>
                    <a:lnTo>
                      <a:pt x="67" y="8"/>
                    </a:lnTo>
                    <a:lnTo>
                      <a:pt x="70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102" y="7"/>
                    </a:lnTo>
                    <a:lnTo>
                      <a:pt x="129" y="7"/>
                    </a:lnTo>
                    <a:lnTo>
                      <a:pt x="136" y="7"/>
                    </a:lnTo>
                    <a:lnTo>
                      <a:pt x="141" y="8"/>
                    </a:lnTo>
                    <a:lnTo>
                      <a:pt x="154" y="7"/>
                    </a:lnTo>
                    <a:lnTo>
                      <a:pt x="186" y="4"/>
                    </a:lnTo>
                    <a:lnTo>
                      <a:pt x="217" y="3"/>
                    </a:lnTo>
                    <a:lnTo>
                      <a:pt x="224" y="1"/>
                    </a:lnTo>
                    <a:lnTo>
                      <a:pt x="231" y="1"/>
                    </a:lnTo>
                    <a:lnTo>
                      <a:pt x="247" y="1"/>
                    </a:lnTo>
                    <a:lnTo>
                      <a:pt x="287" y="0"/>
                    </a:lnTo>
                    <a:lnTo>
                      <a:pt x="328" y="5"/>
                    </a:lnTo>
                    <a:lnTo>
                      <a:pt x="337" y="8"/>
                    </a:lnTo>
                    <a:lnTo>
                      <a:pt x="348" y="12"/>
                    </a:lnTo>
                    <a:lnTo>
                      <a:pt x="361" y="13"/>
                    </a:lnTo>
                    <a:lnTo>
                      <a:pt x="394" y="15"/>
                    </a:lnTo>
                    <a:lnTo>
                      <a:pt x="477" y="17"/>
                    </a:lnTo>
                    <a:lnTo>
                      <a:pt x="559" y="29"/>
                    </a:lnTo>
                    <a:lnTo>
                      <a:pt x="562" y="31"/>
                    </a:lnTo>
                    <a:lnTo>
                      <a:pt x="570" y="36"/>
                    </a:lnTo>
                    <a:lnTo>
                      <a:pt x="575" y="41"/>
                    </a:lnTo>
                    <a:lnTo>
                      <a:pt x="575" y="41"/>
                    </a:lnTo>
                    <a:lnTo>
                      <a:pt x="574" y="43"/>
                    </a:lnTo>
                    <a:lnTo>
                      <a:pt x="572" y="44"/>
                    </a:lnTo>
                    <a:lnTo>
                      <a:pt x="571" y="44"/>
                    </a:lnTo>
                    <a:lnTo>
                      <a:pt x="566" y="45"/>
                    </a:lnTo>
                    <a:lnTo>
                      <a:pt x="552" y="48"/>
                    </a:lnTo>
                    <a:lnTo>
                      <a:pt x="511" y="49"/>
                    </a:lnTo>
                    <a:lnTo>
                      <a:pt x="470" y="44"/>
                    </a:lnTo>
                    <a:lnTo>
                      <a:pt x="457" y="43"/>
                    </a:lnTo>
                    <a:lnTo>
                      <a:pt x="432" y="37"/>
                    </a:lnTo>
                    <a:lnTo>
                      <a:pt x="382" y="32"/>
                    </a:lnTo>
                    <a:lnTo>
                      <a:pt x="344" y="31"/>
                    </a:lnTo>
                    <a:lnTo>
                      <a:pt x="339" y="31"/>
                    </a:lnTo>
                    <a:lnTo>
                      <a:pt x="331" y="32"/>
                    </a:lnTo>
                    <a:lnTo>
                      <a:pt x="309" y="32"/>
                    </a:lnTo>
                    <a:lnTo>
                      <a:pt x="247" y="33"/>
                    </a:lnTo>
                    <a:lnTo>
                      <a:pt x="187" y="32"/>
                    </a:lnTo>
                    <a:lnTo>
                      <a:pt x="178" y="31"/>
                    </a:lnTo>
                    <a:lnTo>
                      <a:pt x="177" y="31"/>
                    </a:lnTo>
                    <a:lnTo>
                      <a:pt x="178" y="31"/>
                    </a:lnTo>
                    <a:lnTo>
                      <a:pt x="177" y="31"/>
                    </a:lnTo>
                    <a:lnTo>
                      <a:pt x="178" y="31"/>
                    </a:lnTo>
                    <a:lnTo>
                      <a:pt x="178" y="31"/>
                    </a:lnTo>
                    <a:close/>
                  </a:path>
                </a:pathLst>
              </a:custGeom>
              <a:solidFill>
                <a:srgbClr val="75E3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6" name="Freeform 596"/>
              <p:cNvSpPr>
                <a:spLocks/>
              </p:cNvSpPr>
              <p:nvPr/>
            </p:nvSpPr>
            <p:spPr bwMode="auto">
              <a:xfrm>
                <a:off x="4699" y="2903"/>
                <a:ext cx="188" cy="12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3" y="5"/>
                  </a:cxn>
                  <a:cxn ang="0">
                    <a:pos x="9" y="5"/>
                  </a:cxn>
                  <a:cxn ang="0">
                    <a:pos x="16" y="7"/>
                  </a:cxn>
                  <a:cxn ang="0">
                    <a:pos x="48" y="8"/>
                  </a:cxn>
                  <a:cxn ang="0">
                    <a:pos x="70" y="8"/>
                  </a:cxn>
                  <a:cxn ang="0">
                    <a:pos x="80" y="8"/>
                  </a:cxn>
                  <a:cxn ang="0">
                    <a:pos x="129" y="7"/>
                  </a:cxn>
                  <a:cxn ang="0">
                    <a:pos x="141" y="8"/>
                  </a:cxn>
                  <a:cxn ang="0">
                    <a:pos x="186" y="4"/>
                  </a:cxn>
                  <a:cxn ang="0">
                    <a:pos x="224" y="1"/>
                  </a:cxn>
                  <a:cxn ang="0">
                    <a:pos x="247" y="1"/>
                  </a:cxn>
                  <a:cxn ang="0">
                    <a:pos x="328" y="5"/>
                  </a:cxn>
                  <a:cxn ang="0">
                    <a:pos x="347" y="12"/>
                  </a:cxn>
                  <a:cxn ang="0">
                    <a:pos x="448" y="15"/>
                  </a:cxn>
                  <a:cxn ang="0">
                    <a:pos x="546" y="24"/>
                  </a:cxn>
                  <a:cxn ang="0">
                    <a:pos x="556" y="29"/>
                  </a:cxn>
                  <a:cxn ang="0">
                    <a:pos x="563" y="33"/>
                  </a:cxn>
                  <a:cxn ang="0">
                    <a:pos x="556" y="36"/>
                  </a:cxn>
                  <a:cxn ang="0">
                    <a:pos x="506" y="37"/>
                  </a:cxn>
                  <a:cxn ang="0">
                    <a:pos x="446" y="29"/>
                  </a:cxn>
                  <a:cxn ang="0">
                    <a:pos x="376" y="23"/>
                  </a:cxn>
                  <a:cxn ang="0">
                    <a:pos x="336" y="21"/>
                  </a:cxn>
                  <a:cxn ang="0">
                    <a:pos x="307" y="23"/>
                  </a:cxn>
                  <a:cxn ang="0">
                    <a:pos x="190" y="25"/>
                  </a:cxn>
                  <a:cxn ang="0">
                    <a:pos x="171" y="24"/>
                  </a:cxn>
                  <a:cxn ang="0">
                    <a:pos x="125" y="28"/>
                  </a:cxn>
                  <a:cxn ang="0">
                    <a:pos x="106" y="28"/>
                  </a:cxn>
                  <a:cxn ang="0">
                    <a:pos x="101" y="25"/>
                  </a:cxn>
                  <a:cxn ang="0">
                    <a:pos x="92" y="16"/>
                  </a:cxn>
                  <a:cxn ang="0">
                    <a:pos x="89" y="9"/>
                  </a:cxn>
                  <a:cxn ang="0">
                    <a:pos x="85" y="9"/>
                  </a:cxn>
                  <a:cxn ang="0">
                    <a:pos x="81" y="9"/>
                  </a:cxn>
                  <a:cxn ang="0">
                    <a:pos x="73" y="16"/>
                  </a:cxn>
                  <a:cxn ang="0">
                    <a:pos x="72" y="21"/>
                  </a:cxn>
                  <a:cxn ang="0">
                    <a:pos x="68" y="28"/>
                  </a:cxn>
                  <a:cxn ang="0">
                    <a:pos x="64" y="29"/>
                  </a:cxn>
                  <a:cxn ang="0">
                    <a:pos x="57" y="28"/>
                  </a:cxn>
                  <a:cxn ang="0">
                    <a:pos x="33" y="21"/>
                  </a:cxn>
                  <a:cxn ang="0">
                    <a:pos x="25" y="21"/>
                  </a:cxn>
                  <a:cxn ang="0">
                    <a:pos x="7" y="19"/>
                  </a:cxn>
                  <a:cxn ang="0">
                    <a:pos x="1" y="15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1" y="12"/>
                  </a:cxn>
                </a:cxnLst>
                <a:rect l="0" t="0" r="r" b="b"/>
                <a:pathLst>
                  <a:path w="563" h="37">
                    <a:moveTo>
                      <a:pt x="1" y="12"/>
                    </a:moveTo>
                    <a:lnTo>
                      <a:pt x="1" y="9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9" y="5"/>
                    </a:lnTo>
                    <a:lnTo>
                      <a:pt x="13" y="5"/>
                    </a:lnTo>
                    <a:lnTo>
                      <a:pt x="16" y="7"/>
                    </a:lnTo>
                    <a:lnTo>
                      <a:pt x="25" y="8"/>
                    </a:lnTo>
                    <a:lnTo>
                      <a:pt x="48" y="8"/>
                    </a:lnTo>
                    <a:lnTo>
                      <a:pt x="67" y="8"/>
                    </a:lnTo>
                    <a:lnTo>
                      <a:pt x="70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102" y="7"/>
                    </a:lnTo>
                    <a:lnTo>
                      <a:pt x="129" y="7"/>
                    </a:lnTo>
                    <a:lnTo>
                      <a:pt x="136" y="7"/>
                    </a:lnTo>
                    <a:lnTo>
                      <a:pt x="141" y="8"/>
                    </a:lnTo>
                    <a:lnTo>
                      <a:pt x="154" y="7"/>
                    </a:lnTo>
                    <a:lnTo>
                      <a:pt x="186" y="4"/>
                    </a:lnTo>
                    <a:lnTo>
                      <a:pt x="217" y="3"/>
                    </a:lnTo>
                    <a:lnTo>
                      <a:pt x="224" y="1"/>
                    </a:lnTo>
                    <a:lnTo>
                      <a:pt x="231" y="1"/>
                    </a:lnTo>
                    <a:lnTo>
                      <a:pt x="247" y="1"/>
                    </a:lnTo>
                    <a:lnTo>
                      <a:pt x="287" y="0"/>
                    </a:lnTo>
                    <a:lnTo>
                      <a:pt x="328" y="5"/>
                    </a:lnTo>
                    <a:lnTo>
                      <a:pt x="337" y="8"/>
                    </a:lnTo>
                    <a:lnTo>
                      <a:pt x="347" y="12"/>
                    </a:lnTo>
                    <a:lnTo>
                      <a:pt x="374" y="15"/>
                    </a:lnTo>
                    <a:lnTo>
                      <a:pt x="448" y="15"/>
                    </a:lnTo>
                    <a:lnTo>
                      <a:pt x="527" y="21"/>
                    </a:lnTo>
                    <a:lnTo>
                      <a:pt x="546" y="24"/>
                    </a:lnTo>
                    <a:lnTo>
                      <a:pt x="548" y="25"/>
                    </a:lnTo>
                    <a:lnTo>
                      <a:pt x="556" y="29"/>
                    </a:lnTo>
                    <a:lnTo>
                      <a:pt x="562" y="33"/>
                    </a:lnTo>
                    <a:lnTo>
                      <a:pt x="563" y="33"/>
                    </a:lnTo>
                    <a:lnTo>
                      <a:pt x="560" y="35"/>
                    </a:lnTo>
                    <a:lnTo>
                      <a:pt x="556" y="36"/>
                    </a:lnTo>
                    <a:lnTo>
                      <a:pt x="544" y="37"/>
                    </a:lnTo>
                    <a:lnTo>
                      <a:pt x="506" y="37"/>
                    </a:lnTo>
                    <a:lnTo>
                      <a:pt x="459" y="31"/>
                    </a:lnTo>
                    <a:lnTo>
                      <a:pt x="446" y="29"/>
                    </a:lnTo>
                    <a:lnTo>
                      <a:pt x="422" y="25"/>
                    </a:lnTo>
                    <a:lnTo>
                      <a:pt x="376" y="23"/>
                    </a:lnTo>
                    <a:lnTo>
                      <a:pt x="341" y="21"/>
                    </a:lnTo>
                    <a:lnTo>
                      <a:pt x="336" y="21"/>
                    </a:lnTo>
                    <a:lnTo>
                      <a:pt x="328" y="23"/>
                    </a:lnTo>
                    <a:lnTo>
                      <a:pt x="307" y="23"/>
                    </a:lnTo>
                    <a:lnTo>
                      <a:pt x="247" y="24"/>
                    </a:lnTo>
                    <a:lnTo>
                      <a:pt x="190" y="25"/>
                    </a:lnTo>
                    <a:lnTo>
                      <a:pt x="181" y="24"/>
                    </a:lnTo>
                    <a:lnTo>
                      <a:pt x="171" y="24"/>
                    </a:lnTo>
                    <a:lnTo>
                      <a:pt x="154" y="24"/>
                    </a:lnTo>
                    <a:lnTo>
                      <a:pt x="125" y="28"/>
                    </a:lnTo>
                    <a:lnTo>
                      <a:pt x="108" y="29"/>
                    </a:lnTo>
                    <a:lnTo>
                      <a:pt x="106" y="28"/>
                    </a:lnTo>
                    <a:lnTo>
                      <a:pt x="104" y="27"/>
                    </a:lnTo>
                    <a:lnTo>
                      <a:pt x="101" y="25"/>
                    </a:lnTo>
                    <a:lnTo>
                      <a:pt x="98" y="23"/>
                    </a:lnTo>
                    <a:lnTo>
                      <a:pt x="92" y="16"/>
                    </a:lnTo>
                    <a:lnTo>
                      <a:pt x="90" y="11"/>
                    </a:lnTo>
                    <a:lnTo>
                      <a:pt x="89" y="9"/>
                    </a:lnTo>
                    <a:lnTo>
                      <a:pt x="88" y="9"/>
                    </a:lnTo>
                    <a:lnTo>
                      <a:pt x="85" y="9"/>
                    </a:lnTo>
                    <a:lnTo>
                      <a:pt x="84" y="9"/>
                    </a:lnTo>
                    <a:lnTo>
                      <a:pt x="81" y="9"/>
                    </a:lnTo>
                    <a:lnTo>
                      <a:pt x="77" y="12"/>
                    </a:lnTo>
                    <a:lnTo>
                      <a:pt x="73" y="16"/>
                    </a:lnTo>
                    <a:lnTo>
                      <a:pt x="72" y="21"/>
                    </a:lnTo>
                    <a:lnTo>
                      <a:pt x="72" y="21"/>
                    </a:lnTo>
                    <a:lnTo>
                      <a:pt x="70" y="25"/>
                    </a:lnTo>
                    <a:lnTo>
                      <a:pt x="68" y="28"/>
                    </a:lnTo>
                    <a:lnTo>
                      <a:pt x="67" y="29"/>
                    </a:lnTo>
                    <a:lnTo>
                      <a:pt x="64" y="29"/>
                    </a:lnTo>
                    <a:lnTo>
                      <a:pt x="60" y="29"/>
                    </a:lnTo>
                    <a:lnTo>
                      <a:pt x="57" y="28"/>
                    </a:lnTo>
                    <a:lnTo>
                      <a:pt x="49" y="25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25" y="21"/>
                    </a:lnTo>
                    <a:lnTo>
                      <a:pt x="15" y="20"/>
                    </a:lnTo>
                    <a:lnTo>
                      <a:pt x="7" y="19"/>
                    </a:lnTo>
                    <a:lnTo>
                      <a:pt x="3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87E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7" name="Freeform 597"/>
              <p:cNvSpPr>
                <a:spLocks/>
              </p:cNvSpPr>
              <p:nvPr/>
            </p:nvSpPr>
            <p:spPr bwMode="auto">
              <a:xfrm>
                <a:off x="4897" y="2851"/>
                <a:ext cx="194" cy="91"/>
              </a:xfrm>
              <a:custGeom>
                <a:avLst/>
                <a:gdLst/>
                <a:ahLst/>
                <a:cxnLst>
                  <a:cxn ang="0">
                    <a:pos x="119" y="267"/>
                  </a:cxn>
                  <a:cxn ang="0">
                    <a:pos x="117" y="265"/>
                  </a:cxn>
                  <a:cxn ang="0">
                    <a:pos x="105" y="251"/>
                  </a:cxn>
                  <a:cxn ang="0">
                    <a:pos x="58" y="203"/>
                  </a:cxn>
                  <a:cxn ang="0">
                    <a:pos x="12" y="166"/>
                  </a:cxn>
                  <a:cxn ang="0">
                    <a:pos x="5" y="163"/>
                  </a:cxn>
                  <a:cxn ang="0">
                    <a:pos x="3" y="163"/>
                  </a:cxn>
                  <a:cxn ang="0">
                    <a:pos x="0" y="162"/>
                  </a:cxn>
                  <a:cxn ang="0">
                    <a:pos x="1" y="159"/>
                  </a:cxn>
                  <a:cxn ang="0">
                    <a:pos x="4" y="156"/>
                  </a:cxn>
                  <a:cxn ang="0">
                    <a:pos x="9" y="152"/>
                  </a:cxn>
                  <a:cxn ang="0">
                    <a:pos x="26" y="142"/>
                  </a:cxn>
                  <a:cxn ang="0">
                    <a:pos x="73" y="122"/>
                  </a:cxn>
                  <a:cxn ang="0">
                    <a:pos x="95" y="117"/>
                  </a:cxn>
                  <a:cxn ang="0">
                    <a:pos x="106" y="115"/>
                  </a:cxn>
                  <a:cxn ang="0">
                    <a:pos x="130" y="109"/>
                  </a:cxn>
                  <a:cxn ang="0">
                    <a:pos x="187" y="85"/>
                  </a:cxn>
                  <a:cxn ang="0">
                    <a:pos x="240" y="60"/>
                  </a:cxn>
                  <a:cxn ang="0">
                    <a:pos x="252" y="53"/>
                  </a:cxn>
                  <a:cxn ang="0">
                    <a:pos x="261" y="49"/>
                  </a:cxn>
                  <a:cxn ang="0">
                    <a:pos x="283" y="36"/>
                  </a:cxn>
                  <a:cxn ang="0">
                    <a:pos x="324" y="13"/>
                  </a:cxn>
                  <a:cxn ang="0">
                    <a:pos x="362" y="0"/>
                  </a:cxn>
                  <a:cxn ang="0">
                    <a:pos x="372" y="0"/>
                  </a:cxn>
                  <a:cxn ang="0">
                    <a:pos x="381" y="1"/>
                  </a:cxn>
                  <a:cxn ang="0">
                    <a:pos x="411" y="5"/>
                  </a:cxn>
                  <a:cxn ang="0">
                    <a:pos x="491" y="18"/>
                  </a:cxn>
                  <a:cxn ang="0">
                    <a:pos x="553" y="41"/>
                  </a:cxn>
                  <a:cxn ang="0">
                    <a:pos x="561" y="46"/>
                  </a:cxn>
                  <a:cxn ang="0">
                    <a:pos x="565" y="54"/>
                  </a:cxn>
                  <a:cxn ang="0">
                    <a:pos x="575" y="75"/>
                  </a:cxn>
                  <a:cxn ang="0">
                    <a:pos x="580" y="102"/>
                  </a:cxn>
                  <a:cxn ang="0">
                    <a:pos x="579" y="158"/>
                  </a:cxn>
                  <a:cxn ang="0">
                    <a:pos x="561" y="190"/>
                  </a:cxn>
                  <a:cxn ang="0">
                    <a:pos x="549" y="198"/>
                  </a:cxn>
                  <a:cxn ang="0">
                    <a:pos x="536" y="203"/>
                  </a:cxn>
                  <a:cxn ang="0">
                    <a:pos x="520" y="207"/>
                  </a:cxn>
                  <a:cxn ang="0">
                    <a:pos x="484" y="211"/>
                  </a:cxn>
                  <a:cxn ang="0">
                    <a:pos x="409" y="213"/>
                  </a:cxn>
                  <a:cxn ang="0">
                    <a:pos x="365" y="219"/>
                  </a:cxn>
                  <a:cxn ang="0">
                    <a:pos x="350" y="224"/>
                  </a:cxn>
                  <a:cxn ang="0">
                    <a:pos x="310" y="237"/>
                  </a:cxn>
                  <a:cxn ang="0">
                    <a:pos x="208" y="265"/>
                  </a:cxn>
                  <a:cxn ang="0">
                    <a:pos x="160" y="273"/>
                  </a:cxn>
                  <a:cxn ang="0">
                    <a:pos x="127" y="272"/>
                  </a:cxn>
                  <a:cxn ang="0">
                    <a:pos x="119" y="267"/>
                  </a:cxn>
                  <a:cxn ang="0">
                    <a:pos x="118" y="267"/>
                  </a:cxn>
                  <a:cxn ang="0">
                    <a:pos x="119" y="267"/>
                  </a:cxn>
                  <a:cxn ang="0">
                    <a:pos x="118" y="267"/>
                  </a:cxn>
                  <a:cxn ang="0">
                    <a:pos x="119" y="267"/>
                  </a:cxn>
                  <a:cxn ang="0">
                    <a:pos x="119" y="267"/>
                  </a:cxn>
                </a:cxnLst>
                <a:rect l="0" t="0" r="r" b="b"/>
                <a:pathLst>
                  <a:path w="580" h="273">
                    <a:moveTo>
                      <a:pt x="119" y="267"/>
                    </a:moveTo>
                    <a:lnTo>
                      <a:pt x="117" y="265"/>
                    </a:lnTo>
                    <a:lnTo>
                      <a:pt x="105" y="251"/>
                    </a:lnTo>
                    <a:lnTo>
                      <a:pt x="58" y="203"/>
                    </a:lnTo>
                    <a:lnTo>
                      <a:pt x="12" y="166"/>
                    </a:lnTo>
                    <a:lnTo>
                      <a:pt x="5" y="163"/>
                    </a:lnTo>
                    <a:lnTo>
                      <a:pt x="3" y="163"/>
                    </a:lnTo>
                    <a:lnTo>
                      <a:pt x="0" y="162"/>
                    </a:lnTo>
                    <a:lnTo>
                      <a:pt x="1" y="159"/>
                    </a:lnTo>
                    <a:lnTo>
                      <a:pt x="4" y="156"/>
                    </a:lnTo>
                    <a:lnTo>
                      <a:pt x="9" y="152"/>
                    </a:lnTo>
                    <a:lnTo>
                      <a:pt x="26" y="142"/>
                    </a:lnTo>
                    <a:lnTo>
                      <a:pt x="73" y="122"/>
                    </a:lnTo>
                    <a:lnTo>
                      <a:pt x="95" y="117"/>
                    </a:lnTo>
                    <a:lnTo>
                      <a:pt x="106" y="115"/>
                    </a:lnTo>
                    <a:lnTo>
                      <a:pt x="130" y="109"/>
                    </a:lnTo>
                    <a:lnTo>
                      <a:pt x="187" y="85"/>
                    </a:lnTo>
                    <a:lnTo>
                      <a:pt x="240" y="60"/>
                    </a:lnTo>
                    <a:lnTo>
                      <a:pt x="252" y="53"/>
                    </a:lnTo>
                    <a:lnTo>
                      <a:pt x="261" y="49"/>
                    </a:lnTo>
                    <a:lnTo>
                      <a:pt x="283" y="36"/>
                    </a:lnTo>
                    <a:lnTo>
                      <a:pt x="324" y="13"/>
                    </a:lnTo>
                    <a:lnTo>
                      <a:pt x="362" y="0"/>
                    </a:lnTo>
                    <a:lnTo>
                      <a:pt x="372" y="0"/>
                    </a:lnTo>
                    <a:lnTo>
                      <a:pt x="381" y="1"/>
                    </a:lnTo>
                    <a:lnTo>
                      <a:pt x="411" y="5"/>
                    </a:lnTo>
                    <a:lnTo>
                      <a:pt x="491" y="18"/>
                    </a:lnTo>
                    <a:lnTo>
                      <a:pt x="553" y="41"/>
                    </a:lnTo>
                    <a:lnTo>
                      <a:pt x="561" y="46"/>
                    </a:lnTo>
                    <a:lnTo>
                      <a:pt x="565" y="54"/>
                    </a:lnTo>
                    <a:lnTo>
                      <a:pt x="575" y="75"/>
                    </a:lnTo>
                    <a:lnTo>
                      <a:pt x="580" y="102"/>
                    </a:lnTo>
                    <a:lnTo>
                      <a:pt x="579" y="158"/>
                    </a:lnTo>
                    <a:lnTo>
                      <a:pt x="561" y="190"/>
                    </a:lnTo>
                    <a:lnTo>
                      <a:pt x="549" y="198"/>
                    </a:lnTo>
                    <a:lnTo>
                      <a:pt x="536" y="203"/>
                    </a:lnTo>
                    <a:lnTo>
                      <a:pt x="520" y="207"/>
                    </a:lnTo>
                    <a:lnTo>
                      <a:pt x="484" y="211"/>
                    </a:lnTo>
                    <a:lnTo>
                      <a:pt x="409" y="213"/>
                    </a:lnTo>
                    <a:lnTo>
                      <a:pt x="365" y="219"/>
                    </a:lnTo>
                    <a:lnTo>
                      <a:pt x="350" y="224"/>
                    </a:lnTo>
                    <a:lnTo>
                      <a:pt x="310" y="237"/>
                    </a:lnTo>
                    <a:lnTo>
                      <a:pt x="208" y="265"/>
                    </a:lnTo>
                    <a:lnTo>
                      <a:pt x="160" y="273"/>
                    </a:lnTo>
                    <a:lnTo>
                      <a:pt x="127" y="272"/>
                    </a:lnTo>
                    <a:lnTo>
                      <a:pt x="119" y="267"/>
                    </a:lnTo>
                    <a:lnTo>
                      <a:pt x="118" y="267"/>
                    </a:lnTo>
                    <a:lnTo>
                      <a:pt x="119" y="267"/>
                    </a:lnTo>
                    <a:lnTo>
                      <a:pt x="118" y="267"/>
                    </a:lnTo>
                    <a:lnTo>
                      <a:pt x="119" y="267"/>
                    </a:lnTo>
                    <a:lnTo>
                      <a:pt x="119" y="267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8" name="Freeform 598"/>
              <p:cNvSpPr>
                <a:spLocks/>
              </p:cNvSpPr>
              <p:nvPr/>
            </p:nvSpPr>
            <p:spPr bwMode="auto">
              <a:xfrm>
                <a:off x="4897" y="2851"/>
                <a:ext cx="187" cy="88"/>
              </a:xfrm>
              <a:custGeom>
                <a:avLst/>
                <a:gdLst/>
                <a:ahLst/>
                <a:cxnLst>
                  <a:cxn ang="0">
                    <a:pos x="352" y="208"/>
                  </a:cxn>
                  <a:cxn ang="0">
                    <a:pos x="337" y="213"/>
                  </a:cxn>
                  <a:cxn ang="0">
                    <a:pos x="299" y="227"/>
                  </a:cxn>
                  <a:cxn ang="0">
                    <a:pos x="198" y="255"/>
                  </a:cxn>
                  <a:cxn ang="0">
                    <a:pos x="151" y="263"/>
                  </a:cxn>
                  <a:cxn ang="0">
                    <a:pos x="119" y="261"/>
                  </a:cxn>
                  <a:cxn ang="0">
                    <a:pos x="111" y="256"/>
                  </a:cxn>
                  <a:cxn ang="0">
                    <a:pos x="109" y="255"/>
                  </a:cxn>
                  <a:cxn ang="0">
                    <a:pos x="98" y="243"/>
                  </a:cxn>
                  <a:cxn ang="0">
                    <a:pos x="54" y="199"/>
                  </a:cxn>
                  <a:cxn ang="0">
                    <a:pos x="12" y="166"/>
                  </a:cxn>
                  <a:cxn ang="0">
                    <a:pos x="5" y="163"/>
                  </a:cxn>
                  <a:cxn ang="0">
                    <a:pos x="3" y="163"/>
                  </a:cxn>
                  <a:cxn ang="0">
                    <a:pos x="0" y="162"/>
                  </a:cxn>
                  <a:cxn ang="0">
                    <a:pos x="1" y="159"/>
                  </a:cxn>
                  <a:cxn ang="0">
                    <a:pos x="4" y="156"/>
                  </a:cxn>
                  <a:cxn ang="0">
                    <a:pos x="9" y="152"/>
                  </a:cxn>
                  <a:cxn ang="0">
                    <a:pos x="26" y="142"/>
                  </a:cxn>
                  <a:cxn ang="0">
                    <a:pos x="73" y="122"/>
                  </a:cxn>
                  <a:cxn ang="0">
                    <a:pos x="95" y="117"/>
                  </a:cxn>
                  <a:cxn ang="0">
                    <a:pos x="106" y="115"/>
                  </a:cxn>
                  <a:cxn ang="0">
                    <a:pos x="130" y="109"/>
                  </a:cxn>
                  <a:cxn ang="0">
                    <a:pos x="187" y="85"/>
                  </a:cxn>
                  <a:cxn ang="0">
                    <a:pos x="240" y="60"/>
                  </a:cxn>
                  <a:cxn ang="0">
                    <a:pos x="252" y="53"/>
                  </a:cxn>
                  <a:cxn ang="0">
                    <a:pos x="261" y="49"/>
                  </a:cxn>
                  <a:cxn ang="0">
                    <a:pos x="283" y="36"/>
                  </a:cxn>
                  <a:cxn ang="0">
                    <a:pos x="324" y="13"/>
                  </a:cxn>
                  <a:cxn ang="0">
                    <a:pos x="362" y="0"/>
                  </a:cxn>
                  <a:cxn ang="0">
                    <a:pos x="372" y="0"/>
                  </a:cxn>
                  <a:cxn ang="0">
                    <a:pos x="381" y="1"/>
                  </a:cxn>
                  <a:cxn ang="0">
                    <a:pos x="409" y="5"/>
                  </a:cxn>
                  <a:cxn ang="0">
                    <a:pos x="480" y="17"/>
                  </a:cxn>
                  <a:cxn ang="0">
                    <a:pos x="514" y="28"/>
                  </a:cxn>
                  <a:cxn ang="0">
                    <a:pos x="536" y="38"/>
                  </a:cxn>
                  <a:cxn ang="0">
                    <a:pos x="544" y="45"/>
                  </a:cxn>
                  <a:cxn ang="0">
                    <a:pos x="548" y="53"/>
                  </a:cxn>
                  <a:cxn ang="0">
                    <a:pos x="555" y="71"/>
                  </a:cxn>
                  <a:cxn ang="0">
                    <a:pos x="559" y="95"/>
                  </a:cxn>
                  <a:cxn ang="0">
                    <a:pos x="559" y="121"/>
                  </a:cxn>
                  <a:cxn ang="0">
                    <a:pos x="555" y="144"/>
                  </a:cxn>
                  <a:cxn ang="0">
                    <a:pos x="544" y="167"/>
                  </a:cxn>
                  <a:cxn ang="0">
                    <a:pos x="536" y="175"/>
                  </a:cxn>
                  <a:cxn ang="0">
                    <a:pos x="524" y="183"/>
                  </a:cxn>
                  <a:cxn ang="0">
                    <a:pos x="512" y="188"/>
                  </a:cxn>
                  <a:cxn ang="0">
                    <a:pos x="496" y="192"/>
                  </a:cxn>
                  <a:cxn ang="0">
                    <a:pos x="463" y="198"/>
                  </a:cxn>
                  <a:cxn ang="0">
                    <a:pos x="393" y="202"/>
                  </a:cxn>
                  <a:cxn ang="0">
                    <a:pos x="352" y="208"/>
                  </a:cxn>
                  <a:cxn ang="0">
                    <a:pos x="350" y="208"/>
                  </a:cxn>
                  <a:cxn ang="0">
                    <a:pos x="352" y="208"/>
                  </a:cxn>
                  <a:cxn ang="0">
                    <a:pos x="350" y="208"/>
                  </a:cxn>
                  <a:cxn ang="0">
                    <a:pos x="352" y="208"/>
                  </a:cxn>
                  <a:cxn ang="0">
                    <a:pos x="352" y="208"/>
                  </a:cxn>
                </a:cxnLst>
                <a:rect l="0" t="0" r="r" b="b"/>
                <a:pathLst>
                  <a:path w="559" h="263">
                    <a:moveTo>
                      <a:pt x="352" y="208"/>
                    </a:moveTo>
                    <a:lnTo>
                      <a:pt x="337" y="213"/>
                    </a:lnTo>
                    <a:lnTo>
                      <a:pt x="299" y="227"/>
                    </a:lnTo>
                    <a:lnTo>
                      <a:pt x="198" y="255"/>
                    </a:lnTo>
                    <a:lnTo>
                      <a:pt x="151" y="263"/>
                    </a:lnTo>
                    <a:lnTo>
                      <a:pt x="119" y="261"/>
                    </a:lnTo>
                    <a:lnTo>
                      <a:pt x="111" y="256"/>
                    </a:lnTo>
                    <a:lnTo>
                      <a:pt x="109" y="255"/>
                    </a:lnTo>
                    <a:lnTo>
                      <a:pt x="98" y="243"/>
                    </a:lnTo>
                    <a:lnTo>
                      <a:pt x="54" y="199"/>
                    </a:lnTo>
                    <a:lnTo>
                      <a:pt x="12" y="166"/>
                    </a:lnTo>
                    <a:lnTo>
                      <a:pt x="5" y="163"/>
                    </a:lnTo>
                    <a:lnTo>
                      <a:pt x="3" y="163"/>
                    </a:lnTo>
                    <a:lnTo>
                      <a:pt x="0" y="162"/>
                    </a:lnTo>
                    <a:lnTo>
                      <a:pt x="1" y="159"/>
                    </a:lnTo>
                    <a:lnTo>
                      <a:pt x="4" y="156"/>
                    </a:lnTo>
                    <a:lnTo>
                      <a:pt x="9" y="152"/>
                    </a:lnTo>
                    <a:lnTo>
                      <a:pt x="26" y="142"/>
                    </a:lnTo>
                    <a:lnTo>
                      <a:pt x="73" y="122"/>
                    </a:lnTo>
                    <a:lnTo>
                      <a:pt x="95" y="117"/>
                    </a:lnTo>
                    <a:lnTo>
                      <a:pt x="106" y="115"/>
                    </a:lnTo>
                    <a:lnTo>
                      <a:pt x="130" y="109"/>
                    </a:lnTo>
                    <a:lnTo>
                      <a:pt x="187" y="85"/>
                    </a:lnTo>
                    <a:lnTo>
                      <a:pt x="240" y="60"/>
                    </a:lnTo>
                    <a:lnTo>
                      <a:pt x="252" y="53"/>
                    </a:lnTo>
                    <a:lnTo>
                      <a:pt x="261" y="49"/>
                    </a:lnTo>
                    <a:lnTo>
                      <a:pt x="283" y="36"/>
                    </a:lnTo>
                    <a:lnTo>
                      <a:pt x="324" y="13"/>
                    </a:lnTo>
                    <a:lnTo>
                      <a:pt x="362" y="0"/>
                    </a:lnTo>
                    <a:lnTo>
                      <a:pt x="372" y="0"/>
                    </a:lnTo>
                    <a:lnTo>
                      <a:pt x="381" y="1"/>
                    </a:lnTo>
                    <a:lnTo>
                      <a:pt x="409" y="5"/>
                    </a:lnTo>
                    <a:lnTo>
                      <a:pt x="480" y="17"/>
                    </a:lnTo>
                    <a:lnTo>
                      <a:pt x="514" y="28"/>
                    </a:lnTo>
                    <a:lnTo>
                      <a:pt x="536" y="38"/>
                    </a:lnTo>
                    <a:lnTo>
                      <a:pt x="544" y="45"/>
                    </a:lnTo>
                    <a:lnTo>
                      <a:pt x="548" y="53"/>
                    </a:lnTo>
                    <a:lnTo>
                      <a:pt x="555" y="71"/>
                    </a:lnTo>
                    <a:lnTo>
                      <a:pt x="559" y="95"/>
                    </a:lnTo>
                    <a:lnTo>
                      <a:pt x="559" y="121"/>
                    </a:lnTo>
                    <a:lnTo>
                      <a:pt x="555" y="144"/>
                    </a:lnTo>
                    <a:lnTo>
                      <a:pt x="544" y="167"/>
                    </a:lnTo>
                    <a:lnTo>
                      <a:pt x="536" y="175"/>
                    </a:lnTo>
                    <a:lnTo>
                      <a:pt x="524" y="183"/>
                    </a:lnTo>
                    <a:lnTo>
                      <a:pt x="512" y="188"/>
                    </a:lnTo>
                    <a:lnTo>
                      <a:pt x="496" y="192"/>
                    </a:lnTo>
                    <a:lnTo>
                      <a:pt x="463" y="198"/>
                    </a:lnTo>
                    <a:lnTo>
                      <a:pt x="393" y="202"/>
                    </a:lnTo>
                    <a:lnTo>
                      <a:pt x="352" y="208"/>
                    </a:lnTo>
                    <a:lnTo>
                      <a:pt x="350" y="208"/>
                    </a:lnTo>
                    <a:lnTo>
                      <a:pt x="352" y="208"/>
                    </a:lnTo>
                    <a:lnTo>
                      <a:pt x="350" y="208"/>
                    </a:lnTo>
                    <a:lnTo>
                      <a:pt x="352" y="208"/>
                    </a:lnTo>
                    <a:lnTo>
                      <a:pt x="352" y="208"/>
                    </a:lnTo>
                    <a:close/>
                  </a:path>
                </a:pathLst>
              </a:custGeom>
              <a:solidFill>
                <a:srgbClr val="4AD6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9" name="Freeform 599"/>
              <p:cNvSpPr>
                <a:spLocks/>
              </p:cNvSpPr>
              <p:nvPr/>
            </p:nvSpPr>
            <p:spPr bwMode="auto">
              <a:xfrm>
                <a:off x="4897" y="2851"/>
                <a:ext cx="179" cy="85"/>
              </a:xfrm>
              <a:custGeom>
                <a:avLst/>
                <a:gdLst/>
                <a:ahLst/>
                <a:cxnLst>
                  <a:cxn ang="0">
                    <a:pos x="338" y="196"/>
                  </a:cxn>
                  <a:cxn ang="0">
                    <a:pos x="324" y="202"/>
                  </a:cxn>
                  <a:cxn ang="0">
                    <a:pos x="285" y="215"/>
                  </a:cxn>
                  <a:cxn ang="0">
                    <a:pos x="187" y="244"/>
                  </a:cxn>
                  <a:cxn ang="0">
                    <a:pos x="142" y="253"/>
                  </a:cxn>
                  <a:cxn ang="0">
                    <a:pos x="110" y="252"/>
                  </a:cxn>
                  <a:cxn ang="0">
                    <a:pos x="102" y="247"/>
                  </a:cxn>
                  <a:cxn ang="0">
                    <a:pos x="99" y="245"/>
                  </a:cxn>
                  <a:cxn ang="0">
                    <a:pos x="90" y="235"/>
                  </a:cxn>
                  <a:cxn ang="0">
                    <a:pos x="52" y="195"/>
                  </a:cxn>
                  <a:cxn ang="0">
                    <a:pos x="12" y="166"/>
                  </a:cxn>
                  <a:cxn ang="0">
                    <a:pos x="5" y="163"/>
                  </a:cxn>
                  <a:cxn ang="0">
                    <a:pos x="3" y="163"/>
                  </a:cxn>
                  <a:cxn ang="0">
                    <a:pos x="0" y="162"/>
                  </a:cxn>
                  <a:cxn ang="0">
                    <a:pos x="1" y="159"/>
                  </a:cxn>
                  <a:cxn ang="0">
                    <a:pos x="4" y="156"/>
                  </a:cxn>
                  <a:cxn ang="0">
                    <a:pos x="9" y="152"/>
                  </a:cxn>
                  <a:cxn ang="0">
                    <a:pos x="26" y="142"/>
                  </a:cxn>
                  <a:cxn ang="0">
                    <a:pos x="73" y="122"/>
                  </a:cxn>
                  <a:cxn ang="0">
                    <a:pos x="95" y="117"/>
                  </a:cxn>
                  <a:cxn ang="0">
                    <a:pos x="106" y="115"/>
                  </a:cxn>
                  <a:cxn ang="0">
                    <a:pos x="130" y="109"/>
                  </a:cxn>
                  <a:cxn ang="0">
                    <a:pos x="187" y="85"/>
                  </a:cxn>
                  <a:cxn ang="0">
                    <a:pos x="240" y="60"/>
                  </a:cxn>
                  <a:cxn ang="0">
                    <a:pos x="252" y="53"/>
                  </a:cxn>
                  <a:cxn ang="0">
                    <a:pos x="261" y="49"/>
                  </a:cxn>
                  <a:cxn ang="0">
                    <a:pos x="283" y="36"/>
                  </a:cxn>
                  <a:cxn ang="0">
                    <a:pos x="324" y="13"/>
                  </a:cxn>
                  <a:cxn ang="0">
                    <a:pos x="362" y="0"/>
                  </a:cxn>
                  <a:cxn ang="0">
                    <a:pos x="372" y="0"/>
                  </a:cxn>
                  <a:cxn ang="0">
                    <a:pos x="381" y="1"/>
                  </a:cxn>
                  <a:cxn ang="0">
                    <a:pos x="407" y="5"/>
                  </a:cxn>
                  <a:cxn ang="0">
                    <a:pos x="471" y="17"/>
                  </a:cxn>
                  <a:cxn ang="0">
                    <a:pos x="500" y="26"/>
                  </a:cxn>
                  <a:cxn ang="0">
                    <a:pos x="520" y="37"/>
                  </a:cxn>
                  <a:cxn ang="0">
                    <a:pos x="527" y="44"/>
                  </a:cxn>
                  <a:cxn ang="0">
                    <a:pos x="530" y="52"/>
                  </a:cxn>
                  <a:cxn ang="0">
                    <a:pos x="535" y="68"/>
                  </a:cxn>
                  <a:cxn ang="0">
                    <a:pos x="537" y="89"/>
                  </a:cxn>
                  <a:cxn ang="0">
                    <a:pos x="536" y="111"/>
                  </a:cxn>
                  <a:cxn ang="0">
                    <a:pos x="530" y="134"/>
                  </a:cxn>
                  <a:cxn ang="0">
                    <a:pos x="519" y="154"/>
                  </a:cxn>
                  <a:cxn ang="0">
                    <a:pos x="511" y="162"/>
                  </a:cxn>
                  <a:cxn ang="0">
                    <a:pos x="500" y="170"/>
                  </a:cxn>
                  <a:cxn ang="0">
                    <a:pos x="487" y="175"/>
                  </a:cxn>
                  <a:cxn ang="0">
                    <a:pos x="458" y="182"/>
                  </a:cxn>
                  <a:cxn ang="0">
                    <a:pos x="426" y="186"/>
                  </a:cxn>
                  <a:cxn ang="0">
                    <a:pos x="362" y="191"/>
                  </a:cxn>
                  <a:cxn ang="0">
                    <a:pos x="338" y="196"/>
                  </a:cxn>
                  <a:cxn ang="0">
                    <a:pos x="337" y="196"/>
                  </a:cxn>
                  <a:cxn ang="0">
                    <a:pos x="338" y="196"/>
                  </a:cxn>
                  <a:cxn ang="0">
                    <a:pos x="337" y="196"/>
                  </a:cxn>
                  <a:cxn ang="0">
                    <a:pos x="338" y="196"/>
                  </a:cxn>
                  <a:cxn ang="0">
                    <a:pos x="338" y="196"/>
                  </a:cxn>
                </a:cxnLst>
                <a:rect l="0" t="0" r="r" b="b"/>
                <a:pathLst>
                  <a:path w="537" h="253">
                    <a:moveTo>
                      <a:pt x="338" y="196"/>
                    </a:moveTo>
                    <a:lnTo>
                      <a:pt x="324" y="202"/>
                    </a:lnTo>
                    <a:lnTo>
                      <a:pt x="285" y="215"/>
                    </a:lnTo>
                    <a:lnTo>
                      <a:pt x="187" y="244"/>
                    </a:lnTo>
                    <a:lnTo>
                      <a:pt x="142" y="253"/>
                    </a:lnTo>
                    <a:lnTo>
                      <a:pt x="110" y="252"/>
                    </a:lnTo>
                    <a:lnTo>
                      <a:pt x="102" y="247"/>
                    </a:lnTo>
                    <a:lnTo>
                      <a:pt x="99" y="245"/>
                    </a:lnTo>
                    <a:lnTo>
                      <a:pt x="90" y="235"/>
                    </a:lnTo>
                    <a:lnTo>
                      <a:pt x="52" y="195"/>
                    </a:lnTo>
                    <a:lnTo>
                      <a:pt x="12" y="166"/>
                    </a:lnTo>
                    <a:lnTo>
                      <a:pt x="5" y="163"/>
                    </a:lnTo>
                    <a:lnTo>
                      <a:pt x="3" y="163"/>
                    </a:lnTo>
                    <a:lnTo>
                      <a:pt x="0" y="162"/>
                    </a:lnTo>
                    <a:lnTo>
                      <a:pt x="1" y="159"/>
                    </a:lnTo>
                    <a:lnTo>
                      <a:pt x="4" y="156"/>
                    </a:lnTo>
                    <a:lnTo>
                      <a:pt x="9" y="152"/>
                    </a:lnTo>
                    <a:lnTo>
                      <a:pt x="26" y="142"/>
                    </a:lnTo>
                    <a:lnTo>
                      <a:pt x="73" y="122"/>
                    </a:lnTo>
                    <a:lnTo>
                      <a:pt x="95" y="117"/>
                    </a:lnTo>
                    <a:lnTo>
                      <a:pt x="106" y="115"/>
                    </a:lnTo>
                    <a:lnTo>
                      <a:pt x="130" y="109"/>
                    </a:lnTo>
                    <a:lnTo>
                      <a:pt x="187" y="85"/>
                    </a:lnTo>
                    <a:lnTo>
                      <a:pt x="240" y="60"/>
                    </a:lnTo>
                    <a:lnTo>
                      <a:pt x="252" y="53"/>
                    </a:lnTo>
                    <a:lnTo>
                      <a:pt x="261" y="49"/>
                    </a:lnTo>
                    <a:lnTo>
                      <a:pt x="283" y="36"/>
                    </a:lnTo>
                    <a:lnTo>
                      <a:pt x="324" y="13"/>
                    </a:lnTo>
                    <a:lnTo>
                      <a:pt x="362" y="0"/>
                    </a:lnTo>
                    <a:lnTo>
                      <a:pt x="372" y="0"/>
                    </a:lnTo>
                    <a:lnTo>
                      <a:pt x="381" y="1"/>
                    </a:lnTo>
                    <a:lnTo>
                      <a:pt x="407" y="5"/>
                    </a:lnTo>
                    <a:lnTo>
                      <a:pt x="471" y="17"/>
                    </a:lnTo>
                    <a:lnTo>
                      <a:pt x="500" y="26"/>
                    </a:lnTo>
                    <a:lnTo>
                      <a:pt x="520" y="37"/>
                    </a:lnTo>
                    <a:lnTo>
                      <a:pt x="527" y="44"/>
                    </a:lnTo>
                    <a:lnTo>
                      <a:pt x="530" y="52"/>
                    </a:lnTo>
                    <a:lnTo>
                      <a:pt x="535" y="68"/>
                    </a:lnTo>
                    <a:lnTo>
                      <a:pt x="537" y="89"/>
                    </a:lnTo>
                    <a:lnTo>
                      <a:pt x="536" y="111"/>
                    </a:lnTo>
                    <a:lnTo>
                      <a:pt x="530" y="134"/>
                    </a:lnTo>
                    <a:lnTo>
                      <a:pt x="519" y="154"/>
                    </a:lnTo>
                    <a:lnTo>
                      <a:pt x="511" y="162"/>
                    </a:lnTo>
                    <a:lnTo>
                      <a:pt x="500" y="170"/>
                    </a:lnTo>
                    <a:lnTo>
                      <a:pt x="487" y="175"/>
                    </a:lnTo>
                    <a:lnTo>
                      <a:pt x="458" y="182"/>
                    </a:lnTo>
                    <a:lnTo>
                      <a:pt x="426" y="186"/>
                    </a:lnTo>
                    <a:lnTo>
                      <a:pt x="362" y="191"/>
                    </a:lnTo>
                    <a:lnTo>
                      <a:pt x="338" y="196"/>
                    </a:lnTo>
                    <a:lnTo>
                      <a:pt x="337" y="196"/>
                    </a:lnTo>
                    <a:lnTo>
                      <a:pt x="338" y="196"/>
                    </a:lnTo>
                    <a:lnTo>
                      <a:pt x="337" y="196"/>
                    </a:lnTo>
                    <a:lnTo>
                      <a:pt x="338" y="196"/>
                    </a:lnTo>
                    <a:lnTo>
                      <a:pt x="338" y="196"/>
                    </a:lnTo>
                    <a:close/>
                  </a:path>
                </a:pathLst>
              </a:custGeom>
              <a:solidFill>
                <a:srgbClr val="52D9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0" name="Freeform 600"/>
              <p:cNvSpPr>
                <a:spLocks/>
              </p:cNvSpPr>
              <p:nvPr/>
            </p:nvSpPr>
            <p:spPr bwMode="auto">
              <a:xfrm>
                <a:off x="4897" y="2851"/>
                <a:ext cx="173" cy="81"/>
              </a:xfrm>
              <a:custGeom>
                <a:avLst/>
                <a:gdLst/>
                <a:ahLst/>
                <a:cxnLst>
                  <a:cxn ang="0">
                    <a:pos x="324" y="184"/>
                  </a:cxn>
                  <a:cxn ang="0">
                    <a:pos x="310" y="190"/>
                  </a:cxn>
                  <a:cxn ang="0">
                    <a:pos x="272" y="204"/>
                  </a:cxn>
                  <a:cxn ang="0">
                    <a:pos x="176" y="233"/>
                  </a:cxn>
                  <a:cxn ang="0">
                    <a:pos x="133" y="243"/>
                  </a:cxn>
                  <a:cxn ang="0">
                    <a:pos x="102" y="241"/>
                  </a:cxn>
                  <a:cxn ang="0">
                    <a:pos x="94" y="236"/>
                  </a:cxn>
                  <a:cxn ang="0">
                    <a:pos x="93" y="235"/>
                  </a:cxn>
                  <a:cxn ang="0">
                    <a:pos x="83" y="225"/>
                  </a:cxn>
                  <a:cxn ang="0">
                    <a:pos x="48" y="191"/>
                  </a:cxn>
                  <a:cxn ang="0">
                    <a:pos x="12" y="166"/>
                  </a:cxn>
                  <a:cxn ang="0">
                    <a:pos x="5" y="163"/>
                  </a:cxn>
                  <a:cxn ang="0">
                    <a:pos x="3" y="163"/>
                  </a:cxn>
                  <a:cxn ang="0">
                    <a:pos x="0" y="162"/>
                  </a:cxn>
                  <a:cxn ang="0">
                    <a:pos x="1" y="159"/>
                  </a:cxn>
                  <a:cxn ang="0">
                    <a:pos x="4" y="156"/>
                  </a:cxn>
                  <a:cxn ang="0">
                    <a:pos x="9" y="152"/>
                  </a:cxn>
                  <a:cxn ang="0">
                    <a:pos x="26" y="142"/>
                  </a:cxn>
                  <a:cxn ang="0">
                    <a:pos x="73" y="122"/>
                  </a:cxn>
                  <a:cxn ang="0">
                    <a:pos x="95" y="117"/>
                  </a:cxn>
                  <a:cxn ang="0">
                    <a:pos x="106" y="115"/>
                  </a:cxn>
                  <a:cxn ang="0">
                    <a:pos x="130" y="109"/>
                  </a:cxn>
                  <a:cxn ang="0">
                    <a:pos x="187" y="85"/>
                  </a:cxn>
                  <a:cxn ang="0">
                    <a:pos x="240" y="60"/>
                  </a:cxn>
                  <a:cxn ang="0">
                    <a:pos x="252" y="53"/>
                  </a:cxn>
                  <a:cxn ang="0">
                    <a:pos x="261" y="49"/>
                  </a:cxn>
                  <a:cxn ang="0">
                    <a:pos x="283" y="36"/>
                  </a:cxn>
                  <a:cxn ang="0">
                    <a:pos x="324" y="13"/>
                  </a:cxn>
                  <a:cxn ang="0">
                    <a:pos x="362" y="0"/>
                  </a:cxn>
                  <a:cxn ang="0">
                    <a:pos x="372" y="0"/>
                  </a:cxn>
                  <a:cxn ang="0">
                    <a:pos x="381" y="1"/>
                  </a:cxn>
                  <a:cxn ang="0">
                    <a:pos x="405" y="4"/>
                  </a:cxn>
                  <a:cxn ang="0">
                    <a:pos x="460" y="16"/>
                  </a:cxn>
                  <a:cxn ang="0">
                    <a:pos x="486" y="24"/>
                  </a:cxn>
                  <a:cxn ang="0">
                    <a:pos x="504" y="36"/>
                  </a:cxn>
                  <a:cxn ang="0">
                    <a:pos x="510" y="42"/>
                  </a:cxn>
                  <a:cxn ang="0">
                    <a:pos x="512" y="49"/>
                  </a:cxn>
                  <a:cxn ang="0">
                    <a:pos x="516" y="64"/>
                  </a:cxn>
                  <a:cxn ang="0">
                    <a:pos x="518" y="82"/>
                  </a:cxn>
                  <a:cxn ang="0">
                    <a:pos x="514" y="101"/>
                  </a:cxn>
                  <a:cxn ang="0">
                    <a:pos x="506" y="121"/>
                  </a:cxn>
                  <a:cxn ang="0">
                    <a:pos x="494" y="139"/>
                  </a:cxn>
                  <a:cxn ang="0">
                    <a:pos x="486" y="147"/>
                  </a:cxn>
                  <a:cxn ang="0">
                    <a:pos x="475" y="155"/>
                  </a:cxn>
                  <a:cxn ang="0">
                    <a:pos x="463" y="162"/>
                  </a:cxn>
                  <a:cxn ang="0">
                    <a:pos x="437" y="168"/>
                  </a:cxn>
                  <a:cxn ang="0">
                    <a:pos x="406" y="172"/>
                  </a:cxn>
                  <a:cxn ang="0">
                    <a:pos x="348" y="179"/>
                  </a:cxn>
                  <a:cxn ang="0">
                    <a:pos x="324" y="184"/>
                  </a:cxn>
                  <a:cxn ang="0">
                    <a:pos x="322" y="184"/>
                  </a:cxn>
                  <a:cxn ang="0">
                    <a:pos x="324" y="184"/>
                  </a:cxn>
                  <a:cxn ang="0">
                    <a:pos x="322" y="184"/>
                  </a:cxn>
                  <a:cxn ang="0">
                    <a:pos x="324" y="184"/>
                  </a:cxn>
                  <a:cxn ang="0">
                    <a:pos x="324" y="184"/>
                  </a:cxn>
                </a:cxnLst>
                <a:rect l="0" t="0" r="r" b="b"/>
                <a:pathLst>
                  <a:path w="518" h="243">
                    <a:moveTo>
                      <a:pt x="324" y="184"/>
                    </a:moveTo>
                    <a:lnTo>
                      <a:pt x="310" y="190"/>
                    </a:lnTo>
                    <a:lnTo>
                      <a:pt x="272" y="204"/>
                    </a:lnTo>
                    <a:lnTo>
                      <a:pt x="176" y="233"/>
                    </a:lnTo>
                    <a:lnTo>
                      <a:pt x="133" y="243"/>
                    </a:lnTo>
                    <a:lnTo>
                      <a:pt x="102" y="241"/>
                    </a:lnTo>
                    <a:lnTo>
                      <a:pt x="94" y="236"/>
                    </a:lnTo>
                    <a:lnTo>
                      <a:pt x="93" y="235"/>
                    </a:lnTo>
                    <a:lnTo>
                      <a:pt x="83" y="225"/>
                    </a:lnTo>
                    <a:lnTo>
                      <a:pt x="48" y="191"/>
                    </a:lnTo>
                    <a:lnTo>
                      <a:pt x="12" y="166"/>
                    </a:lnTo>
                    <a:lnTo>
                      <a:pt x="5" y="163"/>
                    </a:lnTo>
                    <a:lnTo>
                      <a:pt x="3" y="163"/>
                    </a:lnTo>
                    <a:lnTo>
                      <a:pt x="0" y="162"/>
                    </a:lnTo>
                    <a:lnTo>
                      <a:pt x="1" y="159"/>
                    </a:lnTo>
                    <a:lnTo>
                      <a:pt x="4" y="156"/>
                    </a:lnTo>
                    <a:lnTo>
                      <a:pt x="9" y="152"/>
                    </a:lnTo>
                    <a:lnTo>
                      <a:pt x="26" y="142"/>
                    </a:lnTo>
                    <a:lnTo>
                      <a:pt x="73" y="122"/>
                    </a:lnTo>
                    <a:lnTo>
                      <a:pt x="95" y="117"/>
                    </a:lnTo>
                    <a:lnTo>
                      <a:pt x="106" y="115"/>
                    </a:lnTo>
                    <a:lnTo>
                      <a:pt x="130" y="109"/>
                    </a:lnTo>
                    <a:lnTo>
                      <a:pt x="187" y="85"/>
                    </a:lnTo>
                    <a:lnTo>
                      <a:pt x="240" y="60"/>
                    </a:lnTo>
                    <a:lnTo>
                      <a:pt x="252" y="53"/>
                    </a:lnTo>
                    <a:lnTo>
                      <a:pt x="261" y="49"/>
                    </a:lnTo>
                    <a:lnTo>
                      <a:pt x="283" y="36"/>
                    </a:lnTo>
                    <a:lnTo>
                      <a:pt x="324" y="13"/>
                    </a:lnTo>
                    <a:lnTo>
                      <a:pt x="362" y="0"/>
                    </a:lnTo>
                    <a:lnTo>
                      <a:pt x="372" y="0"/>
                    </a:lnTo>
                    <a:lnTo>
                      <a:pt x="381" y="1"/>
                    </a:lnTo>
                    <a:lnTo>
                      <a:pt x="405" y="4"/>
                    </a:lnTo>
                    <a:lnTo>
                      <a:pt x="460" y="16"/>
                    </a:lnTo>
                    <a:lnTo>
                      <a:pt x="486" y="24"/>
                    </a:lnTo>
                    <a:lnTo>
                      <a:pt x="504" y="36"/>
                    </a:lnTo>
                    <a:lnTo>
                      <a:pt x="510" y="42"/>
                    </a:lnTo>
                    <a:lnTo>
                      <a:pt x="512" y="49"/>
                    </a:lnTo>
                    <a:lnTo>
                      <a:pt x="516" y="64"/>
                    </a:lnTo>
                    <a:lnTo>
                      <a:pt x="518" y="82"/>
                    </a:lnTo>
                    <a:lnTo>
                      <a:pt x="514" y="101"/>
                    </a:lnTo>
                    <a:lnTo>
                      <a:pt x="506" y="121"/>
                    </a:lnTo>
                    <a:lnTo>
                      <a:pt x="494" y="139"/>
                    </a:lnTo>
                    <a:lnTo>
                      <a:pt x="486" y="147"/>
                    </a:lnTo>
                    <a:lnTo>
                      <a:pt x="475" y="155"/>
                    </a:lnTo>
                    <a:lnTo>
                      <a:pt x="463" y="162"/>
                    </a:lnTo>
                    <a:lnTo>
                      <a:pt x="437" y="168"/>
                    </a:lnTo>
                    <a:lnTo>
                      <a:pt x="406" y="172"/>
                    </a:lnTo>
                    <a:lnTo>
                      <a:pt x="348" y="179"/>
                    </a:lnTo>
                    <a:lnTo>
                      <a:pt x="324" y="184"/>
                    </a:lnTo>
                    <a:lnTo>
                      <a:pt x="322" y="184"/>
                    </a:lnTo>
                    <a:lnTo>
                      <a:pt x="324" y="184"/>
                    </a:lnTo>
                    <a:lnTo>
                      <a:pt x="322" y="184"/>
                    </a:lnTo>
                    <a:lnTo>
                      <a:pt x="324" y="184"/>
                    </a:lnTo>
                    <a:lnTo>
                      <a:pt x="324" y="184"/>
                    </a:lnTo>
                    <a:close/>
                  </a:path>
                </a:pathLst>
              </a:custGeom>
              <a:solidFill>
                <a:srgbClr val="59D9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1" name="Freeform 601"/>
              <p:cNvSpPr>
                <a:spLocks/>
              </p:cNvSpPr>
              <p:nvPr/>
            </p:nvSpPr>
            <p:spPr bwMode="auto">
              <a:xfrm>
                <a:off x="4897" y="2851"/>
                <a:ext cx="166" cy="78"/>
              </a:xfrm>
              <a:custGeom>
                <a:avLst/>
                <a:gdLst/>
                <a:ahLst/>
                <a:cxnLst>
                  <a:cxn ang="0">
                    <a:pos x="310" y="172"/>
                  </a:cxn>
                  <a:cxn ang="0">
                    <a:pos x="297" y="178"/>
                  </a:cxn>
                  <a:cxn ang="0">
                    <a:pos x="260" y="192"/>
                  </a:cxn>
                  <a:cxn ang="0">
                    <a:pos x="166" y="223"/>
                  </a:cxn>
                  <a:cxn ang="0">
                    <a:pos x="123" y="232"/>
                  </a:cxn>
                  <a:cxn ang="0">
                    <a:pos x="107" y="233"/>
                  </a:cxn>
                  <a:cxn ang="0">
                    <a:pos x="94" y="231"/>
                  </a:cxn>
                  <a:cxn ang="0">
                    <a:pos x="89" y="229"/>
                  </a:cxn>
                  <a:cxn ang="0">
                    <a:pos x="86" y="225"/>
                  </a:cxn>
                  <a:cxn ang="0">
                    <a:pos x="86" y="225"/>
                  </a:cxn>
                  <a:cxn ang="0">
                    <a:pos x="77" y="216"/>
                  </a:cxn>
                  <a:cxn ang="0">
                    <a:pos x="45" y="187"/>
                  </a:cxn>
                  <a:cxn ang="0">
                    <a:pos x="10" y="164"/>
                  </a:cxn>
                  <a:cxn ang="0">
                    <a:pos x="5" y="163"/>
                  </a:cxn>
                  <a:cxn ang="0">
                    <a:pos x="3" y="163"/>
                  </a:cxn>
                  <a:cxn ang="0">
                    <a:pos x="0" y="162"/>
                  </a:cxn>
                  <a:cxn ang="0">
                    <a:pos x="1" y="159"/>
                  </a:cxn>
                  <a:cxn ang="0">
                    <a:pos x="4" y="156"/>
                  </a:cxn>
                  <a:cxn ang="0">
                    <a:pos x="9" y="152"/>
                  </a:cxn>
                  <a:cxn ang="0">
                    <a:pos x="26" y="142"/>
                  </a:cxn>
                  <a:cxn ang="0">
                    <a:pos x="73" y="122"/>
                  </a:cxn>
                  <a:cxn ang="0">
                    <a:pos x="95" y="117"/>
                  </a:cxn>
                  <a:cxn ang="0">
                    <a:pos x="106" y="115"/>
                  </a:cxn>
                  <a:cxn ang="0">
                    <a:pos x="130" y="109"/>
                  </a:cxn>
                  <a:cxn ang="0">
                    <a:pos x="187" y="85"/>
                  </a:cxn>
                  <a:cxn ang="0">
                    <a:pos x="240" y="60"/>
                  </a:cxn>
                  <a:cxn ang="0">
                    <a:pos x="252" y="53"/>
                  </a:cxn>
                  <a:cxn ang="0">
                    <a:pos x="261" y="49"/>
                  </a:cxn>
                  <a:cxn ang="0">
                    <a:pos x="283" y="36"/>
                  </a:cxn>
                  <a:cxn ang="0">
                    <a:pos x="324" y="13"/>
                  </a:cxn>
                  <a:cxn ang="0">
                    <a:pos x="362" y="0"/>
                  </a:cxn>
                  <a:cxn ang="0">
                    <a:pos x="372" y="0"/>
                  </a:cxn>
                  <a:cxn ang="0">
                    <a:pos x="380" y="1"/>
                  </a:cxn>
                  <a:cxn ang="0">
                    <a:pos x="402" y="4"/>
                  </a:cxn>
                  <a:cxn ang="0">
                    <a:pos x="451" y="14"/>
                  </a:cxn>
                  <a:cxn ang="0">
                    <a:pos x="472" y="24"/>
                  </a:cxn>
                  <a:cxn ang="0">
                    <a:pos x="488" y="34"/>
                  </a:cxn>
                  <a:cxn ang="0">
                    <a:pos x="494" y="41"/>
                  </a:cxn>
                  <a:cxn ang="0">
                    <a:pos x="495" y="48"/>
                  </a:cxn>
                  <a:cxn ang="0">
                    <a:pos x="498" y="61"/>
                  </a:cxn>
                  <a:cxn ang="0">
                    <a:pos x="496" y="75"/>
                  </a:cxn>
                  <a:cxn ang="0">
                    <a:pos x="491" y="91"/>
                  </a:cxn>
                  <a:cxn ang="0">
                    <a:pos x="480" y="109"/>
                  </a:cxn>
                  <a:cxn ang="0">
                    <a:pos x="467" y="126"/>
                  </a:cxn>
                  <a:cxn ang="0">
                    <a:pos x="459" y="134"/>
                  </a:cxn>
                  <a:cxn ang="0">
                    <a:pos x="449" y="142"/>
                  </a:cxn>
                  <a:cxn ang="0">
                    <a:pos x="438" y="147"/>
                  </a:cxn>
                  <a:cxn ang="0">
                    <a:pos x="414" y="155"/>
                  </a:cxn>
                  <a:cxn ang="0">
                    <a:pos x="386" y="160"/>
                  </a:cxn>
                  <a:cxn ang="0">
                    <a:pos x="333" y="167"/>
                  </a:cxn>
                  <a:cxn ang="0">
                    <a:pos x="310" y="172"/>
                  </a:cxn>
                  <a:cxn ang="0">
                    <a:pos x="309" y="172"/>
                  </a:cxn>
                  <a:cxn ang="0">
                    <a:pos x="310" y="172"/>
                  </a:cxn>
                  <a:cxn ang="0">
                    <a:pos x="309" y="172"/>
                  </a:cxn>
                  <a:cxn ang="0">
                    <a:pos x="310" y="172"/>
                  </a:cxn>
                  <a:cxn ang="0">
                    <a:pos x="310" y="172"/>
                  </a:cxn>
                </a:cxnLst>
                <a:rect l="0" t="0" r="r" b="b"/>
                <a:pathLst>
                  <a:path w="498" h="233">
                    <a:moveTo>
                      <a:pt x="310" y="172"/>
                    </a:moveTo>
                    <a:lnTo>
                      <a:pt x="297" y="178"/>
                    </a:lnTo>
                    <a:lnTo>
                      <a:pt x="260" y="192"/>
                    </a:lnTo>
                    <a:lnTo>
                      <a:pt x="166" y="223"/>
                    </a:lnTo>
                    <a:lnTo>
                      <a:pt x="123" y="232"/>
                    </a:lnTo>
                    <a:lnTo>
                      <a:pt x="107" y="233"/>
                    </a:lnTo>
                    <a:lnTo>
                      <a:pt x="94" y="231"/>
                    </a:lnTo>
                    <a:lnTo>
                      <a:pt x="89" y="229"/>
                    </a:lnTo>
                    <a:lnTo>
                      <a:pt x="86" y="225"/>
                    </a:lnTo>
                    <a:lnTo>
                      <a:pt x="86" y="225"/>
                    </a:lnTo>
                    <a:lnTo>
                      <a:pt x="77" y="216"/>
                    </a:lnTo>
                    <a:lnTo>
                      <a:pt x="45" y="187"/>
                    </a:lnTo>
                    <a:lnTo>
                      <a:pt x="10" y="164"/>
                    </a:lnTo>
                    <a:lnTo>
                      <a:pt x="5" y="163"/>
                    </a:lnTo>
                    <a:lnTo>
                      <a:pt x="3" y="163"/>
                    </a:lnTo>
                    <a:lnTo>
                      <a:pt x="0" y="162"/>
                    </a:lnTo>
                    <a:lnTo>
                      <a:pt x="1" y="159"/>
                    </a:lnTo>
                    <a:lnTo>
                      <a:pt x="4" y="156"/>
                    </a:lnTo>
                    <a:lnTo>
                      <a:pt x="9" y="152"/>
                    </a:lnTo>
                    <a:lnTo>
                      <a:pt x="26" y="142"/>
                    </a:lnTo>
                    <a:lnTo>
                      <a:pt x="73" y="122"/>
                    </a:lnTo>
                    <a:lnTo>
                      <a:pt x="95" y="117"/>
                    </a:lnTo>
                    <a:lnTo>
                      <a:pt x="106" y="115"/>
                    </a:lnTo>
                    <a:lnTo>
                      <a:pt x="130" y="109"/>
                    </a:lnTo>
                    <a:lnTo>
                      <a:pt x="187" y="85"/>
                    </a:lnTo>
                    <a:lnTo>
                      <a:pt x="240" y="60"/>
                    </a:lnTo>
                    <a:lnTo>
                      <a:pt x="252" y="53"/>
                    </a:lnTo>
                    <a:lnTo>
                      <a:pt x="261" y="49"/>
                    </a:lnTo>
                    <a:lnTo>
                      <a:pt x="283" y="36"/>
                    </a:lnTo>
                    <a:lnTo>
                      <a:pt x="324" y="13"/>
                    </a:lnTo>
                    <a:lnTo>
                      <a:pt x="362" y="0"/>
                    </a:lnTo>
                    <a:lnTo>
                      <a:pt x="372" y="0"/>
                    </a:lnTo>
                    <a:lnTo>
                      <a:pt x="380" y="1"/>
                    </a:lnTo>
                    <a:lnTo>
                      <a:pt x="402" y="4"/>
                    </a:lnTo>
                    <a:lnTo>
                      <a:pt x="451" y="14"/>
                    </a:lnTo>
                    <a:lnTo>
                      <a:pt x="472" y="24"/>
                    </a:lnTo>
                    <a:lnTo>
                      <a:pt x="488" y="34"/>
                    </a:lnTo>
                    <a:lnTo>
                      <a:pt x="494" y="41"/>
                    </a:lnTo>
                    <a:lnTo>
                      <a:pt x="495" y="48"/>
                    </a:lnTo>
                    <a:lnTo>
                      <a:pt x="498" y="61"/>
                    </a:lnTo>
                    <a:lnTo>
                      <a:pt x="496" y="75"/>
                    </a:lnTo>
                    <a:lnTo>
                      <a:pt x="491" y="91"/>
                    </a:lnTo>
                    <a:lnTo>
                      <a:pt x="480" y="109"/>
                    </a:lnTo>
                    <a:lnTo>
                      <a:pt x="467" y="126"/>
                    </a:lnTo>
                    <a:lnTo>
                      <a:pt x="459" y="134"/>
                    </a:lnTo>
                    <a:lnTo>
                      <a:pt x="449" y="142"/>
                    </a:lnTo>
                    <a:lnTo>
                      <a:pt x="438" y="147"/>
                    </a:lnTo>
                    <a:lnTo>
                      <a:pt x="414" y="155"/>
                    </a:lnTo>
                    <a:lnTo>
                      <a:pt x="386" y="160"/>
                    </a:lnTo>
                    <a:lnTo>
                      <a:pt x="333" y="167"/>
                    </a:lnTo>
                    <a:lnTo>
                      <a:pt x="310" y="172"/>
                    </a:lnTo>
                    <a:lnTo>
                      <a:pt x="309" y="172"/>
                    </a:lnTo>
                    <a:lnTo>
                      <a:pt x="310" y="172"/>
                    </a:lnTo>
                    <a:lnTo>
                      <a:pt x="309" y="172"/>
                    </a:lnTo>
                    <a:lnTo>
                      <a:pt x="310" y="172"/>
                    </a:lnTo>
                    <a:lnTo>
                      <a:pt x="310" y="172"/>
                    </a:lnTo>
                    <a:close/>
                  </a:path>
                </a:pathLst>
              </a:custGeom>
              <a:solidFill>
                <a:srgbClr val="63DE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2" name="Freeform 602"/>
              <p:cNvSpPr>
                <a:spLocks/>
              </p:cNvSpPr>
              <p:nvPr/>
            </p:nvSpPr>
            <p:spPr bwMode="auto">
              <a:xfrm>
                <a:off x="4897" y="2851"/>
                <a:ext cx="160" cy="75"/>
              </a:xfrm>
              <a:custGeom>
                <a:avLst/>
                <a:gdLst/>
                <a:ahLst/>
                <a:cxnLst>
                  <a:cxn ang="0">
                    <a:pos x="296" y="160"/>
                  </a:cxn>
                  <a:cxn ang="0">
                    <a:pos x="283" y="166"/>
                  </a:cxn>
                  <a:cxn ang="0">
                    <a:pos x="247" y="180"/>
                  </a:cxn>
                  <a:cxn ang="0">
                    <a:pos x="156" y="212"/>
                  </a:cxn>
                  <a:cxn ang="0">
                    <a:pos x="115" y="221"/>
                  </a:cxn>
                  <a:cxn ang="0">
                    <a:pos x="98" y="223"/>
                  </a:cxn>
                  <a:cxn ang="0">
                    <a:pos x="86" y="221"/>
                  </a:cxn>
                  <a:cxn ang="0">
                    <a:pos x="81" y="220"/>
                  </a:cxn>
                  <a:cxn ang="0">
                    <a:pos x="78" y="216"/>
                  </a:cxn>
                  <a:cxn ang="0">
                    <a:pos x="78" y="216"/>
                  </a:cxn>
                  <a:cxn ang="0">
                    <a:pos x="69" y="208"/>
                  </a:cxn>
                  <a:cxn ang="0">
                    <a:pos x="42" y="184"/>
                  </a:cxn>
                  <a:cxn ang="0">
                    <a:pos x="10" y="164"/>
                  </a:cxn>
                  <a:cxn ang="0">
                    <a:pos x="5" y="163"/>
                  </a:cxn>
                  <a:cxn ang="0">
                    <a:pos x="3" y="163"/>
                  </a:cxn>
                  <a:cxn ang="0">
                    <a:pos x="0" y="162"/>
                  </a:cxn>
                  <a:cxn ang="0">
                    <a:pos x="1" y="159"/>
                  </a:cxn>
                  <a:cxn ang="0">
                    <a:pos x="4" y="156"/>
                  </a:cxn>
                  <a:cxn ang="0">
                    <a:pos x="9" y="152"/>
                  </a:cxn>
                  <a:cxn ang="0">
                    <a:pos x="26" y="142"/>
                  </a:cxn>
                  <a:cxn ang="0">
                    <a:pos x="73" y="122"/>
                  </a:cxn>
                  <a:cxn ang="0">
                    <a:pos x="95" y="117"/>
                  </a:cxn>
                  <a:cxn ang="0">
                    <a:pos x="106" y="115"/>
                  </a:cxn>
                  <a:cxn ang="0">
                    <a:pos x="130" y="109"/>
                  </a:cxn>
                  <a:cxn ang="0">
                    <a:pos x="187" y="85"/>
                  </a:cxn>
                  <a:cxn ang="0">
                    <a:pos x="240" y="60"/>
                  </a:cxn>
                  <a:cxn ang="0">
                    <a:pos x="252" y="53"/>
                  </a:cxn>
                  <a:cxn ang="0">
                    <a:pos x="261" y="49"/>
                  </a:cxn>
                  <a:cxn ang="0">
                    <a:pos x="283" y="36"/>
                  </a:cxn>
                  <a:cxn ang="0">
                    <a:pos x="324" y="13"/>
                  </a:cxn>
                  <a:cxn ang="0">
                    <a:pos x="362" y="0"/>
                  </a:cxn>
                  <a:cxn ang="0">
                    <a:pos x="372" y="0"/>
                  </a:cxn>
                  <a:cxn ang="0">
                    <a:pos x="380" y="1"/>
                  </a:cxn>
                  <a:cxn ang="0">
                    <a:pos x="399" y="4"/>
                  </a:cxn>
                  <a:cxn ang="0">
                    <a:pos x="442" y="13"/>
                  </a:cxn>
                  <a:cxn ang="0">
                    <a:pos x="459" y="21"/>
                  </a:cxn>
                  <a:cxn ang="0">
                    <a:pos x="472" y="33"/>
                  </a:cxn>
                  <a:cxn ang="0">
                    <a:pos x="476" y="40"/>
                  </a:cxn>
                  <a:cxn ang="0">
                    <a:pos x="478" y="45"/>
                  </a:cxn>
                  <a:cxn ang="0">
                    <a:pos x="479" y="50"/>
                  </a:cxn>
                  <a:cxn ang="0">
                    <a:pos x="478" y="57"/>
                  </a:cxn>
                  <a:cxn ang="0">
                    <a:pos x="475" y="69"/>
                  </a:cxn>
                  <a:cxn ang="0">
                    <a:pos x="468" y="82"/>
                  </a:cxn>
                  <a:cxn ang="0">
                    <a:pos x="458" y="98"/>
                  </a:cxn>
                  <a:cxn ang="0">
                    <a:pos x="443" y="113"/>
                  </a:cxn>
                  <a:cxn ang="0">
                    <a:pos x="435" y="121"/>
                  </a:cxn>
                  <a:cxn ang="0">
                    <a:pos x="425" y="129"/>
                  </a:cxn>
                  <a:cxn ang="0">
                    <a:pos x="403" y="139"/>
                  </a:cxn>
                  <a:cxn ang="0">
                    <a:pos x="380" y="146"/>
                  </a:cxn>
                  <a:cxn ang="0">
                    <a:pos x="330" y="152"/>
                  </a:cxn>
                  <a:cxn ang="0">
                    <a:pos x="296" y="160"/>
                  </a:cxn>
                  <a:cxn ang="0">
                    <a:pos x="295" y="160"/>
                  </a:cxn>
                  <a:cxn ang="0">
                    <a:pos x="296" y="160"/>
                  </a:cxn>
                  <a:cxn ang="0">
                    <a:pos x="295" y="160"/>
                  </a:cxn>
                  <a:cxn ang="0">
                    <a:pos x="296" y="160"/>
                  </a:cxn>
                  <a:cxn ang="0">
                    <a:pos x="296" y="160"/>
                  </a:cxn>
                </a:cxnLst>
                <a:rect l="0" t="0" r="r" b="b"/>
                <a:pathLst>
                  <a:path w="479" h="223">
                    <a:moveTo>
                      <a:pt x="296" y="160"/>
                    </a:moveTo>
                    <a:lnTo>
                      <a:pt x="283" y="166"/>
                    </a:lnTo>
                    <a:lnTo>
                      <a:pt x="247" y="180"/>
                    </a:lnTo>
                    <a:lnTo>
                      <a:pt x="156" y="212"/>
                    </a:lnTo>
                    <a:lnTo>
                      <a:pt x="115" y="221"/>
                    </a:lnTo>
                    <a:lnTo>
                      <a:pt x="98" y="223"/>
                    </a:lnTo>
                    <a:lnTo>
                      <a:pt x="86" y="221"/>
                    </a:lnTo>
                    <a:lnTo>
                      <a:pt x="81" y="220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69" y="208"/>
                    </a:lnTo>
                    <a:lnTo>
                      <a:pt x="42" y="184"/>
                    </a:lnTo>
                    <a:lnTo>
                      <a:pt x="10" y="164"/>
                    </a:lnTo>
                    <a:lnTo>
                      <a:pt x="5" y="163"/>
                    </a:lnTo>
                    <a:lnTo>
                      <a:pt x="3" y="163"/>
                    </a:lnTo>
                    <a:lnTo>
                      <a:pt x="0" y="162"/>
                    </a:lnTo>
                    <a:lnTo>
                      <a:pt x="1" y="159"/>
                    </a:lnTo>
                    <a:lnTo>
                      <a:pt x="4" y="156"/>
                    </a:lnTo>
                    <a:lnTo>
                      <a:pt x="9" y="152"/>
                    </a:lnTo>
                    <a:lnTo>
                      <a:pt x="26" y="142"/>
                    </a:lnTo>
                    <a:lnTo>
                      <a:pt x="73" y="122"/>
                    </a:lnTo>
                    <a:lnTo>
                      <a:pt x="95" y="117"/>
                    </a:lnTo>
                    <a:lnTo>
                      <a:pt x="106" y="115"/>
                    </a:lnTo>
                    <a:lnTo>
                      <a:pt x="130" y="109"/>
                    </a:lnTo>
                    <a:lnTo>
                      <a:pt x="187" y="85"/>
                    </a:lnTo>
                    <a:lnTo>
                      <a:pt x="240" y="60"/>
                    </a:lnTo>
                    <a:lnTo>
                      <a:pt x="252" y="53"/>
                    </a:lnTo>
                    <a:lnTo>
                      <a:pt x="261" y="49"/>
                    </a:lnTo>
                    <a:lnTo>
                      <a:pt x="283" y="36"/>
                    </a:lnTo>
                    <a:lnTo>
                      <a:pt x="324" y="13"/>
                    </a:lnTo>
                    <a:lnTo>
                      <a:pt x="362" y="0"/>
                    </a:lnTo>
                    <a:lnTo>
                      <a:pt x="372" y="0"/>
                    </a:lnTo>
                    <a:lnTo>
                      <a:pt x="380" y="1"/>
                    </a:lnTo>
                    <a:lnTo>
                      <a:pt x="399" y="4"/>
                    </a:lnTo>
                    <a:lnTo>
                      <a:pt x="442" y="13"/>
                    </a:lnTo>
                    <a:lnTo>
                      <a:pt x="459" y="21"/>
                    </a:lnTo>
                    <a:lnTo>
                      <a:pt x="472" y="33"/>
                    </a:lnTo>
                    <a:lnTo>
                      <a:pt x="476" y="40"/>
                    </a:lnTo>
                    <a:lnTo>
                      <a:pt x="478" y="45"/>
                    </a:lnTo>
                    <a:lnTo>
                      <a:pt x="479" y="50"/>
                    </a:lnTo>
                    <a:lnTo>
                      <a:pt x="478" y="57"/>
                    </a:lnTo>
                    <a:lnTo>
                      <a:pt x="475" y="69"/>
                    </a:lnTo>
                    <a:lnTo>
                      <a:pt x="468" y="82"/>
                    </a:lnTo>
                    <a:lnTo>
                      <a:pt x="458" y="98"/>
                    </a:lnTo>
                    <a:lnTo>
                      <a:pt x="443" y="113"/>
                    </a:lnTo>
                    <a:lnTo>
                      <a:pt x="435" y="121"/>
                    </a:lnTo>
                    <a:lnTo>
                      <a:pt x="425" y="129"/>
                    </a:lnTo>
                    <a:lnTo>
                      <a:pt x="403" y="139"/>
                    </a:lnTo>
                    <a:lnTo>
                      <a:pt x="380" y="146"/>
                    </a:lnTo>
                    <a:lnTo>
                      <a:pt x="330" y="152"/>
                    </a:lnTo>
                    <a:lnTo>
                      <a:pt x="296" y="160"/>
                    </a:lnTo>
                    <a:lnTo>
                      <a:pt x="295" y="160"/>
                    </a:lnTo>
                    <a:lnTo>
                      <a:pt x="296" y="160"/>
                    </a:lnTo>
                    <a:lnTo>
                      <a:pt x="295" y="160"/>
                    </a:lnTo>
                    <a:lnTo>
                      <a:pt x="296" y="160"/>
                    </a:lnTo>
                    <a:lnTo>
                      <a:pt x="296" y="160"/>
                    </a:lnTo>
                    <a:close/>
                  </a:path>
                </a:pathLst>
              </a:custGeom>
              <a:solidFill>
                <a:srgbClr val="6BE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3" name="Freeform 603"/>
              <p:cNvSpPr>
                <a:spLocks/>
              </p:cNvSpPr>
              <p:nvPr/>
            </p:nvSpPr>
            <p:spPr bwMode="auto">
              <a:xfrm>
                <a:off x="4897" y="2851"/>
                <a:ext cx="153" cy="71"/>
              </a:xfrm>
              <a:custGeom>
                <a:avLst/>
                <a:gdLst/>
                <a:ahLst/>
                <a:cxnLst>
                  <a:cxn ang="0">
                    <a:pos x="283" y="150"/>
                  </a:cxn>
                  <a:cxn ang="0">
                    <a:pos x="269" y="155"/>
                  </a:cxn>
                  <a:cxn ang="0">
                    <a:pos x="233" y="170"/>
                  </a:cxn>
                  <a:cxn ang="0">
                    <a:pos x="146" y="202"/>
                  </a:cxn>
                  <a:cxn ang="0">
                    <a:pos x="106" y="211"/>
                  </a:cxn>
                  <a:cxn ang="0">
                    <a:pos x="89" y="212"/>
                  </a:cxn>
                  <a:cxn ang="0">
                    <a:pos x="77" y="211"/>
                  </a:cxn>
                  <a:cxn ang="0">
                    <a:pos x="72" y="209"/>
                  </a:cxn>
                  <a:cxn ang="0">
                    <a:pos x="69" y="205"/>
                  </a:cxn>
                  <a:cxn ang="0">
                    <a:pos x="69" y="205"/>
                  </a:cxn>
                  <a:cxn ang="0">
                    <a:pos x="62" y="199"/>
                  </a:cxn>
                  <a:cxn ang="0">
                    <a:pos x="38" y="180"/>
                  </a:cxn>
                  <a:cxn ang="0">
                    <a:pos x="10" y="164"/>
                  </a:cxn>
                  <a:cxn ang="0">
                    <a:pos x="5" y="163"/>
                  </a:cxn>
                  <a:cxn ang="0">
                    <a:pos x="3" y="163"/>
                  </a:cxn>
                  <a:cxn ang="0">
                    <a:pos x="0" y="162"/>
                  </a:cxn>
                  <a:cxn ang="0">
                    <a:pos x="1" y="159"/>
                  </a:cxn>
                  <a:cxn ang="0">
                    <a:pos x="4" y="156"/>
                  </a:cxn>
                  <a:cxn ang="0">
                    <a:pos x="9" y="152"/>
                  </a:cxn>
                  <a:cxn ang="0">
                    <a:pos x="26" y="142"/>
                  </a:cxn>
                  <a:cxn ang="0">
                    <a:pos x="73" y="122"/>
                  </a:cxn>
                  <a:cxn ang="0">
                    <a:pos x="95" y="117"/>
                  </a:cxn>
                  <a:cxn ang="0">
                    <a:pos x="106" y="115"/>
                  </a:cxn>
                  <a:cxn ang="0">
                    <a:pos x="130" y="109"/>
                  </a:cxn>
                  <a:cxn ang="0">
                    <a:pos x="187" y="85"/>
                  </a:cxn>
                  <a:cxn ang="0">
                    <a:pos x="240" y="60"/>
                  </a:cxn>
                  <a:cxn ang="0">
                    <a:pos x="252" y="53"/>
                  </a:cxn>
                  <a:cxn ang="0">
                    <a:pos x="261" y="49"/>
                  </a:cxn>
                  <a:cxn ang="0">
                    <a:pos x="283" y="36"/>
                  </a:cxn>
                  <a:cxn ang="0">
                    <a:pos x="324" y="13"/>
                  </a:cxn>
                  <a:cxn ang="0">
                    <a:pos x="362" y="0"/>
                  </a:cxn>
                  <a:cxn ang="0">
                    <a:pos x="372" y="0"/>
                  </a:cxn>
                  <a:cxn ang="0">
                    <a:pos x="380" y="1"/>
                  </a:cxn>
                  <a:cxn ang="0">
                    <a:pos x="397" y="4"/>
                  </a:cxn>
                  <a:cxn ang="0">
                    <a:pos x="431" y="12"/>
                  </a:cxn>
                  <a:cxn ang="0">
                    <a:pos x="445" y="21"/>
                  </a:cxn>
                  <a:cxn ang="0">
                    <a:pos x="455" y="32"/>
                  </a:cxn>
                  <a:cxn ang="0">
                    <a:pos x="459" y="38"/>
                  </a:cxn>
                  <a:cxn ang="0">
                    <a:pos x="459" y="44"/>
                  </a:cxn>
                  <a:cxn ang="0">
                    <a:pos x="459" y="48"/>
                  </a:cxn>
                  <a:cxn ang="0">
                    <a:pos x="459" y="53"/>
                  </a:cxn>
                  <a:cxn ang="0">
                    <a:pos x="457" y="57"/>
                  </a:cxn>
                  <a:cxn ang="0">
                    <a:pos x="454" y="62"/>
                  </a:cxn>
                  <a:cxn ang="0">
                    <a:pos x="445" y="73"/>
                  </a:cxn>
                  <a:cxn ang="0">
                    <a:pos x="417" y="99"/>
                  </a:cxn>
                  <a:cxn ang="0">
                    <a:pos x="409" y="107"/>
                  </a:cxn>
                  <a:cxn ang="0">
                    <a:pos x="399" y="115"/>
                  </a:cxn>
                  <a:cxn ang="0">
                    <a:pos x="380" y="126"/>
                  </a:cxn>
                  <a:cxn ang="0">
                    <a:pos x="358" y="133"/>
                  </a:cxn>
                  <a:cxn ang="0">
                    <a:pos x="314" y="142"/>
                  </a:cxn>
                  <a:cxn ang="0">
                    <a:pos x="283" y="150"/>
                  </a:cxn>
                  <a:cxn ang="0">
                    <a:pos x="281" y="150"/>
                  </a:cxn>
                  <a:cxn ang="0">
                    <a:pos x="283" y="150"/>
                  </a:cxn>
                  <a:cxn ang="0">
                    <a:pos x="281" y="150"/>
                  </a:cxn>
                  <a:cxn ang="0">
                    <a:pos x="283" y="150"/>
                  </a:cxn>
                  <a:cxn ang="0">
                    <a:pos x="283" y="150"/>
                  </a:cxn>
                </a:cxnLst>
                <a:rect l="0" t="0" r="r" b="b"/>
                <a:pathLst>
                  <a:path w="459" h="212">
                    <a:moveTo>
                      <a:pt x="283" y="150"/>
                    </a:moveTo>
                    <a:lnTo>
                      <a:pt x="269" y="155"/>
                    </a:lnTo>
                    <a:lnTo>
                      <a:pt x="233" y="170"/>
                    </a:lnTo>
                    <a:lnTo>
                      <a:pt x="146" y="202"/>
                    </a:lnTo>
                    <a:lnTo>
                      <a:pt x="106" y="211"/>
                    </a:lnTo>
                    <a:lnTo>
                      <a:pt x="89" y="212"/>
                    </a:lnTo>
                    <a:lnTo>
                      <a:pt x="77" y="211"/>
                    </a:lnTo>
                    <a:lnTo>
                      <a:pt x="72" y="209"/>
                    </a:lnTo>
                    <a:lnTo>
                      <a:pt x="69" y="205"/>
                    </a:lnTo>
                    <a:lnTo>
                      <a:pt x="69" y="205"/>
                    </a:lnTo>
                    <a:lnTo>
                      <a:pt x="62" y="199"/>
                    </a:lnTo>
                    <a:lnTo>
                      <a:pt x="38" y="180"/>
                    </a:lnTo>
                    <a:lnTo>
                      <a:pt x="10" y="164"/>
                    </a:lnTo>
                    <a:lnTo>
                      <a:pt x="5" y="163"/>
                    </a:lnTo>
                    <a:lnTo>
                      <a:pt x="3" y="163"/>
                    </a:lnTo>
                    <a:lnTo>
                      <a:pt x="0" y="162"/>
                    </a:lnTo>
                    <a:lnTo>
                      <a:pt x="1" y="159"/>
                    </a:lnTo>
                    <a:lnTo>
                      <a:pt x="4" y="156"/>
                    </a:lnTo>
                    <a:lnTo>
                      <a:pt x="9" y="152"/>
                    </a:lnTo>
                    <a:lnTo>
                      <a:pt x="26" y="142"/>
                    </a:lnTo>
                    <a:lnTo>
                      <a:pt x="73" y="122"/>
                    </a:lnTo>
                    <a:lnTo>
                      <a:pt x="95" y="117"/>
                    </a:lnTo>
                    <a:lnTo>
                      <a:pt x="106" y="115"/>
                    </a:lnTo>
                    <a:lnTo>
                      <a:pt x="130" y="109"/>
                    </a:lnTo>
                    <a:lnTo>
                      <a:pt x="187" y="85"/>
                    </a:lnTo>
                    <a:lnTo>
                      <a:pt x="240" y="60"/>
                    </a:lnTo>
                    <a:lnTo>
                      <a:pt x="252" y="53"/>
                    </a:lnTo>
                    <a:lnTo>
                      <a:pt x="261" y="49"/>
                    </a:lnTo>
                    <a:lnTo>
                      <a:pt x="283" y="36"/>
                    </a:lnTo>
                    <a:lnTo>
                      <a:pt x="324" y="13"/>
                    </a:lnTo>
                    <a:lnTo>
                      <a:pt x="362" y="0"/>
                    </a:lnTo>
                    <a:lnTo>
                      <a:pt x="372" y="0"/>
                    </a:lnTo>
                    <a:lnTo>
                      <a:pt x="380" y="1"/>
                    </a:lnTo>
                    <a:lnTo>
                      <a:pt x="397" y="4"/>
                    </a:lnTo>
                    <a:lnTo>
                      <a:pt x="431" y="12"/>
                    </a:lnTo>
                    <a:lnTo>
                      <a:pt x="445" y="21"/>
                    </a:lnTo>
                    <a:lnTo>
                      <a:pt x="455" y="32"/>
                    </a:lnTo>
                    <a:lnTo>
                      <a:pt x="459" y="38"/>
                    </a:lnTo>
                    <a:lnTo>
                      <a:pt x="459" y="44"/>
                    </a:lnTo>
                    <a:lnTo>
                      <a:pt x="459" y="48"/>
                    </a:lnTo>
                    <a:lnTo>
                      <a:pt x="459" y="53"/>
                    </a:lnTo>
                    <a:lnTo>
                      <a:pt x="457" y="57"/>
                    </a:lnTo>
                    <a:lnTo>
                      <a:pt x="454" y="62"/>
                    </a:lnTo>
                    <a:lnTo>
                      <a:pt x="445" y="73"/>
                    </a:lnTo>
                    <a:lnTo>
                      <a:pt x="417" y="99"/>
                    </a:lnTo>
                    <a:lnTo>
                      <a:pt x="409" y="107"/>
                    </a:lnTo>
                    <a:lnTo>
                      <a:pt x="399" y="115"/>
                    </a:lnTo>
                    <a:lnTo>
                      <a:pt x="380" y="126"/>
                    </a:lnTo>
                    <a:lnTo>
                      <a:pt x="358" y="133"/>
                    </a:lnTo>
                    <a:lnTo>
                      <a:pt x="314" y="142"/>
                    </a:lnTo>
                    <a:lnTo>
                      <a:pt x="283" y="150"/>
                    </a:lnTo>
                    <a:lnTo>
                      <a:pt x="281" y="150"/>
                    </a:lnTo>
                    <a:lnTo>
                      <a:pt x="283" y="150"/>
                    </a:lnTo>
                    <a:lnTo>
                      <a:pt x="281" y="150"/>
                    </a:lnTo>
                    <a:lnTo>
                      <a:pt x="283" y="150"/>
                    </a:lnTo>
                    <a:lnTo>
                      <a:pt x="283" y="150"/>
                    </a:lnTo>
                    <a:close/>
                  </a:path>
                </a:pathLst>
              </a:custGeom>
              <a:solidFill>
                <a:srgbClr val="73E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4" name="Freeform 604"/>
              <p:cNvSpPr>
                <a:spLocks/>
              </p:cNvSpPr>
              <p:nvPr/>
            </p:nvSpPr>
            <p:spPr bwMode="auto">
              <a:xfrm>
                <a:off x="4897" y="2851"/>
                <a:ext cx="148" cy="68"/>
              </a:xfrm>
              <a:custGeom>
                <a:avLst/>
                <a:gdLst/>
                <a:ahLst/>
                <a:cxnLst>
                  <a:cxn ang="0">
                    <a:pos x="269" y="138"/>
                  </a:cxn>
                  <a:cxn ang="0">
                    <a:pos x="256" y="143"/>
                  </a:cxn>
                  <a:cxn ang="0">
                    <a:pos x="222" y="158"/>
                  </a:cxn>
                  <a:cxn ang="0">
                    <a:pos x="135" y="191"/>
                  </a:cxn>
                  <a:cxn ang="0">
                    <a:pos x="97" y="202"/>
                  </a:cxn>
                  <a:cxn ang="0">
                    <a:pos x="81" y="203"/>
                  </a:cxn>
                  <a:cxn ang="0">
                    <a:pos x="69" y="202"/>
                  </a:cxn>
                  <a:cxn ang="0">
                    <a:pos x="64" y="200"/>
                  </a:cxn>
                  <a:cxn ang="0">
                    <a:pos x="61" y="196"/>
                  </a:cxn>
                  <a:cxn ang="0">
                    <a:pos x="61" y="196"/>
                  </a:cxn>
                  <a:cxn ang="0">
                    <a:pos x="54" y="192"/>
                  </a:cxn>
                  <a:cxn ang="0">
                    <a:pos x="36" y="176"/>
                  </a:cxn>
                  <a:cxn ang="0">
                    <a:pos x="10" y="164"/>
                  </a:cxn>
                  <a:cxn ang="0">
                    <a:pos x="5" y="163"/>
                  </a:cxn>
                  <a:cxn ang="0">
                    <a:pos x="3" y="163"/>
                  </a:cxn>
                  <a:cxn ang="0">
                    <a:pos x="0" y="162"/>
                  </a:cxn>
                  <a:cxn ang="0">
                    <a:pos x="1" y="159"/>
                  </a:cxn>
                  <a:cxn ang="0">
                    <a:pos x="4" y="156"/>
                  </a:cxn>
                  <a:cxn ang="0">
                    <a:pos x="9" y="152"/>
                  </a:cxn>
                  <a:cxn ang="0">
                    <a:pos x="26" y="142"/>
                  </a:cxn>
                  <a:cxn ang="0">
                    <a:pos x="73" y="122"/>
                  </a:cxn>
                  <a:cxn ang="0">
                    <a:pos x="95" y="117"/>
                  </a:cxn>
                  <a:cxn ang="0">
                    <a:pos x="106" y="115"/>
                  </a:cxn>
                  <a:cxn ang="0">
                    <a:pos x="130" y="109"/>
                  </a:cxn>
                  <a:cxn ang="0">
                    <a:pos x="187" y="85"/>
                  </a:cxn>
                  <a:cxn ang="0">
                    <a:pos x="240" y="60"/>
                  </a:cxn>
                  <a:cxn ang="0">
                    <a:pos x="252" y="53"/>
                  </a:cxn>
                  <a:cxn ang="0">
                    <a:pos x="261" y="49"/>
                  </a:cxn>
                  <a:cxn ang="0">
                    <a:pos x="283" y="36"/>
                  </a:cxn>
                  <a:cxn ang="0">
                    <a:pos x="324" y="13"/>
                  </a:cxn>
                  <a:cxn ang="0">
                    <a:pos x="362" y="0"/>
                  </a:cxn>
                  <a:cxn ang="0">
                    <a:pos x="372" y="0"/>
                  </a:cxn>
                  <a:cxn ang="0">
                    <a:pos x="380" y="1"/>
                  </a:cxn>
                  <a:cxn ang="0">
                    <a:pos x="394" y="2"/>
                  </a:cxn>
                  <a:cxn ang="0">
                    <a:pos x="422" y="10"/>
                  </a:cxn>
                  <a:cxn ang="0">
                    <a:pos x="431" y="18"/>
                  </a:cxn>
                  <a:cxn ang="0">
                    <a:pos x="439" y="30"/>
                  </a:cxn>
                  <a:cxn ang="0">
                    <a:pos x="442" y="37"/>
                  </a:cxn>
                  <a:cxn ang="0">
                    <a:pos x="442" y="42"/>
                  </a:cxn>
                  <a:cxn ang="0">
                    <a:pos x="442" y="46"/>
                  </a:cxn>
                  <a:cxn ang="0">
                    <a:pos x="439" y="49"/>
                  </a:cxn>
                  <a:cxn ang="0">
                    <a:pos x="437" y="53"/>
                  </a:cxn>
                  <a:cxn ang="0">
                    <a:pos x="433" y="57"/>
                  </a:cxn>
                  <a:cxn ang="0">
                    <a:pos x="422" y="64"/>
                  </a:cxn>
                  <a:cxn ang="0">
                    <a:pos x="391" y="86"/>
                  </a:cxn>
                  <a:cxn ang="0">
                    <a:pos x="383" y="93"/>
                  </a:cxn>
                  <a:cxn ang="0">
                    <a:pos x="374" y="101"/>
                  </a:cxn>
                  <a:cxn ang="0">
                    <a:pos x="356" y="113"/>
                  </a:cxn>
                  <a:cxn ang="0">
                    <a:pos x="337" y="119"/>
                  </a:cxn>
                  <a:cxn ang="0">
                    <a:pos x="300" y="129"/>
                  </a:cxn>
                  <a:cxn ang="0">
                    <a:pos x="269" y="138"/>
                  </a:cxn>
                  <a:cxn ang="0">
                    <a:pos x="268" y="138"/>
                  </a:cxn>
                  <a:cxn ang="0">
                    <a:pos x="269" y="138"/>
                  </a:cxn>
                  <a:cxn ang="0">
                    <a:pos x="268" y="138"/>
                  </a:cxn>
                  <a:cxn ang="0">
                    <a:pos x="269" y="138"/>
                  </a:cxn>
                  <a:cxn ang="0">
                    <a:pos x="269" y="138"/>
                  </a:cxn>
                </a:cxnLst>
                <a:rect l="0" t="0" r="r" b="b"/>
                <a:pathLst>
                  <a:path w="442" h="203">
                    <a:moveTo>
                      <a:pt x="269" y="138"/>
                    </a:moveTo>
                    <a:lnTo>
                      <a:pt x="256" y="143"/>
                    </a:lnTo>
                    <a:lnTo>
                      <a:pt x="222" y="158"/>
                    </a:lnTo>
                    <a:lnTo>
                      <a:pt x="135" y="191"/>
                    </a:lnTo>
                    <a:lnTo>
                      <a:pt x="97" y="202"/>
                    </a:lnTo>
                    <a:lnTo>
                      <a:pt x="81" y="203"/>
                    </a:lnTo>
                    <a:lnTo>
                      <a:pt x="69" y="202"/>
                    </a:lnTo>
                    <a:lnTo>
                      <a:pt x="64" y="200"/>
                    </a:lnTo>
                    <a:lnTo>
                      <a:pt x="61" y="196"/>
                    </a:lnTo>
                    <a:lnTo>
                      <a:pt x="61" y="196"/>
                    </a:lnTo>
                    <a:lnTo>
                      <a:pt x="54" y="192"/>
                    </a:lnTo>
                    <a:lnTo>
                      <a:pt x="36" y="176"/>
                    </a:lnTo>
                    <a:lnTo>
                      <a:pt x="10" y="164"/>
                    </a:lnTo>
                    <a:lnTo>
                      <a:pt x="5" y="163"/>
                    </a:lnTo>
                    <a:lnTo>
                      <a:pt x="3" y="163"/>
                    </a:lnTo>
                    <a:lnTo>
                      <a:pt x="0" y="162"/>
                    </a:lnTo>
                    <a:lnTo>
                      <a:pt x="1" y="159"/>
                    </a:lnTo>
                    <a:lnTo>
                      <a:pt x="4" y="156"/>
                    </a:lnTo>
                    <a:lnTo>
                      <a:pt x="9" y="152"/>
                    </a:lnTo>
                    <a:lnTo>
                      <a:pt x="26" y="142"/>
                    </a:lnTo>
                    <a:lnTo>
                      <a:pt x="73" y="122"/>
                    </a:lnTo>
                    <a:lnTo>
                      <a:pt x="95" y="117"/>
                    </a:lnTo>
                    <a:lnTo>
                      <a:pt x="106" y="115"/>
                    </a:lnTo>
                    <a:lnTo>
                      <a:pt x="130" y="109"/>
                    </a:lnTo>
                    <a:lnTo>
                      <a:pt x="187" y="85"/>
                    </a:lnTo>
                    <a:lnTo>
                      <a:pt x="240" y="60"/>
                    </a:lnTo>
                    <a:lnTo>
                      <a:pt x="252" y="53"/>
                    </a:lnTo>
                    <a:lnTo>
                      <a:pt x="261" y="49"/>
                    </a:lnTo>
                    <a:lnTo>
                      <a:pt x="283" y="36"/>
                    </a:lnTo>
                    <a:lnTo>
                      <a:pt x="324" y="13"/>
                    </a:lnTo>
                    <a:lnTo>
                      <a:pt x="362" y="0"/>
                    </a:lnTo>
                    <a:lnTo>
                      <a:pt x="372" y="0"/>
                    </a:lnTo>
                    <a:lnTo>
                      <a:pt x="380" y="1"/>
                    </a:lnTo>
                    <a:lnTo>
                      <a:pt x="394" y="2"/>
                    </a:lnTo>
                    <a:lnTo>
                      <a:pt x="422" y="10"/>
                    </a:lnTo>
                    <a:lnTo>
                      <a:pt x="431" y="18"/>
                    </a:lnTo>
                    <a:lnTo>
                      <a:pt x="439" y="30"/>
                    </a:lnTo>
                    <a:lnTo>
                      <a:pt x="442" y="37"/>
                    </a:lnTo>
                    <a:lnTo>
                      <a:pt x="442" y="42"/>
                    </a:lnTo>
                    <a:lnTo>
                      <a:pt x="442" y="46"/>
                    </a:lnTo>
                    <a:lnTo>
                      <a:pt x="439" y="49"/>
                    </a:lnTo>
                    <a:lnTo>
                      <a:pt x="437" y="53"/>
                    </a:lnTo>
                    <a:lnTo>
                      <a:pt x="433" y="57"/>
                    </a:lnTo>
                    <a:lnTo>
                      <a:pt x="422" y="64"/>
                    </a:lnTo>
                    <a:lnTo>
                      <a:pt x="391" y="86"/>
                    </a:lnTo>
                    <a:lnTo>
                      <a:pt x="383" y="93"/>
                    </a:lnTo>
                    <a:lnTo>
                      <a:pt x="374" y="101"/>
                    </a:lnTo>
                    <a:lnTo>
                      <a:pt x="356" y="113"/>
                    </a:lnTo>
                    <a:lnTo>
                      <a:pt x="337" y="119"/>
                    </a:lnTo>
                    <a:lnTo>
                      <a:pt x="300" y="129"/>
                    </a:lnTo>
                    <a:lnTo>
                      <a:pt x="269" y="138"/>
                    </a:lnTo>
                    <a:lnTo>
                      <a:pt x="268" y="138"/>
                    </a:lnTo>
                    <a:lnTo>
                      <a:pt x="269" y="138"/>
                    </a:lnTo>
                    <a:lnTo>
                      <a:pt x="268" y="138"/>
                    </a:lnTo>
                    <a:lnTo>
                      <a:pt x="269" y="138"/>
                    </a:lnTo>
                    <a:lnTo>
                      <a:pt x="269" y="138"/>
                    </a:lnTo>
                    <a:close/>
                  </a:path>
                </a:pathLst>
              </a:custGeom>
              <a:solidFill>
                <a:srgbClr val="7AE3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5" name="Freeform 605"/>
              <p:cNvSpPr>
                <a:spLocks/>
              </p:cNvSpPr>
              <p:nvPr/>
            </p:nvSpPr>
            <p:spPr bwMode="auto">
              <a:xfrm>
                <a:off x="4897" y="2851"/>
                <a:ext cx="142" cy="64"/>
              </a:xfrm>
              <a:custGeom>
                <a:avLst/>
                <a:gdLst/>
                <a:ahLst/>
                <a:cxnLst>
                  <a:cxn ang="0">
                    <a:pos x="53" y="186"/>
                  </a:cxn>
                  <a:cxn ang="0">
                    <a:pos x="48" y="183"/>
                  </a:cxn>
                  <a:cxn ang="0">
                    <a:pos x="33" y="172"/>
                  </a:cxn>
                  <a:cxn ang="0">
                    <a:pos x="10" y="164"/>
                  </a:cxn>
                  <a:cxn ang="0">
                    <a:pos x="5" y="163"/>
                  </a:cxn>
                  <a:cxn ang="0">
                    <a:pos x="3" y="163"/>
                  </a:cxn>
                  <a:cxn ang="0">
                    <a:pos x="0" y="162"/>
                  </a:cxn>
                  <a:cxn ang="0">
                    <a:pos x="1" y="159"/>
                  </a:cxn>
                  <a:cxn ang="0">
                    <a:pos x="4" y="156"/>
                  </a:cxn>
                  <a:cxn ang="0">
                    <a:pos x="9" y="152"/>
                  </a:cxn>
                  <a:cxn ang="0">
                    <a:pos x="26" y="142"/>
                  </a:cxn>
                  <a:cxn ang="0">
                    <a:pos x="73" y="122"/>
                  </a:cxn>
                  <a:cxn ang="0">
                    <a:pos x="95" y="117"/>
                  </a:cxn>
                  <a:cxn ang="0">
                    <a:pos x="106" y="115"/>
                  </a:cxn>
                  <a:cxn ang="0">
                    <a:pos x="130" y="109"/>
                  </a:cxn>
                  <a:cxn ang="0">
                    <a:pos x="187" y="85"/>
                  </a:cxn>
                  <a:cxn ang="0">
                    <a:pos x="240" y="60"/>
                  </a:cxn>
                  <a:cxn ang="0">
                    <a:pos x="252" y="53"/>
                  </a:cxn>
                  <a:cxn ang="0">
                    <a:pos x="261" y="49"/>
                  </a:cxn>
                  <a:cxn ang="0">
                    <a:pos x="283" y="36"/>
                  </a:cxn>
                  <a:cxn ang="0">
                    <a:pos x="324" y="13"/>
                  </a:cxn>
                  <a:cxn ang="0">
                    <a:pos x="362" y="0"/>
                  </a:cxn>
                  <a:cxn ang="0">
                    <a:pos x="372" y="0"/>
                  </a:cxn>
                  <a:cxn ang="0">
                    <a:pos x="378" y="1"/>
                  </a:cxn>
                  <a:cxn ang="0">
                    <a:pos x="393" y="2"/>
                  </a:cxn>
                  <a:cxn ang="0">
                    <a:pos x="403" y="5"/>
                  </a:cxn>
                  <a:cxn ang="0">
                    <a:pos x="411" y="10"/>
                  </a:cxn>
                  <a:cxn ang="0">
                    <a:pos x="418" y="17"/>
                  </a:cxn>
                  <a:cxn ang="0">
                    <a:pos x="422" y="29"/>
                  </a:cxn>
                  <a:cxn ang="0">
                    <a:pos x="425" y="36"/>
                  </a:cxn>
                  <a:cxn ang="0">
                    <a:pos x="425" y="42"/>
                  </a:cxn>
                  <a:cxn ang="0">
                    <a:pos x="425" y="46"/>
                  </a:cxn>
                  <a:cxn ang="0">
                    <a:pos x="425" y="48"/>
                  </a:cxn>
                  <a:cxn ang="0">
                    <a:pos x="423" y="49"/>
                  </a:cxn>
                  <a:cxn ang="0">
                    <a:pos x="422" y="49"/>
                  </a:cxn>
                  <a:cxn ang="0">
                    <a:pos x="419" y="49"/>
                  </a:cxn>
                  <a:cxn ang="0">
                    <a:pos x="415" y="49"/>
                  </a:cxn>
                  <a:cxn ang="0">
                    <a:pos x="403" y="50"/>
                  </a:cxn>
                  <a:cxn ang="0">
                    <a:pos x="383" y="60"/>
                  </a:cxn>
                  <a:cxn ang="0">
                    <a:pos x="358" y="79"/>
                  </a:cxn>
                  <a:cxn ang="0">
                    <a:pos x="358" y="79"/>
                  </a:cxn>
                  <a:cxn ang="0">
                    <a:pos x="349" y="87"/>
                  </a:cxn>
                  <a:cxn ang="0">
                    <a:pos x="333" y="99"/>
                  </a:cxn>
                  <a:cxn ang="0">
                    <a:pos x="301" y="111"/>
                  </a:cxn>
                  <a:cxn ang="0">
                    <a:pos x="264" y="123"/>
                  </a:cxn>
                  <a:cxn ang="0">
                    <a:pos x="255" y="126"/>
                  </a:cxn>
                  <a:cxn ang="0">
                    <a:pos x="241" y="131"/>
                  </a:cxn>
                  <a:cxn ang="0">
                    <a:pos x="208" y="147"/>
                  </a:cxn>
                  <a:cxn ang="0">
                    <a:pos x="125" y="180"/>
                  </a:cxn>
                  <a:cxn ang="0">
                    <a:pos x="87" y="191"/>
                  </a:cxn>
                  <a:cxn ang="0">
                    <a:pos x="72" y="192"/>
                  </a:cxn>
                  <a:cxn ang="0">
                    <a:pos x="60" y="191"/>
                  </a:cxn>
                  <a:cxn ang="0">
                    <a:pos x="56" y="190"/>
                  </a:cxn>
                  <a:cxn ang="0">
                    <a:pos x="53" y="186"/>
                  </a:cxn>
                  <a:cxn ang="0">
                    <a:pos x="53" y="186"/>
                  </a:cxn>
                  <a:cxn ang="0">
                    <a:pos x="52" y="186"/>
                  </a:cxn>
                  <a:cxn ang="0">
                    <a:pos x="53" y="186"/>
                  </a:cxn>
                  <a:cxn ang="0">
                    <a:pos x="52" y="186"/>
                  </a:cxn>
                  <a:cxn ang="0">
                    <a:pos x="53" y="186"/>
                  </a:cxn>
                  <a:cxn ang="0">
                    <a:pos x="53" y="186"/>
                  </a:cxn>
                </a:cxnLst>
                <a:rect l="0" t="0" r="r" b="b"/>
                <a:pathLst>
                  <a:path w="425" h="192">
                    <a:moveTo>
                      <a:pt x="53" y="186"/>
                    </a:moveTo>
                    <a:lnTo>
                      <a:pt x="48" y="183"/>
                    </a:lnTo>
                    <a:lnTo>
                      <a:pt x="33" y="172"/>
                    </a:lnTo>
                    <a:lnTo>
                      <a:pt x="10" y="164"/>
                    </a:lnTo>
                    <a:lnTo>
                      <a:pt x="5" y="163"/>
                    </a:lnTo>
                    <a:lnTo>
                      <a:pt x="3" y="163"/>
                    </a:lnTo>
                    <a:lnTo>
                      <a:pt x="0" y="162"/>
                    </a:lnTo>
                    <a:lnTo>
                      <a:pt x="1" y="159"/>
                    </a:lnTo>
                    <a:lnTo>
                      <a:pt x="4" y="156"/>
                    </a:lnTo>
                    <a:lnTo>
                      <a:pt x="9" y="152"/>
                    </a:lnTo>
                    <a:lnTo>
                      <a:pt x="26" y="142"/>
                    </a:lnTo>
                    <a:lnTo>
                      <a:pt x="73" y="122"/>
                    </a:lnTo>
                    <a:lnTo>
                      <a:pt x="95" y="117"/>
                    </a:lnTo>
                    <a:lnTo>
                      <a:pt x="106" y="115"/>
                    </a:lnTo>
                    <a:lnTo>
                      <a:pt x="130" y="109"/>
                    </a:lnTo>
                    <a:lnTo>
                      <a:pt x="187" y="85"/>
                    </a:lnTo>
                    <a:lnTo>
                      <a:pt x="240" y="60"/>
                    </a:lnTo>
                    <a:lnTo>
                      <a:pt x="252" y="53"/>
                    </a:lnTo>
                    <a:lnTo>
                      <a:pt x="261" y="49"/>
                    </a:lnTo>
                    <a:lnTo>
                      <a:pt x="283" y="36"/>
                    </a:lnTo>
                    <a:lnTo>
                      <a:pt x="324" y="13"/>
                    </a:lnTo>
                    <a:lnTo>
                      <a:pt x="362" y="0"/>
                    </a:lnTo>
                    <a:lnTo>
                      <a:pt x="372" y="0"/>
                    </a:lnTo>
                    <a:lnTo>
                      <a:pt x="378" y="1"/>
                    </a:lnTo>
                    <a:lnTo>
                      <a:pt x="393" y="2"/>
                    </a:lnTo>
                    <a:lnTo>
                      <a:pt x="403" y="5"/>
                    </a:lnTo>
                    <a:lnTo>
                      <a:pt x="411" y="10"/>
                    </a:lnTo>
                    <a:lnTo>
                      <a:pt x="418" y="17"/>
                    </a:lnTo>
                    <a:lnTo>
                      <a:pt x="422" y="29"/>
                    </a:lnTo>
                    <a:lnTo>
                      <a:pt x="425" y="36"/>
                    </a:lnTo>
                    <a:lnTo>
                      <a:pt x="425" y="42"/>
                    </a:lnTo>
                    <a:lnTo>
                      <a:pt x="425" y="46"/>
                    </a:lnTo>
                    <a:lnTo>
                      <a:pt x="425" y="48"/>
                    </a:lnTo>
                    <a:lnTo>
                      <a:pt x="423" y="49"/>
                    </a:lnTo>
                    <a:lnTo>
                      <a:pt x="422" y="49"/>
                    </a:lnTo>
                    <a:lnTo>
                      <a:pt x="419" y="49"/>
                    </a:lnTo>
                    <a:lnTo>
                      <a:pt x="415" y="49"/>
                    </a:lnTo>
                    <a:lnTo>
                      <a:pt x="403" y="50"/>
                    </a:lnTo>
                    <a:lnTo>
                      <a:pt x="383" y="60"/>
                    </a:lnTo>
                    <a:lnTo>
                      <a:pt x="358" y="79"/>
                    </a:lnTo>
                    <a:lnTo>
                      <a:pt x="358" y="79"/>
                    </a:lnTo>
                    <a:lnTo>
                      <a:pt x="349" y="87"/>
                    </a:lnTo>
                    <a:lnTo>
                      <a:pt x="333" y="99"/>
                    </a:lnTo>
                    <a:lnTo>
                      <a:pt x="301" y="111"/>
                    </a:lnTo>
                    <a:lnTo>
                      <a:pt x="264" y="123"/>
                    </a:lnTo>
                    <a:lnTo>
                      <a:pt x="255" y="126"/>
                    </a:lnTo>
                    <a:lnTo>
                      <a:pt x="241" y="131"/>
                    </a:lnTo>
                    <a:lnTo>
                      <a:pt x="208" y="147"/>
                    </a:lnTo>
                    <a:lnTo>
                      <a:pt x="125" y="180"/>
                    </a:lnTo>
                    <a:lnTo>
                      <a:pt x="87" y="191"/>
                    </a:lnTo>
                    <a:lnTo>
                      <a:pt x="72" y="192"/>
                    </a:lnTo>
                    <a:lnTo>
                      <a:pt x="60" y="191"/>
                    </a:lnTo>
                    <a:lnTo>
                      <a:pt x="56" y="190"/>
                    </a:lnTo>
                    <a:lnTo>
                      <a:pt x="53" y="186"/>
                    </a:lnTo>
                    <a:lnTo>
                      <a:pt x="53" y="186"/>
                    </a:lnTo>
                    <a:lnTo>
                      <a:pt x="52" y="186"/>
                    </a:lnTo>
                    <a:lnTo>
                      <a:pt x="53" y="186"/>
                    </a:lnTo>
                    <a:lnTo>
                      <a:pt x="52" y="186"/>
                    </a:lnTo>
                    <a:lnTo>
                      <a:pt x="53" y="186"/>
                    </a:lnTo>
                    <a:lnTo>
                      <a:pt x="53" y="186"/>
                    </a:lnTo>
                    <a:close/>
                  </a:path>
                </a:pathLst>
              </a:custGeom>
              <a:solidFill>
                <a:srgbClr val="82E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086" name="Group 606"/>
            <p:cNvGrpSpPr>
              <a:grpSpLocks/>
            </p:cNvGrpSpPr>
            <p:nvPr/>
          </p:nvGrpSpPr>
          <p:grpSpPr bwMode="auto">
            <a:xfrm>
              <a:off x="4174" y="2390"/>
              <a:ext cx="1160" cy="822"/>
              <a:chOff x="4174" y="2390"/>
              <a:chExt cx="1160" cy="822"/>
            </a:xfrm>
          </p:grpSpPr>
          <p:sp>
            <p:nvSpPr>
              <p:cNvPr id="21087" name="Freeform 607"/>
              <p:cNvSpPr>
                <a:spLocks/>
              </p:cNvSpPr>
              <p:nvPr/>
            </p:nvSpPr>
            <p:spPr bwMode="auto">
              <a:xfrm>
                <a:off x="4429" y="2866"/>
                <a:ext cx="105" cy="63"/>
              </a:xfrm>
              <a:custGeom>
                <a:avLst/>
                <a:gdLst/>
                <a:ahLst/>
                <a:cxnLst>
                  <a:cxn ang="0">
                    <a:pos x="316" y="63"/>
                  </a:cxn>
                  <a:cxn ang="0">
                    <a:pos x="305" y="59"/>
                  </a:cxn>
                  <a:cxn ang="0">
                    <a:pos x="266" y="53"/>
                  </a:cxn>
                  <a:cxn ang="0">
                    <a:pos x="240" y="57"/>
                  </a:cxn>
                  <a:cxn ang="0">
                    <a:pos x="214" y="70"/>
                  </a:cxn>
                  <a:cxn ang="0">
                    <a:pos x="201" y="81"/>
                  </a:cxn>
                  <a:cxn ang="0">
                    <a:pos x="189" y="91"/>
                  </a:cxn>
                  <a:cxn ang="0">
                    <a:pos x="166" y="112"/>
                  </a:cxn>
                  <a:cxn ang="0">
                    <a:pos x="118" y="155"/>
                  </a:cxn>
                  <a:cxn ang="0">
                    <a:pos x="74" y="184"/>
                  </a:cxn>
                  <a:cxn ang="0">
                    <a:pos x="66" y="187"/>
                  </a:cxn>
                  <a:cxn ang="0">
                    <a:pos x="57" y="189"/>
                  </a:cxn>
                  <a:cxn ang="0">
                    <a:pos x="39" y="188"/>
                  </a:cxn>
                  <a:cxn ang="0">
                    <a:pos x="21" y="180"/>
                  </a:cxn>
                  <a:cxn ang="0">
                    <a:pos x="8" y="168"/>
                  </a:cxn>
                  <a:cxn ang="0">
                    <a:pos x="0" y="150"/>
                  </a:cxn>
                  <a:cxn ang="0">
                    <a:pos x="3" y="124"/>
                  </a:cxn>
                  <a:cxn ang="0">
                    <a:pos x="8" y="108"/>
                  </a:cxn>
                  <a:cxn ang="0">
                    <a:pos x="15" y="94"/>
                  </a:cxn>
                  <a:cxn ang="0">
                    <a:pos x="35" y="65"/>
                  </a:cxn>
                  <a:cxn ang="0">
                    <a:pos x="61" y="41"/>
                  </a:cxn>
                  <a:cxn ang="0">
                    <a:pos x="89" y="21"/>
                  </a:cxn>
                  <a:cxn ang="0">
                    <a:pos x="150" y="1"/>
                  </a:cxn>
                  <a:cxn ang="0">
                    <a:pos x="165" y="0"/>
                  </a:cxn>
                  <a:cxn ang="0">
                    <a:pos x="175" y="1"/>
                  </a:cxn>
                  <a:cxn ang="0">
                    <a:pos x="190" y="2"/>
                  </a:cxn>
                  <a:cxn ang="0">
                    <a:pos x="193" y="2"/>
                  </a:cxn>
                  <a:cxn ang="0">
                    <a:pos x="194" y="2"/>
                  </a:cxn>
                  <a:cxn ang="0">
                    <a:pos x="193" y="4"/>
                  </a:cxn>
                  <a:cxn ang="0">
                    <a:pos x="190" y="4"/>
                  </a:cxn>
                  <a:cxn ang="0">
                    <a:pos x="185" y="4"/>
                  </a:cxn>
                  <a:cxn ang="0">
                    <a:pos x="182" y="4"/>
                  </a:cxn>
                  <a:cxn ang="0">
                    <a:pos x="182" y="2"/>
                  </a:cxn>
                  <a:cxn ang="0">
                    <a:pos x="179" y="2"/>
                  </a:cxn>
                  <a:cxn ang="0">
                    <a:pos x="165" y="4"/>
                  </a:cxn>
                  <a:cxn ang="0">
                    <a:pos x="109" y="18"/>
                  </a:cxn>
                  <a:cxn ang="0">
                    <a:pos x="45" y="67"/>
                  </a:cxn>
                  <a:cxn ang="0">
                    <a:pos x="33" y="86"/>
                  </a:cxn>
                  <a:cxn ang="0">
                    <a:pos x="32" y="87"/>
                  </a:cxn>
                  <a:cxn ang="0">
                    <a:pos x="25" y="96"/>
                  </a:cxn>
                  <a:cxn ang="0">
                    <a:pos x="13" y="130"/>
                  </a:cxn>
                  <a:cxn ang="0">
                    <a:pos x="15" y="150"/>
                  </a:cxn>
                  <a:cxn ang="0">
                    <a:pos x="19" y="159"/>
                  </a:cxn>
                  <a:cxn ang="0">
                    <a:pos x="25" y="168"/>
                  </a:cxn>
                  <a:cxn ang="0">
                    <a:pos x="36" y="175"/>
                  </a:cxn>
                  <a:cxn ang="0">
                    <a:pos x="37" y="175"/>
                  </a:cxn>
                  <a:cxn ang="0">
                    <a:pos x="43" y="177"/>
                  </a:cxn>
                  <a:cxn ang="0">
                    <a:pos x="52" y="179"/>
                  </a:cxn>
                  <a:cxn ang="0">
                    <a:pos x="66" y="177"/>
                  </a:cxn>
                  <a:cxn ang="0">
                    <a:pos x="86" y="169"/>
                  </a:cxn>
                  <a:cxn ang="0">
                    <a:pos x="110" y="154"/>
                  </a:cxn>
                  <a:cxn ang="0">
                    <a:pos x="125" y="140"/>
                  </a:cxn>
                  <a:cxn ang="0">
                    <a:pos x="138" y="127"/>
                  </a:cxn>
                  <a:cxn ang="0">
                    <a:pos x="167" y="98"/>
                  </a:cxn>
                  <a:cxn ang="0">
                    <a:pos x="231" y="54"/>
                  </a:cxn>
                  <a:cxn ang="0">
                    <a:pos x="264" y="47"/>
                  </a:cxn>
                  <a:cxn ang="0">
                    <a:pos x="297" y="54"/>
                  </a:cxn>
                  <a:cxn ang="0">
                    <a:pos x="316" y="63"/>
                  </a:cxn>
                  <a:cxn ang="0">
                    <a:pos x="315" y="63"/>
                  </a:cxn>
                  <a:cxn ang="0">
                    <a:pos x="316" y="63"/>
                  </a:cxn>
                  <a:cxn ang="0">
                    <a:pos x="315" y="63"/>
                  </a:cxn>
                  <a:cxn ang="0">
                    <a:pos x="316" y="63"/>
                  </a:cxn>
                  <a:cxn ang="0">
                    <a:pos x="316" y="63"/>
                  </a:cxn>
                </a:cxnLst>
                <a:rect l="0" t="0" r="r" b="b"/>
                <a:pathLst>
                  <a:path w="316" h="189">
                    <a:moveTo>
                      <a:pt x="316" y="63"/>
                    </a:moveTo>
                    <a:lnTo>
                      <a:pt x="305" y="59"/>
                    </a:lnTo>
                    <a:lnTo>
                      <a:pt x="266" y="53"/>
                    </a:lnTo>
                    <a:lnTo>
                      <a:pt x="240" y="57"/>
                    </a:lnTo>
                    <a:lnTo>
                      <a:pt x="214" y="70"/>
                    </a:lnTo>
                    <a:lnTo>
                      <a:pt x="201" y="81"/>
                    </a:lnTo>
                    <a:lnTo>
                      <a:pt x="189" y="91"/>
                    </a:lnTo>
                    <a:lnTo>
                      <a:pt x="166" y="112"/>
                    </a:lnTo>
                    <a:lnTo>
                      <a:pt x="118" y="155"/>
                    </a:lnTo>
                    <a:lnTo>
                      <a:pt x="74" y="184"/>
                    </a:lnTo>
                    <a:lnTo>
                      <a:pt x="66" y="187"/>
                    </a:lnTo>
                    <a:lnTo>
                      <a:pt x="57" y="189"/>
                    </a:lnTo>
                    <a:lnTo>
                      <a:pt x="39" y="188"/>
                    </a:lnTo>
                    <a:lnTo>
                      <a:pt x="21" y="180"/>
                    </a:lnTo>
                    <a:lnTo>
                      <a:pt x="8" y="168"/>
                    </a:lnTo>
                    <a:lnTo>
                      <a:pt x="0" y="150"/>
                    </a:lnTo>
                    <a:lnTo>
                      <a:pt x="3" y="124"/>
                    </a:lnTo>
                    <a:lnTo>
                      <a:pt x="8" y="108"/>
                    </a:lnTo>
                    <a:lnTo>
                      <a:pt x="15" y="94"/>
                    </a:lnTo>
                    <a:lnTo>
                      <a:pt x="35" y="65"/>
                    </a:lnTo>
                    <a:lnTo>
                      <a:pt x="61" y="41"/>
                    </a:lnTo>
                    <a:lnTo>
                      <a:pt x="89" y="21"/>
                    </a:lnTo>
                    <a:lnTo>
                      <a:pt x="150" y="1"/>
                    </a:lnTo>
                    <a:lnTo>
                      <a:pt x="165" y="0"/>
                    </a:lnTo>
                    <a:lnTo>
                      <a:pt x="175" y="1"/>
                    </a:lnTo>
                    <a:lnTo>
                      <a:pt x="190" y="2"/>
                    </a:lnTo>
                    <a:lnTo>
                      <a:pt x="193" y="2"/>
                    </a:lnTo>
                    <a:lnTo>
                      <a:pt x="194" y="2"/>
                    </a:lnTo>
                    <a:lnTo>
                      <a:pt x="193" y="4"/>
                    </a:lnTo>
                    <a:lnTo>
                      <a:pt x="190" y="4"/>
                    </a:lnTo>
                    <a:lnTo>
                      <a:pt x="185" y="4"/>
                    </a:lnTo>
                    <a:lnTo>
                      <a:pt x="182" y="4"/>
                    </a:lnTo>
                    <a:lnTo>
                      <a:pt x="182" y="2"/>
                    </a:lnTo>
                    <a:lnTo>
                      <a:pt x="179" y="2"/>
                    </a:lnTo>
                    <a:lnTo>
                      <a:pt x="165" y="4"/>
                    </a:lnTo>
                    <a:lnTo>
                      <a:pt x="109" y="18"/>
                    </a:lnTo>
                    <a:lnTo>
                      <a:pt x="45" y="67"/>
                    </a:lnTo>
                    <a:lnTo>
                      <a:pt x="33" y="86"/>
                    </a:lnTo>
                    <a:lnTo>
                      <a:pt x="32" y="87"/>
                    </a:lnTo>
                    <a:lnTo>
                      <a:pt x="25" y="96"/>
                    </a:lnTo>
                    <a:lnTo>
                      <a:pt x="13" y="130"/>
                    </a:lnTo>
                    <a:lnTo>
                      <a:pt x="15" y="150"/>
                    </a:lnTo>
                    <a:lnTo>
                      <a:pt x="19" y="159"/>
                    </a:lnTo>
                    <a:lnTo>
                      <a:pt x="25" y="168"/>
                    </a:lnTo>
                    <a:lnTo>
                      <a:pt x="36" y="175"/>
                    </a:lnTo>
                    <a:lnTo>
                      <a:pt x="37" y="175"/>
                    </a:lnTo>
                    <a:lnTo>
                      <a:pt x="43" y="177"/>
                    </a:lnTo>
                    <a:lnTo>
                      <a:pt x="52" y="179"/>
                    </a:lnTo>
                    <a:lnTo>
                      <a:pt x="66" y="177"/>
                    </a:lnTo>
                    <a:lnTo>
                      <a:pt x="86" y="169"/>
                    </a:lnTo>
                    <a:lnTo>
                      <a:pt x="110" y="154"/>
                    </a:lnTo>
                    <a:lnTo>
                      <a:pt x="125" y="140"/>
                    </a:lnTo>
                    <a:lnTo>
                      <a:pt x="138" y="127"/>
                    </a:lnTo>
                    <a:lnTo>
                      <a:pt x="167" y="98"/>
                    </a:lnTo>
                    <a:lnTo>
                      <a:pt x="231" y="54"/>
                    </a:lnTo>
                    <a:lnTo>
                      <a:pt x="264" y="47"/>
                    </a:lnTo>
                    <a:lnTo>
                      <a:pt x="297" y="54"/>
                    </a:lnTo>
                    <a:lnTo>
                      <a:pt x="316" y="63"/>
                    </a:lnTo>
                    <a:lnTo>
                      <a:pt x="315" y="63"/>
                    </a:lnTo>
                    <a:lnTo>
                      <a:pt x="316" y="63"/>
                    </a:lnTo>
                    <a:lnTo>
                      <a:pt x="315" y="63"/>
                    </a:lnTo>
                    <a:lnTo>
                      <a:pt x="316" y="63"/>
                    </a:lnTo>
                    <a:lnTo>
                      <a:pt x="316" y="63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8" name="Freeform 608"/>
              <p:cNvSpPr>
                <a:spLocks/>
              </p:cNvSpPr>
              <p:nvPr/>
            </p:nvSpPr>
            <p:spPr bwMode="auto">
              <a:xfrm>
                <a:off x="4423" y="2888"/>
                <a:ext cx="88" cy="49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263" y="2"/>
                  </a:cxn>
                  <a:cxn ang="0">
                    <a:pos x="255" y="8"/>
                  </a:cxn>
                  <a:cxn ang="0">
                    <a:pos x="224" y="32"/>
                  </a:cxn>
                  <a:cxn ang="0">
                    <a:pos x="189" y="63"/>
                  </a:cxn>
                  <a:cxn ang="0">
                    <a:pos x="182" y="69"/>
                  </a:cxn>
                  <a:cxn ang="0">
                    <a:pos x="174" y="79"/>
                  </a:cxn>
                  <a:cxn ang="0">
                    <a:pos x="155" y="96"/>
                  </a:cxn>
                  <a:cxn ang="0">
                    <a:pos x="108" y="129"/>
                  </a:cxn>
                  <a:cxn ang="0">
                    <a:pos x="81" y="138"/>
                  </a:cxn>
                  <a:cxn ang="0">
                    <a:pos x="53" y="140"/>
                  </a:cxn>
                  <a:cxn ang="0">
                    <a:pos x="40" y="136"/>
                  </a:cxn>
                  <a:cxn ang="0">
                    <a:pos x="39" y="136"/>
                  </a:cxn>
                  <a:cxn ang="0">
                    <a:pos x="31" y="134"/>
                  </a:cxn>
                  <a:cxn ang="0">
                    <a:pos x="20" y="128"/>
                  </a:cxn>
                  <a:cxn ang="0">
                    <a:pos x="9" y="118"/>
                  </a:cxn>
                  <a:cxn ang="0">
                    <a:pos x="3" y="102"/>
                  </a:cxn>
                  <a:cxn ang="0">
                    <a:pos x="1" y="81"/>
                  </a:cxn>
                  <a:cxn ang="0">
                    <a:pos x="5" y="67"/>
                  </a:cxn>
                  <a:cxn ang="0">
                    <a:pos x="1" y="77"/>
                  </a:cxn>
                  <a:cxn ang="0">
                    <a:pos x="0" y="108"/>
                  </a:cxn>
                  <a:cxn ang="0">
                    <a:pos x="7" y="125"/>
                  </a:cxn>
                  <a:cxn ang="0">
                    <a:pos x="23" y="138"/>
                  </a:cxn>
                  <a:cxn ang="0">
                    <a:pos x="36" y="142"/>
                  </a:cxn>
                  <a:cxn ang="0">
                    <a:pos x="49" y="146"/>
                  </a:cxn>
                  <a:cxn ang="0">
                    <a:pos x="74" y="146"/>
                  </a:cxn>
                  <a:cxn ang="0">
                    <a:pos x="100" y="140"/>
                  </a:cxn>
                  <a:cxn ang="0">
                    <a:pos x="124" y="128"/>
                  </a:cxn>
                  <a:cxn ang="0">
                    <a:pos x="146" y="112"/>
                  </a:cxn>
                  <a:cxn ang="0">
                    <a:pos x="167" y="93"/>
                  </a:cxn>
                  <a:cxn ang="0">
                    <a:pos x="179" y="83"/>
                  </a:cxn>
                  <a:cxn ang="0">
                    <a:pos x="189" y="73"/>
                  </a:cxn>
                  <a:cxn ang="0">
                    <a:pos x="207" y="53"/>
                  </a:cxn>
                  <a:cxn ang="0">
                    <a:pos x="239" y="20"/>
                  </a:cxn>
                  <a:cxn ang="0">
                    <a:pos x="260" y="2"/>
                  </a:cxn>
                  <a:cxn ang="0">
                    <a:pos x="264" y="0"/>
                  </a:cxn>
                  <a:cxn ang="0">
                    <a:pos x="263" y="0"/>
                  </a:cxn>
                  <a:cxn ang="0">
                    <a:pos x="264" y="0"/>
                  </a:cxn>
                  <a:cxn ang="0">
                    <a:pos x="263" y="0"/>
                  </a:cxn>
                  <a:cxn ang="0">
                    <a:pos x="264" y="0"/>
                  </a:cxn>
                  <a:cxn ang="0">
                    <a:pos x="264" y="0"/>
                  </a:cxn>
                </a:cxnLst>
                <a:rect l="0" t="0" r="r" b="b"/>
                <a:pathLst>
                  <a:path w="264" h="146">
                    <a:moveTo>
                      <a:pt x="264" y="0"/>
                    </a:moveTo>
                    <a:lnTo>
                      <a:pt x="263" y="2"/>
                    </a:lnTo>
                    <a:lnTo>
                      <a:pt x="255" y="8"/>
                    </a:lnTo>
                    <a:lnTo>
                      <a:pt x="224" y="32"/>
                    </a:lnTo>
                    <a:lnTo>
                      <a:pt x="189" y="63"/>
                    </a:lnTo>
                    <a:lnTo>
                      <a:pt x="182" y="69"/>
                    </a:lnTo>
                    <a:lnTo>
                      <a:pt x="174" y="79"/>
                    </a:lnTo>
                    <a:lnTo>
                      <a:pt x="155" y="96"/>
                    </a:lnTo>
                    <a:lnTo>
                      <a:pt x="108" y="129"/>
                    </a:lnTo>
                    <a:lnTo>
                      <a:pt x="81" y="138"/>
                    </a:lnTo>
                    <a:lnTo>
                      <a:pt x="53" y="140"/>
                    </a:lnTo>
                    <a:lnTo>
                      <a:pt x="40" y="136"/>
                    </a:lnTo>
                    <a:lnTo>
                      <a:pt x="39" y="136"/>
                    </a:lnTo>
                    <a:lnTo>
                      <a:pt x="31" y="134"/>
                    </a:lnTo>
                    <a:lnTo>
                      <a:pt x="20" y="128"/>
                    </a:lnTo>
                    <a:lnTo>
                      <a:pt x="9" y="118"/>
                    </a:lnTo>
                    <a:lnTo>
                      <a:pt x="3" y="102"/>
                    </a:lnTo>
                    <a:lnTo>
                      <a:pt x="1" y="81"/>
                    </a:lnTo>
                    <a:lnTo>
                      <a:pt x="5" y="67"/>
                    </a:lnTo>
                    <a:lnTo>
                      <a:pt x="1" y="77"/>
                    </a:lnTo>
                    <a:lnTo>
                      <a:pt x="0" y="108"/>
                    </a:lnTo>
                    <a:lnTo>
                      <a:pt x="7" y="125"/>
                    </a:lnTo>
                    <a:lnTo>
                      <a:pt x="23" y="138"/>
                    </a:lnTo>
                    <a:lnTo>
                      <a:pt x="36" y="142"/>
                    </a:lnTo>
                    <a:lnTo>
                      <a:pt x="49" y="146"/>
                    </a:lnTo>
                    <a:lnTo>
                      <a:pt x="74" y="146"/>
                    </a:lnTo>
                    <a:lnTo>
                      <a:pt x="100" y="140"/>
                    </a:lnTo>
                    <a:lnTo>
                      <a:pt x="124" y="128"/>
                    </a:lnTo>
                    <a:lnTo>
                      <a:pt x="146" y="112"/>
                    </a:lnTo>
                    <a:lnTo>
                      <a:pt x="167" y="93"/>
                    </a:lnTo>
                    <a:lnTo>
                      <a:pt x="179" y="83"/>
                    </a:lnTo>
                    <a:lnTo>
                      <a:pt x="189" y="73"/>
                    </a:lnTo>
                    <a:lnTo>
                      <a:pt x="207" y="53"/>
                    </a:lnTo>
                    <a:lnTo>
                      <a:pt x="239" y="20"/>
                    </a:lnTo>
                    <a:lnTo>
                      <a:pt x="260" y="2"/>
                    </a:lnTo>
                    <a:lnTo>
                      <a:pt x="264" y="0"/>
                    </a:lnTo>
                    <a:lnTo>
                      <a:pt x="263" y="0"/>
                    </a:lnTo>
                    <a:lnTo>
                      <a:pt x="264" y="0"/>
                    </a:lnTo>
                    <a:lnTo>
                      <a:pt x="263" y="0"/>
                    </a:lnTo>
                    <a:lnTo>
                      <a:pt x="264" y="0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9" name="Freeform 609"/>
              <p:cNvSpPr>
                <a:spLocks/>
              </p:cNvSpPr>
              <p:nvPr/>
            </p:nvSpPr>
            <p:spPr bwMode="auto">
              <a:xfrm>
                <a:off x="4415" y="2904"/>
                <a:ext cx="8" cy="34"/>
              </a:xfrm>
              <a:custGeom>
                <a:avLst/>
                <a:gdLst/>
                <a:ahLst/>
                <a:cxnLst>
                  <a:cxn ang="0">
                    <a:pos x="13" y="101"/>
                  </a:cxn>
                  <a:cxn ang="0">
                    <a:pos x="8" y="93"/>
                  </a:cxn>
                  <a:cxn ang="0">
                    <a:pos x="0" y="62"/>
                  </a:cxn>
                  <a:cxn ang="0">
                    <a:pos x="1" y="40"/>
                  </a:cxn>
                  <a:cxn ang="0">
                    <a:pos x="9" y="14"/>
                  </a:cxn>
                  <a:cxn ang="0">
                    <a:pos x="18" y="0"/>
                  </a:cxn>
                  <a:cxn ang="0">
                    <a:pos x="17" y="1"/>
                  </a:cxn>
                  <a:cxn ang="0">
                    <a:pos x="13" y="10"/>
                  </a:cxn>
                  <a:cxn ang="0">
                    <a:pos x="4" y="45"/>
                  </a:cxn>
                  <a:cxn ang="0">
                    <a:pos x="4" y="65"/>
                  </a:cxn>
                  <a:cxn ang="0">
                    <a:pos x="10" y="82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3" y="97"/>
                  </a:cxn>
                  <a:cxn ang="0">
                    <a:pos x="26" y="101"/>
                  </a:cxn>
                  <a:cxn ang="0">
                    <a:pos x="26" y="102"/>
                  </a:cxn>
                  <a:cxn ang="0">
                    <a:pos x="25" y="103"/>
                  </a:cxn>
                  <a:cxn ang="0">
                    <a:pos x="22" y="103"/>
                  </a:cxn>
                  <a:cxn ang="0">
                    <a:pos x="18" y="103"/>
                  </a:cxn>
                  <a:cxn ang="0">
                    <a:pos x="13" y="101"/>
                  </a:cxn>
                  <a:cxn ang="0">
                    <a:pos x="13" y="101"/>
                  </a:cxn>
                  <a:cxn ang="0">
                    <a:pos x="12" y="101"/>
                  </a:cxn>
                  <a:cxn ang="0">
                    <a:pos x="13" y="101"/>
                  </a:cxn>
                  <a:cxn ang="0">
                    <a:pos x="12" y="101"/>
                  </a:cxn>
                  <a:cxn ang="0">
                    <a:pos x="13" y="101"/>
                  </a:cxn>
                  <a:cxn ang="0">
                    <a:pos x="13" y="101"/>
                  </a:cxn>
                </a:cxnLst>
                <a:rect l="0" t="0" r="r" b="b"/>
                <a:pathLst>
                  <a:path w="26" h="103">
                    <a:moveTo>
                      <a:pt x="13" y="101"/>
                    </a:moveTo>
                    <a:lnTo>
                      <a:pt x="8" y="93"/>
                    </a:lnTo>
                    <a:lnTo>
                      <a:pt x="0" y="62"/>
                    </a:lnTo>
                    <a:lnTo>
                      <a:pt x="1" y="40"/>
                    </a:lnTo>
                    <a:lnTo>
                      <a:pt x="9" y="14"/>
                    </a:lnTo>
                    <a:lnTo>
                      <a:pt x="18" y="0"/>
                    </a:lnTo>
                    <a:lnTo>
                      <a:pt x="17" y="1"/>
                    </a:lnTo>
                    <a:lnTo>
                      <a:pt x="13" y="10"/>
                    </a:lnTo>
                    <a:lnTo>
                      <a:pt x="4" y="45"/>
                    </a:lnTo>
                    <a:lnTo>
                      <a:pt x="4" y="65"/>
                    </a:lnTo>
                    <a:lnTo>
                      <a:pt x="10" y="82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3" y="97"/>
                    </a:lnTo>
                    <a:lnTo>
                      <a:pt x="26" y="101"/>
                    </a:lnTo>
                    <a:lnTo>
                      <a:pt x="26" y="102"/>
                    </a:lnTo>
                    <a:lnTo>
                      <a:pt x="25" y="103"/>
                    </a:lnTo>
                    <a:lnTo>
                      <a:pt x="22" y="103"/>
                    </a:lnTo>
                    <a:lnTo>
                      <a:pt x="18" y="103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2" y="101"/>
                    </a:lnTo>
                    <a:lnTo>
                      <a:pt x="13" y="101"/>
                    </a:lnTo>
                    <a:lnTo>
                      <a:pt x="12" y="101"/>
                    </a:lnTo>
                    <a:lnTo>
                      <a:pt x="13" y="101"/>
                    </a:lnTo>
                    <a:lnTo>
                      <a:pt x="13" y="101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0" name="Freeform 610"/>
              <p:cNvSpPr>
                <a:spLocks/>
              </p:cNvSpPr>
              <p:nvPr/>
            </p:nvSpPr>
            <p:spPr bwMode="auto">
              <a:xfrm>
                <a:off x="4924" y="2902"/>
                <a:ext cx="86" cy="4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0" y="2"/>
                  </a:cxn>
                  <a:cxn ang="0">
                    <a:pos x="48" y="10"/>
                  </a:cxn>
                  <a:cxn ang="0">
                    <a:pos x="94" y="28"/>
                  </a:cxn>
                  <a:cxn ang="0">
                    <a:pos x="106" y="34"/>
                  </a:cxn>
                  <a:cxn ang="0">
                    <a:pos x="117" y="42"/>
                  </a:cxn>
                  <a:cxn ang="0">
                    <a:pos x="135" y="59"/>
                  </a:cxn>
                  <a:cxn ang="0">
                    <a:pos x="168" y="91"/>
                  </a:cxn>
                  <a:cxn ang="0">
                    <a:pos x="198" y="116"/>
                  </a:cxn>
                  <a:cxn ang="0">
                    <a:pos x="206" y="119"/>
                  </a:cxn>
                  <a:cxn ang="0">
                    <a:pos x="212" y="122"/>
                  </a:cxn>
                  <a:cxn ang="0">
                    <a:pos x="225" y="126"/>
                  </a:cxn>
                  <a:cxn ang="0">
                    <a:pos x="245" y="133"/>
                  </a:cxn>
                  <a:cxn ang="0">
                    <a:pos x="255" y="136"/>
                  </a:cxn>
                  <a:cxn ang="0">
                    <a:pos x="256" y="136"/>
                  </a:cxn>
                  <a:cxn ang="0">
                    <a:pos x="253" y="136"/>
                  </a:cxn>
                  <a:cxn ang="0">
                    <a:pos x="243" y="134"/>
                  </a:cxn>
                  <a:cxn ang="0">
                    <a:pos x="199" y="126"/>
                  </a:cxn>
                  <a:cxn ang="0">
                    <a:pos x="151" y="111"/>
                  </a:cxn>
                  <a:cxn ang="0">
                    <a:pos x="143" y="104"/>
                  </a:cxn>
                  <a:cxn ang="0">
                    <a:pos x="134" y="99"/>
                  </a:cxn>
                  <a:cxn ang="0">
                    <a:pos x="122" y="84"/>
                  </a:cxn>
                  <a:cxn ang="0">
                    <a:pos x="111" y="68"/>
                  </a:cxn>
                  <a:cxn ang="0">
                    <a:pos x="86" y="36"/>
                  </a:cxn>
                  <a:cxn ang="0">
                    <a:pos x="58" y="18"/>
                  </a:cxn>
                  <a:cxn ang="0">
                    <a:pos x="48" y="15"/>
                  </a:cxn>
                  <a:cxn ang="0">
                    <a:pos x="33" y="10"/>
                  </a:cxn>
                  <a:cxn ang="0">
                    <a:pos x="17" y="6"/>
                  </a:cxn>
                  <a:cxn ang="0">
                    <a:pos x="5" y="3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56" h="136">
                    <a:moveTo>
                      <a:pt x="1" y="0"/>
                    </a:moveTo>
                    <a:lnTo>
                      <a:pt x="10" y="2"/>
                    </a:lnTo>
                    <a:lnTo>
                      <a:pt x="48" y="10"/>
                    </a:lnTo>
                    <a:lnTo>
                      <a:pt x="94" y="28"/>
                    </a:lnTo>
                    <a:lnTo>
                      <a:pt x="106" y="34"/>
                    </a:lnTo>
                    <a:lnTo>
                      <a:pt x="117" y="42"/>
                    </a:lnTo>
                    <a:lnTo>
                      <a:pt x="135" y="59"/>
                    </a:lnTo>
                    <a:lnTo>
                      <a:pt x="168" y="91"/>
                    </a:lnTo>
                    <a:lnTo>
                      <a:pt x="198" y="116"/>
                    </a:lnTo>
                    <a:lnTo>
                      <a:pt x="206" y="119"/>
                    </a:lnTo>
                    <a:lnTo>
                      <a:pt x="212" y="122"/>
                    </a:lnTo>
                    <a:lnTo>
                      <a:pt x="225" y="126"/>
                    </a:lnTo>
                    <a:lnTo>
                      <a:pt x="245" y="133"/>
                    </a:lnTo>
                    <a:lnTo>
                      <a:pt x="255" y="136"/>
                    </a:lnTo>
                    <a:lnTo>
                      <a:pt x="256" y="136"/>
                    </a:lnTo>
                    <a:lnTo>
                      <a:pt x="253" y="136"/>
                    </a:lnTo>
                    <a:lnTo>
                      <a:pt x="243" y="134"/>
                    </a:lnTo>
                    <a:lnTo>
                      <a:pt x="199" y="126"/>
                    </a:lnTo>
                    <a:lnTo>
                      <a:pt x="151" y="111"/>
                    </a:lnTo>
                    <a:lnTo>
                      <a:pt x="143" y="104"/>
                    </a:lnTo>
                    <a:lnTo>
                      <a:pt x="134" y="99"/>
                    </a:lnTo>
                    <a:lnTo>
                      <a:pt x="122" y="84"/>
                    </a:lnTo>
                    <a:lnTo>
                      <a:pt x="111" y="68"/>
                    </a:lnTo>
                    <a:lnTo>
                      <a:pt x="86" y="36"/>
                    </a:lnTo>
                    <a:lnTo>
                      <a:pt x="58" y="18"/>
                    </a:lnTo>
                    <a:lnTo>
                      <a:pt x="48" y="15"/>
                    </a:lnTo>
                    <a:lnTo>
                      <a:pt x="33" y="10"/>
                    </a:lnTo>
                    <a:lnTo>
                      <a:pt x="17" y="6"/>
                    </a:lnTo>
                    <a:lnTo>
                      <a:pt x="5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1" name="Freeform 611"/>
              <p:cNvSpPr>
                <a:spLocks/>
              </p:cNvSpPr>
              <p:nvPr/>
            </p:nvSpPr>
            <p:spPr bwMode="auto">
              <a:xfrm>
                <a:off x="4915" y="2910"/>
                <a:ext cx="53" cy="5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3"/>
                  </a:cxn>
                  <a:cxn ang="0">
                    <a:pos x="14" y="12"/>
                  </a:cxn>
                  <a:cxn ang="0">
                    <a:pos x="53" y="52"/>
                  </a:cxn>
                  <a:cxn ang="0">
                    <a:pos x="93" y="96"/>
                  </a:cxn>
                  <a:cxn ang="0">
                    <a:pos x="100" y="104"/>
                  </a:cxn>
                  <a:cxn ang="0">
                    <a:pos x="104" y="112"/>
                  </a:cxn>
                  <a:cxn ang="0">
                    <a:pos x="116" y="125"/>
                  </a:cxn>
                  <a:cxn ang="0">
                    <a:pos x="140" y="144"/>
                  </a:cxn>
                  <a:cxn ang="0">
                    <a:pos x="156" y="154"/>
                  </a:cxn>
                  <a:cxn ang="0">
                    <a:pos x="158" y="154"/>
                  </a:cxn>
                  <a:cxn ang="0">
                    <a:pos x="156" y="152"/>
                  </a:cxn>
                  <a:cxn ang="0">
                    <a:pos x="154" y="150"/>
                  </a:cxn>
                  <a:cxn ang="0">
                    <a:pos x="150" y="146"/>
                  </a:cxn>
                  <a:cxn ang="0">
                    <a:pos x="140" y="134"/>
                  </a:cxn>
                  <a:cxn ang="0">
                    <a:pos x="112" y="100"/>
                  </a:cxn>
                  <a:cxn ang="0">
                    <a:pos x="96" y="75"/>
                  </a:cxn>
                  <a:cxn ang="0">
                    <a:pos x="89" y="65"/>
                  </a:cxn>
                  <a:cxn ang="0">
                    <a:pos x="73" y="47"/>
                  </a:cxn>
                  <a:cxn ang="0">
                    <a:pos x="36" y="16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58" h="154">
                    <a:moveTo>
                      <a:pt x="2" y="0"/>
                    </a:moveTo>
                    <a:lnTo>
                      <a:pt x="3" y="3"/>
                    </a:lnTo>
                    <a:lnTo>
                      <a:pt x="14" y="12"/>
                    </a:lnTo>
                    <a:lnTo>
                      <a:pt x="53" y="52"/>
                    </a:lnTo>
                    <a:lnTo>
                      <a:pt x="93" y="96"/>
                    </a:lnTo>
                    <a:lnTo>
                      <a:pt x="100" y="104"/>
                    </a:lnTo>
                    <a:lnTo>
                      <a:pt x="104" y="112"/>
                    </a:lnTo>
                    <a:lnTo>
                      <a:pt x="116" y="125"/>
                    </a:lnTo>
                    <a:lnTo>
                      <a:pt x="140" y="144"/>
                    </a:lnTo>
                    <a:lnTo>
                      <a:pt x="156" y="154"/>
                    </a:lnTo>
                    <a:lnTo>
                      <a:pt x="158" y="154"/>
                    </a:lnTo>
                    <a:lnTo>
                      <a:pt x="156" y="152"/>
                    </a:lnTo>
                    <a:lnTo>
                      <a:pt x="154" y="150"/>
                    </a:lnTo>
                    <a:lnTo>
                      <a:pt x="150" y="146"/>
                    </a:lnTo>
                    <a:lnTo>
                      <a:pt x="140" y="134"/>
                    </a:lnTo>
                    <a:lnTo>
                      <a:pt x="112" y="100"/>
                    </a:lnTo>
                    <a:lnTo>
                      <a:pt x="96" y="75"/>
                    </a:lnTo>
                    <a:lnTo>
                      <a:pt x="89" y="65"/>
                    </a:lnTo>
                    <a:lnTo>
                      <a:pt x="73" y="47"/>
                    </a:lnTo>
                    <a:lnTo>
                      <a:pt x="36" y="16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2" name="Freeform 612"/>
              <p:cNvSpPr>
                <a:spLocks/>
              </p:cNvSpPr>
              <p:nvPr/>
            </p:nvSpPr>
            <p:spPr bwMode="auto">
              <a:xfrm>
                <a:off x="4970" y="2858"/>
                <a:ext cx="92" cy="56"/>
              </a:xfrm>
              <a:custGeom>
                <a:avLst/>
                <a:gdLst/>
                <a:ahLst/>
                <a:cxnLst>
                  <a:cxn ang="0">
                    <a:pos x="1" y="113"/>
                  </a:cxn>
                  <a:cxn ang="0">
                    <a:pos x="9" y="115"/>
                  </a:cxn>
                  <a:cxn ang="0">
                    <a:pos x="37" y="124"/>
                  </a:cxn>
                  <a:cxn ang="0">
                    <a:pos x="71" y="136"/>
                  </a:cxn>
                  <a:cxn ang="0">
                    <a:pos x="79" y="139"/>
                  </a:cxn>
                  <a:cxn ang="0">
                    <a:pos x="87" y="143"/>
                  </a:cxn>
                  <a:cxn ang="0">
                    <a:pos x="110" y="148"/>
                  </a:cxn>
                  <a:cxn ang="0">
                    <a:pos x="169" y="155"/>
                  </a:cxn>
                  <a:cxn ang="0">
                    <a:pos x="221" y="148"/>
                  </a:cxn>
                  <a:cxn ang="0">
                    <a:pos x="231" y="143"/>
                  </a:cxn>
                  <a:cxn ang="0">
                    <a:pos x="237" y="138"/>
                  </a:cxn>
                  <a:cxn ang="0">
                    <a:pos x="249" y="124"/>
                  </a:cxn>
                  <a:cxn ang="0">
                    <a:pos x="260" y="107"/>
                  </a:cxn>
                  <a:cxn ang="0">
                    <a:pos x="264" y="89"/>
                  </a:cxn>
                  <a:cxn ang="0">
                    <a:pos x="262" y="69"/>
                  </a:cxn>
                  <a:cxn ang="0">
                    <a:pos x="252" y="50"/>
                  </a:cxn>
                  <a:cxn ang="0">
                    <a:pos x="244" y="41"/>
                  </a:cxn>
                  <a:cxn ang="0">
                    <a:pos x="233" y="33"/>
                  </a:cxn>
                  <a:cxn ang="0">
                    <a:pos x="215" y="21"/>
                  </a:cxn>
                  <a:cxn ang="0">
                    <a:pos x="189" y="5"/>
                  </a:cxn>
                  <a:cxn ang="0">
                    <a:pos x="179" y="1"/>
                  </a:cxn>
                  <a:cxn ang="0">
                    <a:pos x="179" y="0"/>
                  </a:cxn>
                  <a:cxn ang="0">
                    <a:pos x="189" y="4"/>
                  </a:cxn>
                  <a:cxn ang="0">
                    <a:pos x="228" y="22"/>
                  </a:cxn>
                  <a:cxn ang="0">
                    <a:pos x="249" y="40"/>
                  </a:cxn>
                  <a:cxn ang="0">
                    <a:pos x="266" y="61"/>
                  </a:cxn>
                  <a:cxn ang="0">
                    <a:pos x="273" y="74"/>
                  </a:cxn>
                  <a:cxn ang="0">
                    <a:pos x="276" y="89"/>
                  </a:cxn>
                  <a:cxn ang="0">
                    <a:pos x="276" y="114"/>
                  </a:cxn>
                  <a:cxn ang="0">
                    <a:pos x="268" y="136"/>
                  </a:cxn>
                  <a:cxn ang="0">
                    <a:pos x="249" y="154"/>
                  </a:cxn>
                  <a:cxn ang="0">
                    <a:pos x="224" y="164"/>
                  </a:cxn>
                  <a:cxn ang="0">
                    <a:pos x="191" y="167"/>
                  </a:cxn>
                  <a:cxn ang="0">
                    <a:pos x="172" y="166"/>
                  </a:cxn>
                  <a:cxn ang="0">
                    <a:pos x="151" y="163"/>
                  </a:cxn>
                  <a:cxn ang="0">
                    <a:pos x="111" y="155"/>
                  </a:cxn>
                  <a:cxn ang="0">
                    <a:pos x="41" y="131"/>
                  </a:cxn>
                  <a:cxn ang="0">
                    <a:pos x="2" y="114"/>
                  </a:cxn>
                  <a:cxn ang="0">
                    <a:pos x="1" y="113"/>
                  </a:cxn>
                  <a:cxn ang="0">
                    <a:pos x="0" y="113"/>
                  </a:cxn>
                  <a:cxn ang="0">
                    <a:pos x="1" y="113"/>
                  </a:cxn>
                  <a:cxn ang="0">
                    <a:pos x="0" y="113"/>
                  </a:cxn>
                  <a:cxn ang="0">
                    <a:pos x="1" y="113"/>
                  </a:cxn>
                  <a:cxn ang="0">
                    <a:pos x="1" y="113"/>
                  </a:cxn>
                </a:cxnLst>
                <a:rect l="0" t="0" r="r" b="b"/>
                <a:pathLst>
                  <a:path w="276" h="167">
                    <a:moveTo>
                      <a:pt x="1" y="113"/>
                    </a:moveTo>
                    <a:lnTo>
                      <a:pt x="9" y="115"/>
                    </a:lnTo>
                    <a:lnTo>
                      <a:pt x="37" y="124"/>
                    </a:lnTo>
                    <a:lnTo>
                      <a:pt x="71" y="136"/>
                    </a:lnTo>
                    <a:lnTo>
                      <a:pt x="79" y="139"/>
                    </a:lnTo>
                    <a:lnTo>
                      <a:pt x="87" y="143"/>
                    </a:lnTo>
                    <a:lnTo>
                      <a:pt x="110" y="148"/>
                    </a:lnTo>
                    <a:lnTo>
                      <a:pt x="169" y="155"/>
                    </a:lnTo>
                    <a:lnTo>
                      <a:pt x="221" y="148"/>
                    </a:lnTo>
                    <a:lnTo>
                      <a:pt x="231" y="143"/>
                    </a:lnTo>
                    <a:lnTo>
                      <a:pt x="237" y="138"/>
                    </a:lnTo>
                    <a:lnTo>
                      <a:pt x="249" y="124"/>
                    </a:lnTo>
                    <a:lnTo>
                      <a:pt x="260" y="107"/>
                    </a:lnTo>
                    <a:lnTo>
                      <a:pt x="264" y="89"/>
                    </a:lnTo>
                    <a:lnTo>
                      <a:pt x="262" y="69"/>
                    </a:lnTo>
                    <a:lnTo>
                      <a:pt x="252" y="50"/>
                    </a:lnTo>
                    <a:lnTo>
                      <a:pt x="244" y="41"/>
                    </a:lnTo>
                    <a:lnTo>
                      <a:pt x="233" y="33"/>
                    </a:lnTo>
                    <a:lnTo>
                      <a:pt x="215" y="21"/>
                    </a:lnTo>
                    <a:lnTo>
                      <a:pt x="189" y="5"/>
                    </a:lnTo>
                    <a:lnTo>
                      <a:pt x="179" y="1"/>
                    </a:lnTo>
                    <a:lnTo>
                      <a:pt x="179" y="0"/>
                    </a:lnTo>
                    <a:lnTo>
                      <a:pt x="189" y="4"/>
                    </a:lnTo>
                    <a:lnTo>
                      <a:pt x="228" y="22"/>
                    </a:lnTo>
                    <a:lnTo>
                      <a:pt x="249" y="40"/>
                    </a:lnTo>
                    <a:lnTo>
                      <a:pt x="266" y="61"/>
                    </a:lnTo>
                    <a:lnTo>
                      <a:pt x="273" y="74"/>
                    </a:lnTo>
                    <a:lnTo>
                      <a:pt x="276" y="89"/>
                    </a:lnTo>
                    <a:lnTo>
                      <a:pt x="276" y="114"/>
                    </a:lnTo>
                    <a:lnTo>
                      <a:pt x="268" y="136"/>
                    </a:lnTo>
                    <a:lnTo>
                      <a:pt x="249" y="154"/>
                    </a:lnTo>
                    <a:lnTo>
                      <a:pt x="224" y="164"/>
                    </a:lnTo>
                    <a:lnTo>
                      <a:pt x="191" y="167"/>
                    </a:lnTo>
                    <a:lnTo>
                      <a:pt x="172" y="166"/>
                    </a:lnTo>
                    <a:lnTo>
                      <a:pt x="151" y="163"/>
                    </a:lnTo>
                    <a:lnTo>
                      <a:pt x="111" y="155"/>
                    </a:lnTo>
                    <a:lnTo>
                      <a:pt x="41" y="131"/>
                    </a:lnTo>
                    <a:lnTo>
                      <a:pt x="2" y="114"/>
                    </a:lnTo>
                    <a:lnTo>
                      <a:pt x="1" y="113"/>
                    </a:lnTo>
                    <a:lnTo>
                      <a:pt x="0" y="113"/>
                    </a:lnTo>
                    <a:lnTo>
                      <a:pt x="1" y="113"/>
                    </a:lnTo>
                    <a:lnTo>
                      <a:pt x="0" y="113"/>
                    </a:lnTo>
                    <a:lnTo>
                      <a:pt x="1" y="113"/>
                    </a:lnTo>
                    <a:lnTo>
                      <a:pt x="1" y="113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3" name="Freeform 613"/>
              <p:cNvSpPr>
                <a:spLocks/>
              </p:cNvSpPr>
              <p:nvPr/>
            </p:nvSpPr>
            <p:spPr bwMode="auto">
              <a:xfrm>
                <a:off x="4945" y="2883"/>
                <a:ext cx="72" cy="1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7" y="3"/>
                  </a:cxn>
                  <a:cxn ang="0">
                    <a:pos x="57" y="8"/>
                  </a:cxn>
                  <a:cxn ang="0">
                    <a:pos x="94" y="16"/>
                  </a:cxn>
                  <a:cxn ang="0">
                    <a:pos x="102" y="18"/>
                  </a:cxn>
                  <a:cxn ang="0">
                    <a:pos x="109" y="20"/>
                  </a:cxn>
                  <a:cxn ang="0">
                    <a:pos x="129" y="27"/>
                  </a:cxn>
                  <a:cxn ang="0">
                    <a:pos x="173" y="43"/>
                  </a:cxn>
                  <a:cxn ang="0">
                    <a:pos x="209" y="55"/>
                  </a:cxn>
                  <a:cxn ang="0">
                    <a:pos x="215" y="55"/>
                  </a:cxn>
                  <a:cxn ang="0">
                    <a:pos x="213" y="55"/>
                  </a:cxn>
                  <a:cxn ang="0">
                    <a:pos x="197" y="51"/>
                  </a:cxn>
                  <a:cxn ang="0">
                    <a:pos x="140" y="35"/>
                  </a:cxn>
                  <a:cxn ang="0">
                    <a:pos x="88" y="22"/>
                  </a:cxn>
                  <a:cxn ang="0">
                    <a:pos x="81" y="20"/>
                  </a:cxn>
                  <a:cxn ang="0">
                    <a:pos x="73" y="20"/>
                  </a:cxn>
                  <a:cxn ang="0">
                    <a:pos x="53" y="18"/>
                  </a:cxn>
                  <a:cxn ang="0">
                    <a:pos x="11" y="10"/>
                  </a:cxn>
                  <a:cxn ang="0">
                    <a:pos x="4" y="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15" h="55">
                    <a:moveTo>
                      <a:pt x="19" y="0"/>
                    </a:moveTo>
                    <a:lnTo>
                      <a:pt x="27" y="3"/>
                    </a:lnTo>
                    <a:lnTo>
                      <a:pt x="57" y="8"/>
                    </a:lnTo>
                    <a:lnTo>
                      <a:pt x="94" y="16"/>
                    </a:lnTo>
                    <a:lnTo>
                      <a:pt x="102" y="18"/>
                    </a:lnTo>
                    <a:lnTo>
                      <a:pt x="109" y="20"/>
                    </a:lnTo>
                    <a:lnTo>
                      <a:pt x="129" y="27"/>
                    </a:lnTo>
                    <a:lnTo>
                      <a:pt x="173" y="43"/>
                    </a:lnTo>
                    <a:lnTo>
                      <a:pt x="209" y="55"/>
                    </a:lnTo>
                    <a:lnTo>
                      <a:pt x="215" y="55"/>
                    </a:lnTo>
                    <a:lnTo>
                      <a:pt x="213" y="55"/>
                    </a:lnTo>
                    <a:lnTo>
                      <a:pt x="197" y="51"/>
                    </a:lnTo>
                    <a:lnTo>
                      <a:pt x="140" y="35"/>
                    </a:lnTo>
                    <a:lnTo>
                      <a:pt x="88" y="22"/>
                    </a:lnTo>
                    <a:lnTo>
                      <a:pt x="81" y="20"/>
                    </a:lnTo>
                    <a:lnTo>
                      <a:pt x="73" y="20"/>
                    </a:lnTo>
                    <a:lnTo>
                      <a:pt x="53" y="18"/>
                    </a:lnTo>
                    <a:lnTo>
                      <a:pt x="11" y="10"/>
                    </a:lnTo>
                    <a:lnTo>
                      <a:pt x="4" y="7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4" name="Freeform 614"/>
              <p:cNvSpPr>
                <a:spLocks/>
              </p:cNvSpPr>
              <p:nvPr/>
            </p:nvSpPr>
            <p:spPr bwMode="auto">
              <a:xfrm>
                <a:off x="4676" y="2921"/>
                <a:ext cx="22" cy="22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7" y="38"/>
                  </a:cxn>
                  <a:cxn ang="0">
                    <a:pos x="3" y="47"/>
                  </a:cxn>
                  <a:cxn ang="0">
                    <a:pos x="0" y="54"/>
                  </a:cxn>
                  <a:cxn ang="0">
                    <a:pos x="0" y="55"/>
                  </a:cxn>
                  <a:cxn ang="0">
                    <a:pos x="1" y="54"/>
                  </a:cxn>
                  <a:cxn ang="0">
                    <a:pos x="7" y="47"/>
                  </a:cxn>
                  <a:cxn ang="0">
                    <a:pos x="16" y="40"/>
                  </a:cxn>
                  <a:cxn ang="0">
                    <a:pos x="19" y="39"/>
                  </a:cxn>
                  <a:cxn ang="0">
                    <a:pos x="21" y="39"/>
                  </a:cxn>
                  <a:cxn ang="0">
                    <a:pos x="28" y="36"/>
                  </a:cxn>
                  <a:cxn ang="0">
                    <a:pos x="41" y="31"/>
                  </a:cxn>
                  <a:cxn ang="0">
                    <a:pos x="52" y="28"/>
                  </a:cxn>
                  <a:cxn ang="0">
                    <a:pos x="55" y="28"/>
                  </a:cxn>
                  <a:cxn ang="0">
                    <a:pos x="57" y="32"/>
                  </a:cxn>
                  <a:cxn ang="0">
                    <a:pos x="59" y="34"/>
                  </a:cxn>
                  <a:cxn ang="0">
                    <a:pos x="61" y="39"/>
                  </a:cxn>
                  <a:cxn ang="0">
                    <a:pos x="63" y="46"/>
                  </a:cxn>
                  <a:cxn ang="0">
                    <a:pos x="65" y="65"/>
                  </a:cxn>
                  <a:cxn ang="0">
                    <a:pos x="66" y="65"/>
                  </a:cxn>
                  <a:cxn ang="0">
                    <a:pos x="66" y="59"/>
                  </a:cxn>
                  <a:cxn ang="0">
                    <a:pos x="66" y="32"/>
                  </a:cxn>
                  <a:cxn ang="0">
                    <a:pos x="63" y="6"/>
                  </a:cxn>
                  <a:cxn ang="0">
                    <a:pos x="61" y="0"/>
                  </a:cxn>
                  <a:cxn ang="0">
                    <a:pos x="60" y="2"/>
                  </a:cxn>
                  <a:cxn ang="0">
                    <a:pos x="59" y="4"/>
                  </a:cxn>
                  <a:cxn ang="0">
                    <a:pos x="53" y="12"/>
                  </a:cxn>
                  <a:cxn ang="0">
                    <a:pos x="45" y="22"/>
                  </a:cxn>
                  <a:cxn ang="0">
                    <a:pos x="44" y="23"/>
                  </a:cxn>
                  <a:cxn ang="0">
                    <a:pos x="41" y="26"/>
                  </a:cxn>
                  <a:cxn ang="0">
                    <a:pos x="39" y="27"/>
                  </a:cxn>
                  <a:cxn ang="0">
                    <a:pos x="31" y="30"/>
                  </a:cxn>
                  <a:cxn ang="0">
                    <a:pos x="15" y="35"/>
                  </a:cxn>
                  <a:cxn ang="0">
                    <a:pos x="8" y="36"/>
                  </a:cxn>
                  <a:cxn ang="0">
                    <a:pos x="7" y="36"/>
                  </a:cxn>
                  <a:cxn ang="0">
                    <a:pos x="8" y="36"/>
                  </a:cxn>
                  <a:cxn ang="0">
                    <a:pos x="7" y="36"/>
                  </a:cxn>
                  <a:cxn ang="0">
                    <a:pos x="8" y="36"/>
                  </a:cxn>
                  <a:cxn ang="0">
                    <a:pos x="8" y="36"/>
                  </a:cxn>
                </a:cxnLst>
                <a:rect l="0" t="0" r="r" b="b"/>
                <a:pathLst>
                  <a:path w="66" h="65">
                    <a:moveTo>
                      <a:pt x="8" y="36"/>
                    </a:moveTo>
                    <a:lnTo>
                      <a:pt x="7" y="38"/>
                    </a:lnTo>
                    <a:lnTo>
                      <a:pt x="3" y="47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1" y="54"/>
                    </a:lnTo>
                    <a:lnTo>
                      <a:pt x="7" y="47"/>
                    </a:lnTo>
                    <a:lnTo>
                      <a:pt x="16" y="40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8" y="36"/>
                    </a:lnTo>
                    <a:lnTo>
                      <a:pt x="41" y="31"/>
                    </a:lnTo>
                    <a:lnTo>
                      <a:pt x="52" y="28"/>
                    </a:lnTo>
                    <a:lnTo>
                      <a:pt x="55" y="28"/>
                    </a:lnTo>
                    <a:lnTo>
                      <a:pt x="57" y="32"/>
                    </a:lnTo>
                    <a:lnTo>
                      <a:pt x="59" y="34"/>
                    </a:lnTo>
                    <a:lnTo>
                      <a:pt x="61" y="39"/>
                    </a:lnTo>
                    <a:lnTo>
                      <a:pt x="63" y="46"/>
                    </a:lnTo>
                    <a:lnTo>
                      <a:pt x="65" y="65"/>
                    </a:lnTo>
                    <a:lnTo>
                      <a:pt x="66" y="65"/>
                    </a:lnTo>
                    <a:lnTo>
                      <a:pt x="66" y="59"/>
                    </a:lnTo>
                    <a:lnTo>
                      <a:pt x="66" y="32"/>
                    </a:lnTo>
                    <a:lnTo>
                      <a:pt x="63" y="6"/>
                    </a:lnTo>
                    <a:lnTo>
                      <a:pt x="61" y="0"/>
                    </a:lnTo>
                    <a:lnTo>
                      <a:pt x="60" y="2"/>
                    </a:lnTo>
                    <a:lnTo>
                      <a:pt x="59" y="4"/>
                    </a:lnTo>
                    <a:lnTo>
                      <a:pt x="53" y="12"/>
                    </a:lnTo>
                    <a:lnTo>
                      <a:pt x="45" y="22"/>
                    </a:lnTo>
                    <a:lnTo>
                      <a:pt x="44" y="23"/>
                    </a:lnTo>
                    <a:lnTo>
                      <a:pt x="41" y="26"/>
                    </a:lnTo>
                    <a:lnTo>
                      <a:pt x="39" y="27"/>
                    </a:lnTo>
                    <a:lnTo>
                      <a:pt x="31" y="30"/>
                    </a:lnTo>
                    <a:lnTo>
                      <a:pt x="15" y="35"/>
                    </a:lnTo>
                    <a:lnTo>
                      <a:pt x="8" y="36"/>
                    </a:lnTo>
                    <a:lnTo>
                      <a:pt x="7" y="36"/>
                    </a:lnTo>
                    <a:lnTo>
                      <a:pt x="8" y="36"/>
                    </a:lnTo>
                    <a:lnTo>
                      <a:pt x="7" y="36"/>
                    </a:lnTo>
                    <a:lnTo>
                      <a:pt x="8" y="36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5" name="Freeform 615"/>
              <p:cNvSpPr>
                <a:spLocks/>
              </p:cNvSpPr>
              <p:nvPr/>
            </p:nvSpPr>
            <p:spPr bwMode="auto">
              <a:xfrm>
                <a:off x="4698" y="2920"/>
                <a:ext cx="22" cy="21"/>
              </a:xfrm>
              <a:custGeom>
                <a:avLst/>
                <a:gdLst/>
                <a:ahLst/>
                <a:cxnLst>
                  <a:cxn ang="0">
                    <a:pos x="5" y="62"/>
                  </a:cxn>
                  <a:cxn ang="0">
                    <a:pos x="3" y="57"/>
                  </a:cxn>
                  <a:cxn ang="0">
                    <a:pos x="0" y="34"/>
                  </a:cxn>
                  <a:cxn ang="0">
                    <a:pos x="1" y="6"/>
                  </a:cxn>
                  <a:cxn ang="0">
                    <a:pos x="4" y="0"/>
                  </a:cxn>
                  <a:cxn ang="0">
                    <a:pos x="7" y="6"/>
                  </a:cxn>
                  <a:cxn ang="0">
                    <a:pos x="20" y="24"/>
                  </a:cxn>
                  <a:cxn ang="0">
                    <a:pos x="32" y="32"/>
                  </a:cxn>
                  <a:cxn ang="0">
                    <a:pos x="48" y="38"/>
                  </a:cxn>
                  <a:cxn ang="0">
                    <a:pos x="57" y="38"/>
                  </a:cxn>
                  <a:cxn ang="0">
                    <a:pos x="59" y="41"/>
                  </a:cxn>
                  <a:cxn ang="0">
                    <a:pos x="63" y="50"/>
                  </a:cxn>
                  <a:cxn ang="0">
                    <a:pos x="65" y="58"/>
                  </a:cxn>
                  <a:cxn ang="0">
                    <a:pos x="67" y="58"/>
                  </a:cxn>
                  <a:cxn ang="0">
                    <a:pos x="64" y="57"/>
                  </a:cxn>
                  <a:cxn ang="0">
                    <a:pos x="55" y="49"/>
                  </a:cxn>
                  <a:cxn ang="0">
                    <a:pos x="44" y="41"/>
                  </a:cxn>
                  <a:cxn ang="0">
                    <a:pos x="41" y="40"/>
                  </a:cxn>
                  <a:cxn ang="0">
                    <a:pos x="39" y="40"/>
                  </a:cxn>
                  <a:cxn ang="0">
                    <a:pos x="33" y="38"/>
                  </a:cxn>
                  <a:cxn ang="0">
                    <a:pos x="23" y="34"/>
                  </a:cxn>
                  <a:cxn ang="0">
                    <a:pos x="15" y="34"/>
                  </a:cxn>
                  <a:cxn ang="0">
                    <a:pos x="13" y="34"/>
                  </a:cxn>
                  <a:cxn ang="0">
                    <a:pos x="11" y="37"/>
                  </a:cxn>
                  <a:cxn ang="0">
                    <a:pos x="9" y="38"/>
                  </a:cxn>
                  <a:cxn ang="0">
                    <a:pos x="8" y="41"/>
                  </a:cxn>
                  <a:cxn ang="0">
                    <a:pos x="7" y="48"/>
                  </a:cxn>
                  <a:cxn ang="0">
                    <a:pos x="5" y="60"/>
                  </a:cxn>
                  <a:cxn ang="0">
                    <a:pos x="5" y="62"/>
                  </a:cxn>
                  <a:cxn ang="0">
                    <a:pos x="4" y="62"/>
                  </a:cxn>
                  <a:cxn ang="0">
                    <a:pos x="5" y="62"/>
                  </a:cxn>
                  <a:cxn ang="0">
                    <a:pos x="4" y="62"/>
                  </a:cxn>
                  <a:cxn ang="0">
                    <a:pos x="5" y="62"/>
                  </a:cxn>
                  <a:cxn ang="0">
                    <a:pos x="5" y="62"/>
                  </a:cxn>
                </a:cxnLst>
                <a:rect l="0" t="0" r="r" b="b"/>
                <a:pathLst>
                  <a:path w="67" h="62">
                    <a:moveTo>
                      <a:pt x="5" y="62"/>
                    </a:moveTo>
                    <a:lnTo>
                      <a:pt x="3" y="57"/>
                    </a:lnTo>
                    <a:lnTo>
                      <a:pt x="0" y="34"/>
                    </a:lnTo>
                    <a:lnTo>
                      <a:pt x="1" y="6"/>
                    </a:lnTo>
                    <a:lnTo>
                      <a:pt x="4" y="0"/>
                    </a:lnTo>
                    <a:lnTo>
                      <a:pt x="7" y="6"/>
                    </a:lnTo>
                    <a:lnTo>
                      <a:pt x="20" y="24"/>
                    </a:lnTo>
                    <a:lnTo>
                      <a:pt x="32" y="32"/>
                    </a:lnTo>
                    <a:lnTo>
                      <a:pt x="48" y="38"/>
                    </a:lnTo>
                    <a:lnTo>
                      <a:pt x="57" y="38"/>
                    </a:lnTo>
                    <a:lnTo>
                      <a:pt x="59" y="41"/>
                    </a:lnTo>
                    <a:lnTo>
                      <a:pt x="63" y="50"/>
                    </a:lnTo>
                    <a:lnTo>
                      <a:pt x="65" y="58"/>
                    </a:lnTo>
                    <a:lnTo>
                      <a:pt x="67" y="58"/>
                    </a:lnTo>
                    <a:lnTo>
                      <a:pt x="64" y="57"/>
                    </a:lnTo>
                    <a:lnTo>
                      <a:pt x="55" y="49"/>
                    </a:lnTo>
                    <a:lnTo>
                      <a:pt x="44" y="41"/>
                    </a:lnTo>
                    <a:lnTo>
                      <a:pt x="41" y="40"/>
                    </a:lnTo>
                    <a:lnTo>
                      <a:pt x="39" y="40"/>
                    </a:lnTo>
                    <a:lnTo>
                      <a:pt x="33" y="38"/>
                    </a:lnTo>
                    <a:lnTo>
                      <a:pt x="23" y="34"/>
                    </a:lnTo>
                    <a:lnTo>
                      <a:pt x="15" y="34"/>
                    </a:lnTo>
                    <a:lnTo>
                      <a:pt x="13" y="34"/>
                    </a:lnTo>
                    <a:lnTo>
                      <a:pt x="11" y="37"/>
                    </a:lnTo>
                    <a:lnTo>
                      <a:pt x="9" y="38"/>
                    </a:lnTo>
                    <a:lnTo>
                      <a:pt x="8" y="41"/>
                    </a:lnTo>
                    <a:lnTo>
                      <a:pt x="7" y="48"/>
                    </a:lnTo>
                    <a:lnTo>
                      <a:pt x="5" y="60"/>
                    </a:lnTo>
                    <a:lnTo>
                      <a:pt x="5" y="62"/>
                    </a:lnTo>
                    <a:lnTo>
                      <a:pt x="4" y="62"/>
                    </a:lnTo>
                    <a:lnTo>
                      <a:pt x="5" y="62"/>
                    </a:lnTo>
                    <a:lnTo>
                      <a:pt x="4" y="62"/>
                    </a:lnTo>
                    <a:lnTo>
                      <a:pt x="5" y="62"/>
                    </a:lnTo>
                    <a:lnTo>
                      <a:pt x="5" y="62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6" name="Freeform 616"/>
              <p:cNvSpPr>
                <a:spLocks/>
              </p:cNvSpPr>
              <p:nvPr/>
            </p:nvSpPr>
            <p:spPr bwMode="auto">
              <a:xfrm>
                <a:off x="4526" y="2903"/>
                <a:ext cx="172" cy="98"/>
              </a:xfrm>
              <a:custGeom>
                <a:avLst/>
                <a:gdLst/>
                <a:ahLst/>
                <a:cxnLst>
                  <a:cxn ang="0">
                    <a:pos x="25" y="189"/>
                  </a:cxn>
                  <a:cxn ang="0">
                    <a:pos x="4" y="104"/>
                  </a:cxn>
                  <a:cxn ang="0">
                    <a:pos x="31" y="77"/>
                  </a:cxn>
                  <a:cxn ang="0">
                    <a:pos x="136" y="34"/>
                  </a:cxn>
                  <a:cxn ang="0">
                    <a:pos x="198" y="18"/>
                  </a:cxn>
                  <a:cxn ang="0">
                    <a:pos x="282" y="2"/>
                  </a:cxn>
                  <a:cxn ang="0">
                    <a:pos x="311" y="2"/>
                  </a:cxn>
                  <a:cxn ang="0">
                    <a:pos x="381" y="6"/>
                  </a:cxn>
                  <a:cxn ang="0">
                    <a:pos x="421" y="7"/>
                  </a:cxn>
                  <a:cxn ang="0">
                    <a:pos x="443" y="7"/>
                  </a:cxn>
                  <a:cxn ang="0">
                    <a:pos x="494" y="6"/>
                  </a:cxn>
                  <a:cxn ang="0">
                    <a:pos x="503" y="4"/>
                  </a:cxn>
                  <a:cxn ang="0">
                    <a:pos x="509" y="7"/>
                  </a:cxn>
                  <a:cxn ang="0">
                    <a:pos x="513" y="19"/>
                  </a:cxn>
                  <a:cxn ang="0">
                    <a:pos x="513" y="36"/>
                  </a:cxn>
                  <a:cxn ang="0">
                    <a:pos x="498" y="69"/>
                  </a:cxn>
                  <a:cxn ang="0">
                    <a:pos x="469" y="85"/>
                  </a:cxn>
                  <a:cxn ang="0">
                    <a:pos x="412" y="89"/>
                  </a:cxn>
                  <a:cxn ang="0">
                    <a:pos x="381" y="88"/>
                  </a:cxn>
                  <a:cxn ang="0">
                    <a:pos x="339" y="95"/>
                  </a:cxn>
                  <a:cxn ang="0">
                    <a:pos x="331" y="103"/>
                  </a:cxn>
                  <a:cxn ang="0">
                    <a:pos x="323" y="170"/>
                  </a:cxn>
                  <a:cxn ang="0">
                    <a:pos x="335" y="203"/>
                  </a:cxn>
                  <a:cxn ang="0">
                    <a:pos x="348" y="209"/>
                  </a:cxn>
                  <a:cxn ang="0">
                    <a:pos x="380" y="206"/>
                  </a:cxn>
                  <a:cxn ang="0">
                    <a:pos x="401" y="205"/>
                  </a:cxn>
                  <a:cxn ang="0">
                    <a:pos x="443" y="202"/>
                  </a:cxn>
                  <a:cxn ang="0">
                    <a:pos x="455" y="99"/>
                  </a:cxn>
                  <a:cxn ang="0">
                    <a:pos x="489" y="79"/>
                  </a:cxn>
                  <a:cxn ang="0">
                    <a:pos x="511" y="49"/>
                  </a:cxn>
                  <a:cxn ang="0">
                    <a:pos x="514" y="81"/>
                  </a:cxn>
                  <a:cxn ang="0">
                    <a:pos x="515" y="126"/>
                  </a:cxn>
                  <a:cxn ang="0">
                    <a:pos x="514" y="218"/>
                  </a:cxn>
                  <a:cxn ang="0">
                    <a:pos x="514" y="238"/>
                  </a:cxn>
                  <a:cxn ang="0">
                    <a:pos x="489" y="282"/>
                  </a:cxn>
                  <a:cxn ang="0">
                    <a:pos x="446" y="287"/>
                  </a:cxn>
                  <a:cxn ang="0">
                    <a:pos x="345" y="294"/>
                  </a:cxn>
                  <a:cxn ang="0">
                    <a:pos x="297" y="291"/>
                  </a:cxn>
                  <a:cxn ang="0">
                    <a:pos x="234" y="275"/>
                  </a:cxn>
                  <a:cxn ang="0">
                    <a:pos x="89" y="227"/>
                  </a:cxn>
                  <a:cxn ang="0">
                    <a:pos x="64" y="217"/>
                  </a:cxn>
                  <a:cxn ang="0">
                    <a:pos x="37" y="201"/>
                  </a:cxn>
                  <a:cxn ang="0">
                    <a:pos x="36" y="201"/>
                  </a:cxn>
                </a:cxnLst>
                <a:rect l="0" t="0" r="r" b="b"/>
                <a:pathLst>
                  <a:path w="516" h="294">
                    <a:moveTo>
                      <a:pt x="37" y="201"/>
                    </a:moveTo>
                    <a:lnTo>
                      <a:pt x="35" y="199"/>
                    </a:lnTo>
                    <a:lnTo>
                      <a:pt x="25" y="189"/>
                    </a:lnTo>
                    <a:lnTo>
                      <a:pt x="1" y="144"/>
                    </a:lnTo>
                    <a:lnTo>
                      <a:pt x="0" y="117"/>
                    </a:lnTo>
                    <a:lnTo>
                      <a:pt x="4" y="104"/>
                    </a:lnTo>
                    <a:lnTo>
                      <a:pt x="15" y="91"/>
                    </a:lnTo>
                    <a:lnTo>
                      <a:pt x="29" y="77"/>
                    </a:lnTo>
                    <a:lnTo>
                      <a:pt x="31" y="77"/>
                    </a:lnTo>
                    <a:lnTo>
                      <a:pt x="48" y="67"/>
                    </a:lnTo>
                    <a:lnTo>
                      <a:pt x="81" y="51"/>
                    </a:lnTo>
                    <a:lnTo>
                      <a:pt x="136" y="34"/>
                    </a:lnTo>
                    <a:lnTo>
                      <a:pt x="179" y="24"/>
                    </a:lnTo>
                    <a:lnTo>
                      <a:pt x="190" y="20"/>
                    </a:lnTo>
                    <a:lnTo>
                      <a:pt x="198" y="18"/>
                    </a:lnTo>
                    <a:lnTo>
                      <a:pt x="216" y="12"/>
                    </a:lnTo>
                    <a:lnTo>
                      <a:pt x="251" y="4"/>
                    </a:lnTo>
                    <a:lnTo>
                      <a:pt x="282" y="2"/>
                    </a:lnTo>
                    <a:lnTo>
                      <a:pt x="289" y="0"/>
                    </a:lnTo>
                    <a:lnTo>
                      <a:pt x="296" y="2"/>
                    </a:lnTo>
                    <a:lnTo>
                      <a:pt x="311" y="2"/>
                    </a:lnTo>
                    <a:lnTo>
                      <a:pt x="344" y="4"/>
                    </a:lnTo>
                    <a:lnTo>
                      <a:pt x="374" y="7"/>
                    </a:lnTo>
                    <a:lnTo>
                      <a:pt x="381" y="6"/>
                    </a:lnTo>
                    <a:lnTo>
                      <a:pt x="386" y="6"/>
                    </a:lnTo>
                    <a:lnTo>
                      <a:pt x="400" y="6"/>
                    </a:lnTo>
                    <a:lnTo>
                      <a:pt x="421" y="7"/>
                    </a:lnTo>
                    <a:lnTo>
                      <a:pt x="438" y="7"/>
                    </a:lnTo>
                    <a:lnTo>
                      <a:pt x="441" y="7"/>
                    </a:lnTo>
                    <a:lnTo>
                      <a:pt x="443" y="7"/>
                    </a:lnTo>
                    <a:lnTo>
                      <a:pt x="451" y="7"/>
                    </a:lnTo>
                    <a:lnTo>
                      <a:pt x="474" y="7"/>
                    </a:lnTo>
                    <a:lnTo>
                      <a:pt x="494" y="6"/>
                    </a:lnTo>
                    <a:lnTo>
                      <a:pt x="498" y="4"/>
                    </a:lnTo>
                    <a:lnTo>
                      <a:pt x="501" y="4"/>
                    </a:lnTo>
                    <a:lnTo>
                      <a:pt x="503" y="4"/>
                    </a:lnTo>
                    <a:lnTo>
                      <a:pt x="506" y="4"/>
                    </a:lnTo>
                    <a:lnTo>
                      <a:pt x="507" y="6"/>
                    </a:lnTo>
                    <a:lnTo>
                      <a:pt x="509" y="7"/>
                    </a:lnTo>
                    <a:lnTo>
                      <a:pt x="510" y="10"/>
                    </a:lnTo>
                    <a:lnTo>
                      <a:pt x="511" y="12"/>
                    </a:lnTo>
                    <a:lnTo>
                      <a:pt x="513" y="19"/>
                    </a:lnTo>
                    <a:lnTo>
                      <a:pt x="513" y="27"/>
                    </a:lnTo>
                    <a:lnTo>
                      <a:pt x="514" y="31"/>
                    </a:lnTo>
                    <a:lnTo>
                      <a:pt x="513" y="36"/>
                    </a:lnTo>
                    <a:lnTo>
                      <a:pt x="510" y="48"/>
                    </a:lnTo>
                    <a:lnTo>
                      <a:pt x="506" y="59"/>
                    </a:lnTo>
                    <a:lnTo>
                      <a:pt x="498" y="69"/>
                    </a:lnTo>
                    <a:lnTo>
                      <a:pt x="489" y="79"/>
                    </a:lnTo>
                    <a:lnTo>
                      <a:pt x="475" y="84"/>
                    </a:lnTo>
                    <a:lnTo>
                      <a:pt x="469" y="85"/>
                    </a:lnTo>
                    <a:lnTo>
                      <a:pt x="461" y="87"/>
                    </a:lnTo>
                    <a:lnTo>
                      <a:pt x="445" y="89"/>
                    </a:lnTo>
                    <a:lnTo>
                      <a:pt x="412" y="89"/>
                    </a:lnTo>
                    <a:lnTo>
                      <a:pt x="388" y="89"/>
                    </a:lnTo>
                    <a:lnTo>
                      <a:pt x="385" y="88"/>
                    </a:lnTo>
                    <a:lnTo>
                      <a:pt x="381" y="88"/>
                    </a:lnTo>
                    <a:lnTo>
                      <a:pt x="373" y="88"/>
                    </a:lnTo>
                    <a:lnTo>
                      <a:pt x="355" y="89"/>
                    </a:lnTo>
                    <a:lnTo>
                      <a:pt x="339" y="95"/>
                    </a:lnTo>
                    <a:lnTo>
                      <a:pt x="336" y="95"/>
                    </a:lnTo>
                    <a:lnTo>
                      <a:pt x="333" y="97"/>
                    </a:lnTo>
                    <a:lnTo>
                      <a:pt x="331" y="103"/>
                    </a:lnTo>
                    <a:lnTo>
                      <a:pt x="328" y="109"/>
                    </a:lnTo>
                    <a:lnTo>
                      <a:pt x="325" y="128"/>
                    </a:lnTo>
                    <a:lnTo>
                      <a:pt x="323" y="170"/>
                    </a:lnTo>
                    <a:lnTo>
                      <a:pt x="328" y="194"/>
                    </a:lnTo>
                    <a:lnTo>
                      <a:pt x="331" y="199"/>
                    </a:lnTo>
                    <a:lnTo>
                      <a:pt x="335" y="203"/>
                    </a:lnTo>
                    <a:lnTo>
                      <a:pt x="339" y="206"/>
                    </a:lnTo>
                    <a:lnTo>
                      <a:pt x="344" y="207"/>
                    </a:lnTo>
                    <a:lnTo>
                      <a:pt x="348" y="209"/>
                    </a:lnTo>
                    <a:lnTo>
                      <a:pt x="359" y="209"/>
                    </a:lnTo>
                    <a:lnTo>
                      <a:pt x="369" y="207"/>
                    </a:lnTo>
                    <a:lnTo>
                      <a:pt x="380" y="206"/>
                    </a:lnTo>
                    <a:lnTo>
                      <a:pt x="385" y="205"/>
                    </a:lnTo>
                    <a:lnTo>
                      <a:pt x="389" y="205"/>
                    </a:lnTo>
                    <a:lnTo>
                      <a:pt x="401" y="205"/>
                    </a:lnTo>
                    <a:lnTo>
                      <a:pt x="426" y="203"/>
                    </a:lnTo>
                    <a:lnTo>
                      <a:pt x="442" y="203"/>
                    </a:lnTo>
                    <a:lnTo>
                      <a:pt x="443" y="202"/>
                    </a:lnTo>
                    <a:lnTo>
                      <a:pt x="443" y="189"/>
                    </a:lnTo>
                    <a:lnTo>
                      <a:pt x="445" y="145"/>
                    </a:lnTo>
                    <a:lnTo>
                      <a:pt x="455" y="99"/>
                    </a:lnTo>
                    <a:lnTo>
                      <a:pt x="459" y="89"/>
                    </a:lnTo>
                    <a:lnTo>
                      <a:pt x="466" y="88"/>
                    </a:lnTo>
                    <a:lnTo>
                      <a:pt x="489" y="79"/>
                    </a:lnTo>
                    <a:lnTo>
                      <a:pt x="499" y="69"/>
                    </a:lnTo>
                    <a:lnTo>
                      <a:pt x="509" y="57"/>
                    </a:lnTo>
                    <a:lnTo>
                      <a:pt x="511" y="49"/>
                    </a:lnTo>
                    <a:lnTo>
                      <a:pt x="511" y="51"/>
                    </a:lnTo>
                    <a:lnTo>
                      <a:pt x="511" y="57"/>
                    </a:lnTo>
                    <a:lnTo>
                      <a:pt x="514" y="81"/>
                    </a:lnTo>
                    <a:lnTo>
                      <a:pt x="516" y="112"/>
                    </a:lnTo>
                    <a:lnTo>
                      <a:pt x="516" y="118"/>
                    </a:lnTo>
                    <a:lnTo>
                      <a:pt x="515" y="126"/>
                    </a:lnTo>
                    <a:lnTo>
                      <a:pt x="514" y="144"/>
                    </a:lnTo>
                    <a:lnTo>
                      <a:pt x="514" y="185"/>
                    </a:lnTo>
                    <a:lnTo>
                      <a:pt x="514" y="218"/>
                    </a:lnTo>
                    <a:lnTo>
                      <a:pt x="514" y="222"/>
                    </a:lnTo>
                    <a:lnTo>
                      <a:pt x="514" y="227"/>
                    </a:lnTo>
                    <a:lnTo>
                      <a:pt x="514" y="238"/>
                    </a:lnTo>
                    <a:lnTo>
                      <a:pt x="509" y="264"/>
                    </a:lnTo>
                    <a:lnTo>
                      <a:pt x="502" y="275"/>
                    </a:lnTo>
                    <a:lnTo>
                      <a:pt x="489" y="282"/>
                    </a:lnTo>
                    <a:lnTo>
                      <a:pt x="481" y="283"/>
                    </a:lnTo>
                    <a:lnTo>
                      <a:pt x="470" y="284"/>
                    </a:lnTo>
                    <a:lnTo>
                      <a:pt x="446" y="287"/>
                    </a:lnTo>
                    <a:lnTo>
                      <a:pt x="393" y="292"/>
                    </a:lnTo>
                    <a:lnTo>
                      <a:pt x="351" y="294"/>
                    </a:lnTo>
                    <a:lnTo>
                      <a:pt x="345" y="294"/>
                    </a:lnTo>
                    <a:lnTo>
                      <a:pt x="340" y="294"/>
                    </a:lnTo>
                    <a:lnTo>
                      <a:pt x="328" y="294"/>
                    </a:lnTo>
                    <a:lnTo>
                      <a:pt x="297" y="291"/>
                    </a:lnTo>
                    <a:lnTo>
                      <a:pt x="258" y="283"/>
                    </a:lnTo>
                    <a:lnTo>
                      <a:pt x="247" y="279"/>
                    </a:lnTo>
                    <a:lnTo>
                      <a:pt x="234" y="275"/>
                    </a:lnTo>
                    <a:lnTo>
                      <a:pt x="205" y="266"/>
                    </a:lnTo>
                    <a:lnTo>
                      <a:pt x="141" y="245"/>
                    </a:lnTo>
                    <a:lnTo>
                      <a:pt x="89" y="227"/>
                    </a:lnTo>
                    <a:lnTo>
                      <a:pt x="82" y="223"/>
                    </a:lnTo>
                    <a:lnTo>
                      <a:pt x="76" y="222"/>
                    </a:lnTo>
                    <a:lnTo>
                      <a:pt x="64" y="217"/>
                    </a:lnTo>
                    <a:lnTo>
                      <a:pt x="45" y="207"/>
                    </a:lnTo>
                    <a:lnTo>
                      <a:pt x="37" y="202"/>
                    </a:lnTo>
                    <a:lnTo>
                      <a:pt x="37" y="201"/>
                    </a:lnTo>
                    <a:lnTo>
                      <a:pt x="36" y="201"/>
                    </a:lnTo>
                    <a:lnTo>
                      <a:pt x="37" y="201"/>
                    </a:lnTo>
                    <a:lnTo>
                      <a:pt x="36" y="201"/>
                    </a:lnTo>
                    <a:lnTo>
                      <a:pt x="37" y="201"/>
                    </a:lnTo>
                  </a:path>
                </a:pathLst>
              </a:custGeom>
              <a:noFill/>
              <a:ln w="7938">
                <a:solidFill>
                  <a:srgbClr val="0099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7" name="Freeform 617"/>
              <p:cNvSpPr>
                <a:spLocks/>
              </p:cNvSpPr>
              <p:nvPr/>
            </p:nvSpPr>
            <p:spPr bwMode="auto">
              <a:xfrm>
                <a:off x="4698" y="2903"/>
                <a:ext cx="217" cy="98"/>
              </a:xfrm>
              <a:custGeom>
                <a:avLst/>
                <a:gdLst/>
                <a:ahLst/>
                <a:cxnLst>
                  <a:cxn ang="0">
                    <a:pos x="597" y="185"/>
                  </a:cxn>
                  <a:cxn ang="0">
                    <a:pos x="651" y="112"/>
                  </a:cxn>
                  <a:cxn ang="0">
                    <a:pos x="627" y="60"/>
                  </a:cxn>
                  <a:cxn ang="0">
                    <a:pos x="581" y="35"/>
                  </a:cxn>
                  <a:cxn ang="0">
                    <a:pos x="385" y="15"/>
                  </a:cxn>
                  <a:cxn ang="0">
                    <a:pos x="311" y="1"/>
                  </a:cxn>
                  <a:cxn ang="0">
                    <a:pos x="227" y="1"/>
                  </a:cxn>
                  <a:cxn ang="0">
                    <a:pos x="173" y="5"/>
                  </a:cxn>
                  <a:cxn ang="0">
                    <a:pos x="132" y="7"/>
                  </a:cxn>
                  <a:cxn ang="0">
                    <a:pos x="76" y="8"/>
                  </a:cxn>
                  <a:cxn ang="0">
                    <a:pos x="62" y="8"/>
                  </a:cxn>
                  <a:cxn ang="0">
                    <a:pos x="16" y="5"/>
                  </a:cxn>
                  <a:cxn ang="0">
                    <a:pos x="7" y="5"/>
                  </a:cxn>
                  <a:cxn ang="0">
                    <a:pos x="3" y="11"/>
                  </a:cxn>
                  <a:cxn ang="0">
                    <a:pos x="0" y="28"/>
                  </a:cxn>
                  <a:cxn ang="0">
                    <a:pos x="3" y="49"/>
                  </a:cxn>
                  <a:cxn ang="0">
                    <a:pos x="24" y="80"/>
                  </a:cxn>
                  <a:cxn ang="0">
                    <a:pos x="52" y="88"/>
                  </a:cxn>
                  <a:cxn ang="0">
                    <a:pos x="131" y="89"/>
                  </a:cxn>
                  <a:cxn ang="0">
                    <a:pos x="145" y="88"/>
                  </a:cxn>
                  <a:cxn ang="0">
                    <a:pos x="181" y="94"/>
                  </a:cxn>
                  <a:cxn ang="0">
                    <a:pos x="188" y="110"/>
                  </a:cxn>
                  <a:cxn ang="0">
                    <a:pos x="190" y="194"/>
                  </a:cxn>
                  <a:cxn ang="0">
                    <a:pos x="178" y="206"/>
                  </a:cxn>
                  <a:cxn ang="0">
                    <a:pos x="158" y="210"/>
                  </a:cxn>
                  <a:cxn ang="0">
                    <a:pos x="135" y="206"/>
                  </a:cxn>
                  <a:cxn ang="0">
                    <a:pos x="92" y="204"/>
                  </a:cxn>
                  <a:cxn ang="0">
                    <a:pos x="75" y="190"/>
                  </a:cxn>
                  <a:cxn ang="0">
                    <a:pos x="55" y="90"/>
                  </a:cxn>
                  <a:cxn ang="0">
                    <a:pos x="24" y="80"/>
                  </a:cxn>
                  <a:cxn ang="0">
                    <a:pos x="3" y="50"/>
                  </a:cxn>
                  <a:cxn ang="0">
                    <a:pos x="2" y="113"/>
                  </a:cxn>
                  <a:cxn ang="0">
                    <a:pos x="3" y="145"/>
                  </a:cxn>
                  <a:cxn ang="0">
                    <a:pos x="4" y="223"/>
                  </a:cxn>
                  <a:cxn ang="0">
                    <a:pos x="8" y="265"/>
                  </a:cxn>
                  <a:cxn ang="0">
                    <a:pos x="39" y="284"/>
                  </a:cxn>
                  <a:cxn ang="0">
                    <a:pos x="125" y="293"/>
                  </a:cxn>
                  <a:cxn ang="0">
                    <a:pos x="177" y="295"/>
                  </a:cxn>
                  <a:cxn ang="0">
                    <a:pos x="259" y="283"/>
                  </a:cxn>
                  <a:cxn ang="0">
                    <a:pos x="314" y="268"/>
                  </a:cxn>
                  <a:cxn ang="0">
                    <a:pos x="447" y="238"/>
                  </a:cxn>
                  <a:cxn ang="0">
                    <a:pos x="534" y="211"/>
                  </a:cxn>
                  <a:cxn ang="0">
                    <a:pos x="574" y="199"/>
                  </a:cxn>
                  <a:cxn ang="0">
                    <a:pos x="575" y="199"/>
                  </a:cxn>
                </a:cxnLst>
                <a:rect l="0" t="0" r="r" b="b"/>
                <a:pathLst>
                  <a:path w="651" h="295">
                    <a:moveTo>
                      <a:pt x="575" y="199"/>
                    </a:moveTo>
                    <a:lnTo>
                      <a:pt x="578" y="198"/>
                    </a:lnTo>
                    <a:lnTo>
                      <a:pt x="597" y="185"/>
                    </a:lnTo>
                    <a:lnTo>
                      <a:pt x="623" y="159"/>
                    </a:lnTo>
                    <a:lnTo>
                      <a:pt x="646" y="129"/>
                    </a:lnTo>
                    <a:lnTo>
                      <a:pt x="651" y="112"/>
                    </a:lnTo>
                    <a:lnTo>
                      <a:pt x="651" y="94"/>
                    </a:lnTo>
                    <a:lnTo>
                      <a:pt x="643" y="77"/>
                    </a:lnTo>
                    <a:lnTo>
                      <a:pt x="627" y="60"/>
                    </a:lnTo>
                    <a:lnTo>
                      <a:pt x="602" y="43"/>
                    </a:lnTo>
                    <a:lnTo>
                      <a:pt x="602" y="43"/>
                    </a:lnTo>
                    <a:lnTo>
                      <a:pt x="581" y="35"/>
                    </a:lnTo>
                    <a:lnTo>
                      <a:pt x="533" y="24"/>
                    </a:lnTo>
                    <a:lnTo>
                      <a:pt x="481" y="19"/>
                    </a:lnTo>
                    <a:lnTo>
                      <a:pt x="385" y="15"/>
                    </a:lnTo>
                    <a:lnTo>
                      <a:pt x="340" y="8"/>
                    </a:lnTo>
                    <a:lnTo>
                      <a:pt x="331" y="5"/>
                    </a:lnTo>
                    <a:lnTo>
                      <a:pt x="311" y="1"/>
                    </a:lnTo>
                    <a:lnTo>
                      <a:pt x="270" y="0"/>
                    </a:lnTo>
                    <a:lnTo>
                      <a:pt x="234" y="1"/>
                    </a:lnTo>
                    <a:lnTo>
                      <a:pt x="227" y="1"/>
                    </a:lnTo>
                    <a:lnTo>
                      <a:pt x="220" y="3"/>
                    </a:lnTo>
                    <a:lnTo>
                      <a:pt x="205" y="3"/>
                    </a:lnTo>
                    <a:lnTo>
                      <a:pt x="173" y="5"/>
                    </a:lnTo>
                    <a:lnTo>
                      <a:pt x="144" y="8"/>
                    </a:lnTo>
                    <a:lnTo>
                      <a:pt x="139" y="7"/>
                    </a:lnTo>
                    <a:lnTo>
                      <a:pt x="132" y="7"/>
                    </a:lnTo>
                    <a:lnTo>
                      <a:pt x="119" y="7"/>
                    </a:lnTo>
                    <a:lnTo>
                      <a:pt x="93" y="8"/>
                    </a:lnTo>
                    <a:lnTo>
                      <a:pt x="76" y="8"/>
                    </a:lnTo>
                    <a:lnTo>
                      <a:pt x="73" y="8"/>
                    </a:lnTo>
                    <a:lnTo>
                      <a:pt x="70" y="8"/>
                    </a:lnTo>
                    <a:lnTo>
                      <a:pt x="62" y="8"/>
                    </a:lnTo>
                    <a:lnTo>
                      <a:pt x="39" y="8"/>
                    </a:lnTo>
                    <a:lnTo>
                      <a:pt x="19" y="7"/>
                    </a:lnTo>
                    <a:lnTo>
                      <a:pt x="16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6" y="7"/>
                    </a:lnTo>
                    <a:lnTo>
                      <a:pt x="4" y="8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7"/>
                    </a:lnTo>
                    <a:lnTo>
                      <a:pt x="3" y="49"/>
                    </a:lnTo>
                    <a:lnTo>
                      <a:pt x="7" y="60"/>
                    </a:lnTo>
                    <a:lnTo>
                      <a:pt x="15" y="70"/>
                    </a:lnTo>
                    <a:lnTo>
                      <a:pt x="24" y="80"/>
                    </a:lnTo>
                    <a:lnTo>
                      <a:pt x="38" y="85"/>
                    </a:lnTo>
                    <a:lnTo>
                      <a:pt x="46" y="86"/>
                    </a:lnTo>
                    <a:lnTo>
                      <a:pt x="52" y="88"/>
                    </a:lnTo>
                    <a:lnTo>
                      <a:pt x="70" y="89"/>
                    </a:lnTo>
                    <a:lnTo>
                      <a:pt x="105" y="90"/>
                    </a:lnTo>
                    <a:lnTo>
                      <a:pt x="131" y="89"/>
                    </a:lnTo>
                    <a:lnTo>
                      <a:pt x="135" y="88"/>
                    </a:lnTo>
                    <a:lnTo>
                      <a:pt x="137" y="88"/>
                    </a:lnTo>
                    <a:lnTo>
                      <a:pt x="145" y="88"/>
                    </a:lnTo>
                    <a:lnTo>
                      <a:pt x="162" y="90"/>
                    </a:lnTo>
                    <a:lnTo>
                      <a:pt x="178" y="94"/>
                    </a:lnTo>
                    <a:lnTo>
                      <a:pt x="181" y="94"/>
                    </a:lnTo>
                    <a:lnTo>
                      <a:pt x="182" y="97"/>
                    </a:lnTo>
                    <a:lnTo>
                      <a:pt x="185" y="102"/>
                    </a:lnTo>
                    <a:lnTo>
                      <a:pt x="188" y="110"/>
                    </a:lnTo>
                    <a:lnTo>
                      <a:pt x="192" y="127"/>
                    </a:lnTo>
                    <a:lnTo>
                      <a:pt x="194" y="170"/>
                    </a:lnTo>
                    <a:lnTo>
                      <a:pt x="190" y="194"/>
                    </a:lnTo>
                    <a:lnTo>
                      <a:pt x="186" y="199"/>
                    </a:lnTo>
                    <a:lnTo>
                      <a:pt x="182" y="203"/>
                    </a:lnTo>
                    <a:lnTo>
                      <a:pt x="178" y="206"/>
                    </a:lnTo>
                    <a:lnTo>
                      <a:pt x="173" y="208"/>
                    </a:lnTo>
                    <a:lnTo>
                      <a:pt x="169" y="210"/>
                    </a:lnTo>
                    <a:lnTo>
                      <a:pt x="158" y="210"/>
                    </a:lnTo>
                    <a:lnTo>
                      <a:pt x="148" y="208"/>
                    </a:lnTo>
                    <a:lnTo>
                      <a:pt x="139" y="207"/>
                    </a:lnTo>
                    <a:lnTo>
                      <a:pt x="135" y="206"/>
                    </a:lnTo>
                    <a:lnTo>
                      <a:pt x="129" y="206"/>
                    </a:lnTo>
                    <a:lnTo>
                      <a:pt x="117" y="206"/>
                    </a:lnTo>
                    <a:lnTo>
                      <a:pt x="92" y="204"/>
                    </a:lnTo>
                    <a:lnTo>
                      <a:pt x="76" y="204"/>
                    </a:lnTo>
                    <a:lnTo>
                      <a:pt x="76" y="203"/>
                    </a:lnTo>
                    <a:lnTo>
                      <a:pt x="75" y="190"/>
                    </a:lnTo>
                    <a:lnTo>
                      <a:pt x="70" y="146"/>
                    </a:lnTo>
                    <a:lnTo>
                      <a:pt x="59" y="100"/>
                    </a:lnTo>
                    <a:lnTo>
                      <a:pt x="55" y="90"/>
                    </a:lnTo>
                    <a:lnTo>
                      <a:pt x="54" y="90"/>
                    </a:lnTo>
                    <a:lnTo>
                      <a:pt x="47" y="89"/>
                    </a:lnTo>
                    <a:lnTo>
                      <a:pt x="24" y="80"/>
                    </a:lnTo>
                    <a:lnTo>
                      <a:pt x="14" y="70"/>
                    </a:lnTo>
                    <a:lnTo>
                      <a:pt x="4" y="58"/>
                    </a:lnTo>
                    <a:lnTo>
                      <a:pt x="3" y="50"/>
                    </a:lnTo>
                    <a:lnTo>
                      <a:pt x="2" y="58"/>
                    </a:lnTo>
                    <a:lnTo>
                      <a:pt x="2" y="82"/>
                    </a:lnTo>
                    <a:lnTo>
                      <a:pt x="2" y="113"/>
                    </a:lnTo>
                    <a:lnTo>
                      <a:pt x="3" y="119"/>
                    </a:lnTo>
                    <a:lnTo>
                      <a:pt x="3" y="127"/>
                    </a:lnTo>
                    <a:lnTo>
                      <a:pt x="3" y="145"/>
                    </a:lnTo>
                    <a:lnTo>
                      <a:pt x="3" y="186"/>
                    </a:lnTo>
                    <a:lnTo>
                      <a:pt x="3" y="219"/>
                    </a:lnTo>
                    <a:lnTo>
                      <a:pt x="4" y="223"/>
                    </a:lnTo>
                    <a:lnTo>
                      <a:pt x="3" y="228"/>
                    </a:lnTo>
                    <a:lnTo>
                      <a:pt x="3" y="239"/>
                    </a:lnTo>
                    <a:lnTo>
                      <a:pt x="8" y="265"/>
                    </a:lnTo>
                    <a:lnTo>
                      <a:pt x="16" y="276"/>
                    </a:lnTo>
                    <a:lnTo>
                      <a:pt x="30" y="283"/>
                    </a:lnTo>
                    <a:lnTo>
                      <a:pt x="39" y="284"/>
                    </a:lnTo>
                    <a:lnTo>
                      <a:pt x="48" y="285"/>
                    </a:lnTo>
                    <a:lnTo>
                      <a:pt x="72" y="288"/>
                    </a:lnTo>
                    <a:lnTo>
                      <a:pt x="125" y="293"/>
                    </a:lnTo>
                    <a:lnTo>
                      <a:pt x="166" y="295"/>
                    </a:lnTo>
                    <a:lnTo>
                      <a:pt x="173" y="295"/>
                    </a:lnTo>
                    <a:lnTo>
                      <a:pt x="177" y="295"/>
                    </a:lnTo>
                    <a:lnTo>
                      <a:pt x="189" y="295"/>
                    </a:lnTo>
                    <a:lnTo>
                      <a:pt x="220" y="292"/>
                    </a:lnTo>
                    <a:lnTo>
                      <a:pt x="259" y="283"/>
                    </a:lnTo>
                    <a:lnTo>
                      <a:pt x="271" y="279"/>
                    </a:lnTo>
                    <a:lnTo>
                      <a:pt x="283" y="276"/>
                    </a:lnTo>
                    <a:lnTo>
                      <a:pt x="314" y="268"/>
                    </a:lnTo>
                    <a:lnTo>
                      <a:pt x="383" y="254"/>
                    </a:lnTo>
                    <a:lnTo>
                      <a:pt x="437" y="240"/>
                    </a:lnTo>
                    <a:lnTo>
                      <a:pt x="447" y="238"/>
                    </a:lnTo>
                    <a:lnTo>
                      <a:pt x="454" y="235"/>
                    </a:lnTo>
                    <a:lnTo>
                      <a:pt x="477" y="228"/>
                    </a:lnTo>
                    <a:lnTo>
                      <a:pt x="534" y="211"/>
                    </a:lnTo>
                    <a:lnTo>
                      <a:pt x="573" y="200"/>
                    </a:lnTo>
                    <a:lnTo>
                      <a:pt x="575" y="199"/>
                    </a:lnTo>
                    <a:lnTo>
                      <a:pt x="574" y="199"/>
                    </a:lnTo>
                    <a:lnTo>
                      <a:pt x="575" y="199"/>
                    </a:lnTo>
                    <a:lnTo>
                      <a:pt x="574" y="199"/>
                    </a:lnTo>
                    <a:lnTo>
                      <a:pt x="575" y="199"/>
                    </a:lnTo>
                  </a:path>
                </a:pathLst>
              </a:custGeom>
              <a:noFill/>
              <a:ln w="7938">
                <a:solidFill>
                  <a:srgbClr val="0099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8" name="Freeform 618"/>
              <p:cNvSpPr>
                <a:spLocks/>
              </p:cNvSpPr>
              <p:nvPr/>
            </p:nvSpPr>
            <p:spPr bwMode="auto">
              <a:xfrm>
                <a:off x="4637" y="2914"/>
                <a:ext cx="60" cy="23"/>
              </a:xfrm>
              <a:custGeom>
                <a:avLst/>
                <a:gdLst/>
                <a:ahLst/>
                <a:cxnLst>
                  <a:cxn ang="0">
                    <a:pos x="182" y="0"/>
                  </a:cxn>
                  <a:cxn ang="0">
                    <a:pos x="181" y="5"/>
                  </a:cxn>
                  <a:cxn ang="0">
                    <a:pos x="178" y="17"/>
                  </a:cxn>
                  <a:cxn ang="0">
                    <a:pos x="174" y="28"/>
                  </a:cxn>
                  <a:cxn ang="0">
                    <a:pos x="166" y="38"/>
                  </a:cxn>
                  <a:cxn ang="0">
                    <a:pos x="157" y="48"/>
                  </a:cxn>
                  <a:cxn ang="0">
                    <a:pos x="143" y="53"/>
                  </a:cxn>
                  <a:cxn ang="0">
                    <a:pos x="137" y="54"/>
                  </a:cxn>
                  <a:cxn ang="0">
                    <a:pos x="129" y="56"/>
                  </a:cxn>
                  <a:cxn ang="0">
                    <a:pos x="113" y="58"/>
                  </a:cxn>
                  <a:cxn ang="0">
                    <a:pos x="80" y="58"/>
                  </a:cxn>
                  <a:cxn ang="0">
                    <a:pos x="56" y="58"/>
                  </a:cxn>
                  <a:cxn ang="0">
                    <a:pos x="53" y="57"/>
                  </a:cxn>
                  <a:cxn ang="0">
                    <a:pos x="49" y="57"/>
                  </a:cxn>
                  <a:cxn ang="0">
                    <a:pos x="41" y="57"/>
                  </a:cxn>
                  <a:cxn ang="0">
                    <a:pos x="23" y="58"/>
                  </a:cxn>
                  <a:cxn ang="0">
                    <a:pos x="7" y="64"/>
                  </a:cxn>
                  <a:cxn ang="0">
                    <a:pos x="4" y="64"/>
                  </a:cxn>
                  <a:cxn ang="0">
                    <a:pos x="3" y="65"/>
                  </a:cxn>
                  <a:cxn ang="0">
                    <a:pos x="1" y="66"/>
                  </a:cxn>
                  <a:cxn ang="0">
                    <a:pos x="0" y="68"/>
                  </a:cxn>
                  <a:cxn ang="0">
                    <a:pos x="0" y="70"/>
                  </a:cxn>
                  <a:cxn ang="0">
                    <a:pos x="0" y="70"/>
                  </a:cxn>
                </a:cxnLst>
                <a:rect l="0" t="0" r="r" b="b"/>
                <a:pathLst>
                  <a:path w="182" h="70">
                    <a:moveTo>
                      <a:pt x="182" y="0"/>
                    </a:moveTo>
                    <a:lnTo>
                      <a:pt x="181" y="5"/>
                    </a:lnTo>
                    <a:lnTo>
                      <a:pt x="178" y="17"/>
                    </a:lnTo>
                    <a:lnTo>
                      <a:pt x="174" y="28"/>
                    </a:lnTo>
                    <a:lnTo>
                      <a:pt x="166" y="38"/>
                    </a:lnTo>
                    <a:lnTo>
                      <a:pt x="157" y="48"/>
                    </a:lnTo>
                    <a:lnTo>
                      <a:pt x="143" y="53"/>
                    </a:lnTo>
                    <a:lnTo>
                      <a:pt x="137" y="54"/>
                    </a:lnTo>
                    <a:lnTo>
                      <a:pt x="129" y="56"/>
                    </a:lnTo>
                    <a:lnTo>
                      <a:pt x="113" y="58"/>
                    </a:lnTo>
                    <a:lnTo>
                      <a:pt x="80" y="58"/>
                    </a:lnTo>
                    <a:lnTo>
                      <a:pt x="56" y="58"/>
                    </a:lnTo>
                    <a:lnTo>
                      <a:pt x="53" y="57"/>
                    </a:lnTo>
                    <a:lnTo>
                      <a:pt x="49" y="57"/>
                    </a:lnTo>
                    <a:lnTo>
                      <a:pt x="41" y="57"/>
                    </a:lnTo>
                    <a:lnTo>
                      <a:pt x="23" y="58"/>
                    </a:lnTo>
                    <a:lnTo>
                      <a:pt x="7" y="64"/>
                    </a:lnTo>
                    <a:lnTo>
                      <a:pt x="4" y="64"/>
                    </a:lnTo>
                    <a:lnTo>
                      <a:pt x="3" y="65"/>
                    </a:lnTo>
                    <a:lnTo>
                      <a:pt x="1" y="66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0"/>
                    </a:lnTo>
                  </a:path>
                </a:pathLst>
              </a:custGeom>
              <a:noFill/>
              <a:ln w="7938">
                <a:solidFill>
                  <a:srgbClr val="00735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9" name="Freeform 619"/>
              <p:cNvSpPr>
                <a:spLocks/>
              </p:cNvSpPr>
              <p:nvPr/>
            </p:nvSpPr>
            <p:spPr bwMode="auto">
              <a:xfrm>
                <a:off x="4698" y="2910"/>
                <a:ext cx="62" cy="2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1" y="11"/>
                  </a:cxn>
                  <a:cxn ang="0">
                    <a:pos x="1" y="16"/>
                  </a:cxn>
                  <a:cxn ang="0">
                    <a:pos x="4" y="28"/>
                  </a:cxn>
                  <a:cxn ang="0">
                    <a:pos x="8" y="39"/>
                  </a:cxn>
                  <a:cxn ang="0">
                    <a:pos x="16" y="49"/>
                  </a:cxn>
                  <a:cxn ang="0">
                    <a:pos x="25" y="59"/>
                  </a:cxn>
                  <a:cxn ang="0">
                    <a:pos x="39" y="64"/>
                  </a:cxn>
                  <a:cxn ang="0">
                    <a:pos x="47" y="65"/>
                  </a:cxn>
                  <a:cxn ang="0">
                    <a:pos x="53" y="67"/>
                  </a:cxn>
                  <a:cxn ang="0">
                    <a:pos x="71" y="68"/>
                  </a:cxn>
                  <a:cxn ang="0">
                    <a:pos x="106" y="69"/>
                  </a:cxn>
                  <a:cxn ang="0">
                    <a:pos x="132" y="68"/>
                  </a:cxn>
                  <a:cxn ang="0">
                    <a:pos x="136" y="67"/>
                  </a:cxn>
                  <a:cxn ang="0">
                    <a:pos x="138" y="67"/>
                  </a:cxn>
                  <a:cxn ang="0">
                    <a:pos x="146" y="67"/>
                  </a:cxn>
                  <a:cxn ang="0">
                    <a:pos x="163" y="69"/>
                  </a:cxn>
                  <a:cxn ang="0">
                    <a:pos x="179" y="73"/>
                  </a:cxn>
                  <a:cxn ang="0">
                    <a:pos x="182" y="73"/>
                  </a:cxn>
                  <a:cxn ang="0">
                    <a:pos x="183" y="76"/>
                  </a:cxn>
                  <a:cxn ang="0">
                    <a:pos x="185" y="80"/>
                  </a:cxn>
                  <a:cxn ang="0">
                    <a:pos x="186" y="80"/>
                  </a:cxn>
                </a:cxnLst>
                <a:rect l="0" t="0" r="r" b="b"/>
                <a:pathLst>
                  <a:path w="186" h="80">
                    <a:moveTo>
                      <a:pt x="1" y="0"/>
                    </a:moveTo>
                    <a:lnTo>
                      <a:pt x="1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4" y="28"/>
                    </a:lnTo>
                    <a:lnTo>
                      <a:pt x="8" y="39"/>
                    </a:lnTo>
                    <a:lnTo>
                      <a:pt x="16" y="49"/>
                    </a:lnTo>
                    <a:lnTo>
                      <a:pt x="25" y="59"/>
                    </a:lnTo>
                    <a:lnTo>
                      <a:pt x="39" y="64"/>
                    </a:lnTo>
                    <a:lnTo>
                      <a:pt x="47" y="65"/>
                    </a:lnTo>
                    <a:lnTo>
                      <a:pt x="53" y="67"/>
                    </a:lnTo>
                    <a:lnTo>
                      <a:pt x="71" y="68"/>
                    </a:lnTo>
                    <a:lnTo>
                      <a:pt x="106" y="69"/>
                    </a:lnTo>
                    <a:lnTo>
                      <a:pt x="132" y="68"/>
                    </a:lnTo>
                    <a:lnTo>
                      <a:pt x="136" y="67"/>
                    </a:lnTo>
                    <a:lnTo>
                      <a:pt x="138" y="67"/>
                    </a:lnTo>
                    <a:lnTo>
                      <a:pt x="146" y="67"/>
                    </a:lnTo>
                    <a:lnTo>
                      <a:pt x="163" y="69"/>
                    </a:lnTo>
                    <a:lnTo>
                      <a:pt x="179" y="73"/>
                    </a:lnTo>
                    <a:lnTo>
                      <a:pt x="182" y="73"/>
                    </a:lnTo>
                    <a:lnTo>
                      <a:pt x="183" y="76"/>
                    </a:lnTo>
                    <a:lnTo>
                      <a:pt x="185" y="80"/>
                    </a:lnTo>
                    <a:lnTo>
                      <a:pt x="186" y="80"/>
                    </a:lnTo>
                  </a:path>
                </a:pathLst>
              </a:custGeom>
              <a:noFill/>
              <a:ln w="7938">
                <a:solidFill>
                  <a:srgbClr val="00735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0" name="Freeform 620"/>
              <p:cNvSpPr>
                <a:spLocks/>
              </p:cNvSpPr>
              <p:nvPr/>
            </p:nvSpPr>
            <p:spPr bwMode="auto">
              <a:xfrm>
                <a:off x="4667" y="2906"/>
                <a:ext cx="26" cy="13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7" y="36"/>
                  </a:cxn>
                  <a:cxn ang="0">
                    <a:pos x="21" y="39"/>
                  </a:cxn>
                  <a:cxn ang="0">
                    <a:pos x="27" y="39"/>
                  </a:cxn>
                  <a:cxn ang="0">
                    <a:pos x="32" y="39"/>
                  </a:cxn>
                  <a:cxn ang="0">
                    <a:pos x="43" y="39"/>
                  </a:cxn>
                  <a:cxn ang="0">
                    <a:pos x="64" y="39"/>
                  </a:cxn>
                  <a:cxn ang="0">
                    <a:pos x="75" y="39"/>
                  </a:cxn>
                  <a:cxn ang="0">
                    <a:pos x="76" y="37"/>
                  </a:cxn>
                  <a:cxn ang="0">
                    <a:pos x="76" y="35"/>
                  </a:cxn>
                  <a:cxn ang="0">
                    <a:pos x="79" y="20"/>
                  </a:cxn>
                  <a:cxn ang="0">
                    <a:pos x="79" y="12"/>
                  </a:cxn>
                  <a:cxn ang="0">
                    <a:pos x="77" y="4"/>
                  </a:cxn>
                  <a:cxn ang="0">
                    <a:pos x="76" y="0"/>
                  </a:cxn>
                </a:cxnLst>
                <a:rect l="0" t="0" r="r" b="b"/>
                <a:pathLst>
                  <a:path w="79" h="39">
                    <a:moveTo>
                      <a:pt x="0" y="29"/>
                    </a:moveTo>
                    <a:lnTo>
                      <a:pt x="7" y="36"/>
                    </a:lnTo>
                    <a:lnTo>
                      <a:pt x="21" y="39"/>
                    </a:lnTo>
                    <a:lnTo>
                      <a:pt x="27" y="39"/>
                    </a:lnTo>
                    <a:lnTo>
                      <a:pt x="32" y="39"/>
                    </a:lnTo>
                    <a:lnTo>
                      <a:pt x="43" y="39"/>
                    </a:lnTo>
                    <a:lnTo>
                      <a:pt x="64" y="39"/>
                    </a:lnTo>
                    <a:lnTo>
                      <a:pt x="75" y="39"/>
                    </a:lnTo>
                    <a:lnTo>
                      <a:pt x="76" y="37"/>
                    </a:lnTo>
                    <a:lnTo>
                      <a:pt x="76" y="35"/>
                    </a:lnTo>
                    <a:lnTo>
                      <a:pt x="79" y="20"/>
                    </a:lnTo>
                    <a:lnTo>
                      <a:pt x="79" y="12"/>
                    </a:lnTo>
                    <a:lnTo>
                      <a:pt x="77" y="4"/>
                    </a:lnTo>
                    <a:lnTo>
                      <a:pt x="76" y="0"/>
                    </a:lnTo>
                  </a:path>
                </a:pathLst>
              </a:custGeom>
              <a:noFill/>
              <a:ln w="7938">
                <a:solidFill>
                  <a:srgbClr val="1FB09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1" name="Freeform 621"/>
              <p:cNvSpPr>
                <a:spLocks/>
              </p:cNvSpPr>
              <p:nvPr/>
            </p:nvSpPr>
            <p:spPr bwMode="auto">
              <a:xfrm>
                <a:off x="4702" y="2906"/>
                <a:ext cx="27" cy="13"/>
              </a:xfrm>
              <a:custGeom>
                <a:avLst/>
                <a:gdLst/>
                <a:ahLst/>
                <a:cxnLst>
                  <a:cxn ang="0">
                    <a:pos x="80" y="29"/>
                  </a:cxn>
                  <a:cxn ang="0">
                    <a:pos x="79" y="31"/>
                  </a:cxn>
                  <a:cxn ang="0">
                    <a:pos x="76" y="33"/>
                  </a:cxn>
                  <a:cxn ang="0">
                    <a:pos x="72" y="36"/>
                  </a:cxn>
                  <a:cxn ang="0">
                    <a:pos x="65" y="37"/>
                  </a:cxn>
                  <a:cxn ang="0">
                    <a:pos x="58" y="39"/>
                  </a:cxn>
                  <a:cxn ang="0">
                    <a:pos x="54" y="39"/>
                  </a:cxn>
                  <a:cxn ang="0">
                    <a:pos x="47" y="39"/>
                  </a:cxn>
                  <a:cxn ang="0">
                    <a:pos x="36" y="39"/>
                  </a:cxn>
                  <a:cxn ang="0">
                    <a:pos x="15" y="39"/>
                  </a:cxn>
                  <a:cxn ang="0">
                    <a:pos x="4" y="39"/>
                  </a:cxn>
                  <a:cxn ang="0">
                    <a:pos x="4" y="37"/>
                  </a:cxn>
                  <a:cxn ang="0">
                    <a:pos x="3" y="35"/>
                  </a:cxn>
                  <a:cxn ang="0">
                    <a:pos x="0" y="20"/>
                  </a:cxn>
                  <a:cxn ang="0">
                    <a:pos x="0" y="12"/>
                  </a:cxn>
                  <a:cxn ang="0">
                    <a:pos x="2" y="4"/>
                  </a:cxn>
                  <a:cxn ang="0">
                    <a:pos x="4" y="0"/>
                  </a:cxn>
                </a:cxnLst>
                <a:rect l="0" t="0" r="r" b="b"/>
                <a:pathLst>
                  <a:path w="80" h="39">
                    <a:moveTo>
                      <a:pt x="80" y="29"/>
                    </a:moveTo>
                    <a:lnTo>
                      <a:pt x="79" y="31"/>
                    </a:lnTo>
                    <a:lnTo>
                      <a:pt x="76" y="33"/>
                    </a:lnTo>
                    <a:lnTo>
                      <a:pt x="72" y="36"/>
                    </a:lnTo>
                    <a:lnTo>
                      <a:pt x="65" y="37"/>
                    </a:lnTo>
                    <a:lnTo>
                      <a:pt x="58" y="39"/>
                    </a:lnTo>
                    <a:lnTo>
                      <a:pt x="54" y="39"/>
                    </a:lnTo>
                    <a:lnTo>
                      <a:pt x="47" y="39"/>
                    </a:lnTo>
                    <a:lnTo>
                      <a:pt x="36" y="39"/>
                    </a:lnTo>
                    <a:lnTo>
                      <a:pt x="15" y="39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3" y="35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2" y="4"/>
                    </a:lnTo>
                    <a:lnTo>
                      <a:pt x="4" y="0"/>
                    </a:lnTo>
                  </a:path>
                </a:pathLst>
              </a:custGeom>
              <a:noFill/>
              <a:ln w="7938">
                <a:solidFill>
                  <a:srgbClr val="1FB09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2" name="Freeform 622"/>
              <p:cNvSpPr>
                <a:spLocks/>
              </p:cNvSpPr>
              <p:nvPr/>
            </p:nvSpPr>
            <p:spPr bwMode="auto">
              <a:xfrm>
                <a:off x="5018" y="2953"/>
                <a:ext cx="135" cy="34"/>
              </a:xfrm>
              <a:custGeom>
                <a:avLst/>
                <a:gdLst/>
                <a:ahLst/>
                <a:cxnLst>
                  <a:cxn ang="0">
                    <a:pos x="47" y="45"/>
                  </a:cxn>
                  <a:cxn ang="0">
                    <a:pos x="49" y="57"/>
                  </a:cxn>
                  <a:cxn ang="0">
                    <a:pos x="59" y="65"/>
                  </a:cxn>
                  <a:cxn ang="0">
                    <a:pos x="67" y="65"/>
                  </a:cxn>
                  <a:cxn ang="0">
                    <a:pos x="116" y="57"/>
                  </a:cxn>
                  <a:cxn ang="0">
                    <a:pos x="162" y="51"/>
                  </a:cxn>
                  <a:cxn ang="0">
                    <a:pos x="193" y="50"/>
                  </a:cxn>
                  <a:cxn ang="0">
                    <a:pos x="274" y="36"/>
                  </a:cxn>
                  <a:cxn ang="0">
                    <a:pos x="282" y="34"/>
                  </a:cxn>
                  <a:cxn ang="0">
                    <a:pos x="288" y="29"/>
                  </a:cxn>
                  <a:cxn ang="0">
                    <a:pos x="292" y="21"/>
                  </a:cxn>
                  <a:cxn ang="0">
                    <a:pos x="294" y="5"/>
                  </a:cxn>
                  <a:cxn ang="0">
                    <a:pos x="295" y="0"/>
                  </a:cxn>
                  <a:cxn ang="0">
                    <a:pos x="310" y="20"/>
                  </a:cxn>
                  <a:cxn ang="0">
                    <a:pos x="325" y="29"/>
                  </a:cxn>
                  <a:cxn ang="0">
                    <a:pos x="332" y="28"/>
                  </a:cxn>
                  <a:cxn ang="0">
                    <a:pos x="360" y="24"/>
                  </a:cxn>
                  <a:cxn ang="0">
                    <a:pos x="398" y="25"/>
                  </a:cxn>
                  <a:cxn ang="0">
                    <a:pos x="404" y="28"/>
                  </a:cxn>
                  <a:cxn ang="0">
                    <a:pos x="402" y="33"/>
                  </a:cxn>
                  <a:cxn ang="0">
                    <a:pos x="391" y="38"/>
                  </a:cxn>
                  <a:cxn ang="0">
                    <a:pos x="299" y="62"/>
                  </a:cxn>
                  <a:cxn ang="0">
                    <a:pos x="260" y="67"/>
                  </a:cxn>
                  <a:cxn ang="0">
                    <a:pos x="48" y="103"/>
                  </a:cxn>
                  <a:cxn ang="0">
                    <a:pos x="11" y="101"/>
                  </a:cxn>
                  <a:cxn ang="0">
                    <a:pos x="2" y="95"/>
                  </a:cxn>
                  <a:cxn ang="0">
                    <a:pos x="0" y="90"/>
                  </a:cxn>
                  <a:cxn ang="0">
                    <a:pos x="2" y="83"/>
                  </a:cxn>
                  <a:cxn ang="0">
                    <a:pos x="14" y="69"/>
                  </a:cxn>
                  <a:cxn ang="0">
                    <a:pos x="45" y="45"/>
                  </a:cxn>
                  <a:cxn ang="0">
                    <a:pos x="45" y="43"/>
                  </a:cxn>
                  <a:cxn ang="0">
                    <a:pos x="45" y="43"/>
                  </a:cxn>
                  <a:cxn ang="0">
                    <a:pos x="47" y="43"/>
                  </a:cxn>
                </a:cxnLst>
                <a:rect l="0" t="0" r="r" b="b"/>
                <a:pathLst>
                  <a:path w="405" h="103">
                    <a:moveTo>
                      <a:pt x="47" y="43"/>
                    </a:moveTo>
                    <a:lnTo>
                      <a:pt x="47" y="45"/>
                    </a:lnTo>
                    <a:lnTo>
                      <a:pt x="47" y="47"/>
                    </a:lnTo>
                    <a:lnTo>
                      <a:pt x="49" y="57"/>
                    </a:lnTo>
                    <a:lnTo>
                      <a:pt x="53" y="62"/>
                    </a:lnTo>
                    <a:lnTo>
                      <a:pt x="59" y="65"/>
                    </a:lnTo>
                    <a:lnTo>
                      <a:pt x="63" y="65"/>
                    </a:lnTo>
                    <a:lnTo>
                      <a:pt x="67" y="65"/>
                    </a:lnTo>
                    <a:lnTo>
                      <a:pt x="80" y="63"/>
                    </a:lnTo>
                    <a:lnTo>
                      <a:pt x="116" y="57"/>
                    </a:lnTo>
                    <a:lnTo>
                      <a:pt x="153" y="53"/>
                    </a:lnTo>
                    <a:lnTo>
                      <a:pt x="162" y="51"/>
                    </a:lnTo>
                    <a:lnTo>
                      <a:pt x="170" y="51"/>
                    </a:lnTo>
                    <a:lnTo>
                      <a:pt x="193" y="50"/>
                    </a:lnTo>
                    <a:lnTo>
                      <a:pt x="238" y="43"/>
                    </a:lnTo>
                    <a:lnTo>
                      <a:pt x="274" y="36"/>
                    </a:lnTo>
                    <a:lnTo>
                      <a:pt x="279" y="34"/>
                    </a:lnTo>
                    <a:lnTo>
                      <a:pt x="282" y="34"/>
                    </a:lnTo>
                    <a:lnTo>
                      <a:pt x="286" y="32"/>
                    </a:lnTo>
                    <a:lnTo>
                      <a:pt x="288" y="29"/>
                    </a:lnTo>
                    <a:lnTo>
                      <a:pt x="290" y="25"/>
                    </a:lnTo>
                    <a:lnTo>
                      <a:pt x="292" y="21"/>
                    </a:lnTo>
                    <a:lnTo>
                      <a:pt x="294" y="13"/>
                    </a:lnTo>
                    <a:lnTo>
                      <a:pt x="294" y="5"/>
                    </a:lnTo>
                    <a:lnTo>
                      <a:pt x="295" y="1"/>
                    </a:lnTo>
                    <a:lnTo>
                      <a:pt x="295" y="0"/>
                    </a:lnTo>
                    <a:lnTo>
                      <a:pt x="298" y="5"/>
                    </a:lnTo>
                    <a:lnTo>
                      <a:pt x="310" y="20"/>
                    </a:lnTo>
                    <a:lnTo>
                      <a:pt x="318" y="25"/>
                    </a:lnTo>
                    <a:lnTo>
                      <a:pt x="325" y="29"/>
                    </a:lnTo>
                    <a:lnTo>
                      <a:pt x="329" y="28"/>
                    </a:lnTo>
                    <a:lnTo>
                      <a:pt x="332" y="28"/>
                    </a:lnTo>
                    <a:lnTo>
                      <a:pt x="340" y="26"/>
                    </a:lnTo>
                    <a:lnTo>
                      <a:pt x="360" y="24"/>
                    </a:lnTo>
                    <a:lnTo>
                      <a:pt x="389" y="24"/>
                    </a:lnTo>
                    <a:lnTo>
                      <a:pt x="398" y="25"/>
                    </a:lnTo>
                    <a:lnTo>
                      <a:pt x="401" y="26"/>
                    </a:lnTo>
                    <a:lnTo>
                      <a:pt x="404" y="28"/>
                    </a:lnTo>
                    <a:lnTo>
                      <a:pt x="405" y="29"/>
                    </a:lnTo>
                    <a:lnTo>
                      <a:pt x="402" y="33"/>
                    </a:lnTo>
                    <a:lnTo>
                      <a:pt x="398" y="34"/>
                    </a:lnTo>
                    <a:lnTo>
                      <a:pt x="391" y="38"/>
                    </a:lnTo>
                    <a:lnTo>
                      <a:pt x="363" y="46"/>
                    </a:lnTo>
                    <a:lnTo>
                      <a:pt x="299" y="62"/>
                    </a:lnTo>
                    <a:lnTo>
                      <a:pt x="276" y="65"/>
                    </a:lnTo>
                    <a:lnTo>
                      <a:pt x="260" y="67"/>
                    </a:lnTo>
                    <a:lnTo>
                      <a:pt x="202" y="79"/>
                    </a:lnTo>
                    <a:lnTo>
                      <a:pt x="48" y="103"/>
                    </a:lnTo>
                    <a:lnTo>
                      <a:pt x="21" y="102"/>
                    </a:lnTo>
                    <a:lnTo>
                      <a:pt x="11" y="101"/>
                    </a:lnTo>
                    <a:lnTo>
                      <a:pt x="4" y="97"/>
                    </a:lnTo>
                    <a:lnTo>
                      <a:pt x="2" y="95"/>
                    </a:lnTo>
                    <a:lnTo>
                      <a:pt x="0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2" y="83"/>
                    </a:lnTo>
                    <a:lnTo>
                      <a:pt x="4" y="79"/>
                    </a:lnTo>
                    <a:lnTo>
                      <a:pt x="14" y="69"/>
                    </a:lnTo>
                    <a:lnTo>
                      <a:pt x="27" y="58"/>
                    </a:lnTo>
                    <a:lnTo>
                      <a:pt x="45" y="45"/>
                    </a:lnTo>
                    <a:lnTo>
                      <a:pt x="47" y="43"/>
                    </a:lnTo>
                    <a:lnTo>
                      <a:pt x="45" y="43"/>
                    </a:lnTo>
                    <a:lnTo>
                      <a:pt x="47" y="43"/>
                    </a:lnTo>
                    <a:lnTo>
                      <a:pt x="45" y="43"/>
                    </a:lnTo>
                    <a:lnTo>
                      <a:pt x="47" y="43"/>
                    </a:lnTo>
                    <a:lnTo>
                      <a:pt x="47" y="43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3" name="Freeform 623"/>
              <p:cNvSpPr>
                <a:spLocks/>
              </p:cNvSpPr>
              <p:nvPr/>
            </p:nvSpPr>
            <p:spPr bwMode="auto">
              <a:xfrm>
                <a:off x="4832" y="2959"/>
                <a:ext cx="502" cy="251"/>
              </a:xfrm>
              <a:custGeom>
                <a:avLst/>
                <a:gdLst/>
                <a:ahLst/>
                <a:cxnLst>
                  <a:cxn ang="0">
                    <a:pos x="1098" y="2"/>
                  </a:cxn>
                  <a:cxn ang="0">
                    <a:pos x="1158" y="4"/>
                  </a:cxn>
                  <a:cxn ang="0">
                    <a:pos x="1218" y="21"/>
                  </a:cxn>
                  <a:cxn ang="0">
                    <a:pos x="1247" y="29"/>
                  </a:cxn>
                  <a:cxn ang="0">
                    <a:pos x="1455" y="169"/>
                  </a:cxn>
                  <a:cxn ang="0">
                    <a:pos x="1491" y="242"/>
                  </a:cxn>
                  <a:cxn ang="0">
                    <a:pos x="1508" y="403"/>
                  </a:cxn>
                  <a:cxn ang="0">
                    <a:pos x="1458" y="613"/>
                  </a:cxn>
                  <a:cxn ang="0">
                    <a:pos x="1430" y="658"/>
                  </a:cxn>
                  <a:cxn ang="0">
                    <a:pos x="1356" y="744"/>
                  </a:cxn>
                  <a:cxn ang="0">
                    <a:pos x="1327" y="747"/>
                  </a:cxn>
                  <a:cxn ang="0">
                    <a:pos x="509" y="749"/>
                  </a:cxn>
                  <a:cxn ang="0">
                    <a:pos x="0" y="751"/>
                  </a:cxn>
                  <a:cxn ang="0">
                    <a:pos x="61" y="749"/>
                  </a:cxn>
                  <a:cxn ang="0">
                    <a:pos x="100" y="741"/>
                  </a:cxn>
                  <a:cxn ang="0">
                    <a:pos x="105" y="733"/>
                  </a:cxn>
                  <a:cxn ang="0">
                    <a:pos x="115" y="688"/>
                  </a:cxn>
                  <a:cxn ang="0">
                    <a:pos x="115" y="668"/>
                  </a:cxn>
                  <a:cxn ang="0">
                    <a:pos x="111" y="660"/>
                  </a:cxn>
                  <a:cxn ang="0">
                    <a:pos x="105" y="659"/>
                  </a:cxn>
                  <a:cxn ang="0">
                    <a:pos x="88" y="652"/>
                  </a:cxn>
                  <a:cxn ang="0">
                    <a:pos x="47" y="643"/>
                  </a:cxn>
                  <a:cxn ang="0">
                    <a:pos x="51" y="611"/>
                  </a:cxn>
                  <a:cxn ang="0">
                    <a:pos x="77" y="577"/>
                  </a:cxn>
                  <a:cxn ang="0">
                    <a:pos x="105" y="558"/>
                  </a:cxn>
                  <a:cxn ang="0">
                    <a:pos x="222" y="439"/>
                  </a:cxn>
                  <a:cxn ang="0">
                    <a:pos x="290" y="338"/>
                  </a:cxn>
                  <a:cxn ang="0">
                    <a:pos x="307" y="276"/>
                  </a:cxn>
                  <a:cxn ang="0">
                    <a:pos x="352" y="95"/>
                  </a:cxn>
                  <a:cxn ang="0">
                    <a:pos x="356" y="91"/>
                  </a:cxn>
                  <a:cxn ang="0">
                    <a:pos x="375" y="86"/>
                  </a:cxn>
                  <a:cxn ang="0">
                    <a:pos x="377" y="85"/>
                  </a:cxn>
                  <a:cxn ang="0">
                    <a:pos x="446" y="85"/>
                  </a:cxn>
                  <a:cxn ang="0">
                    <a:pos x="509" y="78"/>
                  </a:cxn>
                  <a:cxn ang="0">
                    <a:pos x="538" y="73"/>
                  </a:cxn>
                  <a:cxn ang="0">
                    <a:pos x="644" y="51"/>
                  </a:cxn>
                  <a:cxn ang="0">
                    <a:pos x="657" y="46"/>
                  </a:cxn>
                  <a:cxn ang="0">
                    <a:pos x="689" y="39"/>
                  </a:cxn>
                  <a:cxn ang="0">
                    <a:pos x="704" y="43"/>
                  </a:cxn>
                  <a:cxn ang="0">
                    <a:pos x="709" y="45"/>
                  </a:cxn>
                  <a:cxn ang="0">
                    <a:pos x="765" y="39"/>
                  </a:cxn>
                  <a:cxn ang="0">
                    <a:pos x="825" y="31"/>
                  </a:cxn>
                  <a:cxn ang="0">
                    <a:pos x="851" y="26"/>
                  </a:cxn>
                  <a:cxn ang="0">
                    <a:pos x="924" y="9"/>
                  </a:cxn>
                  <a:cxn ang="0">
                    <a:pos x="944" y="9"/>
                  </a:cxn>
                  <a:cxn ang="0">
                    <a:pos x="996" y="9"/>
                  </a:cxn>
                  <a:cxn ang="0">
                    <a:pos x="1028" y="5"/>
                  </a:cxn>
                  <a:cxn ang="0">
                    <a:pos x="1045" y="2"/>
                  </a:cxn>
                  <a:cxn ang="0">
                    <a:pos x="1084" y="5"/>
                  </a:cxn>
                  <a:cxn ang="0">
                    <a:pos x="1084" y="5"/>
                  </a:cxn>
                  <a:cxn ang="0">
                    <a:pos x="1084" y="5"/>
                  </a:cxn>
                  <a:cxn ang="0">
                    <a:pos x="1085" y="5"/>
                  </a:cxn>
                </a:cxnLst>
                <a:rect l="0" t="0" r="r" b="b"/>
                <a:pathLst>
                  <a:path w="1508" h="752">
                    <a:moveTo>
                      <a:pt x="1085" y="5"/>
                    </a:moveTo>
                    <a:lnTo>
                      <a:pt x="1098" y="2"/>
                    </a:lnTo>
                    <a:lnTo>
                      <a:pt x="1129" y="0"/>
                    </a:lnTo>
                    <a:lnTo>
                      <a:pt x="1158" y="4"/>
                    </a:lnTo>
                    <a:lnTo>
                      <a:pt x="1204" y="17"/>
                    </a:lnTo>
                    <a:lnTo>
                      <a:pt x="1218" y="21"/>
                    </a:lnTo>
                    <a:lnTo>
                      <a:pt x="1220" y="22"/>
                    </a:lnTo>
                    <a:lnTo>
                      <a:pt x="1247" y="29"/>
                    </a:lnTo>
                    <a:lnTo>
                      <a:pt x="1348" y="73"/>
                    </a:lnTo>
                    <a:lnTo>
                      <a:pt x="1455" y="169"/>
                    </a:lnTo>
                    <a:lnTo>
                      <a:pt x="1477" y="204"/>
                    </a:lnTo>
                    <a:lnTo>
                      <a:pt x="1491" y="242"/>
                    </a:lnTo>
                    <a:lnTo>
                      <a:pt x="1508" y="322"/>
                    </a:lnTo>
                    <a:lnTo>
                      <a:pt x="1508" y="403"/>
                    </a:lnTo>
                    <a:lnTo>
                      <a:pt x="1482" y="546"/>
                    </a:lnTo>
                    <a:lnTo>
                      <a:pt x="1458" y="613"/>
                    </a:lnTo>
                    <a:lnTo>
                      <a:pt x="1450" y="629"/>
                    </a:lnTo>
                    <a:lnTo>
                      <a:pt x="1430" y="658"/>
                    </a:lnTo>
                    <a:lnTo>
                      <a:pt x="1385" y="713"/>
                    </a:lnTo>
                    <a:lnTo>
                      <a:pt x="1356" y="744"/>
                    </a:lnTo>
                    <a:lnTo>
                      <a:pt x="1354" y="745"/>
                    </a:lnTo>
                    <a:lnTo>
                      <a:pt x="1327" y="747"/>
                    </a:lnTo>
                    <a:lnTo>
                      <a:pt x="1142" y="747"/>
                    </a:lnTo>
                    <a:lnTo>
                      <a:pt x="509" y="749"/>
                    </a:lnTo>
                    <a:lnTo>
                      <a:pt x="27" y="751"/>
                    </a:lnTo>
                    <a:lnTo>
                      <a:pt x="0" y="751"/>
                    </a:lnTo>
                    <a:lnTo>
                      <a:pt x="15" y="752"/>
                    </a:lnTo>
                    <a:lnTo>
                      <a:pt x="61" y="749"/>
                    </a:lnTo>
                    <a:lnTo>
                      <a:pt x="84" y="747"/>
                    </a:lnTo>
                    <a:lnTo>
                      <a:pt x="100" y="741"/>
                    </a:lnTo>
                    <a:lnTo>
                      <a:pt x="104" y="737"/>
                    </a:lnTo>
                    <a:lnTo>
                      <a:pt x="105" y="733"/>
                    </a:lnTo>
                    <a:lnTo>
                      <a:pt x="109" y="720"/>
                    </a:lnTo>
                    <a:lnTo>
                      <a:pt x="115" y="688"/>
                    </a:lnTo>
                    <a:lnTo>
                      <a:pt x="116" y="675"/>
                    </a:lnTo>
                    <a:lnTo>
                      <a:pt x="115" y="668"/>
                    </a:lnTo>
                    <a:lnTo>
                      <a:pt x="113" y="664"/>
                    </a:lnTo>
                    <a:lnTo>
                      <a:pt x="111" y="660"/>
                    </a:lnTo>
                    <a:lnTo>
                      <a:pt x="111" y="660"/>
                    </a:lnTo>
                    <a:lnTo>
                      <a:pt x="105" y="659"/>
                    </a:lnTo>
                    <a:lnTo>
                      <a:pt x="100" y="656"/>
                    </a:lnTo>
                    <a:lnTo>
                      <a:pt x="88" y="652"/>
                    </a:lnTo>
                    <a:lnTo>
                      <a:pt x="60" y="646"/>
                    </a:lnTo>
                    <a:lnTo>
                      <a:pt x="47" y="643"/>
                    </a:lnTo>
                    <a:lnTo>
                      <a:pt x="46" y="637"/>
                    </a:lnTo>
                    <a:lnTo>
                      <a:pt x="51" y="611"/>
                    </a:lnTo>
                    <a:lnTo>
                      <a:pt x="60" y="594"/>
                    </a:lnTo>
                    <a:lnTo>
                      <a:pt x="77" y="577"/>
                    </a:lnTo>
                    <a:lnTo>
                      <a:pt x="91" y="568"/>
                    </a:lnTo>
                    <a:lnTo>
                      <a:pt x="105" y="558"/>
                    </a:lnTo>
                    <a:lnTo>
                      <a:pt x="141" y="526"/>
                    </a:lnTo>
                    <a:lnTo>
                      <a:pt x="222" y="439"/>
                    </a:lnTo>
                    <a:lnTo>
                      <a:pt x="282" y="354"/>
                    </a:lnTo>
                    <a:lnTo>
                      <a:pt x="290" y="338"/>
                    </a:lnTo>
                    <a:lnTo>
                      <a:pt x="295" y="322"/>
                    </a:lnTo>
                    <a:lnTo>
                      <a:pt x="307" y="276"/>
                    </a:lnTo>
                    <a:lnTo>
                      <a:pt x="335" y="167"/>
                    </a:lnTo>
                    <a:lnTo>
                      <a:pt x="352" y="95"/>
                    </a:lnTo>
                    <a:lnTo>
                      <a:pt x="353" y="91"/>
                    </a:lnTo>
                    <a:lnTo>
                      <a:pt x="356" y="91"/>
                    </a:lnTo>
                    <a:lnTo>
                      <a:pt x="367" y="87"/>
                    </a:lnTo>
                    <a:lnTo>
                      <a:pt x="375" y="86"/>
                    </a:lnTo>
                    <a:lnTo>
                      <a:pt x="376" y="85"/>
                    </a:lnTo>
                    <a:lnTo>
                      <a:pt x="377" y="85"/>
                    </a:lnTo>
                    <a:lnTo>
                      <a:pt x="392" y="85"/>
                    </a:lnTo>
                    <a:lnTo>
                      <a:pt x="446" y="85"/>
                    </a:lnTo>
                    <a:lnTo>
                      <a:pt x="500" y="81"/>
                    </a:lnTo>
                    <a:lnTo>
                      <a:pt x="509" y="78"/>
                    </a:lnTo>
                    <a:lnTo>
                      <a:pt x="515" y="77"/>
                    </a:lnTo>
                    <a:lnTo>
                      <a:pt x="538" y="73"/>
                    </a:lnTo>
                    <a:lnTo>
                      <a:pt x="594" y="62"/>
                    </a:lnTo>
                    <a:lnTo>
                      <a:pt x="644" y="51"/>
                    </a:lnTo>
                    <a:lnTo>
                      <a:pt x="652" y="47"/>
                    </a:lnTo>
                    <a:lnTo>
                      <a:pt x="657" y="46"/>
                    </a:lnTo>
                    <a:lnTo>
                      <a:pt x="669" y="42"/>
                    </a:lnTo>
                    <a:lnTo>
                      <a:pt x="689" y="39"/>
                    </a:lnTo>
                    <a:lnTo>
                      <a:pt x="697" y="39"/>
                    </a:lnTo>
                    <a:lnTo>
                      <a:pt x="704" y="43"/>
                    </a:lnTo>
                    <a:lnTo>
                      <a:pt x="708" y="45"/>
                    </a:lnTo>
                    <a:lnTo>
                      <a:pt x="709" y="45"/>
                    </a:lnTo>
                    <a:lnTo>
                      <a:pt x="720" y="45"/>
                    </a:lnTo>
                    <a:lnTo>
                      <a:pt x="765" y="39"/>
                    </a:lnTo>
                    <a:lnTo>
                      <a:pt x="814" y="34"/>
                    </a:lnTo>
                    <a:lnTo>
                      <a:pt x="825" y="31"/>
                    </a:lnTo>
                    <a:lnTo>
                      <a:pt x="833" y="30"/>
                    </a:lnTo>
                    <a:lnTo>
                      <a:pt x="851" y="26"/>
                    </a:lnTo>
                    <a:lnTo>
                      <a:pt x="887" y="16"/>
                    </a:lnTo>
                    <a:lnTo>
                      <a:pt x="924" y="9"/>
                    </a:lnTo>
                    <a:lnTo>
                      <a:pt x="935" y="8"/>
                    </a:lnTo>
                    <a:lnTo>
                      <a:pt x="944" y="9"/>
                    </a:lnTo>
                    <a:lnTo>
                      <a:pt x="963" y="9"/>
                    </a:lnTo>
                    <a:lnTo>
                      <a:pt x="996" y="9"/>
                    </a:lnTo>
                    <a:lnTo>
                      <a:pt x="1023" y="8"/>
                    </a:lnTo>
                    <a:lnTo>
                      <a:pt x="1028" y="5"/>
                    </a:lnTo>
                    <a:lnTo>
                      <a:pt x="1032" y="4"/>
                    </a:lnTo>
                    <a:lnTo>
                      <a:pt x="1045" y="2"/>
                    </a:lnTo>
                    <a:lnTo>
                      <a:pt x="1069" y="4"/>
                    </a:lnTo>
                    <a:lnTo>
                      <a:pt x="1084" y="5"/>
                    </a:lnTo>
                    <a:lnTo>
                      <a:pt x="1085" y="5"/>
                    </a:lnTo>
                    <a:lnTo>
                      <a:pt x="1084" y="5"/>
                    </a:lnTo>
                    <a:lnTo>
                      <a:pt x="1085" y="5"/>
                    </a:lnTo>
                    <a:lnTo>
                      <a:pt x="1084" y="5"/>
                    </a:lnTo>
                    <a:lnTo>
                      <a:pt x="1085" y="5"/>
                    </a:lnTo>
                    <a:lnTo>
                      <a:pt x="1085" y="5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4" name="Freeform 624"/>
              <p:cNvSpPr>
                <a:spLocks/>
              </p:cNvSpPr>
              <p:nvPr/>
            </p:nvSpPr>
            <p:spPr bwMode="auto">
              <a:xfrm>
                <a:off x="4832" y="2959"/>
                <a:ext cx="502" cy="251"/>
              </a:xfrm>
              <a:custGeom>
                <a:avLst/>
                <a:gdLst/>
                <a:ahLst/>
                <a:cxnLst>
                  <a:cxn ang="0">
                    <a:pos x="302" y="325"/>
                  </a:cxn>
                  <a:cxn ang="0">
                    <a:pos x="340" y="169"/>
                  </a:cxn>
                  <a:cxn ang="0">
                    <a:pos x="357" y="92"/>
                  </a:cxn>
                  <a:cxn ang="0">
                    <a:pos x="375" y="86"/>
                  </a:cxn>
                  <a:cxn ang="0">
                    <a:pos x="377" y="85"/>
                  </a:cxn>
                  <a:cxn ang="0">
                    <a:pos x="446" y="85"/>
                  </a:cxn>
                  <a:cxn ang="0">
                    <a:pos x="509" y="78"/>
                  </a:cxn>
                  <a:cxn ang="0">
                    <a:pos x="538" y="73"/>
                  </a:cxn>
                  <a:cxn ang="0">
                    <a:pos x="644" y="51"/>
                  </a:cxn>
                  <a:cxn ang="0">
                    <a:pos x="657" y="46"/>
                  </a:cxn>
                  <a:cxn ang="0">
                    <a:pos x="689" y="39"/>
                  </a:cxn>
                  <a:cxn ang="0">
                    <a:pos x="704" y="43"/>
                  </a:cxn>
                  <a:cxn ang="0">
                    <a:pos x="709" y="45"/>
                  </a:cxn>
                  <a:cxn ang="0">
                    <a:pos x="765" y="39"/>
                  </a:cxn>
                  <a:cxn ang="0">
                    <a:pos x="825" y="31"/>
                  </a:cxn>
                  <a:cxn ang="0">
                    <a:pos x="851" y="26"/>
                  </a:cxn>
                  <a:cxn ang="0">
                    <a:pos x="924" y="9"/>
                  </a:cxn>
                  <a:cxn ang="0">
                    <a:pos x="944" y="9"/>
                  </a:cxn>
                  <a:cxn ang="0">
                    <a:pos x="996" y="9"/>
                  </a:cxn>
                  <a:cxn ang="0">
                    <a:pos x="1028" y="5"/>
                  </a:cxn>
                  <a:cxn ang="0">
                    <a:pos x="1045" y="2"/>
                  </a:cxn>
                  <a:cxn ang="0">
                    <a:pos x="1084" y="5"/>
                  </a:cxn>
                  <a:cxn ang="0">
                    <a:pos x="1098" y="2"/>
                  </a:cxn>
                  <a:cxn ang="0">
                    <a:pos x="1158" y="4"/>
                  </a:cxn>
                  <a:cxn ang="0">
                    <a:pos x="1218" y="21"/>
                  </a:cxn>
                  <a:cxn ang="0">
                    <a:pos x="1247" y="29"/>
                  </a:cxn>
                  <a:cxn ang="0">
                    <a:pos x="1455" y="169"/>
                  </a:cxn>
                  <a:cxn ang="0">
                    <a:pos x="1491" y="242"/>
                  </a:cxn>
                  <a:cxn ang="0">
                    <a:pos x="1508" y="403"/>
                  </a:cxn>
                  <a:cxn ang="0">
                    <a:pos x="1458" y="613"/>
                  </a:cxn>
                  <a:cxn ang="0">
                    <a:pos x="1430" y="658"/>
                  </a:cxn>
                  <a:cxn ang="0">
                    <a:pos x="1356" y="744"/>
                  </a:cxn>
                  <a:cxn ang="0">
                    <a:pos x="1327" y="747"/>
                  </a:cxn>
                  <a:cxn ang="0">
                    <a:pos x="509" y="749"/>
                  </a:cxn>
                  <a:cxn ang="0">
                    <a:pos x="0" y="751"/>
                  </a:cxn>
                  <a:cxn ang="0">
                    <a:pos x="73" y="749"/>
                  </a:cxn>
                  <a:cxn ang="0">
                    <a:pos x="120" y="741"/>
                  </a:cxn>
                  <a:cxn ang="0">
                    <a:pos x="125" y="733"/>
                  </a:cxn>
                  <a:cxn ang="0">
                    <a:pos x="130" y="690"/>
                  </a:cxn>
                  <a:cxn ang="0">
                    <a:pos x="126" y="666"/>
                  </a:cxn>
                  <a:cxn ang="0">
                    <a:pos x="120" y="660"/>
                  </a:cxn>
                  <a:cxn ang="0">
                    <a:pos x="101" y="654"/>
                  </a:cxn>
                  <a:cxn ang="0">
                    <a:pos x="64" y="646"/>
                  </a:cxn>
                  <a:cxn ang="0">
                    <a:pos x="67" y="614"/>
                  </a:cxn>
                  <a:cxn ang="0">
                    <a:pos x="92" y="581"/>
                  </a:cxn>
                  <a:cxn ang="0">
                    <a:pos x="119" y="562"/>
                  </a:cxn>
                  <a:cxn ang="0">
                    <a:pos x="231" y="441"/>
                  </a:cxn>
                  <a:cxn ang="0">
                    <a:pos x="296" y="341"/>
                  </a:cxn>
                  <a:cxn ang="0">
                    <a:pos x="296" y="341"/>
                  </a:cxn>
                  <a:cxn ang="0">
                    <a:pos x="296" y="341"/>
                  </a:cxn>
                </a:cxnLst>
                <a:rect l="0" t="0" r="r" b="b"/>
                <a:pathLst>
                  <a:path w="1508" h="752">
                    <a:moveTo>
                      <a:pt x="296" y="341"/>
                    </a:moveTo>
                    <a:lnTo>
                      <a:pt x="302" y="325"/>
                    </a:lnTo>
                    <a:lnTo>
                      <a:pt x="314" y="278"/>
                    </a:lnTo>
                    <a:lnTo>
                      <a:pt x="340" y="169"/>
                    </a:lnTo>
                    <a:lnTo>
                      <a:pt x="356" y="96"/>
                    </a:lnTo>
                    <a:lnTo>
                      <a:pt x="357" y="92"/>
                    </a:lnTo>
                    <a:lnTo>
                      <a:pt x="368" y="88"/>
                    </a:lnTo>
                    <a:lnTo>
                      <a:pt x="375" y="86"/>
                    </a:lnTo>
                    <a:lnTo>
                      <a:pt x="376" y="85"/>
                    </a:lnTo>
                    <a:lnTo>
                      <a:pt x="377" y="85"/>
                    </a:lnTo>
                    <a:lnTo>
                      <a:pt x="392" y="85"/>
                    </a:lnTo>
                    <a:lnTo>
                      <a:pt x="446" y="85"/>
                    </a:lnTo>
                    <a:lnTo>
                      <a:pt x="500" y="81"/>
                    </a:lnTo>
                    <a:lnTo>
                      <a:pt x="509" y="78"/>
                    </a:lnTo>
                    <a:lnTo>
                      <a:pt x="515" y="77"/>
                    </a:lnTo>
                    <a:lnTo>
                      <a:pt x="538" y="73"/>
                    </a:lnTo>
                    <a:lnTo>
                      <a:pt x="594" y="62"/>
                    </a:lnTo>
                    <a:lnTo>
                      <a:pt x="644" y="51"/>
                    </a:lnTo>
                    <a:lnTo>
                      <a:pt x="652" y="47"/>
                    </a:lnTo>
                    <a:lnTo>
                      <a:pt x="657" y="46"/>
                    </a:lnTo>
                    <a:lnTo>
                      <a:pt x="669" y="42"/>
                    </a:lnTo>
                    <a:lnTo>
                      <a:pt x="689" y="39"/>
                    </a:lnTo>
                    <a:lnTo>
                      <a:pt x="697" y="39"/>
                    </a:lnTo>
                    <a:lnTo>
                      <a:pt x="704" y="43"/>
                    </a:lnTo>
                    <a:lnTo>
                      <a:pt x="708" y="45"/>
                    </a:lnTo>
                    <a:lnTo>
                      <a:pt x="709" y="45"/>
                    </a:lnTo>
                    <a:lnTo>
                      <a:pt x="720" y="45"/>
                    </a:lnTo>
                    <a:lnTo>
                      <a:pt x="765" y="39"/>
                    </a:lnTo>
                    <a:lnTo>
                      <a:pt x="814" y="34"/>
                    </a:lnTo>
                    <a:lnTo>
                      <a:pt x="825" y="31"/>
                    </a:lnTo>
                    <a:lnTo>
                      <a:pt x="833" y="30"/>
                    </a:lnTo>
                    <a:lnTo>
                      <a:pt x="851" y="26"/>
                    </a:lnTo>
                    <a:lnTo>
                      <a:pt x="887" y="16"/>
                    </a:lnTo>
                    <a:lnTo>
                      <a:pt x="924" y="9"/>
                    </a:lnTo>
                    <a:lnTo>
                      <a:pt x="935" y="8"/>
                    </a:lnTo>
                    <a:lnTo>
                      <a:pt x="944" y="9"/>
                    </a:lnTo>
                    <a:lnTo>
                      <a:pt x="963" y="9"/>
                    </a:lnTo>
                    <a:lnTo>
                      <a:pt x="996" y="9"/>
                    </a:lnTo>
                    <a:lnTo>
                      <a:pt x="1023" y="8"/>
                    </a:lnTo>
                    <a:lnTo>
                      <a:pt x="1028" y="5"/>
                    </a:lnTo>
                    <a:lnTo>
                      <a:pt x="1032" y="4"/>
                    </a:lnTo>
                    <a:lnTo>
                      <a:pt x="1045" y="2"/>
                    </a:lnTo>
                    <a:lnTo>
                      <a:pt x="1069" y="4"/>
                    </a:lnTo>
                    <a:lnTo>
                      <a:pt x="1084" y="5"/>
                    </a:lnTo>
                    <a:lnTo>
                      <a:pt x="1085" y="5"/>
                    </a:lnTo>
                    <a:lnTo>
                      <a:pt x="1098" y="2"/>
                    </a:lnTo>
                    <a:lnTo>
                      <a:pt x="1129" y="0"/>
                    </a:lnTo>
                    <a:lnTo>
                      <a:pt x="1158" y="4"/>
                    </a:lnTo>
                    <a:lnTo>
                      <a:pt x="1204" y="17"/>
                    </a:lnTo>
                    <a:lnTo>
                      <a:pt x="1218" y="21"/>
                    </a:lnTo>
                    <a:lnTo>
                      <a:pt x="1220" y="22"/>
                    </a:lnTo>
                    <a:lnTo>
                      <a:pt x="1247" y="29"/>
                    </a:lnTo>
                    <a:lnTo>
                      <a:pt x="1348" y="73"/>
                    </a:lnTo>
                    <a:lnTo>
                      <a:pt x="1455" y="169"/>
                    </a:lnTo>
                    <a:lnTo>
                      <a:pt x="1477" y="204"/>
                    </a:lnTo>
                    <a:lnTo>
                      <a:pt x="1491" y="242"/>
                    </a:lnTo>
                    <a:lnTo>
                      <a:pt x="1508" y="322"/>
                    </a:lnTo>
                    <a:lnTo>
                      <a:pt x="1508" y="403"/>
                    </a:lnTo>
                    <a:lnTo>
                      <a:pt x="1482" y="546"/>
                    </a:lnTo>
                    <a:lnTo>
                      <a:pt x="1458" y="613"/>
                    </a:lnTo>
                    <a:lnTo>
                      <a:pt x="1450" y="629"/>
                    </a:lnTo>
                    <a:lnTo>
                      <a:pt x="1430" y="658"/>
                    </a:lnTo>
                    <a:lnTo>
                      <a:pt x="1385" y="713"/>
                    </a:lnTo>
                    <a:lnTo>
                      <a:pt x="1356" y="744"/>
                    </a:lnTo>
                    <a:lnTo>
                      <a:pt x="1354" y="745"/>
                    </a:lnTo>
                    <a:lnTo>
                      <a:pt x="1327" y="747"/>
                    </a:lnTo>
                    <a:lnTo>
                      <a:pt x="1142" y="747"/>
                    </a:lnTo>
                    <a:lnTo>
                      <a:pt x="509" y="749"/>
                    </a:lnTo>
                    <a:lnTo>
                      <a:pt x="27" y="751"/>
                    </a:lnTo>
                    <a:lnTo>
                      <a:pt x="0" y="751"/>
                    </a:lnTo>
                    <a:lnTo>
                      <a:pt x="18" y="752"/>
                    </a:lnTo>
                    <a:lnTo>
                      <a:pt x="73" y="749"/>
                    </a:lnTo>
                    <a:lnTo>
                      <a:pt x="101" y="747"/>
                    </a:lnTo>
                    <a:lnTo>
                      <a:pt x="120" y="741"/>
                    </a:lnTo>
                    <a:lnTo>
                      <a:pt x="124" y="737"/>
                    </a:lnTo>
                    <a:lnTo>
                      <a:pt x="125" y="733"/>
                    </a:lnTo>
                    <a:lnTo>
                      <a:pt x="128" y="720"/>
                    </a:lnTo>
                    <a:lnTo>
                      <a:pt x="130" y="690"/>
                    </a:lnTo>
                    <a:lnTo>
                      <a:pt x="129" y="676"/>
                    </a:lnTo>
                    <a:lnTo>
                      <a:pt x="126" y="666"/>
                    </a:lnTo>
                    <a:lnTo>
                      <a:pt x="124" y="662"/>
                    </a:lnTo>
                    <a:lnTo>
                      <a:pt x="120" y="660"/>
                    </a:lnTo>
                    <a:lnTo>
                      <a:pt x="115" y="658"/>
                    </a:lnTo>
                    <a:lnTo>
                      <a:pt x="101" y="654"/>
                    </a:lnTo>
                    <a:lnTo>
                      <a:pt x="76" y="648"/>
                    </a:lnTo>
                    <a:lnTo>
                      <a:pt x="64" y="646"/>
                    </a:lnTo>
                    <a:lnTo>
                      <a:pt x="63" y="639"/>
                    </a:lnTo>
                    <a:lnTo>
                      <a:pt x="67" y="614"/>
                    </a:lnTo>
                    <a:lnTo>
                      <a:pt x="76" y="598"/>
                    </a:lnTo>
                    <a:lnTo>
                      <a:pt x="92" y="581"/>
                    </a:lnTo>
                    <a:lnTo>
                      <a:pt x="105" y="571"/>
                    </a:lnTo>
                    <a:lnTo>
                      <a:pt x="119" y="562"/>
                    </a:lnTo>
                    <a:lnTo>
                      <a:pt x="154" y="530"/>
                    </a:lnTo>
                    <a:lnTo>
                      <a:pt x="231" y="441"/>
                    </a:lnTo>
                    <a:lnTo>
                      <a:pt x="288" y="357"/>
                    </a:lnTo>
                    <a:lnTo>
                      <a:pt x="296" y="341"/>
                    </a:lnTo>
                    <a:lnTo>
                      <a:pt x="295" y="341"/>
                    </a:lnTo>
                    <a:lnTo>
                      <a:pt x="296" y="341"/>
                    </a:lnTo>
                    <a:lnTo>
                      <a:pt x="295" y="341"/>
                    </a:lnTo>
                    <a:lnTo>
                      <a:pt x="296" y="341"/>
                    </a:lnTo>
                    <a:lnTo>
                      <a:pt x="296" y="341"/>
                    </a:lnTo>
                    <a:close/>
                  </a:path>
                </a:pathLst>
              </a:custGeom>
              <a:solidFill>
                <a:srgbClr val="4AD9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5" name="Freeform 625"/>
              <p:cNvSpPr>
                <a:spLocks/>
              </p:cNvSpPr>
              <p:nvPr/>
            </p:nvSpPr>
            <p:spPr bwMode="auto">
              <a:xfrm>
                <a:off x="4832" y="2959"/>
                <a:ext cx="502" cy="251"/>
              </a:xfrm>
              <a:custGeom>
                <a:avLst/>
                <a:gdLst/>
                <a:ahLst/>
                <a:cxnLst>
                  <a:cxn ang="0">
                    <a:pos x="308" y="327"/>
                  </a:cxn>
                  <a:cxn ang="0">
                    <a:pos x="346" y="171"/>
                  </a:cxn>
                  <a:cxn ang="0">
                    <a:pos x="363" y="92"/>
                  </a:cxn>
                  <a:cxn ang="0">
                    <a:pos x="375" y="86"/>
                  </a:cxn>
                  <a:cxn ang="0">
                    <a:pos x="377" y="85"/>
                  </a:cxn>
                  <a:cxn ang="0">
                    <a:pos x="446" y="85"/>
                  </a:cxn>
                  <a:cxn ang="0">
                    <a:pos x="509" y="78"/>
                  </a:cxn>
                  <a:cxn ang="0">
                    <a:pos x="538" y="73"/>
                  </a:cxn>
                  <a:cxn ang="0">
                    <a:pos x="644" y="51"/>
                  </a:cxn>
                  <a:cxn ang="0">
                    <a:pos x="657" y="46"/>
                  </a:cxn>
                  <a:cxn ang="0">
                    <a:pos x="689" y="39"/>
                  </a:cxn>
                  <a:cxn ang="0">
                    <a:pos x="704" y="43"/>
                  </a:cxn>
                  <a:cxn ang="0">
                    <a:pos x="709" y="45"/>
                  </a:cxn>
                  <a:cxn ang="0">
                    <a:pos x="765" y="39"/>
                  </a:cxn>
                  <a:cxn ang="0">
                    <a:pos x="825" y="31"/>
                  </a:cxn>
                  <a:cxn ang="0">
                    <a:pos x="851" y="26"/>
                  </a:cxn>
                  <a:cxn ang="0">
                    <a:pos x="924" y="9"/>
                  </a:cxn>
                  <a:cxn ang="0">
                    <a:pos x="944" y="9"/>
                  </a:cxn>
                  <a:cxn ang="0">
                    <a:pos x="996" y="9"/>
                  </a:cxn>
                  <a:cxn ang="0">
                    <a:pos x="1028" y="5"/>
                  </a:cxn>
                  <a:cxn ang="0">
                    <a:pos x="1045" y="2"/>
                  </a:cxn>
                  <a:cxn ang="0">
                    <a:pos x="1084" y="5"/>
                  </a:cxn>
                  <a:cxn ang="0">
                    <a:pos x="1098" y="2"/>
                  </a:cxn>
                  <a:cxn ang="0">
                    <a:pos x="1158" y="4"/>
                  </a:cxn>
                  <a:cxn ang="0">
                    <a:pos x="1218" y="21"/>
                  </a:cxn>
                  <a:cxn ang="0">
                    <a:pos x="1247" y="29"/>
                  </a:cxn>
                  <a:cxn ang="0">
                    <a:pos x="1455" y="169"/>
                  </a:cxn>
                  <a:cxn ang="0">
                    <a:pos x="1491" y="242"/>
                  </a:cxn>
                  <a:cxn ang="0">
                    <a:pos x="1508" y="403"/>
                  </a:cxn>
                  <a:cxn ang="0">
                    <a:pos x="1458" y="613"/>
                  </a:cxn>
                  <a:cxn ang="0">
                    <a:pos x="1430" y="658"/>
                  </a:cxn>
                  <a:cxn ang="0">
                    <a:pos x="1356" y="744"/>
                  </a:cxn>
                  <a:cxn ang="0">
                    <a:pos x="1327" y="747"/>
                  </a:cxn>
                  <a:cxn ang="0">
                    <a:pos x="509" y="749"/>
                  </a:cxn>
                  <a:cxn ang="0">
                    <a:pos x="0" y="751"/>
                  </a:cxn>
                  <a:cxn ang="0">
                    <a:pos x="87" y="749"/>
                  </a:cxn>
                  <a:cxn ang="0">
                    <a:pos x="138" y="741"/>
                  </a:cxn>
                  <a:cxn ang="0">
                    <a:pos x="145" y="733"/>
                  </a:cxn>
                  <a:cxn ang="0">
                    <a:pos x="146" y="692"/>
                  </a:cxn>
                  <a:cxn ang="0">
                    <a:pos x="140" y="668"/>
                  </a:cxn>
                  <a:cxn ang="0">
                    <a:pos x="133" y="663"/>
                  </a:cxn>
                  <a:cxn ang="0">
                    <a:pos x="116" y="658"/>
                  </a:cxn>
                  <a:cxn ang="0">
                    <a:pos x="80" y="650"/>
                  </a:cxn>
                  <a:cxn ang="0">
                    <a:pos x="83" y="619"/>
                  </a:cxn>
                  <a:cxn ang="0">
                    <a:pos x="108" y="586"/>
                  </a:cxn>
                  <a:cxn ang="0">
                    <a:pos x="134" y="568"/>
                  </a:cxn>
                  <a:cxn ang="0">
                    <a:pos x="242" y="445"/>
                  </a:cxn>
                  <a:cxn ang="0">
                    <a:pos x="303" y="343"/>
                  </a:cxn>
                  <a:cxn ang="0">
                    <a:pos x="303" y="343"/>
                  </a:cxn>
                  <a:cxn ang="0">
                    <a:pos x="303" y="343"/>
                  </a:cxn>
                </a:cxnLst>
                <a:rect l="0" t="0" r="r" b="b"/>
                <a:pathLst>
                  <a:path w="1508" h="752">
                    <a:moveTo>
                      <a:pt x="303" y="343"/>
                    </a:moveTo>
                    <a:lnTo>
                      <a:pt x="308" y="327"/>
                    </a:lnTo>
                    <a:lnTo>
                      <a:pt x="320" y="281"/>
                    </a:lnTo>
                    <a:lnTo>
                      <a:pt x="346" y="171"/>
                    </a:lnTo>
                    <a:lnTo>
                      <a:pt x="361" y="96"/>
                    </a:lnTo>
                    <a:lnTo>
                      <a:pt x="363" y="92"/>
                    </a:lnTo>
                    <a:lnTo>
                      <a:pt x="371" y="88"/>
                    </a:lnTo>
                    <a:lnTo>
                      <a:pt x="375" y="86"/>
                    </a:lnTo>
                    <a:lnTo>
                      <a:pt x="376" y="85"/>
                    </a:lnTo>
                    <a:lnTo>
                      <a:pt x="377" y="85"/>
                    </a:lnTo>
                    <a:lnTo>
                      <a:pt x="392" y="85"/>
                    </a:lnTo>
                    <a:lnTo>
                      <a:pt x="446" y="85"/>
                    </a:lnTo>
                    <a:lnTo>
                      <a:pt x="500" y="81"/>
                    </a:lnTo>
                    <a:lnTo>
                      <a:pt x="509" y="78"/>
                    </a:lnTo>
                    <a:lnTo>
                      <a:pt x="515" y="77"/>
                    </a:lnTo>
                    <a:lnTo>
                      <a:pt x="538" y="73"/>
                    </a:lnTo>
                    <a:lnTo>
                      <a:pt x="594" y="62"/>
                    </a:lnTo>
                    <a:lnTo>
                      <a:pt x="644" y="51"/>
                    </a:lnTo>
                    <a:lnTo>
                      <a:pt x="652" y="47"/>
                    </a:lnTo>
                    <a:lnTo>
                      <a:pt x="657" y="46"/>
                    </a:lnTo>
                    <a:lnTo>
                      <a:pt x="669" y="42"/>
                    </a:lnTo>
                    <a:lnTo>
                      <a:pt x="689" y="39"/>
                    </a:lnTo>
                    <a:lnTo>
                      <a:pt x="697" y="39"/>
                    </a:lnTo>
                    <a:lnTo>
                      <a:pt x="704" y="43"/>
                    </a:lnTo>
                    <a:lnTo>
                      <a:pt x="708" y="45"/>
                    </a:lnTo>
                    <a:lnTo>
                      <a:pt x="709" y="45"/>
                    </a:lnTo>
                    <a:lnTo>
                      <a:pt x="720" y="45"/>
                    </a:lnTo>
                    <a:lnTo>
                      <a:pt x="765" y="39"/>
                    </a:lnTo>
                    <a:lnTo>
                      <a:pt x="814" y="34"/>
                    </a:lnTo>
                    <a:lnTo>
                      <a:pt x="825" y="31"/>
                    </a:lnTo>
                    <a:lnTo>
                      <a:pt x="833" y="30"/>
                    </a:lnTo>
                    <a:lnTo>
                      <a:pt x="851" y="26"/>
                    </a:lnTo>
                    <a:lnTo>
                      <a:pt x="887" y="16"/>
                    </a:lnTo>
                    <a:lnTo>
                      <a:pt x="924" y="9"/>
                    </a:lnTo>
                    <a:lnTo>
                      <a:pt x="935" y="8"/>
                    </a:lnTo>
                    <a:lnTo>
                      <a:pt x="944" y="9"/>
                    </a:lnTo>
                    <a:lnTo>
                      <a:pt x="963" y="9"/>
                    </a:lnTo>
                    <a:lnTo>
                      <a:pt x="996" y="9"/>
                    </a:lnTo>
                    <a:lnTo>
                      <a:pt x="1023" y="8"/>
                    </a:lnTo>
                    <a:lnTo>
                      <a:pt x="1028" y="5"/>
                    </a:lnTo>
                    <a:lnTo>
                      <a:pt x="1032" y="4"/>
                    </a:lnTo>
                    <a:lnTo>
                      <a:pt x="1045" y="2"/>
                    </a:lnTo>
                    <a:lnTo>
                      <a:pt x="1069" y="4"/>
                    </a:lnTo>
                    <a:lnTo>
                      <a:pt x="1084" y="5"/>
                    </a:lnTo>
                    <a:lnTo>
                      <a:pt x="1085" y="5"/>
                    </a:lnTo>
                    <a:lnTo>
                      <a:pt x="1098" y="2"/>
                    </a:lnTo>
                    <a:lnTo>
                      <a:pt x="1129" y="0"/>
                    </a:lnTo>
                    <a:lnTo>
                      <a:pt x="1158" y="4"/>
                    </a:lnTo>
                    <a:lnTo>
                      <a:pt x="1204" y="17"/>
                    </a:lnTo>
                    <a:lnTo>
                      <a:pt x="1218" y="21"/>
                    </a:lnTo>
                    <a:lnTo>
                      <a:pt x="1220" y="22"/>
                    </a:lnTo>
                    <a:lnTo>
                      <a:pt x="1247" y="29"/>
                    </a:lnTo>
                    <a:lnTo>
                      <a:pt x="1348" y="73"/>
                    </a:lnTo>
                    <a:lnTo>
                      <a:pt x="1455" y="169"/>
                    </a:lnTo>
                    <a:lnTo>
                      <a:pt x="1477" y="204"/>
                    </a:lnTo>
                    <a:lnTo>
                      <a:pt x="1491" y="242"/>
                    </a:lnTo>
                    <a:lnTo>
                      <a:pt x="1508" y="322"/>
                    </a:lnTo>
                    <a:lnTo>
                      <a:pt x="1508" y="403"/>
                    </a:lnTo>
                    <a:lnTo>
                      <a:pt x="1482" y="546"/>
                    </a:lnTo>
                    <a:lnTo>
                      <a:pt x="1458" y="613"/>
                    </a:lnTo>
                    <a:lnTo>
                      <a:pt x="1450" y="629"/>
                    </a:lnTo>
                    <a:lnTo>
                      <a:pt x="1430" y="658"/>
                    </a:lnTo>
                    <a:lnTo>
                      <a:pt x="1385" y="713"/>
                    </a:lnTo>
                    <a:lnTo>
                      <a:pt x="1356" y="744"/>
                    </a:lnTo>
                    <a:lnTo>
                      <a:pt x="1354" y="745"/>
                    </a:lnTo>
                    <a:lnTo>
                      <a:pt x="1327" y="747"/>
                    </a:lnTo>
                    <a:lnTo>
                      <a:pt x="1142" y="747"/>
                    </a:lnTo>
                    <a:lnTo>
                      <a:pt x="509" y="749"/>
                    </a:lnTo>
                    <a:lnTo>
                      <a:pt x="27" y="751"/>
                    </a:lnTo>
                    <a:lnTo>
                      <a:pt x="0" y="751"/>
                    </a:lnTo>
                    <a:lnTo>
                      <a:pt x="22" y="752"/>
                    </a:lnTo>
                    <a:lnTo>
                      <a:pt x="87" y="749"/>
                    </a:lnTo>
                    <a:lnTo>
                      <a:pt x="119" y="747"/>
                    </a:lnTo>
                    <a:lnTo>
                      <a:pt x="138" y="741"/>
                    </a:lnTo>
                    <a:lnTo>
                      <a:pt x="144" y="737"/>
                    </a:lnTo>
                    <a:lnTo>
                      <a:pt x="145" y="733"/>
                    </a:lnTo>
                    <a:lnTo>
                      <a:pt x="146" y="721"/>
                    </a:lnTo>
                    <a:lnTo>
                      <a:pt x="146" y="692"/>
                    </a:lnTo>
                    <a:lnTo>
                      <a:pt x="144" y="679"/>
                    </a:lnTo>
                    <a:lnTo>
                      <a:pt x="140" y="668"/>
                    </a:lnTo>
                    <a:lnTo>
                      <a:pt x="137" y="664"/>
                    </a:lnTo>
                    <a:lnTo>
                      <a:pt x="133" y="663"/>
                    </a:lnTo>
                    <a:lnTo>
                      <a:pt x="128" y="660"/>
                    </a:lnTo>
                    <a:lnTo>
                      <a:pt x="116" y="658"/>
                    </a:lnTo>
                    <a:lnTo>
                      <a:pt x="91" y="652"/>
                    </a:lnTo>
                    <a:lnTo>
                      <a:pt x="80" y="650"/>
                    </a:lnTo>
                    <a:lnTo>
                      <a:pt x="79" y="643"/>
                    </a:lnTo>
                    <a:lnTo>
                      <a:pt x="83" y="619"/>
                    </a:lnTo>
                    <a:lnTo>
                      <a:pt x="92" y="603"/>
                    </a:lnTo>
                    <a:lnTo>
                      <a:pt x="108" y="586"/>
                    </a:lnTo>
                    <a:lnTo>
                      <a:pt x="121" y="577"/>
                    </a:lnTo>
                    <a:lnTo>
                      <a:pt x="134" y="568"/>
                    </a:lnTo>
                    <a:lnTo>
                      <a:pt x="169" y="534"/>
                    </a:lnTo>
                    <a:lnTo>
                      <a:pt x="242" y="445"/>
                    </a:lnTo>
                    <a:lnTo>
                      <a:pt x="295" y="359"/>
                    </a:lnTo>
                    <a:lnTo>
                      <a:pt x="303" y="343"/>
                    </a:lnTo>
                    <a:lnTo>
                      <a:pt x="302" y="343"/>
                    </a:lnTo>
                    <a:lnTo>
                      <a:pt x="303" y="343"/>
                    </a:lnTo>
                    <a:lnTo>
                      <a:pt x="302" y="343"/>
                    </a:lnTo>
                    <a:lnTo>
                      <a:pt x="303" y="343"/>
                    </a:lnTo>
                    <a:lnTo>
                      <a:pt x="303" y="343"/>
                    </a:lnTo>
                    <a:close/>
                  </a:path>
                </a:pathLst>
              </a:custGeom>
              <a:solidFill>
                <a:srgbClr val="52DE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6" name="Freeform 626"/>
              <p:cNvSpPr>
                <a:spLocks/>
              </p:cNvSpPr>
              <p:nvPr/>
            </p:nvSpPr>
            <p:spPr bwMode="auto">
              <a:xfrm>
                <a:off x="4832" y="2959"/>
                <a:ext cx="502" cy="251"/>
              </a:xfrm>
              <a:custGeom>
                <a:avLst/>
                <a:gdLst/>
                <a:ahLst/>
                <a:cxnLst>
                  <a:cxn ang="0">
                    <a:pos x="315" y="330"/>
                  </a:cxn>
                  <a:cxn ang="0">
                    <a:pos x="352" y="172"/>
                  </a:cxn>
                  <a:cxn ang="0">
                    <a:pos x="369" y="94"/>
                  </a:cxn>
                  <a:cxn ang="0">
                    <a:pos x="375" y="86"/>
                  </a:cxn>
                  <a:cxn ang="0">
                    <a:pos x="377" y="85"/>
                  </a:cxn>
                  <a:cxn ang="0">
                    <a:pos x="446" y="85"/>
                  </a:cxn>
                  <a:cxn ang="0">
                    <a:pos x="509" y="78"/>
                  </a:cxn>
                  <a:cxn ang="0">
                    <a:pos x="538" y="73"/>
                  </a:cxn>
                  <a:cxn ang="0">
                    <a:pos x="644" y="51"/>
                  </a:cxn>
                  <a:cxn ang="0">
                    <a:pos x="657" y="46"/>
                  </a:cxn>
                  <a:cxn ang="0">
                    <a:pos x="689" y="39"/>
                  </a:cxn>
                  <a:cxn ang="0">
                    <a:pos x="704" y="43"/>
                  </a:cxn>
                  <a:cxn ang="0">
                    <a:pos x="709" y="45"/>
                  </a:cxn>
                  <a:cxn ang="0">
                    <a:pos x="765" y="39"/>
                  </a:cxn>
                  <a:cxn ang="0">
                    <a:pos x="825" y="31"/>
                  </a:cxn>
                  <a:cxn ang="0">
                    <a:pos x="851" y="26"/>
                  </a:cxn>
                  <a:cxn ang="0">
                    <a:pos x="924" y="9"/>
                  </a:cxn>
                  <a:cxn ang="0">
                    <a:pos x="944" y="9"/>
                  </a:cxn>
                  <a:cxn ang="0">
                    <a:pos x="996" y="9"/>
                  </a:cxn>
                  <a:cxn ang="0">
                    <a:pos x="1028" y="5"/>
                  </a:cxn>
                  <a:cxn ang="0">
                    <a:pos x="1045" y="2"/>
                  </a:cxn>
                  <a:cxn ang="0">
                    <a:pos x="1084" y="5"/>
                  </a:cxn>
                  <a:cxn ang="0">
                    <a:pos x="1098" y="2"/>
                  </a:cxn>
                  <a:cxn ang="0">
                    <a:pos x="1158" y="4"/>
                  </a:cxn>
                  <a:cxn ang="0">
                    <a:pos x="1218" y="21"/>
                  </a:cxn>
                  <a:cxn ang="0">
                    <a:pos x="1247" y="29"/>
                  </a:cxn>
                  <a:cxn ang="0">
                    <a:pos x="1455" y="169"/>
                  </a:cxn>
                  <a:cxn ang="0">
                    <a:pos x="1491" y="242"/>
                  </a:cxn>
                  <a:cxn ang="0">
                    <a:pos x="1508" y="403"/>
                  </a:cxn>
                  <a:cxn ang="0">
                    <a:pos x="1458" y="613"/>
                  </a:cxn>
                  <a:cxn ang="0">
                    <a:pos x="1430" y="658"/>
                  </a:cxn>
                  <a:cxn ang="0">
                    <a:pos x="1356" y="744"/>
                  </a:cxn>
                  <a:cxn ang="0">
                    <a:pos x="1327" y="747"/>
                  </a:cxn>
                  <a:cxn ang="0">
                    <a:pos x="509" y="749"/>
                  </a:cxn>
                  <a:cxn ang="0">
                    <a:pos x="0" y="751"/>
                  </a:cxn>
                  <a:cxn ang="0">
                    <a:pos x="99" y="749"/>
                  </a:cxn>
                  <a:cxn ang="0">
                    <a:pos x="158" y="741"/>
                  </a:cxn>
                  <a:cxn ang="0">
                    <a:pos x="165" y="733"/>
                  </a:cxn>
                  <a:cxn ang="0">
                    <a:pos x="165" y="713"/>
                  </a:cxn>
                  <a:cxn ang="0">
                    <a:pos x="150" y="666"/>
                  </a:cxn>
                  <a:cxn ang="0">
                    <a:pos x="136" y="660"/>
                  </a:cxn>
                  <a:cxn ang="0">
                    <a:pos x="103" y="654"/>
                  </a:cxn>
                  <a:cxn ang="0">
                    <a:pos x="95" y="647"/>
                  </a:cxn>
                  <a:cxn ang="0">
                    <a:pos x="99" y="622"/>
                  </a:cxn>
                  <a:cxn ang="0">
                    <a:pos x="124" y="590"/>
                  </a:cxn>
                  <a:cxn ang="0">
                    <a:pos x="149" y="571"/>
                  </a:cxn>
                  <a:cxn ang="0">
                    <a:pos x="251" y="448"/>
                  </a:cxn>
                  <a:cxn ang="0">
                    <a:pos x="310" y="346"/>
                  </a:cxn>
                  <a:cxn ang="0">
                    <a:pos x="310" y="346"/>
                  </a:cxn>
                  <a:cxn ang="0">
                    <a:pos x="310" y="346"/>
                  </a:cxn>
                </a:cxnLst>
                <a:rect l="0" t="0" r="r" b="b"/>
                <a:pathLst>
                  <a:path w="1508" h="752">
                    <a:moveTo>
                      <a:pt x="310" y="346"/>
                    </a:moveTo>
                    <a:lnTo>
                      <a:pt x="315" y="330"/>
                    </a:lnTo>
                    <a:lnTo>
                      <a:pt x="327" y="284"/>
                    </a:lnTo>
                    <a:lnTo>
                      <a:pt x="352" y="172"/>
                    </a:lnTo>
                    <a:lnTo>
                      <a:pt x="368" y="98"/>
                    </a:lnTo>
                    <a:lnTo>
                      <a:pt x="369" y="94"/>
                    </a:lnTo>
                    <a:lnTo>
                      <a:pt x="373" y="88"/>
                    </a:lnTo>
                    <a:lnTo>
                      <a:pt x="375" y="86"/>
                    </a:lnTo>
                    <a:lnTo>
                      <a:pt x="376" y="85"/>
                    </a:lnTo>
                    <a:lnTo>
                      <a:pt x="377" y="85"/>
                    </a:lnTo>
                    <a:lnTo>
                      <a:pt x="392" y="85"/>
                    </a:lnTo>
                    <a:lnTo>
                      <a:pt x="446" y="85"/>
                    </a:lnTo>
                    <a:lnTo>
                      <a:pt x="500" y="81"/>
                    </a:lnTo>
                    <a:lnTo>
                      <a:pt x="509" y="78"/>
                    </a:lnTo>
                    <a:lnTo>
                      <a:pt x="515" y="77"/>
                    </a:lnTo>
                    <a:lnTo>
                      <a:pt x="538" y="73"/>
                    </a:lnTo>
                    <a:lnTo>
                      <a:pt x="594" y="62"/>
                    </a:lnTo>
                    <a:lnTo>
                      <a:pt x="644" y="51"/>
                    </a:lnTo>
                    <a:lnTo>
                      <a:pt x="652" y="47"/>
                    </a:lnTo>
                    <a:lnTo>
                      <a:pt x="657" y="46"/>
                    </a:lnTo>
                    <a:lnTo>
                      <a:pt x="669" y="42"/>
                    </a:lnTo>
                    <a:lnTo>
                      <a:pt x="689" y="39"/>
                    </a:lnTo>
                    <a:lnTo>
                      <a:pt x="697" y="39"/>
                    </a:lnTo>
                    <a:lnTo>
                      <a:pt x="704" y="43"/>
                    </a:lnTo>
                    <a:lnTo>
                      <a:pt x="708" y="45"/>
                    </a:lnTo>
                    <a:lnTo>
                      <a:pt x="709" y="45"/>
                    </a:lnTo>
                    <a:lnTo>
                      <a:pt x="720" y="45"/>
                    </a:lnTo>
                    <a:lnTo>
                      <a:pt x="765" y="39"/>
                    </a:lnTo>
                    <a:lnTo>
                      <a:pt x="814" y="34"/>
                    </a:lnTo>
                    <a:lnTo>
                      <a:pt x="825" y="31"/>
                    </a:lnTo>
                    <a:lnTo>
                      <a:pt x="833" y="30"/>
                    </a:lnTo>
                    <a:lnTo>
                      <a:pt x="851" y="26"/>
                    </a:lnTo>
                    <a:lnTo>
                      <a:pt x="887" y="16"/>
                    </a:lnTo>
                    <a:lnTo>
                      <a:pt x="924" y="9"/>
                    </a:lnTo>
                    <a:lnTo>
                      <a:pt x="935" y="8"/>
                    </a:lnTo>
                    <a:lnTo>
                      <a:pt x="944" y="9"/>
                    </a:lnTo>
                    <a:lnTo>
                      <a:pt x="963" y="9"/>
                    </a:lnTo>
                    <a:lnTo>
                      <a:pt x="996" y="9"/>
                    </a:lnTo>
                    <a:lnTo>
                      <a:pt x="1023" y="8"/>
                    </a:lnTo>
                    <a:lnTo>
                      <a:pt x="1028" y="5"/>
                    </a:lnTo>
                    <a:lnTo>
                      <a:pt x="1032" y="4"/>
                    </a:lnTo>
                    <a:lnTo>
                      <a:pt x="1045" y="2"/>
                    </a:lnTo>
                    <a:lnTo>
                      <a:pt x="1069" y="4"/>
                    </a:lnTo>
                    <a:lnTo>
                      <a:pt x="1084" y="5"/>
                    </a:lnTo>
                    <a:lnTo>
                      <a:pt x="1085" y="5"/>
                    </a:lnTo>
                    <a:lnTo>
                      <a:pt x="1098" y="2"/>
                    </a:lnTo>
                    <a:lnTo>
                      <a:pt x="1129" y="0"/>
                    </a:lnTo>
                    <a:lnTo>
                      <a:pt x="1158" y="4"/>
                    </a:lnTo>
                    <a:lnTo>
                      <a:pt x="1204" y="17"/>
                    </a:lnTo>
                    <a:lnTo>
                      <a:pt x="1218" y="21"/>
                    </a:lnTo>
                    <a:lnTo>
                      <a:pt x="1220" y="22"/>
                    </a:lnTo>
                    <a:lnTo>
                      <a:pt x="1247" y="29"/>
                    </a:lnTo>
                    <a:lnTo>
                      <a:pt x="1348" y="73"/>
                    </a:lnTo>
                    <a:lnTo>
                      <a:pt x="1455" y="169"/>
                    </a:lnTo>
                    <a:lnTo>
                      <a:pt x="1477" y="204"/>
                    </a:lnTo>
                    <a:lnTo>
                      <a:pt x="1491" y="242"/>
                    </a:lnTo>
                    <a:lnTo>
                      <a:pt x="1508" y="322"/>
                    </a:lnTo>
                    <a:lnTo>
                      <a:pt x="1508" y="403"/>
                    </a:lnTo>
                    <a:lnTo>
                      <a:pt x="1482" y="546"/>
                    </a:lnTo>
                    <a:lnTo>
                      <a:pt x="1458" y="613"/>
                    </a:lnTo>
                    <a:lnTo>
                      <a:pt x="1450" y="629"/>
                    </a:lnTo>
                    <a:lnTo>
                      <a:pt x="1430" y="658"/>
                    </a:lnTo>
                    <a:lnTo>
                      <a:pt x="1385" y="713"/>
                    </a:lnTo>
                    <a:lnTo>
                      <a:pt x="1356" y="744"/>
                    </a:lnTo>
                    <a:lnTo>
                      <a:pt x="1354" y="745"/>
                    </a:lnTo>
                    <a:lnTo>
                      <a:pt x="1327" y="747"/>
                    </a:lnTo>
                    <a:lnTo>
                      <a:pt x="1142" y="747"/>
                    </a:lnTo>
                    <a:lnTo>
                      <a:pt x="509" y="749"/>
                    </a:lnTo>
                    <a:lnTo>
                      <a:pt x="27" y="751"/>
                    </a:lnTo>
                    <a:lnTo>
                      <a:pt x="0" y="751"/>
                    </a:lnTo>
                    <a:lnTo>
                      <a:pt x="24" y="752"/>
                    </a:lnTo>
                    <a:lnTo>
                      <a:pt x="99" y="749"/>
                    </a:lnTo>
                    <a:lnTo>
                      <a:pt x="134" y="747"/>
                    </a:lnTo>
                    <a:lnTo>
                      <a:pt x="158" y="741"/>
                    </a:lnTo>
                    <a:lnTo>
                      <a:pt x="164" y="737"/>
                    </a:lnTo>
                    <a:lnTo>
                      <a:pt x="165" y="733"/>
                    </a:lnTo>
                    <a:lnTo>
                      <a:pt x="165" y="728"/>
                    </a:lnTo>
                    <a:lnTo>
                      <a:pt x="165" y="713"/>
                    </a:lnTo>
                    <a:lnTo>
                      <a:pt x="161" y="686"/>
                    </a:lnTo>
                    <a:lnTo>
                      <a:pt x="150" y="666"/>
                    </a:lnTo>
                    <a:lnTo>
                      <a:pt x="146" y="664"/>
                    </a:lnTo>
                    <a:lnTo>
                      <a:pt x="136" y="660"/>
                    </a:lnTo>
                    <a:lnTo>
                      <a:pt x="124" y="658"/>
                    </a:lnTo>
                    <a:lnTo>
                      <a:pt x="103" y="654"/>
                    </a:lnTo>
                    <a:lnTo>
                      <a:pt x="97" y="652"/>
                    </a:lnTo>
                    <a:lnTo>
                      <a:pt x="95" y="647"/>
                    </a:lnTo>
                    <a:lnTo>
                      <a:pt x="95" y="637"/>
                    </a:lnTo>
                    <a:lnTo>
                      <a:pt x="99" y="622"/>
                    </a:lnTo>
                    <a:lnTo>
                      <a:pt x="107" y="606"/>
                    </a:lnTo>
                    <a:lnTo>
                      <a:pt x="124" y="590"/>
                    </a:lnTo>
                    <a:lnTo>
                      <a:pt x="136" y="581"/>
                    </a:lnTo>
                    <a:lnTo>
                      <a:pt x="149" y="571"/>
                    </a:lnTo>
                    <a:lnTo>
                      <a:pt x="182" y="538"/>
                    </a:lnTo>
                    <a:lnTo>
                      <a:pt x="251" y="448"/>
                    </a:lnTo>
                    <a:lnTo>
                      <a:pt x="303" y="362"/>
                    </a:lnTo>
                    <a:lnTo>
                      <a:pt x="310" y="346"/>
                    </a:lnTo>
                    <a:lnTo>
                      <a:pt x="308" y="346"/>
                    </a:lnTo>
                    <a:lnTo>
                      <a:pt x="310" y="346"/>
                    </a:lnTo>
                    <a:lnTo>
                      <a:pt x="308" y="346"/>
                    </a:lnTo>
                    <a:lnTo>
                      <a:pt x="310" y="346"/>
                    </a:lnTo>
                    <a:lnTo>
                      <a:pt x="310" y="346"/>
                    </a:lnTo>
                    <a:close/>
                  </a:path>
                </a:pathLst>
              </a:custGeom>
              <a:solidFill>
                <a:srgbClr val="59DE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7" name="Freeform 627"/>
              <p:cNvSpPr>
                <a:spLocks/>
              </p:cNvSpPr>
              <p:nvPr/>
            </p:nvSpPr>
            <p:spPr bwMode="auto">
              <a:xfrm>
                <a:off x="4832" y="2959"/>
                <a:ext cx="502" cy="251"/>
              </a:xfrm>
              <a:custGeom>
                <a:avLst/>
                <a:gdLst/>
                <a:ahLst/>
                <a:cxnLst>
                  <a:cxn ang="0">
                    <a:pos x="320" y="333"/>
                  </a:cxn>
                  <a:cxn ang="0">
                    <a:pos x="357" y="173"/>
                  </a:cxn>
                  <a:cxn ang="0">
                    <a:pos x="373" y="94"/>
                  </a:cxn>
                  <a:cxn ang="0">
                    <a:pos x="375" y="88"/>
                  </a:cxn>
                  <a:cxn ang="0">
                    <a:pos x="376" y="85"/>
                  </a:cxn>
                  <a:cxn ang="0">
                    <a:pos x="392" y="85"/>
                  </a:cxn>
                  <a:cxn ang="0">
                    <a:pos x="500" y="81"/>
                  </a:cxn>
                  <a:cxn ang="0">
                    <a:pos x="515" y="77"/>
                  </a:cxn>
                  <a:cxn ang="0">
                    <a:pos x="594" y="62"/>
                  </a:cxn>
                  <a:cxn ang="0">
                    <a:pos x="652" y="47"/>
                  </a:cxn>
                  <a:cxn ang="0">
                    <a:pos x="669" y="42"/>
                  </a:cxn>
                  <a:cxn ang="0">
                    <a:pos x="697" y="39"/>
                  </a:cxn>
                  <a:cxn ang="0">
                    <a:pos x="708" y="45"/>
                  </a:cxn>
                  <a:cxn ang="0">
                    <a:pos x="720" y="45"/>
                  </a:cxn>
                  <a:cxn ang="0">
                    <a:pos x="814" y="34"/>
                  </a:cxn>
                  <a:cxn ang="0">
                    <a:pos x="833" y="30"/>
                  </a:cxn>
                  <a:cxn ang="0">
                    <a:pos x="887" y="16"/>
                  </a:cxn>
                  <a:cxn ang="0">
                    <a:pos x="935" y="8"/>
                  </a:cxn>
                  <a:cxn ang="0">
                    <a:pos x="963" y="9"/>
                  </a:cxn>
                  <a:cxn ang="0">
                    <a:pos x="1023" y="8"/>
                  </a:cxn>
                  <a:cxn ang="0">
                    <a:pos x="1032" y="4"/>
                  </a:cxn>
                  <a:cxn ang="0">
                    <a:pos x="1069" y="4"/>
                  </a:cxn>
                  <a:cxn ang="0">
                    <a:pos x="1085" y="5"/>
                  </a:cxn>
                  <a:cxn ang="0">
                    <a:pos x="1129" y="0"/>
                  </a:cxn>
                  <a:cxn ang="0">
                    <a:pos x="1204" y="17"/>
                  </a:cxn>
                  <a:cxn ang="0">
                    <a:pos x="1220" y="22"/>
                  </a:cxn>
                  <a:cxn ang="0">
                    <a:pos x="1348" y="73"/>
                  </a:cxn>
                  <a:cxn ang="0">
                    <a:pos x="1477" y="204"/>
                  </a:cxn>
                  <a:cxn ang="0">
                    <a:pos x="1508" y="322"/>
                  </a:cxn>
                  <a:cxn ang="0">
                    <a:pos x="1482" y="546"/>
                  </a:cxn>
                  <a:cxn ang="0">
                    <a:pos x="1450" y="629"/>
                  </a:cxn>
                  <a:cxn ang="0">
                    <a:pos x="1385" y="713"/>
                  </a:cxn>
                  <a:cxn ang="0">
                    <a:pos x="1354" y="745"/>
                  </a:cxn>
                  <a:cxn ang="0">
                    <a:pos x="1142" y="747"/>
                  </a:cxn>
                  <a:cxn ang="0">
                    <a:pos x="27" y="751"/>
                  </a:cxn>
                  <a:cxn ang="0">
                    <a:pos x="27" y="752"/>
                  </a:cxn>
                  <a:cxn ang="0">
                    <a:pos x="178" y="741"/>
                  </a:cxn>
                  <a:cxn ang="0">
                    <a:pos x="184" y="733"/>
                  </a:cxn>
                  <a:cxn ang="0">
                    <a:pos x="184" y="715"/>
                  </a:cxn>
                  <a:cxn ang="0">
                    <a:pos x="169" y="676"/>
                  </a:cxn>
                  <a:cxn ang="0">
                    <a:pos x="160" y="667"/>
                  </a:cxn>
                  <a:cxn ang="0">
                    <a:pos x="138" y="660"/>
                  </a:cxn>
                  <a:cxn ang="0">
                    <a:pos x="113" y="655"/>
                  </a:cxn>
                  <a:cxn ang="0">
                    <a:pos x="111" y="640"/>
                  </a:cxn>
                  <a:cxn ang="0">
                    <a:pos x="123" y="611"/>
                  </a:cxn>
                  <a:cxn ang="0">
                    <a:pos x="152" y="586"/>
                  </a:cxn>
                  <a:cxn ang="0">
                    <a:pos x="197" y="544"/>
                  </a:cxn>
                  <a:cxn ang="0">
                    <a:pos x="288" y="406"/>
                  </a:cxn>
                  <a:cxn ang="0">
                    <a:pos x="315" y="349"/>
                  </a:cxn>
                  <a:cxn ang="0">
                    <a:pos x="315" y="349"/>
                  </a:cxn>
                  <a:cxn ang="0">
                    <a:pos x="316" y="349"/>
                  </a:cxn>
                </a:cxnLst>
                <a:rect l="0" t="0" r="r" b="b"/>
                <a:pathLst>
                  <a:path w="1508" h="752">
                    <a:moveTo>
                      <a:pt x="316" y="349"/>
                    </a:moveTo>
                    <a:lnTo>
                      <a:pt x="320" y="333"/>
                    </a:lnTo>
                    <a:lnTo>
                      <a:pt x="334" y="285"/>
                    </a:lnTo>
                    <a:lnTo>
                      <a:pt x="357" y="173"/>
                    </a:lnTo>
                    <a:lnTo>
                      <a:pt x="372" y="98"/>
                    </a:lnTo>
                    <a:lnTo>
                      <a:pt x="373" y="94"/>
                    </a:lnTo>
                    <a:lnTo>
                      <a:pt x="373" y="92"/>
                    </a:lnTo>
                    <a:lnTo>
                      <a:pt x="375" y="88"/>
                    </a:lnTo>
                    <a:lnTo>
                      <a:pt x="375" y="86"/>
                    </a:lnTo>
                    <a:lnTo>
                      <a:pt x="376" y="85"/>
                    </a:lnTo>
                    <a:lnTo>
                      <a:pt x="377" y="85"/>
                    </a:lnTo>
                    <a:lnTo>
                      <a:pt x="392" y="85"/>
                    </a:lnTo>
                    <a:lnTo>
                      <a:pt x="446" y="85"/>
                    </a:lnTo>
                    <a:lnTo>
                      <a:pt x="500" y="81"/>
                    </a:lnTo>
                    <a:lnTo>
                      <a:pt x="509" y="78"/>
                    </a:lnTo>
                    <a:lnTo>
                      <a:pt x="515" y="77"/>
                    </a:lnTo>
                    <a:lnTo>
                      <a:pt x="538" y="73"/>
                    </a:lnTo>
                    <a:lnTo>
                      <a:pt x="594" y="62"/>
                    </a:lnTo>
                    <a:lnTo>
                      <a:pt x="644" y="51"/>
                    </a:lnTo>
                    <a:lnTo>
                      <a:pt x="652" y="47"/>
                    </a:lnTo>
                    <a:lnTo>
                      <a:pt x="657" y="46"/>
                    </a:lnTo>
                    <a:lnTo>
                      <a:pt x="669" y="42"/>
                    </a:lnTo>
                    <a:lnTo>
                      <a:pt x="689" y="39"/>
                    </a:lnTo>
                    <a:lnTo>
                      <a:pt x="697" y="39"/>
                    </a:lnTo>
                    <a:lnTo>
                      <a:pt x="704" y="43"/>
                    </a:lnTo>
                    <a:lnTo>
                      <a:pt x="708" y="45"/>
                    </a:lnTo>
                    <a:lnTo>
                      <a:pt x="709" y="45"/>
                    </a:lnTo>
                    <a:lnTo>
                      <a:pt x="720" y="45"/>
                    </a:lnTo>
                    <a:lnTo>
                      <a:pt x="765" y="39"/>
                    </a:lnTo>
                    <a:lnTo>
                      <a:pt x="814" y="34"/>
                    </a:lnTo>
                    <a:lnTo>
                      <a:pt x="825" y="31"/>
                    </a:lnTo>
                    <a:lnTo>
                      <a:pt x="833" y="30"/>
                    </a:lnTo>
                    <a:lnTo>
                      <a:pt x="851" y="26"/>
                    </a:lnTo>
                    <a:lnTo>
                      <a:pt x="887" y="16"/>
                    </a:lnTo>
                    <a:lnTo>
                      <a:pt x="924" y="9"/>
                    </a:lnTo>
                    <a:lnTo>
                      <a:pt x="935" y="8"/>
                    </a:lnTo>
                    <a:lnTo>
                      <a:pt x="944" y="9"/>
                    </a:lnTo>
                    <a:lnTo>
                      <a:pt x="963" y="9"/>
                    </a:lnTo>
                    <a:lnTo>
                      <a:pt x="996" y="9"/>
                    </a:lnTo>
                    <a:lnTo>
                      <a:pt x="1023" y="8"/>
                    </a:lnTo>
                    <a:lnTo>
                      <a:pt x="1028" y="5"/>
                    </a:lnTo>
                    <a:lnTo>
                      <a:pt x="1032" y="4"/>
                    </a:lnTo>
                    <a:lnTo>
                      <a:pt x="1045" y="2"/>
                    </a:lnTo>
                    <a:lnTo>
                      <a:pt x="1069" y="4"/>
                    </a:lnTo>
                    <a:lnTo>
                      <a:pt x="1084" y="5"/>
                    </a:lnTo>
                    <a:lnTo>
                      <a:pt x="1085" y="5"/>
                    </a:lnTo>
                    <a:lnTo>
                      <a:pt x="1098" y="2"/>
                    </a:lnTo>
                    <a:lnTo>
                      <a:pt x="1129" y="0"/>
                    </a:lnTo>
                    <a:lnTo>
                      <a:pt x="1158" y="4"/>
                    </a:lnTo>
                    <a:lnTo>
                      <a:pt x="1204" y="17"/>
                    </a:lnTo>
                    <a:lnTo>
                      <a:pt x="1218" y="21"/>
                    </a:lnTo>
                    <a:lnTo>
                      <a:pt x="1220" y="22"/>
                    </a:lnTo>
                    <a:lnTo>
                      <a:pt x="1247" y="29"/>
                    </a:lnTo>
                    <a:lnTo>
                      <a:pt x="1348" y="73"/>
                    </a:lnTo>
                    <a:lnTo>
                      <a:pt x="1455" y="169"/>
                    </a:lnTo>
                    <a:lnTo>
                      <a:pt x="1477" y="204"/>
                    </a:lnTo>
                    <a:lnTo>
                      <a:pt x="1491" y="242"/>
                    </a:lnTo>
                    <a:lnTo>
                      <a:pt x="1508" y="322"/>
                    </a:lnTo>
                    <a:lnTo>
                      <a:pt x="1508" y="403"/>
                    </a:lnTo>
                    <a:lnTo>
                      <a:pt x="1482" y="546"/>
                    </a:lnTo>
                    <a:lnTo>
                      <a:pt x="1458" y="613"/>
                    </a:lnTo>
                    <a:lnTo>
                      <a:pt x="1450" y="629"/>
                    </a:lnTo>
                    <a:lnTo>
                      <a:pt x="1430" y="658"/>
                    </a:lnTo>
                    <a:lnTo>
                      <a:pt x="1385" y="713"/>
                    </a:lnTo>
                    <a:lnTo>
                      <a:pt x="1356" y="744"/>
                    </a:lnTo>
                    <a:lnTo>
                      <a:pt x="1354" y="745"/>
                    </a:lnTo>
                    <a:lnTo>
                      <a:pt x="1327" y="747"/>
                    </a:lnTo>
                    <a:lnTo>
                      <a:pt x="1142" y="747"/>
                    </a:lnTo>
                    <a:lnTo>
                      <a:pt x="509" y="749"/>
                    </a:lnTo>
                    <a:lnTo>
                      <a:pt x="27" y="751"/>
                    </a:lnTo>
                    <a:lnTo>
                      <a:pt x="0" y="751"/>
                    </a:lnTo>
                    <a:lnTo>
                      <a:pt x="27" y="752"/>
                    </a:lnTo>
                    <a:lnTo>
                      <a:pt x="111" y="749"/>
                    </a:lnTo>
                    <a:lnTo>
                      <a:pt x="178" y="741"/>
                    </a:lnTo>
                    <a:lnTo>
                      <a:pt x="184" y="737"/>
                    </a:lnTo>
                    <a:lnTo>
                      <a:pt x="184" y="733"/>
                    </a:lnTo>
                    <a:lnTo>
                      <a:pt x="185" y="728"/>
                    </a:lnTo>
                    <a:lnTo>
                      <a:pt x="184" y="715"/>
                    </a:lnTo>
                    <a:lnTo>
                      <a:pt x="181" y="702"/>
                    </a:lnTo>
                    <a:lnTo>
                      <a:pt x="169" y="676"/>
                    </a:lnTo>
                    <a:lnTo>
                      <a:pt x="164" y="668"/>
                    </a:lnTo>
                    <a:lnTo>
                      <a:pt x="160" y="667"/>
                    </a:lnTo>
                    <a:lnTo>
                      <a:pt x="149" y="663"/>
                    </a:lnTo>
                    <a:lnTo>
                      <a:pt x="138" y="660"/>
                    </a:lnTo>
                    <a:lnTo>
                      <a:pt x="119" y="656"/>
                    </a:lnTo>
                    <a:lnTo>
                      <a:pt x="113" y="655"/>
                    </a:lnTo>
                    <a:lnTo>
                      <a:pt x="111" y="650"/>
                    </a:lnTo>
                    <a:lnTo>
                      <a:pt x="111" y="640"/>
                    </a:lnTo>
                    <a:lnTo>
                      <a:pt x="115" y="627"/>
                    </a:lnTo>
                    <a:lnTo>
                      <a:pt x="123" y="611"/>
                    </a:lnTo>
                    <a:lnTo>
                      <a:pt x="140" y="595"/>
                    </a:lnTo>
                    <a:lnTo>
                      <a:pt x="152" y="586"/>
                    </a:lnTo>
                    <a:lnTo>
                      <a:pt x="165" y="577"/>
                    </a:lnTo>
                    <a:lnTo>
                      <a:pt x="197" y="544"/>
                    </a:lnTo>
                    <a:lnTo>
                      <a:pt x="230" y="501"/>
                    </a:lnTo>
                    <a:lnTo>
                      <a:pt x="288" y="406"/>
                    </a:lnTo>
                    <a:lnTo>
                      <a:pt x="316" y="349"/>
                    </a:lnTo>
                    <a:lnTo>
                      <a:pt x="315" y="349"/>
                    </a:lnTo>
                    <a:lnTo>
                      <a:pt x="316" y="349"/>
                    </a:lnTo>
                    <a:lnTo>
                      <a:pt x="315" y="349"/>
                    </a:lnTo>
                    <a:lnTo>
                      <a:pt x="316" y="349"/>
                    </a:lnTo>
                    <a:lnTo>
                      <a:pt x="316" y="349"/>
                    </a:lnTo>
                    <a:close/>
                  </a:path>
                </a:pathLst>
              </a:custGeom>
              <a:solidFill>
                <a:srgbClr val="61E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8" name="Freeform 628"/>
              <p:cNvSpPr>
                <a:spLocks/>
              </p:cNvSpPr>
              <p:nvPr/>
            </p:nvSpPr>
            <p:spPr bwMode="auto">
              <a:xfrm>
                <a:off x="4832" y="2959"/>
                <a:ext cx="502" cy="251"/>
              </a:xfrm>
              <a:custGeom>
                <a:avLst/>
                <a:gdLst/>
                <a:ahLst/>
                <a:cxnLst>
                  <a:cxn ang="0">
                    <a:pos x="1098" y="2"/>
                  </a:cxn>
                  <a:cxn ang="0">
                    <a:pos x="1158" y="4"/>
                  </a:cxn>
                  <a:cxn ang="0">
                    <a:pos x="1218" y="21"/>
                  </a:cxn>
                  <a:cxn ang="0">
                    <a:pos x="1247" y="29"/>
                  </a:cxn>
                  <a:cxn ang="0">
                    <a:pos x="1455" y="169"/>
                  </a:cxn>
                  <a:cxn ang="0">
                    <a:pos x="1491" y="242"/>
                  </a:cxn>
                  <a:cxn ang="0">
                    <a:pos x="1508" y="403"/>
                  </a:cxn>
                  <a:cxn ang="0">
                    <a:pos x="1458" y="613"/>
                  </a:cxn>
                  <a:cxn ang="0">
                    <a:pos x="1430" y="658"/>
                  </a:cxn>
                  <a:cxn ang="0">
                    <a:pos x="1356" y="744"/>
                  </a:cxn>
                  <a:cxn ang="0">
                    <a:pos x="1327" y="747"/>
                  </a:cxn>
                  <a:cxn ang="0">
                    <a:pos x="509" y="749"/>
                  </a:cxn>
                  <a:cxn ang="0">
                    <a:pos x="0" y="751"/>
                  </a:cxn>
                  <a:cxn ang="0">
                    <a:pos x="124" y="749"/>
                  </a:cxn>
                  <a:cxn ang="0">
                    <a:pos x="203" y="737"/>
                  </a:cxn>
                  <a:cxn ang="0">
                    <a:pos x="203" y="728"/>
                  </a:cxn>
                  <a:cxn ang="0">
                    <a:pos x="200" y="708"/>
                  </a:cxn>
                  <a:cxn ang="0">
                    <a:pos x="180" y="674"/>
                  </a:cxn>
                  <a:cxn ang="0">
                    <a:pos x="173" y="668"/>
                  </a:cxn>
                  <a:cxn ang="0">
                    <a:pos x="144" y="659"/>
                  </a:cxn>
                  <a:cxn ang="0">
                    <a:pos x="130" y="656"/>
                  </a:cxn>
                  <a:cxn ang="0">
                    <a:pos x="128" y="642"/>
                  </a:cxn>
                  <a:cxn ang="0">
                    <a:pos x="137" y="615"/>
                  </a:cxn>
                  <a:cxn ang="0">
                    <a:pos x="166" y="590"/>
                  </a:cxn>
                  <a:cxn ang="0">
                    <a:pos x="194" y="565"/>
                  </a:cxn>
                  <a:cxn ang="0">
                    <a:pos x="284" y="431"/>
                  </a:cxn>
                  <a:cxn ang="0">
                    <a:pos x="327" y="335"/>
                  </a:cxn>
                  <a:cxn ang="0">
                    <a:pos x="363" y="175"/>
                  </a:cxn>
                  <a:cxn ang="0">
                    <a:pos x="379" y="95"/>
                  </a:cxn>
                  <a:cxn ang="0">
                    <a:pos x="376" y="86"/>
                  </a:cxn>
                  <a:cxn ang="0">
                    <a:pos x="377" y="85"/>
                  </a:cxn>
                  <a:cxn ang="0">
                    <a:pos x="446" y="85"/>
                  </a:cxn>
                  <a:cxn ang="0">
                    <a:pos x="509" y="78"/>
                  </a:cxn>
                  <a:cxn ang="0">
                    <a:pos x="538" y="73"/>
                  </a:cxn>
                  <a:cxn ang="0">
                    <a:pos x="644" y="51"/>
                  </a:cxn>
                  <a:cxn ang="0">
                    <a:pos x="657" y="46"/>
                  </a:cxn>
                  <a:cxn ang="0">
                    <a:pos x="689" y="39"/>
                  </a:cxn>
                  <a:cxn ang="0">
                    <a:pos x="704" y="43"/>
                  </a:cxn>
                  <a:cxn ang="0">
                    <a:pos x="709" y="45"/>
                  </a:cxn>
                  <a:cxn ang="0">
                    <a:pos x="765" y="39"/>
                  </a:cxn>
                  <a:cxn ang="0">
                    <a:pos x="825" y="31"/>
                  </a:cxn>
                  <a:cxn ang="0">
                    <a:pos x="851" y="26"/>
                  </a:cxn>
                  <a:cxn ang="0">
                    <a:pos x="924" y="9"/>
                  </a:cxn>
                  <a:cxn ang="0">
                    <a:pos x="944" y="9"/>
                  </a:cxn>
                  <a:cxn ang="0">
                    <a:pos x="996" y="9"/>
                  </a:cxn>
                  <a:cxn ang="0">
                    <a:pos x="1028" y="5"/>
                  </a:cxn>
                  <a:cxn ang="0">
                    <a:pos x="1045" y="2"/>
                  </a:cxn>
                  <a:cxn ang="0">
                    <a:pos x="1084" y="5"/>
                  </a:cxn>
                  <a:cxn ang="0">
                    <a:pos x="1084" y="5"/>
                  </a:cxn>
                  <a:cxn ang="0">
                    <a:pos x="1084" y="5"/>
                  </a:cxn>
                  <a:cxn ang="0">
                    <a:pos x="1085" y="5"/>
                  </a:cxn>
                </a:cxnLst>
                <a:rect l="0" t="0" r="r" b="b"/>
                <a:pathLst>
                  <a:path w="1508" h="752">
                    <a:moveTo>
                      <a:pt x="1085" y="5"/>
                    </a:moveTo>
                    <a:lnTo>
                      <a:pt x="1098" y="2"/>
                    </a:lnTo>
                    <a:lnTo>
                      <a:pt x="1129" y="0"/>
                    </a:lnTo>
                    <a:lnTo>
                      <a:pt x="1158" y="4"/>
                    </a:lnTo>
                    <a:lnTo>
                      <a:pt x="1204" y="17"/>
                    </a:lnTo>
                    <a:lnTo>
                      <a:pt x="1218" y="21"/>
                    </a:lnTo>
                    <a:lnTo>
                      <a:pt x="1220" y="22"/>
                    </a:lnTo>
                    <a:lnTo>
                      <a:pt x="1247" y="29"/>
                    </a:lnTo>
                    <a:lnTo>
                      <a:pt x="1348" y="73"/>
                    </a:lnTo>
                    <a:lnTo>
                      <a:pt x="1455" y="169"/>
                    </a:lnTo>
                    <a:lnTo>
                      <a:pt x="1477" y="204"/>
                    </a:lnTo>
                    <a:lnTo>
                      <a:pt x="1491" y="242"/>
                    </a:lnTo>
                    <a:lnTo>
                      <a:pt x="1508" y="322"/>
                    </a:lnTo>
                    <a:lnTo>
                      <a:pt x="1508" y="403"/>
                    </a:lnTo>
                    <a:lnTo>
                      <a:pt x="1482" y="546"/>
                    </a:lnTo>
                    <a:lnTo>
                      <a:pt x="1458" y="613"/>
                    </a:lnTo>
                    <a:lnTo>
                      <a:pt x="1450" y="629"/>
                    </a:lnTo>
                    <a:lnTo>
                      <a:pt x="1430" y="658"/>
                    </a:lnTo>
                    <a:lnTo>
                      <a:pt x="1385" y="713"/>
                    </a:lnTo>
                    <a:lnTo>
                      <a:pt x="1356" y="744"/>
                    </a:lnTo>
                    <a:lnTo>
                      <a:pt x="1354" y="745"/>
                    </a:lnTo>
                    <a:lnTo>
                      <a:pt x="1327" y="747"/>
                    </a:lnTo>
                    <a:lnTo>
                      <a:pt x="1142" y="747"/>
                    </a:lnTo>
                    <a:lnTo>
                      <a:pt x="509" y="749"/>
                    </a:lnTo>
                    <a:lnTo>
                      <a:pt x="27" y="751"/>
                    </a:lnTo>
                    <a:lnTo>
                      <a:pt x="0" y="751"/>
                    </a:lnTo>
                    <a:lnTo>
                      <a:pt x="31" y="752"/>
                    </a:lnTo>
                    <a:lnTo>
                      <a:pt x="124" y="749"/>
                    </a:lnTo>
                    <a:lnTo>
                      <a:pt x="197" y="741"/>
                    </a:lnTo>
                    <a:lnTo>
                      <a:pt x="203" y="737"/>
                    </a:lnTo>
                    <a:lnTo>
                      <a:pt x="203" y="733"/>
                    </a:lnTo>
                    <a:lnTo>
                      <a:pt x="203" y="728"/>
                    </a:lnTo>
                    <a:lnTo>
                      <a:pt x="203" y="721"/>
                    </a:lnTo>
                    <a:lnTo>
                      <a:pt x="200" y="708"/>
                    </a:lnTo>
                    <a:lnTo>
                      <a:pt x="194" y="695"/>
                    </a:lnTo>
                    <a:lnTo>
                      <a:pt x="180" y="674"/>
                    </a:lnTo>
                    <a:lnTo>
                      <a:pt x="177" y="670"/>
                    </a:lnTo>
                    <a:lnTo>
                      <a:pt x="173" y="668"/>
                    </a:lnTo>
                    <a:lnTo>
                      <a:pt x="164" y="664"/>
                    </a:lnTo>
                    <a:lnTo>
                      <a:pt x="144" y="659"/>
                    </a:lnTo>
                    <a:lnTo>
                      <a:pt x="130" y="658"/>
                    </a:lnTo>
                    <a:lnTo>
                      <a:pt x="130" y="656"/>
                    </a:lnTo>
                    <a:lnTo>
                      <a:pt x="128" y="651"/>
                    </a:lnTo>
                    <a:lnTo>
                      <a:pt x="128" y="642"/>
                    </a:lnTo>
                    <a:lnTo>
                      <a:pt x="129" y="630"/>
                    </a:lnTo>
                    <a:lnTo>
                      <a:pt x="137" y="615"/>
                    </a:lnTo>
                    <a:lnTo>
                      <a:pt x="154" y="599"/>
                    </a:lnTo>
                    <a:lnTo>
                      <a:pt x="166" y="590"/>
                    </a:lnTo>
                    <a:lnTo>
                      <a:pt x="180" y="581"/>
                    </a:lnTo>
                    <a:lnTo>
                      <a:pt x="194" y="565"/>
                    </a:lnTo>
                    <a:lnTo>
                      <a:pt x="226" y="526"/>
                    </a:lnTo>
                    <a:lnTo>
                      <a:pt x="284" y="431"/>
                    </a:lnTo>
                    <a:lnTo>
                      <a:pt x="323" y="351"/>
                    </a:lnTo>
                    <a:lnTo>
                      <a:pt x="327" y="335"/>
                    </a:lnTo>
                    <a:lnTo>
                      <a:pt x="339" y="288"/>
                    </a:lnTo>
                    <a:lnTo>
                      <a:pt x="363" y="175"/>
                    </a:lnTo>
                    <a:lnTo>
                      <a:pt x="377" y="99"/>
                    </a:lnTo>
                    <a:lnTo>
                      <a:pt x="379" y="95"/>
                    </a:lnTo>
                    <a:lnTo>
                      <a:pt x="376" y="90"/>
                    </a:lnTo>
                    <a:lnTo>
                      <a:pt x="376" y="86"/>
                    </a:lnTo>
                    <a:lnTo>
                      <a:pt x="376" y="85"/>
                    </a:lnTo>
                    <a:lnTo>
                      <a:pt x="377" y="85"/>
                    </a:lnTo>
                    <a:lnTo>
                      <a:pt x="392" y="85"/>
                    </a:lnTo>
                    <a:lnTo>
                      <a:pt x="446" y="85"/>
                    </a:lnTo>
                    <a:lnTo>
                      <a:pt x="500" y="81"/>
                    </a:lnTo>
                    <a:lnTo>
                      <a:pt x="509" y="78"/>
                    </a:lnTo>
                    <a:lnTo>
                      <a:pt x="515" y="77"/>
                    </a:lnTo>
                    <a:lnTo>
                      <a:pt x="538" y="73"/>
                    </a:lnTo>
                    <a:lnTo>
                      <a:pt x="594" y="62"/>
                    </a:lnTo>
                    <a:lnTo>
                      <a:pt x="644" y="51"/>
                    </a:lnTo>
                    <a:lnTo>
                      <a:pt x="652" y="47"/>
                    </a:lnTo>
                    <a:lnTo>
                      <a:pt x="657" y="46"/>
                    </a:lnTo>
                    <a:lnTo>
                      <a:pt x="669" y="42"/>
                    </a:lnTo>
                    <a:lnTo>
                      <a:pt x="689" y="39"/>
                    </a:lnTo>
                    <a:lnTo>
                      <a:pt x="697" y="39"/>
                    </a:lnTo>
                    <a:lnTo>
                      <a:pt x="704" y="43"/>
                    </a:lnTo>
                    <a:lnTo>
                      <a:pt x="708" y="45"/>
                    </a:lnTo>
                    <a:lnTo>
                      <a:pt x="709" y="45"/>
                    </a:lnTo>
                    <a:lnTo>
                      <a:pt x="720" y="45"/>
                    </a:lnTo>
                    <a:lnTo>
                      <a:pt x="765" y="39"/>
                    </a:lnTo>
                    <a:lnTo>
                      <a:pt x="814" y="34"/>
                    </a:lnTo>
                    <a:lnTo>
                      <a:pt x="825" y="31"/>
                    </a:lnTo>
                    <a:lnTo>
                      <a:pt x="833" y="30"/>
                    </a:lnTo>
                    <a:lnTo>
                      <a:pt x="851" y="26"/>
                    </a:lnTo>
                    <a:lnTo>
                      <a:pt x="887" y="16"/>
                    </a:lnTo>
                    <a:lnTo>
                      <a:pt x="924" y="9"/>
                    </a:lnTo>
                    <a:lnTo>
                      <a:pt x="935" y="8"/>
                    </a:lnTo>
                    <a:lnTo>
                      <a:pt x="944" y="9"/>
                    </a:lnTo>
                    <a:lnTo>
                      <a:pt x="963" y="9"/>
                    </a:lnTo>
                    <a:lnTo>
                      <a:pt x="996" y="9"/>
                    </a:lnTo>
                    <a:lnTo>
                      <a:pt x="1023" y="8"/>
                    </a:lnTo>
                    <a:lnTo>
                      <a:pt x="1028" y="5"/>
                    </a:lnTo>
                    <a:lnTo>
                      <a:pt x="1032" y="4"/>
                    </a:lnTo>
                    <a:lnTo>
                      <a:pt x="1045" y="2"/>
                    </a:lnTo>
                    <a:lnTo>
                      <a:pt x="1069" y="4"/>
                    </a:lnTo>
                    <a:lnTo>
                      <a:pt x="1084" y="5"/>
                    </a:lnTo>
                    <a:lnTo>
                      <a:pt x="1085" y="5"/>
                    </a:lnTo>
                    <a:lnTo>
                      <a:pt x="1084" y="5"/>
                    </a:lnTo>
                    <a:lnTo>
                      <a:pt x="1085" y="5"/>
                    </a:lnTo>
                    <a:lnTo>
                      <a:pt x="1084" y="5"/>
                    </a:lnTo>
                    <a:lnTo>
                      <a:pt x="1085" y="5"/>
                    </a:lnTo>
                    <a:lnTo>
                      <a:pt x="1085" y="5"/>
                    </a:lnTo>
                    <a:close/>
                  </a:path>
                </a:pathLst>
              </a:custGeom>
              <a:solidFill>
                <a:srgbClr val="6BE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9" name="Freeform 629"/>
              <p:cNvSpPr>
                <a:spLocks/>
              </p:cNvSpPr>
              <p:nvPr/>
            </p:nvSpPr>
            <p:spPr bwMode="auto">
              <a:xfrm>
                <a:off x="5003" y="2947"/>
                <a:ext cx="66" cy="37"/>
              </a:xfrm>
              <a:custGeom>
                <a:avLst/>
                <a:gdLst/>
                <a:ahLst/>
                <a:cxnLst>
                  <a:cxn ang="0">
                    <a:pos x="44" y="109"/>
                  </a:cxn>
                  <a:cxn ang="0">
                    <a:pos x="46" y="108"/>
                  </a:cxn>
                  <a:cxn ang="0">
                    <a:pos x="56" y="96"/>
                  </a:cxn>
                  <a:cxn ang="0">
                    <a:pos x="107" y="50"/>
                  </a:cxn>
                  <a:cxn ang="0">
                    <a:pos x="178" y="7"/>
                  </a:cxn>
                  <a:cxn ang="0">
                    <a:pos x="198" y="0"/>
                  </a:cxn>
                  <a:cxn ang="0">
                    <a:pos x="196" y="2"/>
                  </a:cxn>
                  <a:cxn ang="0">
                    <a:pos x="186" y="6"/>
                  </a:cxn>
                  <a:cxn ang="0">
                    <a:pos x="149" y="22"/>
                  </a:cxn>
                  <a:cxn ang="0">
                    <a:pos x="105" y="44"/>
                  </a:cxn>
                  <a:cxn ang="0">
                    <a:pos x="97" y="50"/>
                  </a:cxn>
                  <a:cxn ang="0">
                    <a:pos x="88" y="56"/>
                  </a:cxn>
                  <a:cxn ang="0">
                    <a:pos x="73" y="65"/>
                  </a:cxn>
                  <a:cxn ang="0">
                    <a:pos x="44" y="79"/>
                  </a:cxn>
                  <a:cxn ang="0">
                    <a:pos x="18" y="88"/>
                  </a:cxn>
                  <a:cxn ang="0">
                    <a:pos x="11" y="89"/>
                  </a:cxn>
                  <a:cxn ang="0">
                    <a:pos x="4" y="92"/>
                  </a:cxn>
                  <a:cxn ang="0">
                    <a:pos x="2" y="95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0"/>
                  </a:cxn>
                  <a:cxn ang="0">
                    <a:pos x="4" y="103"/>
                  </a:cxn>
                  <a:cxn ang="0">
                    <a:pos x="6" y="104"/>
                  </a:cxn>
                  <a:cxn ang="0">
                    <a:pos x="10" y="107"/>
                  </a:cxn>
                  <a:cxn ang="0">
                    <a:pos x="22" y="109"/>
                  </a:cxn>
                  <a:cxn ang="0">
                    <a:pos x="36" y="111"/>
                  </a:cxn>
                  <a:cxn ang="0">
                    <a:pos x="44" y="109"/>
                  </a:cxn>
                  <a:cxn ang="0">
                    <a:pos x="43" y="109"/>
                  </a:cxn>
                  <a:cxn ang="0">
                    <a:pos x="44" y="109"/>
                  </a:cxn>
                  <a:cxn ang="0">
                    <a:pos x="43" y="109"/>
                  </a:cxn>
                  <a:cxn ang="0">
                    <a:pos x="44" y="109"/>
                  </a:cxn>
                  <a:cxn ang="0">
                    <a:pos x="44" y="109"/>
                  </a:cxn>
                </a:cxnLst>
                <a:rect l="0" t="0" r="r" b="b"/>
                <a:pathLst>
                  <a:path w="198" h="111">
                    <a:moveTo>
                      <a:pt x="44" y="109"/>
                    </a:moveTo>
                    <a:lnTo>
                      <a:pt x="46" y="108"/>
                    </a:lnTo>
                    <a:lnTo>
                      <a:pt x="56" y="96"/>
                    </a:lnTo>
                    <a:lnTo>
                      <a:pt x="107" y="50"/>
                    </a:lnTo>
                    <a:lnTo>
                      <a:pt x="178" y="7"/>
                    </a:lnTo>
                    <a:lnTo>
                      <a:pt x="198" y="0"/>
                    </a:lnTo>
                    <a:lnTo>
                      <a:pt x="196" y="2"/>
                    </a:lnTo>
                    <a:lnTo>
                      <a:pt x="186" y="6"/>
                    </a:lnTo>
                    <a:lnTo>
                      <a:pt x="149" y="22"/>
                    </a:lnTo>
                    <a:lnTo>
                      <a:pt x="105" y="44"/>
                    </a:lnTo>
                    <a:lnTo>
                      <a:pt x="97" y="50"/>
                    </a:lnTo>
                    <a:lnTo>
                      <a:pt x="88" y="56"/>
                    </a:lnTo>
                    <a:lnTo>
                      <a:pt x="73" y="65"/>
                    </a:lnTo>
                    <a:lnTo>
                      <a:pt x="44" y="79"/>
                    </a:lnTo>
                    <a:lnTo>
                      <a:pt x="18" y="88"/>
                    </a:lnTo>
                    <a:lnTo>
                      <a:pt x="11" y="89"/>
                    </a:lnTo>
                    <a:lnTo>
                      <a:pt x="4" y="92"/>
                    </a:lnTo>
                    <a:lnTo>
                      <a:pt x="2" y="95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0"/>
                    </a:lnTo>
                    <a:lnTo>
                      <a:pt x="4" y="103"/>
                    </a:lnTo>
                    <a:lnTo>
                      <a:pt x="6" y="104"/>
                    </a:lnTo>
                    <a:lnTo>
                      <a:pt x="10" y="107"/>
                    </a:lnTo>
                    <a:lnTo>
                      <a:pt x="22" y="109"/>
                    </a:lnTo>
                    <a:lnTo>
                      <a:pt x="36" y="111"/>
                    </a:lnTo>
                    <a:lnTo>
                      <a:pt x="44" y="109"/>
                    </a:lnTo>
                    <a:lnTo>
                      <a:pt x="43" y="109"/>
                    </a:lnTo>
                    <a:lnTo>
                      <a:pt x="44" y="109"/>
                    </a:lnTo>
                    <a:lnTo>
                      <a:pt x="43" y="109"/>
                    </a:lnTo>
                    <a:lnTo>
                      <a:pt x="44" y="109"/>
                    </a:lnTo>
                    <a:lnTo>
                      <a:pt x="44" y="109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0" name="Freeform 630"/>
              <p:cNvSpPr>
                <a:spLocks/>
              </p:cNvSpPr>
              <p:nvPr/>
            </p:nvSpPr>
            <p:spPr bwMode="auto">
              <a:xfrm>
                <a:off x="5125" y="2909"/>
                <a:ext cx="77" cy="39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8" y="10"/>
                  </a:cxn>
                  <a:cxn ang="0">
                    <a:pos x="25" y="15"/>
                  </a:cxn>
                  <a:cxn ang="0">
                    <a:pos x="31" y="22"/>
                  </a:cxn>
                  <a:cxn ang="0">
                    <a:pos x="34" y="23"/>
                  </a:cxn>
                  <a:cxn ang="0">
                    <a:pos x="42" y="31"/>
                  </a:cxn>
                  <a:cxn ang="0">
                    <a:pos x="61" y="48"/>
                  </a:cxn>
                  <a:cxn ang="0">
                    <a:pos x="108" y="81"/>
                  </a:cxn>
                  <a:cxn ang="0">
                    <a:pos x="132" y="95"/>
                  </a:cxn>
                  <a:cxn ang="0">
                    <a:pos x="156" y="99"/>
                  </a:cxn>
                  <a:cxn ang="0">
                    <a:pos x="167" y="97"/>
                  </a:cxn>
                  <a:cxn ang="0">
                    <a:pos x="176" y="95"/>
                  </a:cxn>
                  <a:cxn ang="0">
                    <a:pos x="193" y="85"/>
                  </a:cxn>
                  <a:cxn ang="0">
                    <a:pos x="207" y="76"/>
                  </a:cxn>
                  <a:cxn ang="0">
                    <a:pos x="225" y="56"/>
                  </a:cxn>
                  <a:cxn ang="0">
                    <a:pos x="230" y="49"/>
                  </a:cxn>
                  <a:cxn ang="0">
                    <a:pos x="227" y="60"/>
                  </a:cxn>
                  <a:cxn ang="0">
                    <a:pos x="209" y="91"/>
                  </a:cxn>
                  <a:cxn ang="0">
                    <a:pos x="195" y="105"/>
                  </a:cxn>
                  <a:cxn ang="0">
                    <a:pos x="176" y="116"/>
                  </a:cxn>
                  <a:cxn ang="0">
                    <a:pos x="167" y="117"/>
                  </a:cxn>
                  <a:cxn ang="0">
                    <a:pos x="155" y="118"/>
                  </a:cxn>
                  <a:cxn ang="0">
                    <a:pos x="130" y="114"/>
                  </a:cxn>
                  <a:cxn ang="0">
                    <a:pos x="79" y="100"/>
                  </a:cxn>
                  <a:cxn ang="0">
                    <a:pos x="39" y="79"/>
                  </a:cxn>
                  <a:cxn ang="0">
                    <a:pos x="34" y="73"/>
                  </a:cxn>
                  <a:cxn ang="0">
                    <a:pos x="30" y="71"/>
                  </a:cxn>
                  <a:cxn ang="0">
                    <a:pos x="23" y="64"/>
                  </a:cxn>
                  <a:cxn ang="0">
                    <a:pos x="14" y="55"/>
                  </a:cxn>
                  <a:cxn ang="0">
                    <a:pos x="13" y="52"/>
                  </a:cxn>
                  <a:cxn ang="0">
                    <a:pos x="9" y="41"/>
                  </a:cxn>
                  <a:cxn ang="0">
                    <a:pos x="1" y="14"/>
                  </a:cxn>
                  <a:cxn ang="0">
                    <a:pos x="0" y="7"/>
                  </a:cxn>
                  <a:cxn ang="0">
                    <a:pos x="1" y="3"/>
                  </a:cxn>
                  <a:cxn ang="0">
                    <a:pos x="3" y="0"/>
                  </a:cxn>
                  <a:cxn ang="0">
                    <a:pos x="7" y="2"/>
                  </a:cxn>
                  <a:cxn ang="0">
                    <a:pos x="13" y="4"/>
                  </a:cxn>
                  <a:cxn ang="0">
                    <a:pos x="14" y="4"/>
                  </a:cxn>
                  <a:cxn ang="0">
                    <a:pos x="13" y="4"/>
                  </a:cxn>
                  <a:cxn ang="0">
                    <a:pos x="14" y="4"/>
                  </a:cxn>
                  <a:cxn ang="0">
                    <a:pos x="13" y="4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l="0" t="0" r="r" b="b"/>
                <a:pathLst>
                  <a:path w="230" h="118">
                    <a:moveTo>
                      <a:pt x="14" y="4"/>
                    </a:moveTo>
                    <a:lnTo>
                      <a:pt x="18" y="10"/>
                    </a:lnTo>
                    <a:lnTo>
                      <a:pt x="25" y="15"/>
                    </a:lnTo>
                    <a:lnTo>
                      <a:pt x="31" y="22"/>
                    </a:lnTo>
                    <a:lnTo>
                      <a:pt x="34" y="23"/>
                    </a:lnTo>
                    <a:lnTo>
                      <a:pt x="42" y="31"/>
                    </a:lnTo>
                    <a:lnTo>
                      <a:pt x="61" y="48"/>
                    </a:lnTo>
                    <a:lnTo>
                      <a:pt x="108" y="81"/>
                    </a:lnTo>
                    <a:lnTo>
                      <a:pt x="132" y="95"/>
                    </a:lnTo>
                    <a:lnTo>
                      <a:pt x="156" y="99"/>
                    </a:lnTo>
                    <a:lnTo>
                      <a:pt x="167" y="97"/>
                    </a:lnTo>
                    <a:lnTo>
                      <a:pt x="176" y="95"/>
                    </a:lnTo>
                    <a:lnTo>
                      <a:pt x="193" y="85"/>
                    </a:lnTo>
                    <a:lnTo>
                      <a:pt x="207" y="76"/>
                    </a:lnTo>
                    <a:lnTo>
                      <a:pt x="225" y="56"/>
                    </a:lnTo>
                    <a:lnTo>
                      <a:pt x="230" y="49"/>
                    </a:lnTo>
                    <a:lnTo>
                      <a:pt x="227" y="60"/>
                    </a:lnTo>
                    <a:lnTo>
                      <a:pt x="209" y="91"/>
                    </a:lnTo>
                    <a:lnTo>
                      <a:pt x="195" y="105"/>
                    </a:lnTo>
                    <a:lnTo>
                      <a:pt x="176" y="116"/>
                    </a:lnTo>
                    <a:lnTo>
                      <a:pt x="167" y="117"/>
                    </a:lnTo>
                    <a:lnTo>
                      <a:pt x="155" y="118"/>
                    </a:lnTo>
                    <a:lnTo>
                      <a:pt x="130" y="114"/>
                    </a:lnTo>
                    <a:lnTo>
                      <a:pt x="79" y="100"/>
                    </a:lnTo>
                    <a:lnTo>
                      <a:pt x="39" y="79"/>
                    </a:lnTo>
                    <a:lnTo>
                      <a:pt x="34" y="73"/>
                    </a:lnTo>
                    <a:lnTo>
                      <a:pt x="30" y="71"/>
                    </a:lnTo>
                    <a:lnTo>
                      <a:pt x="23" y="64"/>
                    </a:lnTo>
                    <a:lnTo>
                      <a:pt x="14" y="55"/>
                    </a:lnTo>
                    <a:lnTo>
                      <a:pt x="13" y="52"/>
                    </a:lnTo>
                    <a:lnTo>
                      <a:pt x="9" y="41"/>
                    </a:lnTo>
                    <a:lnTo>
                      <a:pt x="1" y="14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7" y="2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1" name="Freeform 631"/>
              <p:cNvSpPr>
                <a:spLocks/>
              </p:cNvSpPr>
              <p:nvPr/>
            </p:nvSpPr>
            <p:spPr bwMode="auto">
              <a:xfrm>
                <a:off x="5123" y="2912"/>
                <a:ext cx="44" cy="38"/>
              </a:xfrm>
              <a:custGeom>
                <a:avLst/>
                <a:gdLst/>
                <a:ahLst/>
                <a:cxnLst>
                  <a:cxn ang="0">
                    <a:pos x="49" y="99"/>
                  </a:cxn>
                  <a:cxn ang="0">
                    <a:pos x="46" y="94"/>
                  </a:cxn>
                  <a:cxn ang="0">
                    <a:pos x="37" y="74"/>
                  </a:cxn>
                  <a:cxn ang="0">
                    <a:pos x="25" y="49"/>
                  </a:cxn>
                  <a:cxn ang="0">
                    <a:pos x="22" y="42"/>
                  </a:cxn>
                  <a:cxn ang="0">
                    <a:pos x="18" y="37"/>
                  </a:cxn>
                  <a:cxn ang="0">
                    <a:pos x="11" y="25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8" y="3"/>
                  </a:cxn>
                  <a:cxn ang="0">
                    <a:pos x="9" y="3"/>
                  </a:cxn>
                  <a:cxn ang="0">
                    <a:pos x="14" y="8"/>
                  </a:cxn>
                  <a:cxn ang="0">
                    <a:pos x="26" y="20"/>
                  </a:cxn>
                  <a:cxn ang="0">
                    <a:pos x="57" y="56"/>
                  </a:cxn>
                  <a:cxn ang="0">
                    <a:pos x="84" y="85"/>
                  </a:cxn>
                  <a:cxn ang="0">
                    <a:pos x="91" y="89"/>
                  </a:cxn>
                  <a:cxn ang="0">
                    <a:pos x="96" y="93"/>
                  </a:cxn>
                  <a:cxn ang="0">
                    <a:pos x="107" y="99"/>
                  </a:cxn>
                  <a:cxn ang="0">
                    <a:pos x="123" y="109"/>
                  </a:cxn>
                  <a:cxn ang="0">
                    <a:pos x="131" y="113"/>
                  </a:cxn>
                  <a:cxn ang="0">
                    <a:pos x="132" y="113"/>
                  </a:cxn>
                  <a:cxn ang="0">
                    <a:pos x="131" y="113"/>
                  </a:cxn>
                  <a:cxn ang="0">
                    <a:pos x="124" y="113"/>
                  </a:cxn>
                  <a:cxn ang="0">
                    <a:pos x="104" y="111"/>
                  </a:cxn>
                  <a:cxn ang="0">
                    <a:pos x="88" y="110"/>
                  </a:cxn>
                  <a:cxn ang="0">
                    <a:pos x="88" y="109"/>
                  </a:cxn>
                  <a:cxn ang="0">
                    <a:pos x="83" y="107"/>
                  </a:cxn>
                  <a:cxn ang="0">
                    <a:pos x="69" y="102"/>
                  </a:cxn>
                  <a:cxn ang="0">
                    <a:pos x="51" y="99"/>
                  </a:cxn>
                  <a:cxn ang="0">
                    <a:pos x="49" y="99"/>
                  </a:cxn>
                  <a:cxn ang="0">
                    <a:pos x="47" y="99"/>
                  </a:cxn>
                  <a:cxn ang="0">
                    <a:pos x="49" y="99"/>
                  </a:cxn>
                  <a:cxn ang="0">
                    <a:pos x="47" y="99"/>
                  </a:cxn>
                  <a:cxn ang="0">
                    <a:pos x="49" y="99"/>
                  </a:cxn>
                  <a:cxn ang="0">
                    <a:pos x="49" y="99"/>
                  </a:cxn>
                </a:cxnLst>
                <a:rect l="0" t="0" r="r" b="b"/>
                <a:pathLst>
                  <a:path w="132" h="113">
                    <a:moveTo>
                      <a:pt x="49" y="99"/>
                    </a:moveTo>
                    <a:lnTo>
                      <a:pt x="46" y="94"/>
                    </a:lnTo>
                    <a:lnTo>
                      <a:pt x="37" y="74"/>
                    </a:lnTo>
                    <a:lnTo>
                      <a:pt x="25" y="49"/>
                    </a:lnTo>
                    <a:lnTo>
                      <a:pt x="22" y="42"/>
                    </a:lnTo>
                    <a:lnTo>
                      <a:pt x="18" y="37"/>
                    </a:lnTo>
                    <a:lnTo>
                      <a:pt x="11" y="2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4" y="8"/>
                    </a:lnTo>
                    <a:lnTo>
                      <a:pt x="26" y="20"/>
                    </a:lnTo>
                    <a:lnTo>
                      <a:pt x="57" y="56"/>
                    </a:lnTo>
                    <a:lnTo>
                      <a:pt x="84" y="85"/>
                    </a:lnTo>
                    <a:lnTo>
                      <a:pt x="91" y="89"/>
                    </a:lnTo>
                    <a:lnTo>
                      <a:pt x="96" y="93"/>
                    </a:lnTo>
                    <a:lnTo>
                      <a:pt x="107" y="99"/>
                    </a:lnTo>
                    <a:lnTo>
                      <a:pt x="123" y="109"/>
                    </a:lnTo>
                    <a:lnTo>
                      <a:pt x="131" y="113"/>
                    </a:lnTo>
                    <a:lnTo>
                      <a:pt x="132" y="113"/>
                    </a:lnTo>
                    <a:lnTo>
                      <a:pt x="131" y="113"/>
                    </a:lnTo>
                    <a:lnTo>
                      <a:pt x="124" y="113"/>
                    </a:lnTo>
                    <a:lnTo>
                      <a:pt x="104" y="111"/>
                    </a:lnTo>
                    <a:lnTo>
                      <a:pt x="88" y="110"/>
                    </a:lnTo>
                    <a:lnTo>
                      <a:pt x="88" y="109"/>
                    </a:lnTo>
                    <a:lnTo>
                      <a:pt x="83" y="107"/>
                    </a:lnTo>
                    <a:lnTo>
                      <a:pt x="69" y="102"/>
                    </a:lnTo>
                    <a:lnTo>
                      <a:pt x="51" y="99"/>
                    </a:lnTo>
                    <a:lnTo>
                      <a:pt x="49" y="99"/>
                    </a:lnTo>
                    <a:lnTo>
                      <a:pt x="47" y="99"/>
                    </a:lnTo>
                    <a:lnTo>
                      <a:pt x="49" y="99"/>
                    </a:lnTo>
                    <a:lnTo>
                      <a:pt x="47" y="99"/>
                    </a:lnTo>
                    <a:lnTo>
                      <a:pt x="49" y="99"/>
                    </a:lnTo>
                    <a:lnTo>
                      <a:pt x="49" y="99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2" name="Freeform 632"/>
              <p:cNvSpPr>
                <a:spLocks/>
              </p:cNvSpPr>
              <p:nvPr/>
            </p:nvSpPr>
            <p:spPr bwMode="auto">
              <a:xfrm>
                <a:off x="5034" y="2866"/>
                <a:ext cx="83" cy="69"/>
              </a:xfrm>
              <a:custGeom>
                <a:avLst/>
                <a:gdLst/>
                <a:ahLst/>
                <a:cxnLst>
                  <a:cxn ang="0">
                    <a:pos x="1" y="164"/>
                  </a:cxn>
                  <a:cxn ang="0">
                    <a:pos x="21" y="168"/>
                  </a:cxn>
                  <a:cxn ang="0">
                    <a:pos x="89" y="178"/>
                  </a:cxn>
                  <a:cxn ang="0">
                    <a:pos x="154" y="182"/>
                  </a:cxn>
                  <a:cxn ang="0">
                    <a:pos x="165" y="180"/>
                  </a:cxn>
                  <a:cxn ang="0">
                    <a:pos x="173" y="179"/>
                  </a:cxn>
                  <a:cxn ang="0">
                    <a:pos x="181" y="175"/>
                  </a:cxn>
                  <a:cxn ang="0">
                    <a:pos x="197" y="163"/>
                  </a:cxn>
                  <a:cxn ang="0">
                    <a:pos x="210" y="147"/>
                  </a:cxn>
                  <a:cxn ang="0">
                    <a:pos x="218" y="129"/>
                  </a:cxn>
                  <a:cxn ang="0">
                    <a:pos x="222" y="109"/>
                  </a:cxn>
                  <a:cxn ang="0">
                    <a:pos x="218" y="88"/>
                  </a:cxn>
                  <a:cxn ang="0">
                    <a:pos x="218" y="88"/>
                  </a:cxn>
                  <a:cxn ang="0">
                    <a:pos x="212" y="78"/>
                  </a:cxn>
                  <a:cxn ang="0">
                    <a:pos x="203" y="61"/>
                  </a:cxn>
                  <a:cxn ang="0">
                    <a:pos x="186" y="32"/>
                  </a:cxn>
                  <a:cxn ang="0">
                    <a:pos x="175" y="19"/>
                  </a:cxn>
                  <a:cxn ang="0">
                    <a:pos x="175" y="17"/>
                  </a:cxn>
                  <a:cxn ang="0">
                    <a:pos x="175" y="12"/>
                  </a:cxn>
                  <a:cxn ang="0">
                    <a:pos x="177" y="5"/>
                  </a:cxn>
                  <a:cxn ang="0">
                    <a:pos x="178" y="3"/>
                  </a:cxn>
                  <a:cxn ang="0">
                    <a:pos x="181" y="1"/>
                  </a:cxn>
                  <a:cxn ang="0">
                    <a:pos x="183" y="0"/>
                  </a:cxn>
                  <a:cxn ang="0">
                    <a:pos x="187" y="1"/>
                  </a:cxn>
                  <a:cxn ang="0">
                    <a:pos x="193" y="4"/>
                  </a:cxn>
                  <a:cxn ang="0">
                    <a:pos x="199" y="9"/>
                  </a:cxn>
                  <a:cxn ang="0">
                    <a:pos x="206" y="17"/>
                  </a:cxn>
                  <a:cxn ang="0">
                    <a:pos x="207" y="17"/>
                  </a:cxn>
                  <a:cxn ang="0">
                    <a:pos x="215" y="29"/>
                  </a:cxn>
                  <a:cxn ang="0">
                    <a:pos x="230" y="54"/>
                  </a:cxn>
                  <a:cxn ang="0">
                    <a:pos x="248" y="114"/>
                  </a:cxn>
                  <a:cxn ang="0">
                    <a:pos x="247" y="146"/>
                  </a:cxn>
                  <a:cxn ang="0">
                    <a:pos x="235" y="175"/>
                  </a:cxn>
                  <a:cxn ang="0">
                    <a:pos x="224" y="187"/>
                  </a:cxn>
                  <a:cxn ang="0">
                    <a:pos x="208" y="198"/>
                  </a:cxn>
                  <a:cxn ang="0">
                    <a:pos x="190" y="203"/>
                  </a:cxn>
                  <a:cxn ang="0">
                    <a:pos x="169" y="206"/>
                  </a:cxn>
                  <a:cxn ang="0">
                    <a:pos x="143" y="204"/>
                  </a:cxn>
                  <a:cxn ang="0">
                    <a:pos x="94" y="195"/>
                  </a:cxn>
                  <a:cxn ang="0">
                    <a:pos x="13" y="170"/>
                  </a:cxn>
                  <a:cxn ang="0">
                    <a:pos x="1" y="164"/>
                  </a:cxn>
                  <a:cxn ang="0">
                    <a:pos x="0" y="164"/>
                  </a:cxn>
                  <a:cxn ang="0">
                    <a:pos x="1" y="164"/>
                  </a:cxn>
                  <a:cxn ang="0">
                    <a:pos x="0" y="164"/>
                  </a:cxn>
                  <a:cxn ang="0">
                    <a:pos x="1" y="164"/>
                  </a:cxn>
                  <a:cxn ang="0">
                    <a:pos x="1" y="164"/>
                  </a:cxn>
                </a:cxnLst>
                <a:rect l="0" t="0" r="r" b="b"/>
                <a:pathLst>
                  <a:path w="248" h="206">
                    <a:moveTo>
                      <a:pt x="1" y="164"/>
                    </a:moveTo>
                    <a:lnTo>
                      <a:pt x="21" y="168"/>
                    </a:lnTo>
                    <a:lnTo>
                      <a:pt x="89" y="178"/>
                    </a:lnTo>
                    <a:lnTo>
                      <a:pt x="154" y="182"/>
                    </a:lnTo>
                    <a:lnTo>
                      <a:pt x="165" y="180"/>
                    </a:lnTo>
                    <a:lnTo>
                      <a:pt x="173" y="179"/>
                    </a:lnTo>
                    <a:lnTo>
                      <a:pt x="181" y="175"/>
                    </a:lnTo>
                    <a:lnTo>
                      <a:pt x="197" y="163"/>
                    </a:lnTo>
                    <a:lnTo>
                      <a:pt x="210" y="147"/>
                    </a:lnTo>
                    <a:lnTo>
                      <a:pt x="218" y="129"/>
                    </a:lnTo>
                    <a:lnTo>
                      <a:pt x="222" y="109"/>
                    </a:lnTo>
                    <a:lnTo>
                      <a:pt x="218" y="88"/>
                    </a:lnTo>
                    <a:lnTo>
                      <a:pt x="218" y="88"/>
                    </a:lnTo>
                    <a:lnTo>
                      <a:pt x="212" y="78"/>
                    </a:lnTo>
                    <a:lnTo>
                      <a:pt x="203" y="61"/>
                    </a:lnTo>
                    <a:lnTo>
                      <a:pt x="186" y="32"/>
                    </a:lnTo>
                    <a:lnTo>
                      <a:pt x="175" y="19"/>
                    </a:lnTo>
                    <a:lnTo>
                      <a:pt x="175" y="17"/>
                    </a:lnTo>
                    <a:lnTo>
                      <a:pt x="175" y="12"/>
                    </a:lnTo>
                    <a:lnTo>
                      <a:pt x="177" y="5"/>
                    </a:lnTo>
                    <a:lnTo>
                      <a:pt x="178" y="3"/>
                    </a:lnTo>
                    <a:lnTo>
                      <a:pt x="181" y="1"/>
                    </a:lnTo>
                    <a:lnTo>
                      <a:pt x="183" y="0"/>
                    </a:lnTo>
                    <a:lnTo>
                      <a:pt x="187" y="1"/>
                    </a:lnTo>
                    <a:lnTo>
                      <a:pt x="193" y="4"/>
                    </a:lnTo>
                    <a:lnTo>
                      <a:pt x="199" y="9"/>
                    </a:lnTo>
                    <a:lnTo>
                      <a:pt x="206" y="17"/>
                    </a:lnTo>
                    <a:lnTo>
                      <a:pt x="207" y="17"/>
                    </a:lnTo>
                    <a:lnTo>
                      <a:pt x="215" y="29"/>
                    </a:lnTo>
                    <a:lnTo>
                      <a:pt x="230" y="54"/>
                    </a:lnTo>
                    <a:lnTo>
                      <a:pt x="248" y="114"/>
                    </a:lnTo>
                    <a:lnTo>
                      <a:pt x="247" y="146"/>
                    </a:lnTo>
                    <a:lnTo>
                      <a:pt x="235" y="175"/>
                    </a:lnTo>
                    <a:lnTo>
                      <a:pt x="224" y="187"/>
                    </a:lnTo>
                    <a:lnTo>
                      <a:pt x="208" y="198"/>
                    </a:lnTo>
                    <a:lnTo>
                      <a:pt x="190" y="203"/>
                    </a:lnTo>
                    <a:lnTo>
                      <a:pt x="169" y="206"/>
                    </a:lnTo>
                    <a:lnTo>
                      <a:pt x="143" y="204"/>
                    </a:lnTo>
                    <a:lnTo>
                      <a:pt x="94" y="195"/>
                    </a:lnTo>
                    <a:lnTo>
                      <a:pt x="13" y="170"/>
                    </a:lnTo>
                    <a:lnTo>
                      <a:pt x="1" y="164"/>
                    </a:lnTo>
                    <a:lnTo>
                      <a:pt x="0" y="164"/>
                    </a:lnTo>
                    <a:lnTo>
                      <a:pt x="1" y="164"/>
                    </a:lnTo>
                    <a:lnTo>
                      <a:pt x="0" y="164"/>
                    </a:lnTo>
                    <a:lnTo>
                      <a:pt x="1" y="164"/>
                    </a:lnTo>
                    <a:lnTo>
                      <a:pt x="1" y="164"/>
                    </a:lnTo>
                    <a:close/>
                  </a:path>
                </a:pathLst>
              </a:custGeom>
              <a:solidFill>
                <a:srgbClr val="59D9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3" name="Freeform 633"/>
              <p:cNvSpPr>
                <a:spLocks/>
              </p:cNvSpPr>
              <p:nvPr/>
            </p:nvSpPr>
            <p:spPr bwMode="auto">
              <a:xfrm>
                <a:off x="5026" y="2863"/>
                <a:ext cx="92" cy="73"/>
              </a:xfrm>
              <a:custGeom>
                <a:avLst/>
                <a:gdLst/>
                <a:ahLst/>
                <a:cxnLst>
                  <a:cxn ang="0">
                    <a:pos x="2" y="163"/>
                  </a:cxn>
                  <a:cxn ang="0">
                    <a:pos x="10" y="166"/>
                  </a:cxn>
                  <a:cxn ang="0">
                    <a:pos x="38" y="175"/>
                  </a:cxn>
                  <a:cxn ang="0">
                    <a:pos x="71" y="187"/>
                  </a:cxn>
                  <a:cxn ang="0">
                    <a:pos x="79" y="189"/>
                  </a:cxn>
                  <a:cxn ang="0">
                    <a:pos x="87" y="193"/>
                  </a:cxn>
                  <a:cxn ang="0">
                    <a:pos x="111" y="199"/>
                  </a:cxn>
                  <a:cxn ang="0">
                    <a:pos x="170" y="204"/>
                  </a:cxn>
                  <a:cxn ang="0">
                    <a:pos x="222" y="197"/>
                  </a:cxn>
                  <a:cxn ang="0">
                    <a:pos x="231" y="192"/>
                  </a:cxn>
                  <a:cxn ang="0">
                    <a:pos x="237" y="188"/>
                  </a:cxn>
                  <a:cxn ang="0">
                    <a:pos x="249" y="175"/>
                  </a:cxn>
                  <a:cxn ang="0">
                    <a:pos x="257" y="162"/>
                  </a:cxn>
                  <a:cxn ang="0">
                    <a:pos x="261" y="144"/>
                  </a:cxn>
                  <a:cxn ang="0">
                    <a:pos x="262" y="124"/>
                  </a:cxn>
                  <a:cxn ang="0">
                    <a:pos x="259" y="102"/>
                  </a:cxn>
                  <a:cxn ang="0">
                    <a:pos x="258" y="89"/>
                  </a:cxn>
                  <a:cxn ang="0">
                    <a:pos x="254" y="78"/>
                  </a:cxn>
                  <a:cxn ang="0">
                    <a:pos x="242" y="55"/>
                  </a:cxn>
                  <a:cxn ang="0">
                    <a:pos x="229" y="35"/>
                  </a:cxn>
                  <a:cxn ang="0">
                    <a:pos x="204" y="8"/>
                  </a:cxn>
                  <a:cxn ang="0">
                    <a:pos x="196" y="0"/>
                  </a:cxn>
                  <a:cxn ang="0">
                    <a:pos x="197" y="1"/>
                  </a:cxn>
                  <a:cxn ang="0">
                    <a:pos x="208" y="10"/>
                  </a:cxn>
                  <a:cxn ang="0">
                    <a:pos x="243" y="47"/>
                  </a:cxn>
                  <a:cxn ang="0">
                    <a:pos x="271" y="107"/>
                  </a:cxn>
                  <a:cxn ang="0">
                    <a:pos x="274" y="124"/>
                  </a:cxn>
                  <a:cxn ang="0">
                    <a:pos x="273" y="139"/>
                  </a:cxn>
                  <a:cxn ang="0">
                    <a:pos x="269" y="166"/>
                  </a:cxn>
                  <a:cxn ang="0">
                    <a:pos x="261" y="187"/>
                  </a:cxn>
                  <a:cxn ang="0">
                    <a:pos x="245" y="204"/>
                  </a:cxn>
                  <a:cxn ang="0">
                    <a:pos x="222" y="215"/>
                  </a:cxn>
                  <a:cxn ang="0">
                    <a:pos x="192" y="217"/>
                  </a:cxn>
                  <a:cxn ang="0">
                    <a:pos x="173" y="216"/>
                  </a:cxn>
                  <a:cxn ang="0">
                    <a:pos x="152" y="213"/>
                  </a:cxn>
                  <a:cxn ang="0">
                    <a:pos x="112" y="205"/>
                  </a:cxn>
                  <a:cxn ang="0">
                    <a:pos x="42" y="181"/>
                  </a:cxn>
                  <a:cxn ang="0">
                    <a:pos x="3" y="164"/>
                  </a:cxn>
                  <a:cxn ang="0">
                    <a:pos x="2" y="163"/>
                  </a:cxn>
                  <a:cxn ang="0">
                    <a:pos x="0" y="163"/>
                  </a:cxn>
                  <a:cxn ang="0">
                    <a:pos x="2" y="163"/>
                  </a:cxn>
                  <a:cxn ang="0">
                    <a:pos x="0" y="163"/>
                  </a:cxn>
                  <a:cxn ang="0">
                    <a:pos x="2" y="163"/>
                  </a:cxn>
                  <a:cxn ang="0">
                    <a:pos x="2" y="163"/>
                  </a:cxn>
                </a:cxnLst>
                <a:rect l="0" t="0" r="r" b="b"/>
                <a:pathLst>
                  <a:path w="274" h="217">
                    <a:moveTo>
                      <a:pt x="2" y="163"/>
                    </a:moveTo>
                    <a:lnTo>
                      <a:pt x="10" y="166"/>
                    </a:lnTo>
                    <a:lnTo>
                      <a:pt x="38" y="175"/>
                    </a:lnTo>
                    <a:lnTo>
                      <a:pt x="71" y="187"/>
                    </a:lnTo>
                    <a:lnTo>
                      <a:pt x="79" y="189"/>
                    </a:lnTo>
                    <a:lnTo>
                      <a:pt x="87" y="193"/>
                    </a:lnTo>
                    <a:lnTo>
                      <a:pt x="111" y="199"/>
                    </a:lnTo>
                    <a:lnTo>
                      <a:pt x="170" y="204"/>
                    </a:lnTo>
                    <a:lnTo>
                      <a:pt x="222" y="197"/>
                    </a:lnTo>
                    <a:lnTo>
                      <a:pt x="231" y="192"/>
                    </a:lnTo>
                    <a:lnTo>
                      <a:pt x="237" y="188"/>
                    </a:lnTo>
                    <a:lnTo>
                      <a:pt x="249" y="175"/>
                    </a:lnTo>
                    <a:lnTo>
                      <a:pt x="257" y="162"/>
                    </a:lnTo>
                    <a:lnTo>
                      <a:pt x="261" y="144"/>
                    </a:lnTo>
                    <a:lnTo>
                      <a:pt x="262" y="124"/>
                    </a:lnTo>
                    <a:lnTo>
                      <a:pt x="259" y="102"/>
                    </a:lnTo>
                    <a:lnTo>
                      <a:pt x="258" y="89"/>
                    </a:lnTo>
                    <a:lnTo>
                      <a:pt x="254" y="78"/>
                    </a:lnTo>
                    <a:lnTo>
                      <a:pt x="242" y="55"/>
                    </a:lnTo>
                    <a:lnTo>
                      <a:pt x="229" y="35"/>
                    </a:lnTo>
                    <a:lnTo>
                      <a:pt x="204" y="8"/>
                    </a:lnTo>
                    <a:lnTo>
                      <a:pt x="196" y="0"/>
                    </a:lnTo>
                    <a:lnTo>
                      <a:pt x="197" y="1"/>
                    </a:lnTo>
                    <a:lnTo>
                      <a:pt x="208" y="10"/>
                    </a:lnTo>
                    <a:lnTo>
                      <a:pt x="243" y="47"/>
                    </a:lnTo>
                    <a:lnTo>
                      <a:pt x="271" y="107"/>
                    </a:lnTo>
                    <a:lnTo>
                      <a:pt x="274" y="124"/>
                    </a:lnTo>
                    <a:lnTo>
                      <a:pt x="273" y="139"/>
                    </a:lnTo>
                    <a:lnTo>
                      <a:pt x="269" y="166"/>
                    </a:lnTo>
                    <a:lnTo>
                      <a:pt x="261" y="187"/>
                    </a:lnTo>
                    <a:lnTo>
                      <a:pt x="245" y="204"/>
                    </a:lnTo>
                    <a:lnTo>
                      <a:pt x="222" y="215"/>
                    </a:lnTo>
                    <a:lnTo>
                      <a:pt x="192" y="217"/>
                    </a:lnTo>
                    <a:lnTo>
                      <a:pt x="173" y="216"/>
                    </a:lnTo>
                    <a:lnTo>
                      <a:pt x="152" y="213"/>
                    </a:lnTo>
                    <a:lnTo>
                      <a:pt x="112" y="205"/>
                    </a:lnTo>
                    <a:lnTo>
                      <a:pt x="42" y="181"/>
                    </a:lnTo>
                    <a:lnTo>
                      <a:pt x="3" y="164"/>
                    </a:lnTo>
                    <a:lnTo>
                      <a:pt x="2" y="163"/>
                    </a:lnTo>
                    <a:lnTo>
                      <a:pt x="0" y="163"/>
                    </a:lnTo>
                    <a:lnTo>
                      <a:pt x="2" y="163"/>
                    </a:lnTo>
                    <a:lnTo>
                      <a:pt x="0" y="163"/>
                    </a:lnTo>
                    <a:lnTo>
                      <a:pt x="2" y="163"/>
                    </a:lnTo>
                    <a:lnTo>
                      <a:pt x="2" y="163"/>
                    </a:lnTo>
                    <a:close/>
                  </a:path>
                </a:pathLst>
              </a:custGeom>
              <a:solidFill>
                <a:srgbClr val="14B5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4" name="Freeform 634"/>
              <p:cNvSpPr>
                <a:spLocks/>
              </p:cNvSpPr>
              <p:nvPr/>
            </p:nvSpPr>
            <p:spPr bwMode="auto">
              <a:xfrm>
                <a:off x="4892" y="2901"/>
                <a:ext cx="151" cy="81"/>
              </a:xfrm>
              <a:custGeom>
                <a:avLst/>
                <a:gdLst/>
                <a:ahLst/>
                <a:cxnLst>
                  <a:cxn ang="0">
                    <a:pos x="1" y="24"/>
                  </a:cxn>
                  <a:cxn ang="0">
                    <a:pos x="12" y="29"/>
                  </a:cxn>
                  <a:cxn ang="0">
                    <a:pos x="47" y="53"/>
                  </a:cxn>
                  <a:cxn ang="0">
                    <a:pos x="89" y="97"/>
                  </a:cxn>
                  <a:cxn ang="0">
                    <a:pos x="98" y="110"/>
                  </a:cxn>
                  <a:cxn ang="0">
                    <a:pos x="106" y="124"/>
                  </a:cxn>
                  <a:cxn ang="0">
                    <a:pos x="123" y="151"/>
                  </a:cxn>
                  <a:cxn ang="0">
                    <a:pos x="158" y="193"/>
                  </a:cxn>
                  <a:cxn ang="0">
                    <a:pos x="189" y="221"/>
                  </a:cxn>
                  <a:cxn ang="0">
                    <a:pos x="197" y="224"/>
                  </a:cxn>
                  <a:cxn ang="0">
                    <a:pos x="204" y="228"/>
                  </a:cxn>
                  <a:cxn ang="0">
                    <a:pos x="223" y="233"/>
                  </a:cxn>
                  <a:cxn ang="0">
                    <a:pos x="270" y="243"/>
                  </a:cxn>
                  <a:cxn ang="0">
                    <a:pos x="320" y="241"/>
                  </a:cxn>
                  <a:cxn ang="0">
                    <a:pos x="330" y="239"/>
                  </a:cxn>
                  <a:cxn ang="0">
                    <a:pos x="339" y="236"/>
                  </a:cxn>
                  <a:cxn ang="0">
                    <a:pos x="362" y="225"/>
                  </a:cxn>
                  <a:cxn ang="0">
                    <a:pos x="406" y="200"/>
                  </a:cxn>
                  <a:cxn ang="0">
                    <a:pos x="444" y="178"/>
                  </a:cxn>
                  <a:cxn ang="0">
                    <a:pos x="454" y="174"/>
                  </a:cxn>
                  <a:cxn ang="0">
                    <a:pos x="444" y="176"/>
                  </a:cxn>
                  <a:cxn ang="0">
                    <a:pos x="411" y="184"/>
                  </a:cxn>
                  <a:cxn ang="0">
                    <a:pos x="366" y="199"/>
                  </a:cxn>
                  <a:cxn ang="0">
                    <a:pos x="355" y="201"/>
                  </a:cxn>
                  <a:cxn ang="0">
                    <a:pos x="342" y="207"/>
                  </a:cxn>
                  <a:cxn ang="0">
                    <a:pos x="316" y="213"/>
                  </a:cxn>
                  <a:cxn ang="0">
                    <a:pos x="256" y="215"/>
                  </a:cxn>
                  <a:cxn ang="0">
                    <a:pos x="228" y="207"/>
                  </a:cxn>
                  <a:cxn ang="0">
                    <a:pos x="204" y="191"/>
                  </a:cxn>
                  <a:cxn ang="0">
                    <a:pos x="195" y="178"/>
                  </a:cxn>
                  <a:cxn ang="0">
                    <a:pos x="184" y="164"/>
                  </a:cxn>
                  <a:cxn ang="0">
                    <a:pos x="163" y="134"/>
                  </a:cxn>
                  <a:cxn ang="0">
                    <a:pos x="118" y="73"/>
                  </a:cxn>
                  <a:cxn ang="0">
                    <a:pos x="74" y="26"/>
                  </a:cxn>
                  <a:cxn ang="0">
                    <a:pos x="65" y="20"/>
                  </a:cxn>
                  <a:cxn ang="0">
                    <a:pos x="55" y="14"/>
                  </a:cxn>
                  <a:cxn ang="0">
                    <a:pos x="41" y="6"/>
                  </a:cxn>
                  <a:cxn ang="0">
                    <a:pos x="29" y="1"/>
                  </a:cxn>
                  <a:cxn ang="0">
                    <a:pos x="23" y="0"/>
                  </a:cxn>
                  <a:cxn ang="0">
                    <a:pos x="20" y="0"/>
                  </a:cxn>
                  <a:cxn ang="0">
                    <a:pos x="16" y="1"/>
                  </a:cxn>
                  <a:cxn ang="0">
                    <a:pos x="12" y="5"/>
                  </a:cxn>
                  <a:cxn ang="0">
                    <a:pos x="9" y="9"/>
                  </a:cxn>
                  <a:cxn ang="0">
                    <a:pos x="5" y="16"/>
                  </a:cxn>
                  <a:cxn ang="0">
                    <a:pos x="1" y="24"/>
                  </a:cxn>
                  <a:cxn ang="0">
                    <a:pos x="1" y="24"/>
                  </a:cxn>
                  <a:cxn ang="0">
                    <a:pos x="0" y="24"/>
                  </a:cxn>
                  <a:cxn ang="0">
                    <a:pos x="1" y="24"/>
                  </a:cxn>
                  <a:cxn ang="0">
                    <a:pos x="0" y="24"/>
                  </a:cxn>
                  <a:cxn ang="0">
                    <a:pos x="1" y="24"/>
                  </a:cxn>
                  <a:cxn ang="0">
                    <a:pos x="1" y="24"/>
                  </a:cxn>
                </a:cxnLst>
                <a:rect l="0" t="0" r="r" b="b"/>
                <a:pathLst>
                  <a:path w="454" h="243">
                    <a:moveTo>
                      <a:pt x="1" y="24"/>
                    </a:moveTo>
                    <a:lnTo>
                      <a:pt x="12" y="29"/>
                    </a:lnTo>
                    <a:lnTo>
                      <a:pt x="47" y="53"/>
                    </a:lnTo>
                    <a:lnTo>
                      <a:pt x="89" y="97"/>
                    </a:lnTo>
                    <a:lnTo>
                      <a:pt x="98" y="110"/>
                    </a:lnTo>
                    <a:lnTo>
                      <a:pt x="106" y="124"/>
                    </a:lnTo>
                    <a:lnTo>
                      <a:pt x="123" y="151"/>
                    </a:lnTo>
                    <a:lnTo>
                      <a:pt x="158" y="193"/>
                    </a:lnTo>
                    <a:lnTo>
                      <a:pt x="189" y="221"/>
                    </a:lnTo>
                    <a:lnTo>
                      <a:pt x="197" y="224"/>
                    </a:lnTo>
                    <a:lnTo>
                      <a:pt x="204" y="228"/>
                    </a:lnTo>
                    <a:lnTo>
                      <a:pt x="223" y="233"/>
                    </a:lnTo>
                    <a:lnTo>
                      <a:pt x="270" y="243"/>
                    </a:lnTo>
                    <a:lnTo>
                      <a:pt x="320" y="241"/>
                    </a:lnTo>
                    <a:lnTo>
                      <a:pt x="330" y="239"/>
                    </a:lnTo>
                    <a:lnTo>
                      <a:pt x="339" y="236"/>
                    </a:lnTo>
                    <a:lnTo>
                      <a:pt x="362" y="225"/>
                    </a:lnTo>
                    <a:lnTo>
                      <a:pt x="406" y="200"/>
                    </a:lnTo>
                    <a:lnTo>
                      <a:pt x="444" y="178"/>
                    </a:lnTo>
                    <a:lnTo>
                      <a:pt x="454" y="174"/>
                    </a:lnTo>
                    <a:lnTo>
                      <a:pt x="444" y="176"/>
                    </a:lnTo>
                    <a:lnTo>
                      <a:pt x="411" y="184"/>
                    </a:lnTo>
                    <a:lnTo>
                      <a:pt x="366" y="199"/>
                    </a:lnTo>
                    <a:lnTo>
                      <a:pt x="355" y="201"/>
                    </a:lnTo>
                    <a:lnTo>
                      <a:pt x="342" y="207"/>
                    </a:lnTo>
                    <a:lnTo>
                      <a:pt x="316" y="213"/>
                    </a:lnTo>
                    <a:lnTo>
                      <a:pt x="256" y="215"/>
                    </a:lnTo>
                    <a:lnTo>
                      <a:pt x="228" y="207"/>
                    </a:lnTo>
                    <a:lnTo>
                      <a:pt x="204" y="191"/>
                    </a:lnTo>
                    <a:lnTo>
                      <a:pt x="195" y="178"/>
                    </a:lnTo>
                    <a:lnTo>
                      <a:pt x="184" y="164"/>
                    </a:lnTo>
                    <a:lnTo>
                      <a:pt x="163" y="134"/>
                    </a:lnTo>
                    <a:lnTo>
                      <a:pt x="118" y="73"/>
                    </a:lnTo>
                    <a:lnTo>
                      <a:pt x="74" y="26"/>
                    </a:lnTo>
                    <a:lnTo>
                      <a:pt x="65" y="20"/>
                    </a:lnTo>
                    <a:lnTo>
                      <a:pt x="55" y="14"/>
                    </a:lnTo>
                    <a:lnTo>
                      <a:pt x="41" y="6"/>
                    </a:lnTo>
                    <a:lnTo>
                      <a:pt x="29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2" y="5"/>
                    </a:lnTo>
                    <a:lnTo>
                      <a:pt x="9" y="9"/>
                    </a:lnTo>
                    <a:lnTo>
                      <a:pt x="5" y="16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00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5" name="Freeform 635"/>
              <p:cNvSpPr>
                <a:spLocks/>
              </p:cNvSpPr>
              <p:nvPr/>
            </p:nvSpPr>
            <p:spPr bwMode="auto">
              <a:xfrm>
                <a:off x="4964" y="2926"/>
                <a:ext cx="46" cy="21"/>
              </a:xfrm>
              <a:custGeom>
                <a:avLst/>
                <a:gdLst/>
                <a:ahLst/>
                <a:cxnLst>
                  <a:cxn ang="0">
                    <a:pos x="52" y="20"/>
                  </a:cxn>
                  <a:cxn ang="0">
                    <a:pos x="54" y="24"/>
                  </a:cxn>
                  <a:cxn ang="0">
                    <a:pos x="61" y="30"/>
                  </a:cxn>
                  <a:cxn ang="0">
                    <a:pos x="73" y="40"/>
                  </a:cxn>
                  <a:cxn ang="0">
                    <a:pos x="84" y="48"/>
                  </a:cxn>
                  <a:cxn ang="0">
                    <a:pos x="88" y="48"/>
                  </a:cxn>
                  <a:cxn ang="0">
                    <a:pos x="94" y="51"/>
                  </a:cxn>
                  <a:cxn ang="0">
                    <a:pos x="107" y="55"/>
                  </a:cxn>
                  <a:cxn ang="0">
                    <a:pos x="127" y="62"/>
                  </a:cxn>
                  <a:cxn ang="0">
                    <a:pos x="137" y="65"/>
                  </a:cxn>
                  <a:cxn ang="0">
                    <a:pos x="138" y="65"/>
                  </a:cxn>
                  <a:cxn ang="0">
                    <a:pos x="135" y="65"/>
                  </a:cxn>
                  <a:cxn ang="0">
                    <a:pos x="125" y="63"/>
                  </a:cxn>
                  <a:cxn ang="0">
                    <a:pos x="81" y="55"/>
                  </a:cxn>
                  <a:cxn ang="0">
                    <a:pos x="33" y="40"/>
                  </a:cxn>
                  <a:cxn ang="0">
                    <a:pos x="25" y="33"/>
                  </a:cxn>
                  <a:cxn ang="0">
                    <a:pos x="21" y="29"/>
                  </a:cxn>
                  <a:cxn ang="0">
                    <a:pos x="9" y="1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" y="4"/>
                  </a:cxn>
                  <a:cxn ang="0">
                    <a:pos x="32" y="13"/>
                  </a:cxn>
                  <a:cxn ang="0">
                    <a:pos x="50" y="20"/>
                  </a:cxn>
                  <a:cxn ang="0">
                    <a:pos x="52" y="20"/>
                  </a:cxn>
                  <a:cxn ang="0">
                    <a:pos x="50" y="20"/>
                  </a:cxn>
                  <a:cxn ang="0">
                    <a:pos x="52" y="20"/>
                  </a:cxn>
                  <a:cxn ang="0">
                    <a:pos x="50" y="20"/>
                  </a:cxn>
                  <a:cxn ang="0">
                    <a:pos x="52" y="20"/>
                  </a:cxn>
                  <a:cxn ang="0">
                    <a:pos x="52" y="20"/>
                  </a:cxn>
                </a:cxnLst>
                <a:rect l="0" t="0" r="r" b="b"/>
                <a:pathLst>
                  <a:path w="138" h="65">
                    <a:moveTo>
                      <a:pt x="52" y="20"/>
                    </a:moveTo>
                    <a:lnTo>
                      <a:pt x="54" y="24"/>
                    </a:lnTo>
                    <a:lnTo>
                      <a:pt x="61" y="30"/>
                    </a:lnTo>
                    <a:lnTo>
                      <a:pt x="73" y="40"/>
                    </a:lnTo>
                    <a:lnTo>
                      <a:pt x="84" y="48"/>
                    </a:lnTo>
                    <a:lnTo>
                      <a:pt x="88" y="48"/>
                    </a:lnTo>
                    <a:lnTo>
                      <a:pt x="94" y="51"/>
                    </a:lnTo>
                    <a:lnTo>
                      <a:pt x="107" y="55"/>
                    </a:lnTo>
                    <a:lnTo>
                      <a:pt x="127" y="62"/>
                    </a:lnTo>
                    <a:lnTo>
                      <a:pt x="137" y="65"/>
                    </a:lnTo>
                    <a:lnTo>
                      <a:pt x="138" y="65"/>
                    </a:lnTo>
                    <a:lnTo>
                      <a:pt x="135" y="65"/>
                    </a:lnTo>
                    <a:lnTo>
                      <a:pt x="125" y="63"/>
                    </a:lnTo>
                    <a:lnTo>
                      <a:pt x="81" y="55"/>
                    </a:lnTo>
                    <a:lnTo>
                      <a:pt x="33" y="40"/>
                    </a:lnTo>
                    <a:lnTo>
                      <a:pt x="25" y="33"/>
                    </a:lnTo>
                    <a:lnTo>
                      <a:pt x="21" y="29"/>
                    </a:lnTo>
                    <a:lnTo>
                      <a:pt x="9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32" y="13"/>
                    </a:lnTo>
                    <a:lnTo>
                      <a:pt x="50" y="20"/>
                    </a:lnTo>
                    <a:lnTo>
                      <a:pt x="52" y="20"/>
                    </a:lnTo>
                    <a:lnTo>
                      <a:pt x="50" y="20"/>
                    </a:lnTo>
                    <a:lnTo>
                      <a:pt x="52" y="20"/>
                    </a:lnTo>
                    <a:lnTo>
                      <a:pt x="50" y="20"/>
                    </a:lnTo>
                    <a:lnTo>
                      <a:pt x="52" y="20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2E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6" name="Freeform 636"/>
              <p:cNvSpPr>
                <a:spLocks/>
              </p:cNvSpPr>
              <p:nvPr/>
            </p:nvSpPr>
            <p:spPr bwMode="auto">
              <a:xfrm>
                <a:off x="4973" y="2975"/>
                <a:ext cx="92" cy="223"/>
              </a:xfrm>
              <a:custGeom>
                <a:avLst/>
                <a:gdLst/>
                <a:ahLst/>
                <a:cxnLst>
                  <a:cxn ang="0">
                    <a:pos x="144" y="320"/>
                  </a:cxn>
                  <a:cxn ang="0">
                    <a:pos x="144" y="316"/>
                  </a:cxn>
                  <a:cxn ang="0">
                    <a:pos x="150" y="283"/>
                  </a:cxn>
                  <a:cxn ang="0">
                    <a:pos x="178" y="164"/>
                  </a:cxn>
                  <a:cxn ang="0">
                    <a:pos x="226" y="44"/>
                  </a:cxn>
                  <a:cxn ang="0">
                    <a:pos x="240" y="24"/>
                  </a:cxn>
                  <a:cxn ang="0">
                    <a:pos x="243" y="22"/>
                  </a:cxn>
                  <a:cxn ang="0">
                    <a:pos x="254" y="10"/>
                  </a:cxn>
                  <a:cxn ang="0">
                    <a:pos x="262" y="2"/>
                  </a:cxn>
                  <a:cxn ang="0">
                    <a:pos x="263" y="0"/>
                  </a:cxn>
                  <a:cxn ang="0">
                    <a:pos x="266" y="0"/>
                  </a:cxn>
                  <a:cxn ang="0">
                    <a:pos x="270" y="2"/>
                  </a:cxn>
                  <a:cxn ang="0">
                    <a:pos x="272" y="3"/>
                  </a:cxn>
                  <a:cxn ang="0">
                    <a:pos x="274" y="4"/>
                  </a:cxn>
                  <a:cxn ang="0">
                    <a:pos x="274" y="7"/>
                  </a:cxn>
                  <a:cxn ang="0">
                    <a:pos x="274" y="10"/>
                  </a:cxn>
                  <a:cxn ang="0">
                    <a:pos x="272" y="14"/>
                  </a:cxn>
                  <a:cxn ang="0">
                    <a:pos x="271" y="19"/>
                  </a:cxn>
                  <a:cxn ang="0">
                    <a:pos x="267" y="24"/>
                  </a:cxn>
                  <a:cxn ang="0">
                    <a:pos x="267" y="24"/>
                  </a:cxn>
                  <a:cxn ang="0">
                    <a:pos x="260" y="32"/>
                  </a:cxn>
                  <a:cxn ang="0">
                    <a:pos x="246" y="53"/>
                  </a:cxn>
                  <a:cxn ang="0">
                    <a:pos x="207" y="129"/>
                  </a:cxn>
                  <a:cxn ang="0">
                    <a:pos x="171" y="256"/>
                  </a:cxn>
                  <a:cxn ang="0">
                    <a:pos x="165" y="298"/>
                  </a:cxn>
                  <a:cxn ang="0">
                    <a:pos x="157" y="343"/>
                  </a:cxn>
                  <a:cxn ang="0">
                    <a:pos x="138" y="430"/>
                  </a:cxn>
                  <a:cxn ang="0">
                    <a:pos x="92" y="583"/>
                  </a:cxn>
                  <a:cxn ang="0">
                    <a:pos x="64" y="636"/>
                  </a:cxn>
                  <a:cxn ang="0">
                    <a:pos x="51" y="655"/>
                  </a:cxn>
                  <a:cxn ang="0">
                    <a:pos x="36" y="666"/>
                  </a:cxn>
                  <a:cxn ang="0">
                    <a:pos x="21" y="669"/>
                  </a:cxn>
                  <a:cxn ang="0">
                    <a:pos x="21" y="669"/>
                  </a:cxn>
                  <a:cxn ang="0">
                    <a:pos x="8" y="668"/>
                  </a:cxn>
                  <a:cxn ang="0">
                    <a:pos x="5" y="666"/>
                  </a:cxn>
                  <a:cxn ang="0">
                    <a:pos x="3" y="664"/>
                  </a:cxn>
                  <a:cxn ang="0">
                    <a:pos x="0" y="661"/>
                  </a:cxn>
                  <a:cxn ang="0">
                    <a:pos x="0" y="659"/>
                  </a:cxn>
                  <a:cxn ang="0">
                    <a:pos x="0" y="655"/>
                  </a:cxn>
                  <a:cxn ang="0">
                    <a:pos x="2" y="651"/>
                  </a:cxn>
                  <a:cxn ang="0">
                    <a:pos x="7" y="641"/>
                  </a:cxn>
                  <a:cxn ang="0">
                    <a:pos x="13" y="632"/>
                  </a:cxn>
                  <a:cxn ang="0">
                    <a:pos x="31" y="613"/>
                  </a:cxn>
                  <a:cxn ang="0">
                    <a:pos x="51" y="593"/>
                  </a:cxn>
                  <a:cxn ang="0">
                    <a:pos x="52" y="593"/>
                  </a:cxn>
                  <a:cxn ang="0">
                    <a:pos x="53" y="590"/>
                  </a:cxn>
                  <a:cxn ang="0">
                    <a:pos x="65" y="558"/>
                  </a:cxn>
                  <a:cxn ang="0">
                    <a:pos x="109" y="442"/>
                  </a:cxn>
                  <a:cxn ang="0">
                    <a:pos x="141" y="335"/>
                  </a:cxn>
                  <a:cxn ang="0">
                    <a:pos x="144" y="320"/>
                  </a:cxn>
                  <a:cxn ang="0">
                    <a:pos x="142" y="320"/>
                  </a:cxn>
                  <a:cxn ang="0">
                    <a:pos x="144" y="320"/>
                  </a:cxn>
                  <a:cxn ang="0">
                    <a:pos x="142" y="320"/>
                  </a:cxn>
                  <a:cxn ang="0">
                    <a:pos x="144" y="320"/>
                  </a:cxn>
                  <a:cxn ang="0">
                    <a:pos x="144" y="320"/>
                  </a:cxn>
                </a:cxnLst>
                <a:rect l="0" t="0" r="r" b="b"/>
                <a:pathLst>
                  <a:path w="274" h="669">
                    <a:moveTo>
                      <a:pt x="144" y="320"/>
                    </a:moveTo>
                    <a:lnTo>
                      <a:pt x="144" y="316"/>
                    </a:lnTo>
                    <a:lnTo>
                      <a:pt x="150" y="283"/>
                    </a:lnTo>
                    <a:lnTo>
                      <a:pt x="178" y="164"/>
                    </a:lnTo>
                    <a:lnTo>
                      <a:pt x="226" y="44"/>
                    </a:lnTo>
                    <a:lnTo>
                      <a:pt x="240" y="24"/>
                    </a:lnTo>
                    <a:lnTo>
                      <a:pt x="243" y="22"/>
                    </a:lnTo>
                    <a:lnTo>
                      <a:pt x="254" y="10"/>
                    </a:lnTo>
                    <a:lnTo>
                      <a:pt x="262" y="2"/>
                    </a:lnTo>
                    <a:lnTo>
                      <a:pt x="263" y="0"/>
                    </a:lnTo>
                    <a:lnTo>
                      <a:pt x="266" y="0"/>
                    </a:lnTo>
                    <a:lnTo>
                      <a:pt x="270" y="2"/>
                    </a:lnTo>
                    <a:lnTo>
                      <a:pt x="272" y="3"/>
                    </a:lnTo>
                    <a:lnTo>
                      <a:pt x="274" y="4"/>
                    </a:lnTo>
                    <a:lnTo>
                      <a:pt x="274" y="7"/>
                    </a:lnTo>
                    <a:lnTo>
                      <a:pt x="274" y="10"/>
                    </a:lnTo>
                    <a:lnTo>
                      <a:pt x="272" y="14"/>
                    </a:lnTo>
                    <a:lnTo>
                      <a:pt x="271" y="19"/>
                    </a:lnTo>
                    <a:lnTo>
                      <a:pt x="267" y="24"/>
                    </a:lnTo>
                    <a:lnTo>
                      <a:pt x="267" y="24"/>
                    </a:lnTo>
                    <a:lnTo>
                      <a:pt x="260" y="32"/>
                    </a:lnTo>
                    <a:lnTo>
                      <a:pt x="246" y="53"/>
                    </a:lnTo>
                    <a:lnTo>
                      <a:pt x="207" y="129"/>
                    </a:lnTo>
                    <a:lnTo>
                      <a:pt x="171" y="256"/>
                    </a:lnTo>
                    <a:lnTo>
                      <a:pt x="165" y="298"/>
                    </a:lnTo>
                    <a:lnTo>
                      <a:pt x="157" y="343"/>
                    </a:lnTo>
                    <a:lnTo>
                      <a:pt x="138" y="430"/>
                    </a:lnTo>
                    <a:lnTo>
                      <a:pt x="92" y="583"/>
                    </a:lnTo>
                    <a:lnTo>
                      <a:pt x="64" y="636"/>
                    </a:lnTo>
                    <a:lnTo>
                      <a:pt x="51" y="655"/>
                    </a:lnTo>
                    <a:lnTo>
                      <a:pt x="36" y="666"/>
                    </a:lnTo>
                    <a:lnTo>
                      <a:pt x="21" y="669"/>
                    </a:lnTo>
                    <a:lnTo>
                      <a:pt x="21" y="669"/>
                    </a:lnTo>
                    <a:lnTo>
                      <a:pt x="8" y="668"/>
                    </a:lnTo>
                    <a:lnTo>
                      <a:pt x="5" y="666"/>
                    </a:lnTo>
                    <a:lnTo>
                      <a:pt x="3" y="664"/>
                    </a:lnTo>
                    <a:lnTo>
                      <a:pt x="0" y="661"/>
                    </a:lnTo>
                    <a:lnTo>
                      <a:pt x="0" y="659"/>
                    </a:lnTo>
                    <a:lnTo>
                      <a:pt x="0" y="655"/>
                    </a:lnTo>
                    <a:lnTo>
                      <a:pt x="2" y="651"/>
                    </a:lnTo>
                    <a:lnTo>
                      <a:pt x="7" y="641"/>
                    </a:lnTo>
                    <a:lnTo>
                      <a:pt x="13" y="632"/>
                    </a:lnTo>
                    <a:lnTo>
                      <a:pt x="31" y="613"/>
                    </a:lnTo>
                    <a:lnTo>
                      <a:pt x="51" y="593"/>
                    </a:lnTo>
                    <a:lnTo>
                      <a:pt x="52" y="593"/>
                    </a:lnTo>
                    <a:lnTo>
                      <a:pt x="53" y="590"/>
                    </a:lnTo>
                    <a:lnTo>
                      <a:pt x="65" y="558"/>
                    </a:lnTo>
                    <a:lnTo>
                      <a:pt x="109" y="442"/>
                    </a:lnTo>
                    <a:lnTo>
                      <a:pt x="141" y="335"/>
                    </a:lnTo>
                    <a:lnTo>
                      <a:pt x="144" y="320"/>
                    </a:lnTo>
                    <a:lnTo>
                      <a:pt x="142" y="320"/>
                    </a:lnTo>
                    <a:lnTo>
                      <a:pt x="144" y="320"/>
                    </a:lnTo>
                    <a:lnTo>
                      <a:pt x="142" y="320"/>
                    </a:lnTo>
                    <a:lnTo>
                      <a:pt x="144" y="320"/>
                    </a:lnTo>
                    <a:lnTo>
                      <a:pt x="144" y="320"/>
                    </a:lnTo>
                    <a:close/>
                  </a:path>
                </a:pathLst>
              </a:custGeom>
              <a:solidFill>
                <a:srgbClr val="3DC2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7" name="Freeform 637"/>
              <p:cNvSpPr>
                <a:spLocks/>
              </p:cNvSpPr>
              <p:nvPr/>
            </p:nvSpPr>
            <p:spPr bwMode="auto">
              <a:xfrm>
                <a:off x="4891" y="2974"/>
                <a:ext cx="169" cy="223"/>
              </a:xfrm>
              <a:custGeom>
                <a:avLst/>
                <a:gdLst/>
                <a:ahLst/>
                <a:cxnLst>
                  <a:cxn ang="0">
                    <a:pos x="185" y="668"/>
                  </a:cxn>
                  <a:cxn ang="0">
                    <a:pos x="170" y="662"/>
                  </a:cxn>
                  <a:cxn ang="0">
                    <a:pos x="121" y="641"/>
                  </a:cxn>
                  <a:cxn ang="0">
                    <a:pos x="64" y="621"/>
                  </a:cxn>
                  <a:cxn ang="0">
                    <a:pos x="52" y="618"/>
                  </a:cxn>
                  <a:cxn ang="0">
                    <a:pos x="40" y="615"/>
                  </a:cxn>
                  <a:cxn ang="0">
                    <a:pos x="29" y="611"/>
                  </a:cxn>
                  <a:cxn ang="0">
                    <a:pos x="22" y="605"/>
                  </a:cxn>
                  <a:cxn ang="0">
                    <a:pos x="7" y="590"/>
                  </a:cxn>
                  <a:cxn ang="0">
                    <a:pos x="2" y="572"/>
                  </a:cxn>
                  <a:cxn ang="0">
                    <a:pos x="0" y="564"/>
                  </a:cxn>
                  <a:cxn ang="0">
                    <a:pos x="3" y="556"/>
                  </a:cxn>
                  <a:cxn ang="0">
                    <a:pos x="7" y="548"/>
                  </a:cxn>
                  <a:cxn ang="0">
                    <a:pos x="15" y="541"/>
                  </a:cxn>
                  <a:cxn ang="0">
                    <a:pos x="24" y="536"/>
                  </a:cxn>
                  <a:cxn ang="0">
                    <a:pos x="25" y="536"/>
                  </a:cxn>
                  <a:cxn ang="0">
                    <a:pos x="39" y="532"/>
                  </a:cxn>
                  <a:cxn ang="0">
                    <a:pos x="80" y="520"/>
                  </a:cxn>
                  <a:cxn ang="0">
                    <a:pos x="190" y="473"/>
                  </a:cxn>
                  <a:cxn ang="0">
                    <a:pos x="299" y="375"/>
                  </a:cxn>
                  <a:cxn ang="0">
                    <a:pos x="322" y="339"/>
                  </a:cxn>
                  <a:cxn ang="0">
                    <a:pos x="331" y="323"/>
                  </a:cxn>
                  <a:cxn ang="0">
                    <a:pos x="361" y="266"/>
                  </a:cxn>
                  <a:cxn ang="0">
                    <a:pos x="391" y="205"/>
                  </a:cxn>
                  <a:cxn ang="0">
                    <a:pos x="395" y="192"/>
                  </a:cxn>
                  <a:cxn ang="0">
                    <a:pos x="402" y="160"/>
                  </a:cxn>
                  <a:cxn ang="0">
                    <a:pos x="424" y="106"/>
                  </a:cxn>
                  <a:cxn ang="0">
                    <a:pos x="474" y="32"/>
                  </a:cxn>
                  <a:cxn ang="0">
                    <a:pos x="505" y="1"/>
                  </a:cxn>
                  <a:cxn ang="0">
                    <a:pos x="507" y="0"/>
                  </a:cxn>
                  <a:cxn ang="0">
                    <a:pos x="505" y="2"/>
                  </a:cxn>
                  <a:cxn ang="0">
                    <a:pos x="494" y="16"/>
                  </a:cxn>
                  <a:cxn ang="0">
                    <a:pos x="446" y="106"/>
                  </a:cxn>
                  <a:cxn ang="0">
                    <a:pos x="384" y="309"/>
                  </a:cxn>
                  <a:cxn ang="0">
                    <a:pos x="368" y="382"/>
                  </a:cxn>
                  <a:cxn ang="0">
                    <a:pos x="364" y="394"/>
                  </a:cxn>
                  <a:cxn ang="0">
                    <a:pos x="356" y="420"/>
                  </a:cxn>
                  <a:cxn ang="0">
                    <a:pos x="328" y="481"/>
                  </a:cxn>
                  <a:cxn ang="0">
                    <a:pos x="287" y="546"/>
                  </a:cxn>
                  <a:cxn ang="0">
                    <a:pos x="275" y="562"/>
                  </a:cxn>
                  <a:cxn ang="0">
                    <a:pos x="271" y="568"/>
                  </a:cxn>
                  <a:cxn ang="0">
                    <a:pos x="262" y="577"/>
                  </a:cxn>
                  <a:cxn ang="0">
                    <a:pos x="241" y="598"/>
                  </a:cxn>
                  <a:cxn ang="0">
                    <a:pos x="221" y="621"/>
                  </a:cxn>
                  <a:cxn ang="0">
                    <a:pos x="218" y="625"/>
                  </a:cxn>
                  <a:cxn ang="0">
                    <a:pos x="214" y="630"/>
                  </a:cxn>
                  <a:cxn ang="0">
                    <a:pos x="209" y="635"/>
                  </a:cxn>
                  <a:cxn ang="0">
                    <a:pos x="198" y="642"/>
                  </a:cxn>
                  <a:cxn ang="0">
                    <a:pos x="187" y="647"/>
                  </a:cxn>
                  <a:cxn ang="0">
                    <a:pos x="179" y="653"/>
                  </a:cxn>
                  <a:cxn ang="0">
                    <a:pos x="178" y="657"/>
                  </a:cxn>
                  <a:cxn ang="0">
                    <a:pos x="178" y="659"/>
                  </a:cxn>
                  <a:cxn ang="0">
                    <a:pos x="179" y="664"/>
                  </a:cxn>
                  <a:cxn ang="0">
                    <a:pos x="183" y="668"/>
                  </a:cxn>
                  <a:cxn ang="0">
                    <a:pos x="185" y="668"/>
                  </a:cxn>
                  <a:cxn ang="0">
                    <a:pos x="183" y="668"/>
                  </a:cxn>
                  <a:cxn ang="0">
                    <a:pos x="185" y="668"/>
                  </a:cxn>
                  <a:cxn ang="0">
                    <a:pos x="183" y="668"/>
                  </a:cxn>
                  <a:cxn ang="0">
                    <a:pos x="185" y="668"/>
                  </a:cxn>
                  <a:cxn ang="0">
                    <a:pos x="185" y="668"/>
                  </a:cxn>
                </a:cxnLst>
                <a:rect l="0" t="0" r="r" b="b"/>
                <a:pathLst>
                  <a:path w="507" h="668">
                    <a:moveTo>
                      <a:pt x="185" y="668"/>
                    </a:moveTo>
                    <a:lnTo>
                      <a:pt x="170" y="662"/>
                    </a:lnTo>
                    <a:lnTo>
                      <a:pt x="121" y="641"/>
                    </a:lnTo>
                    <a:lnTo>
                      <a:pt x="64" y="621"/>
                    </a:lnTo>
                    <a:lnTo>
                      <a:pt x="52" y="618"/>
                    </a:lnTo>
                    <a:lnTo>
                      <a:pt x="40" y="615"/>
                    </a:lnTo>
                    <a:lnTo>
                      <a:pt x="29" y="611"/>
                    </a:lnTo>
                    <a:lnTo>
                      <a:pt x="22" y="605"/>
                    </a:lnTo>
                    <a:lnTo>
                      <a:pt x="7" y="590"/>
                    </a:lnTo>
                    <a:lnTo>
                      <a:pt x="2" y="572"/>
                    </a:lnTo>
                    <a:lnTo>
                      <a:pt x="0" y="564"/>
                    </a:lnTo>
                    <a:lnTo>
                      <a:pt x="3" y="556"/>
                    </a:lnTo>
                    <a:lnTo>
                      <a:pt x="7" y="548"/>
                    </a:lnTo>
                    <a:lnTo>
                      <a:pt x="15" y="541"/>
                    </a:lnTo>
                    <a:lnTo>
                      <a:pt x="24" y="536"/>
                    </a:lnTo>
                    <a:lnTo>
                      <a:pt x="25" y="536"/>
                    </a:lnTo>
                    <a:lnTo>
                      <a:pt x="39" y="532"/>
                    </a:lnTo>
                    <a:lnTo>
                      <a:pt x="80" y="520"/>
                    </a:lnTo>
                    <a:lnTo>
                      <a:pt x="190" y="473"/>
                    </a:lnTo>
                    <a:lnTo>
                      <a:pt x="299" y="375"/>
                    </a:lnTo>
                    <a:lnTo>
                      <a:pt x="322" y="339"/>
                    </a:lnTo>
                    <a:lnTo>
                      <a:pt x="331" y="323"/>
                    </a:lnTo>
                    <a:lnTo>
                      <a:pt x="361" y="266"/>
                    </a:lnTo>
                    <a:lnTo>
                      <a:pt x="391" y="205"/>
                    </a:lnTo>
                    <a:lnTo>
                      <a:pt x="395" y="192"/>
                    </a:lnTo>
                    <a:lnTo>
                      <a:pt x="402" y="160"/>
                    </a:lnTo>
                    <a:lnTo>
                      <a:pt x="424" y="106"/>
                    </a:lnTo>
                    <a:lnTo>
                      <a:pt x="474" y="32"/>
                    </a:lnTo>
                    <a:lnTo>
                      <a:pt x="505" y="1"/>
                    </a:lnTo>
                    <a:lnTo>
                      <a:pt x="507" y="0"/>
                    </a:lnTo>
                    <a:lnTo>
                      <a:pt x="505" y="2"/>
                    </a:lnTo>
                    <a:lnTo>
                      <a:pt x="494" y="16"/>
                    </a:lnTo>
                    <a:lnTo>
                      <a:pt x="446" y="106"/>
                    </a:lnTo>
                    <a:lnTo>
                      <a:pt x="384" y="309"/>
                    </a:lnTo>
                    <a:lnTo>
                      <a:pt x="368" y="382"/>
                    </a:lnTo>
                    <a:lnTo>
                      <a:pt x="364" y="394"/>
                    </a:lnTo>
                    <a:lnTo>
                      <a:pt x="356" y="420"/>
                    </a:lnTo>
                    <a:lnTo>
                      <a:pt x="328" y="481"/>
                    </a:lnTo>
                    <a:lnTo>
                      <a:pt x="287" y="546"/>
                    </a:lnTo>
                    <a:lnTo>
                      <a:pt x="275" y="562"/>
                    </a:lnTo>
                    <a:lnTo>
                      <a:pt x="271" y="568"/>
                    </a:lnTo>
                    <a:lnTo>
                      <a:pt x="262" y="577"/>
                    </a:lnTo>
                    <a:lnTo>
                      <a:pt x="241" y="598"/>
                    </a:lnTo>
                    <a:lnTo>
                      <a:pt x="221" y="621"/>
                    </a:lnTo>
                    <a:lnTo>
                      <a:pt x="218" y="625"/>
                    </a:lnTo>
                    <a:lnTo>
                      <a:pt x="214" y="630"/>
                    </a:lnTo>
                    <a:lnTo>
                      <a:pt x="209" y="635"/>
                    </a:lnTo>
                    <a:lnTo>
                      <a:pt x="198" y="642"/>
                    </a:lnTo>
                    <a:lnTo>
                      <a:pt x="187" y="647"/>
                    </a:lnTo>
                    <a:lnTo>
                      <a:pt x="179" y="653"/>
                    </a:lnTo>
                    <a:lnTo>
                      <a:pt x="178" y="657"/>
                    </a:lnTo>
                    <a:lnTo>
                      <a:pt x="178" y="659"/>
                    </a:lnTo>
                    <a:lnTo>
                      <a:pt x="179" y="664"/>
                    </a:lnTo>
                    <a:lnTo>
                      <a:pt x="183" y="668"/>
                    </a:lnTo>
                    <a:lnTo>
                      <a:pt x="185" y="668"/>
                    </a:lnTo>
                    <a:lnTo>
                      <a:pt x="183" y="668"/>
                    </a:lnTo>
                    <a:lnTo>
                      <a:pt x="185" y="668"/>
                    </a:lnTo>
                    <a:lnTo>
                      <a:pt x="183" y="668"/>
                    </a:lnTo>
                    <a:lnTo>
                      <a:pt x="185" y="668"/>
                    </a:lnTo>
                    <a:lnTo>
                      <a:pt x="185" y="668"/>
                    </a:lnTo>
                    <a:close/>
                  </a:path>
                </a:pathLst>
              </a:custGeom>
              <a:solidFill>
                <a:srgbClr val="69E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8" name="Freeform 638"/>
              <p:cNvSpPr>
                <a:spLocks/>
              </p:cNvSpPr>
              <p:nvPr/>
            </p:nvSpPr>
            <p:spPr bwMode="auto">
              <a:xfrm>
                <a:off x="4891" y="2980"/>
                <a:ext cx="166" cy="217"/>
              </a:xfrm>
              <a:custGeom>
                <a:avLst/>
                <a:gdLst/>
                <a:ahLst/>
                <a:cxnLst>
                  <a:cxn ang="0">
                    <a:pos x="193" y="605"/>
                  </a:cxn>
                  <a:cxn ang="0">
                    <a:pos x="190" y="610"/>
                  </a:cxn>
                  <a:cxn ang="0">
                    <a:pos x="185" y="618"/>
                  </a:cxn>
                  <a:cxn ang="0">
                    <a:pos x="179" y="625"/>
                  </a:cxn>
                  <a:cxn ang="0">
                    <a:pos x="175" y="631"/>
                  </a:cxn>
                  <a:cxn ang="0">
                    <a:pos x="174" y="635"/>
                  </a:cxn>
                  <a:cxn ang="0">
                    <a:pos x="174" y="639"/>
                  </a:cxn>
                  <a:cxn ang="0">
                    <a:pos x="177" y="643"/>
                  </a:cxn>
                  <a:cxn ang="0">
                    <a:pos x="179" y="648"/>
                  </a:cxn>
                  <a:cxn ang="0">
                    <a:pos x="183" y="652"/>
                  </a:cxn>
                  <a:cxn ang="0">
                    <a:pos x="185" y="652"/>
                  </a:cxn>
                  <a:cxn ang="0">
                    <a:pos x="170" y="646"/>
                  </a:cxn>
                  <a:cxn ang="0">
                    <a:pos x="121" y="625"/>
                  </a:cxn>
                  <a:cxn ang="0">
                    <a:pos x="64" y="605"/>
                  </a:cxn>
                  <a:cxn ang="0">
                    <a:pos x="52" y="602"/>
                  </a:cxn>
                  <a:cxn ang="0">
                    <a:pos x="40" y="599"/>
                  </a:cxn>
                  <a:cxn ang="0">
                    <a:pos x="29" y="595"/>
                  </a:cxn>
                  <a:cxn ang="0">
                    <a:pos x="22" y="589"/>
                  </a:cxn>
                  <a:cxn ang="0">
                    <a:pos x="7" y="574"/>
                  </a:cxn>
                  <a:cxn ang="0">
                    <a:pos x="2" y="556"/>
                  </a:cxn>
                  <a:cxn ang="0">
                    <a:pos x="0" y="548"/>
                  </a:cxn>
                  <a:cxn ang="0">
                    <a:pos x="3" y="540"/>
                  </a:cxn>
                  <a:cxn ang="0">
                    <a:pos x="7" y="532"/>
                  </a:cxn>
                  <a:cxn ang="0">
                    <a:pos x="15" y="525"/>
                  </a:cxn>
                  <a:cxn ang="0">
                    <a:pos x="24" y="520"/>
                  </a:cxn>
                  <a:cxn ang="0">
                    <a:pos x="25" y="520"/>
                  </a:cxn>
                  <a:cxn ang="0">
                    <a:pos x="39" y="516"/>
                  </a:cxn>
                  <a:cxn ang="0">
                    <a:pos x="80" y="504"/>
                  </a:cxn>
                  <a:cxn ang="0">
                    <a:pos x="190" y="457"/>
                  </a:cxn>
                  <a:cxn ang="0">
                    <a:pos x="299" y="359"/>
                  </a:cxn>
                  <a:cxn ang="0">
                    <a:pos x="322" y="323"/>
                  </a:cxn>
                  <a:cxn ang="0">
                    <a:pos x="331" y="307"/>
                  </a:cxn>
                  <a:cxn ang="0">
                    <a:pos x="361" y="250"/>
                  </a:cxn>
                  <a:cxn ang="0">
                    <a:pos x="391" y="189"/>
                  </a:cxn>
                  <a:cxn ang="0">
                    <a:pos x="395" y="176"/>
                  </a:cxn>
                  <a:cxn ang="0">
                    <a:pos x="401" y="148"/>
                  </a:cxn>
                  <a:cxn ang="0">
                    <a:pos x="421" y="98"/>
                  </a:cxn>
                  <a:cxn ang="0">
                    <a:pos x="466" y="30"/>
                  </a:cxn>
                  <a:cxn ang="0">
                    <a:pos x="494" y="1"/>
                  </a:cxn>
                  <a:cxn ang="0">
                    <a:pos x="497" y="0"/>
                  </a:cxn>
                  <a:cxn ang="0">
                    <a:pos x="494" y="2"/>
                  </a:cxn>
                  <a:cxn ang="0">
                    <a:pos x="482" y="20"/>
                  </a:cxn>
                  <a:cxn ang="0">
                    <a:pos x="434" y="112"/>
                  </a:cxn>
                  <a:cxn ang="0">
                    <a:pos x="375" y="300"/>
                  </a:cxn>
                  <a:cxn ang="0">
                    <a:pos x="361" y="362"/>
                  </a:cxn>
                  <a:cxn ang="0">
                    <a:pos x="357" y="374"/>
                  </a:cxn>
                  <a:cxn ang="0">
                    <a:pos x="347" y="402"/>
                  </a:cxn>
                  <a:cxn ang="0">
                    <a:pos x="314" y="463"/>
                  </a:cxn>
                  <a:cxn ang="0">
                    <a:pos x="267" y="525"/>
                  </a:cxn>
                  <a:cxn ang="0">
                    <a:pos x="254" y="540"/>
                  </a:cxn>
                  <a:cxn ang="0">
                    <a:pos x="247" y="545"/>
                  </a:cxn>
                  <a:cxn ang="0">
                    <a:pos x="235" y="556"/>
                  </a:cxn>
                  <a:cxn ang="0">
                    <a:pos x="211" y="578"/>
                  </a:cxn>
                  <a:cxn ang="0">
                    <a:pos x="194" y="601"/>
                  </a:cxn>
                  <a:cxn ang="0">
                    <a:pos x="193" y="605"/>
                  </a:cxn>
                  <a:cxn ang="0">
                    <a:pos x="191" y="605"/>
                  </a:cxn>
                  <a:cxn ang="0">
                    <a:pos x="193" y="605"/>
                  </a:cxn>
                  <a:cxn ang="0">
                    <a:pos x="191" y="605"/>
                  </a:cxn>
                  <a:cxn ang="0">
                    <a:pos x="193" y="605"/>
                  </a:cxn>
                  <a:cxn ang="0">
                    <a:pos x="193" y="605"/>
                  </a:cxn>
                </a:cxnLst>
                <a:rect l="0" t="0" r="r" b="b"/>
                <a:pathLst>
                  <a:path w="497" h="652">
                    <a:moveTo>
                      <a:pt x="193" y="605"/>
                    </a:moveTo>
                    <a:lnTo>
                      <a:pt x="190" y="610"/>
                    </a:lnTo>
                    <a:lnTo>
                      <a:pt x="185" y="618"/>
                    </a:lnTo>
                    <a:lnTo>
                      <a:pt x="179" y="625"/>
                    </a:lnTo>
                    <a:lnTo>
                      <a:pt x="175" y="631"/>
                    </a:lnTo>
                    <a:lnTo>
                      <a:pt x="174" y="635"/>
                    </a:lnTo>
                    <a:lnTo>
                      <a:pt x="174" y="639"/>
                    </a:lnTo>
                    <a:lnTo>
                      <a:pt x="177" y="643"/>
                    </a:lnTo>
                    <a:lnTo>
                      <a:pt x="179" y="648"/>
                    </a:lnTo>
                    <a:lnTo>
                      <a:pt x="183" y="652"/>
                    </a:lnTo>
                    <a:lnTo>
                      <a:pt x="185" y="652"/>
                    </a:lnTo>
                    <a:lnTo>
                      <a:pt x="170" y="646"/>
                    </a:lnTo>
                    <a:lnTo>
                      <a:pt x="121" y="625"/>
                    </a:lnTo>
                    <a:lnTo>
                      <a:pt x="64" y="605"/>
                    </a:lnTo>
                    <a:lnTo>
                      <a:pt x="52" y="602"/>
                    </a:lnTo>
                    <a:lnTo>
                      <a:pt x="40" y="599"/>
                    </a:lnTo>
                    <a:lnTo>
                      <a:pt x="29" y="595"/>
                    </a:lnTo>
                    <a:lnTo>
                      <a:pt x="22" y="589"/>
                    </a:lnTo>
                    <a:lnTo>
                      <a:pt x="7" y="574"/>
                    </a:lnTo>
                    <a:lnTo>
                      <a:pt x="2" y="556"/>
                    </a:lnTo>
                    <a:lnTo>
                      <a:pt x="0" y="548"/>
                    </a:lnTo>
                    <a:lnTo>
                      <a:pt x="3" y="540"/>
                    </a:lnTo>
                    <a:lnTo>
                      <a:pt x="7" y="532"/>
                    </a:lnTo>
                    <a:lnTo>
                      <a:pt x="15" y="525"/>
                    </a:lnTo>
                    <a:lnTo>
                      <a:pt x="24" y="520"/>
                    </a:lnTo>
                    <a:lnTo>
                      <a:pt x="25" y="520"/>
                    </a:lnTo>
                    <a:lnTo>
                      <a:pt x="39" y="516"/>
                    </a:lnTo>
                    <a:lnTo>
                      <a:pt x="80" y="504"/>
                    </a:lnTo>
                    <a:lnTo>
                      <a:pt x="190" y="457"/>
                    </a:lnTo>
                    <a:lnTo>
                      <a:pt x="299" y="359"/>
                    </a:lnTo>
                    <a:lnTo>
                      <a:pt x="322" y="323"/>
                    </a:lnTo>
                    <a:lnTo>
                      <a:pt x="331" y="307"/>
                    </a:lnTo>
                    <a:lnTo>
                      <a:pt x="361" y="250"/>
                    </a:lnTo>
                    <a:lnTo>
                      <a:pt x="391" y="189"/>
                    </a:lnTo>
                    <a:lnTo>
                      <a:pt x="395" y="176"/>
                    </a:lnTo>
                    <a:lnTo>
                      <a:pt x="401" y="148"/>
                    </a:lnTo>
                    <a:lnTo>
                      <a:pt x="421" y="98"/>
                    </a:lnTo>
                    <a:lnTo>
                      <a:pt x="466" y="30"/>
                    </a:lnTo>
                    <a:lnTo>
                      <a:pt x="494" y="1"/>
                    </a:lnTo>
                    <a:lnTo>
                      <a:pt x="497" y="0"/>
                    </a:lnTo>
                    <a:lnTo>
                      <a:pt x="494" y="2"/>
                    </a:lnTo>
                    <a:lnTo>
                      <a:pt x="482" y="20"/>
                    </a:lnTo>
                    <a:lnTo>
                      <a:pt x="434" y="112"/>
                    </a:lnTo>
                    <a:lnTo>
                      <a:pt x="375" y="300"/>
                    </a:lnTo>
                    <a:lnTo>
                      <a:pt x="361" y="362"/>
                    </a:lnTo>
                    <a:lnTo>
                      <a:pt x="357" y="374"/>
                    </a:lnTo>
                    <a:lnTo>
                      <a:pt x="347" y="402"/>
                    </a:lnTo>
                    <a:lnTo>
                      <a:pt x="314" y="463"/>
                    </a:lnTo>
                    <a:lnTo>
                      <a:pt x="267" y="525"/>
                    </a:lnTo>
                    <a:lnTo>
                      <a:pt x="254" y="540"/>
                    </a:lnTo>
                    <a:lnTo>
                      <a:pt x="247" y="545"/>
                    </a:lnTo>
                    <a:lnTo>
                      <a:pt x="235" y="556"/>
                    </a:lnTo>
                    <a:lnTo>
                      <a:pt x="211" y="578"/>
                    </a:lnTo>
                    <a:lnTo>
                      <a:pt x="194" y="601"/>
                    </a:lnTo>
                    <a:lnTo>
                      <a:pt x="193" y="605"/>
                    </a:lnTo>
                    <a:lnTo>
                      <a:pt x="191" y="605"/>
                    </a:lnTo>
                    <a:lnTo>
                      <a:pt x="193" y="605"/>
                    </a:lnTo>
                    <a:lnTo>
                      <a:pt x="191" y="605"/>
                    </a:lnTo>
                    <a:lnTo>
                      <a:pt x="193" y="605"/>
                    </a:lnTo>
                    <a:lnTo>
                      <a:pt x="193" y="605"/>
                    </a:lnTo>
                    <a:close/>
                  </a:path>
                </a:pathLst>
              </a:custGeom>
              <a:solidFill>
                <a:srgbClr val="4DCC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9" name="Freeform 639"/>
              <p:cNvSpPr>
                <a:spLocks/>
              </p:cNvSpPr>
              <p:nvPr/>
            </p:nvSpPr>
            <p:spPr bwMode="auto">
              <a:xfrm>
                <a:off x="4891" y="2984"/>
                <a:ext cx="162" cy="213"/>
              </a:xfrm>
              <a:custGeom>
                <a:avLst/>
                <a:gdLst/>
                <a:ahLst/>
                <a:cxnLst>
                  <a:cxn ang="0">
                    <a:pos x="169" y="585"/>
                  </a:cxn>
                  <a:cxn ang="0">
                    <a:pos x="168" y="591"/>
                  </a:cxn>
                  <a:cxn ang="0">
                    <a:pos x="166" y="600"/>
                  </a:cxn>
                  <a:cxn ang="0">
                    <a:pos x="168" y="616"/>
                  </a:cxn>
                  <a:cxn ang="0">
                    <a:pos x="179" y="633"/>
                  </a:cxn>
                  <a:cxn ang="0">
                    <a:pos x="185" y="638"/>
                  </a:cxn>
                  <a:cxn ang="0">
                    <a:pos x="170" y="632"/>
                  </a:cxn>
                  <a:cxn ang="0">
                    <a:pos x="121" y="611"/>
                  </a:cxn>
                  <a:cxn ang="0">
                    <a:pos x="64" y="591"/>
                  </a:cxn>
                  <a:cxn ang="0">
                    <a:pos x="52" y="588"/>
                  </a:cxn>
                  <a:cxn ang="0">
                    <a:pos x="40" y="585"/>
                  </a:cxn>
                  <a:cxn ang="0">
                    <a:pos x="29" y="581"/>
                  </a:cxn>
                  <a:cxn ang="0">
                    <a:pos x="22" y="575"/>
                  </a:cxn>
                  <a:cxn ang="0">
                    <a:pos x="7" y="560"/>
                  </a:cxn>
                  <a:cxn ang="0">
                    <a:pos x="2" y="542"/>
                  </a:cxn>
                  <a:cxn ang="0">
                    <a:pos x="0" y="534"/>
                  </a:cxn>
                  <a:cxn ang="0">
                    <a:pos x="3" y="526"/>
                  </a:cxn>
                  <a:cxn ang="0">
                    <a:pos x="7" y="518"/>
                  </a:cxn>
                  <a:cxn ang="0">
                    <a:pos x="15" y="511"/>
                  </a:cxn>
                  <a:cxn ang="0">
                    <a:pos x="24" y="506"/>
                  </a:cxn>
                  <a:cxn ang="0">
                    <a:pos x="25" y="506"/>
                  </a:cxn>
                  <a:cxn ang="0">
                    <a:pos x="39" y="502"/>
                  </a:cxn>
                  <a:cxn ang="0">
                    <a:pos x="80" y="490"/>
                  </a:cxn>
                  <a:cxn ang="0">
                    <a:pos x="190" y="443"/>
                  </a:cxn>
                  <a:cxn ang="0">
                    <a:pos x="299" y="345"/>
                  </a:cxn>
                  <a:cxn ang="0">
                    <a:pos x="322" y="309"/>
                  </a:cxn>
                  <a:cxn ang="0">
                    <a:pos x="331" y="293"/>
                  </a:cxn>
                  <a:cxn ang="0">
                    <a:pos x="361" y="236"/>
                  </a:cxn>
                  <a:cxn ang="0">
                    <a:pos x="391" y="175"/>
                  </a:cxn>
                  <a:cxn ang="0">
                    <a:pos x="395" y="162"/>
                  </a:cxn>
                  <a:cxn ang="0">
                    <a:pos x="401" y="138"/>
                  </a:cxn>
                  <a:cxn ang="0">
                    <a:pos x="418" y="93"/>
                  </a:cxn>
                  <a:cxn ang="0">
                    <a:pos x="457" y="29"/>
                  </a:cxn>
                  <a:cxn ang="0">
                    <a:pos x="483" y="2"/>
                  </a:cxn>
                  <a:cxn ang="0">
                    <a:pos x="485" y="0"/>
                  </a:cxn>
                  <a:cxn ang="0">
                    <a:pos x="482" y="3"/>
                  </a:cxn>
                  <a:cxn ang="0">
                    <a:pos x="470" y="23"/>
                  </a:cxn>
                  <a:cxn ang="0">
                    <a:pos x="424" y="121"/>
                  </a:cxn>
                  <a:cxn ang="0">
                    <a:pos x="367" y="291"/>
                  </a:cxn>
                  <a:cxn ang="0">
                    <a:pos x="355" y="344"/>
                  </a:cxn>
                  <a:cxn ang="0">
                    <a:pos x="351" y="356"/>
                  </a:cxn>
                  <a:cxn ang="0">
                    <a:pos x="339" y="384"/>
                  </a:cxn>
                  <a:cxn ang="0">
                    <a:pos x="300" y="445"/>
                  </a:cxn>
                  <a:cxn ang="0">
                    <a:pos x="247" y="506"/>
                  </a:cxn>
                  <a:cxn ang="0">
                    <a:pos x="233" y="519"/>
                  </a:cxn>
                  <a:cxn ang="0">
                    <a:pos x="223" y="524"/>
                  </a:cxn>
                  <a:cxn ang="0">
                    <a:pos x="207" y="536"/>
                  </a:cxn>
                  <a:cxn ang="0">
                    <a:pos x="182" y="559"/>
                  </a:cxn>
                  <a:cxn ang="0">
                    <a:pos x="174" y="569"/>
                  </a:cxn>
                  <a:cxn ang="0">
                    <a:pos x="169" y="581"/>
                  </a:cxn>
                  <a:cxn ang="0">
                    <a:pos x="169" y="585"/>
                  </a:cxn>
                  <a:cxn ang="0">
                    <a:pos x="168" y="585"/>
                  </a:cxn>
                  <a:cxn ang="0">
                    <a:pos x="169" y="585"/>
                  </a:cxn>
                  <a:cxn ang="0">
                    <a:pos x="168" y="585"/>
                  </a:cxn>
                  <a:cxn ang="0">
                    <a:pos x="169" y="585"/>
                  </a:cxn>
                  <a:cxn ang="0">
                    <a:pos x="169" y="585"/>
                  </a:cxn>
                </a:cxnLst>
                <a:rect l="0" t="0" r="r" b="b"/>
                <a:pathLst>
                  <a:path w="485" h="638">
                    <a:moveTo>
                      <a:pt x="169" y="585"/>
                    </a:moveTo>
                    <a:lnTo>
                      <a:pt x="168" y="591"/>
                    </a:lnTo>
                    <a:lnTo>
                      <a:pt x="166" y="600"/>
                    </a:lnTo>
                    <a:lnTo>
                      <a:pt x="168" y="616"/>
                    </a:lnTo>
                    <a:lnTo>
                      <a:pt x="179" y="633"/>
                    </a:lnTo>
                    <a:lnTo>
                      <a:pt x="185" y="638"/>
                    </a:lnTo>
                    <a:lnTo>
                      <a:pt x="170" y="632"/>
                    </a:lnTo>
                    <a:lnTo>
                      <a:pt x="121" y="611"/>
                    </a:lnTo>
                    <a:lnTo>
                      <a:pt x="64" y="591"/>
                    </a:lnTo>
                    <a:lnTo>
                      <a:pt x="52" y="588"/>
                    </a:lnTo>
                    <a:lnTo>
                      <a:pt x="40" y="585"/>
                    </a:lnTo>
                    <a:lnTo>
                      <a:pt x="29" y="581"/>
                    </a:lnTo>
                    <a:lnTo>
                      <a:pt x="22" y="575"/>
                    </a:lnTo>
                    <a:lnTo>
                      <a:pt x="7" y="560"/>
                    </a:lnTo>
                    <a:lnTo>
                      <a:pt x="2" y="542"/>
                    </a:lnTo>
                    <a:lnTo>
                      <a:pt x="0" y="534"/>
                    </a:lnTo>
                    <a:lnTo>
                      <a:pt x="3" y="526"/>
                    </a:lnTo>
                    <a:lnTo>
                      <a:pt x="7" y="518"/>
                    </a:lnTo>
                    <a:lnTo>
                      <a:pt x="15" y="511"/>
                    </a:lnTo>
                    <a:lnTo>
                      <a:pt x="24" y="506"/>
                    </a:lnTo>
                    <a:lnTo>
                      <a:pt x="25" y="506"/>
                    </a:lnTo>
                    <a:lnTo>
                      <a:pt x="39" y="502"/>
                    </a:lnTo>
                    <a:lnTo>
                      <a:pt x="80" y="490"/>
                    </a:lnTo>
                    <a:lnTo>
                      <a:pt x="190" y="443"/>
                    </a:lnTo>
                    <a:lnTo>
                      <a:pt x="299" y="345"/>
                    </a:lnTo>
                    <a:lnTo>
                      <a:pt x="322" y="309"/>
                    </a:lnTo>
                    <a:lnTo>
                      <a:pt x="331" y="293"/>
                    </a:lnTo>
                    <a:lnTo>
                      <a:pt x="361" y="236"/>
                    </a:lnTo>
                    <a:lnTo>
                      <a:pt x="391" y="175"/>
                    </a:lnTo>
                    <a:lnTo>
                      <a:pt x="395" y="162"/>
                    </a:lnTo>
                    <a:lnTo>
                      <a:pt x="401" y="138"/>
                    </a:lnTo>
                    <a:lnTo>
                      <a:pt x="418" y="93"/>
                    </a:lnTo>
                    <a:lnTo>
                      <a:pt x="457" y="29"/>
                    </a:lnTo>
                    <a:lnTo>
                      <a:pt x="483" y="2"/>
                    </a:lnTo>
                    <a:lnTo>
                      <a:pt x="485" y="0"/>
                    </a:lnTo>
                    <a:lnTo>
                      <a:pt x="482" y="3"/>
                    </a:lnTo>
                    <a:lnTo>
                      <a:pt x="470" y="23"/>
                    </a:lnTo>
                    <a:lnTo>
                      <a:pt x="424" y="121"/>
                    </a:lnTo>
                    <a:lnTo>
                      <a:pt x="367" y="291"/>
                    </a:lnTo>
                    <a:lnTo>
                      <a:pt x="355" y="344"/>
                    </a:lnTo>
                    <a:lnTo>
                      <a:pt x="351" y="356"/>
                    </a:lnTo>
                    <a:lnTo>
                      <a:pt x="339" y="384"/>
                    </a:lnTo>
                    <a:lnTo>
                      <a:pt x="300" y="445"/>
                    </a:lnTo>
                    <a:lnTo>
                      <a:pt x="247" y="506"/>
                    </a:lnTo>
                    <a:lnTo>
                      <a:pt x="233" y="519"/>
                    </a:lnTo>
                    <a:lnTo>
                      <a:pt x="223" y="524"/>
                    </a:lnTo>
                    <a:lnTo>
                      <a:pt x="207" y="536"/>
                    </a:lnTo>
                    <a:lnTo>
                      <a:pt x="182" y="559"/>
                    </a:lnTo>
                    <a:lnTo>
                      <a:pt x="174" y="569"/>
                    </a:lnTo>
                    <a:lnTo>
                      <a:pt x="169" y="581"/>
                    </a:lnTo>
                    <a:lnTo>
                      <a:pt x="169" y="585"/>
                    </a:lnTo>
                    <a:lnTo>
                      <a:pt x="168" y="585"/>
                    </a:lnTo>
                    <a:lnTo>
                      <a:pt x="169" y="585"/>
                    </a:lnTo>
                    <a:lnTo>
                      <a:pt x="168" y="585"/>
                    </a:lnTo>
                    <a:lnTo>
                      <a:pt x="169" y="585"/>
                    </a:lnTo>
                    <a:lnTo>
                      <a:pt x="169" y="585"/>
                    </a:lnTo>
                    <a:close/>
                  </a:path>
                </a:pathLst>
              </a:custGeom>
              <a:solidFill>
                <a:srgbClr val="2EBA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0" name="Freeform 640"/>
              <p:cNvSpPr>
                <a:spLocks/>
              </p:cNvSpPr>
              <p:nvPr/>
            </p:nvSpPr>
            <p:spPr bwMode="auto">
              <a:xfrm>
                <a:off x="4891" y="2990"/>
                <a:ext cx="158" cy="207"/>
              </a:xfrm>
              <a:custGeom>
                <a:avLst/>
                <a:gdLst/>
                <a:ahLst/>
                <a:cxnLst>
                  <a:cxn ang="0">
                    <a:pos x="144" y="564"/>
                  </a:cxn>
                  <a:cxn ang="0">
                    <a:pos x="144" y="569"/>
                  </a:cxn>
                  <a:cxn ang="0">
                    <a:pos x="148" y="579"/>
                  </a:cxn>
                  <a:cxn ang="0">
                    <a:pos x="153" y="588"/>
                  </a:cxn>
                  <a:cxn ang="0">
                    <a:pos x="169" y="608"/>
                  </a:cxn>
                  <a:cxn ang="0">
                    <a:pos x="185" y="622"/>
                  </a:cxn>
                  <a:cxn ang="0">
                    <a:pos x="170" y="616"/>
                  </a:cxn>
                  <a:cxn ang="0">
                    <a:pos x="121" y="595"/>
                  </a:cxn>
                  <a:cxn ang="0">
                    <a:pos x="64" y="575"/>
                  </a:cxn>
                  <a:cxn ang="0">
                    <a:pos x="52" y="572"/>
                  </a:cxn>
                  <a:cxn ang="0">
                    <a:pos x="40" y="569"/>
                  </a:cxn>
                  <a:cxn ang="0">
                    <a:pos x="29" y="565"/>
                  </a:cxn>
                  <a:cxn ang="0">
                    <a:pos x="22" y="559"/>
                  </a:cxn>
                  <a:cxn ang="0">
                    <a:pos x="7" y="544"/>
                  </a:cxn>
                  <a:cxn ang="0">
                    <a:pos x="2" y="526"/>
                  </a:cxn>
                  <a:cxn ang="0">
                    <a:pos x="0" y="518"/>
                  </a:cxn>
                  <a:cxn ang="0">
                    <a:pos x="3" y="510"/>
                  </a:cxn>
                  <a:cxn ang="0">
                    <a:pos x="7" y="502"/>
                  </a:cxn>
                  <a:cxn ang="0">
                    <a:pos x="15" y="495"/>
                  </a:cxn>
                  <a:cxn ang="0">
                    <a:pos x="24" y="490"/>
                  </a:cxn>
                  <a:cxn ang="0">
                    <a:pos x="25" y="490"/>
                  </a:cxn>
                  <a:cxn ang="0">
                    <a:pos x="39" y="486"/>
                  </a:cxn>
                  <a:cxn ang="0">
                    <a:pos x="80" y="474"/>
                  </a:cxn>
                  <a:cxn ang="0">
                    <a:pos x="190" y="427"/>
                  </a:cxn>
                  <a:cxn ang="0">
                    <a:pos x="299" y="329"/>
                  </a:cxn>
                  <a:cxn ang="0">
                    <a:pos x="322" y="293"/>
                  </a:cxn>
                  <a:cxn ang="0">
                    <a:pos x="331" y="277"/>
                  </a:cxn>
                  <a:cxn ang="0">
                    <a:pos x="361" y="220"/>
                  </a:cxn>
                  <a:cxn ang="0">
                    <a:pos x="391" y="159"/>
                  </a:cxn>
                  <a:cxn ang="0">
                    <a:pos x="395" y="146"/>
                  </a:cxn>
                  <a:cxn ang="0">
                    <a:pos x="400" y="125"/>
                  </a:cxn>
                  <a:cxn ang="0">
                    <a:pos x="416" y="86"/>
                  </a:cxn>
                  <a:cxn ang="0">
                    <a:pos x="450" y="29"/>
                  </a:cxn>
                  <a:cxn ang="0">
                    <a:pos x="473" y="1"/>
                  </a:cxn>
                  <a:cxn ang="0">
                    <a:pos x="474" y="0"/>
                  </a:cxn>
                  <a:cxn ang="0">
                    <a:pos x="472" y="4"/>
                  </a:cxn>
                  <a:cxn ang="0">
                    <a:pos x="460" y="27"/>
                  </a:cxn>
                  <a:cxn ang="0">
                    <a:pos x="412" y="126"/>
                  </a:cxn>
                  <a:cxn ang="0">
                    <a:pos x="359" y="280"/>
                  </a:cxn>
                  <a:cxn ang="0">
                    <a:pos x="348" y="323"/>
                  </a:cxn>
                  <a:cxn ang="0">
                    <a:pos x="343" y="336"/>
                  </a:cxn>
                  <a:cxn ang="0">
                    <a:pos x="329" y="364"/>
                  </a:cxn>
                  <a:cxn ang="0">
                    <a:pos x="286" y="426"/>
                  </a:cxn>
                  <a:cxn ang="0">
                    <a:pos x="226" y="484"/>
                  </a:cxn>
                  <a:cxn ang="0">
                    <a:pos x="211" y="496"/>
                  </a:cxn>
                  <a:cxn ang="0">
                    <a:pos x="199" y="503"/>
                  </a:cxn>
                  <a:cxn ang="0">
                    <a:pos x="181" y="514"/>
                  </a:cxn>
                  <a:cxn ang="0">
                    <a:pos x="153" y="538"/>
                  </a:cxn>
                  <a:cxn ang="0">
                    <a:pos x="145" y="549"/>
                  </a:cxn>
                  <a:cxn ang="0">
                    <a:pos x="142" y="560"/>
                  </a:cxn>
                  <a:cxn ang="0">
                    <a:pos x="144" y="564"/>
                  </a:cxn>
                  <a:cxn ang="0">
                    <a:pos x="142" y="564"/>
                  </a:cxn>
                  <a:cxn ang="0">
                    <a:pos x="144" y="564"/>
                  </a:cxn>
                  <a:cxn ang="0">
                    <a:pos x="142" y="564"/>
                  </a:cxn>
                  <a:cxn ang="0">
                    <a:pos x="144" y="564"/>
                  </a:cxn>
                  <a:cxn ang="0">
                    <a:pos x="144" y="564"/>
                  </a:cxn>
                </a:cxnLst>
                <a:rect l="0" t="0" r="r" b="b"/>
                <a:pathLst>
                  <a:path w="474" h="622">
                    <a:moveTo>
                      <a:pt x="144" y="564"/>
                    </a:moveTo>
                    <a:lnTo>
                      <a:pt x="144" y="569"/>
                    </a:lnTo>
                    <a:lnTo>
                      <a:pt x="148" y="579"/>
                    </a:lnTo>
                    <a:lnTo>
                      <a:pt x="153" y="588"/>
                    </a:lnTo>
                    <a:lnTo>
                      <a:pt x="169" y="608"/>
                    </a:lnTo>
                    <a:lnTo>
                      <a:pt x="185" y="622"/>
                    </a:lnTo>
                    <a:lnTo>
                      <a:pt x="170" y="616"/>
                    </a:lnTo>
                    <a:lnTo>
                      <a:pt x="121" y="595"/>
                    </a:lnTo>
                    <a:lnTo>
                      <a:pt x="64" y="575"/>
                    </a:lnTo>
                    <a:lnTo>
                      <a:pt x="52" y="572"/>
                    </a:lnTo>
                    <a:lnTo>
                      <a:pt x="40" y="569"/>
                    </a:lnTo>
                    <a:lnTo>
                      <a:pt x="29" y="565"/>
                    </a:lnTo>
                    <a:lnTo>
                      <a:pt x="22" y="559"/>
                    </a:lnTo>
                    <a:lnTo>
                      <a:pt x="7" y="544"/>
                    </a:lnTo>
                    <a:lnTo>
                      <a:pt x="2" y="526"/>
                    </a:lnTo>
                    <a:lnTo>
                      <a:pt x="0" y="518"/>
                    </a:lnTo>
                    <a:lnTo>
                      <a:pt x="3" y="510"/>
                    </a:lnTo>
                    <a:lnTo>
                      <a:pt x="7" y="502"/>
                    </a:lnTo>
                    <a:lnTo>
                      <a:pt x="15" y="495"/>
                    </a:lnTo>
                    <a:lnTo>
                      <a:pt x="24" y="490"/>
                    </a:lnTo>
                    <a:lnTo>
                      <a:pt x="25" y="490"/>
                    </a:lnTo>
                    <a:lnTo>
                      <a:pt x="39" y="486"/>
                    </a:lnTo>
                    <a:lnTo>
                      <a:pt x="80" y="474"/>
                    </a:lnTo>
                    <a:lnTo>
                      <a:pt x="190" y="427"/>
                    </a:lnTo>
                    <a:lnTo>
                      <a:pt x="299" y="329"/>
                    </a:lnTo>
                    <a:lnTo>
                      <a:pt x="322" y="293"/>
                    </a:lnTo>
                    <a:lnTo>
                      <a:pt x="331" y="277"/>
                    </a:lnTo>
                    <a:lnTo>
                      <a:pt x="361" y="220"/>
                    </a:lnTo>
                    <a:lnTo>
                      <a:pt x="391" y="159"/>
                    </a:lnTo>
                    <a:lnTo>
                      <a:pt x="395" y="146"/>
                    </a:lnTo>
                    <a:lnTo>
                      <a:pt x="400" y="125"/>
                    </a:lnTo>
                    <a:lnTo>
                      <a:pt x="416" y="86"/>
                    </a:lnTo>
                    <a:lnTo>
                      <a:pt x="450" y="29"/>
                    </a:lnTo>
                    <a:lnTo>
                      <a:pt x="473" y="1"/>
                    </a:lnTo>
                    <a:lnTo>
                      <a:pt x="474" y="0"/>
                    </a:lnTo>
                    <a:lnTo>
                      <a:pt x="472" y="4"/>
                    </a:lnTo>
                    <a:lnTo>
                      <a:pt x="460" y="27"/>
                    </a:lnTo>
                    <a:lnTo>
                      <a:pt x="412" y="126"/>
                    </a:lnTo>
                    <a:lnTo>
                      <a:pt x="359" y="280"/>
                    </a:lnTo>
                    <a:lnTo>
                      <a:pt x="348" y="323"/>
                    </a:lnTo>
                    <a:lnTo>
                      <a:pt x="343" y="336"/>
                    </a:lnTo>
                    <a:lnTo>
                      <a:pt x="329" y="364"/>
                    </a:lnTo>
                    <a:lnTo>
                      <a:pt x="286" y="426"/>
                    </a:lnTo>
                    <a:lnTo>
                      <a:pt x="226" y="484"/>
                    </a:lnTo>
                    <a:lnTo>
                      <a:pt x="211" y="496"/>
                    </a:lnTo>
                    <a:lnTo>
                      <a:pt x="199" y="503"/>
                    </a:lnTo>
                    <a:lnTo>
                      <a:pt x="181" y="514"/>
                    </a:lnTo>
                    <a:lnTo>
                      <a:pt x="153" y="538"/>
                    </a:lnTo>
                    <a:lnTo>
                      <a:pt x="145" y="549"/>
                    </a:lnTo>
                    <a:lnTo>
                      <a:pt x="142" y="560"/>
                    </a:lnTo>
                    <a:lnTo>
                      <a:pt x="144" y="564"/>
                    </a:lnTo>
                    <a:lnTo>
                      <a:pt x="142" y="564"/>
                    </a:lnTo>
                    <a:lnTo>
                      <a:pt x="144" y="564"/>
                    </a:lnTo>
                    <a:lnTo>
                      <a:pt x="142" y="564"/>
                    </a:lnTo>
                    <a:lnTo>
                      <a:pt x="144" y="564"/>
                    </a:lnTo>
                    <a:lnTo>
                      <a:pt x="144" y="564"/>
                    </a:lnTo>
                    <a:close/>
                  </a:path>
                </a:pathLst>
              </a:custGeom>
              <a:solidFill>
                <a:srgbClr val="12A8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1" name="Freeform 641"/>
              <p:cNvSpPr>
                <a:spLocks/>
              </p:cNvSpPr>
              <p:nvPr/>
            </p:nvSpPr>
            <p:spPr bwMode="auto">
              <a:xfrm>
                <a:off x="4891" y="2995"/>
                <a:ext cx="154" cy="202"/>
              </a:xfrm>
              <a:custGeom>
                <a:avLst/>
                <a:gdLst/>
                <a:ahLst/>
                <a:cxnLst>
                  <a:cxn ang="0">
                    <a:pos x="118" y="543"/>
                  </a:cxn>
                  <a:cxn ang="0">
                    <a:pos x="121" y="548"/>
                  </a:cxn>
                  <a:cxn ang="0">
                    <a:pos x="129" y="559"/>
                  </a:cxn>
                  <a:cxn ang="0">
                    <a:pos x="140" y="568"/>
                  </a:cxn>
                  <a:cxn ang="0">
                    <a:pos x="166" y="591"/>
                  </a:cxn>
                  <a:cxn ang="0">
                    <a:pos x="185" y="606"/>
                  </a:cxn>
                  <a:cxn ang="0">
                    <a:pos x="170" y="600"/>
                  </a:cxn>
                  <a:cxn ang="0">
                    <a:pos x="121" y="579"/>
                  </a:cxn>
                  <a:cxn ang="0">
                    <a:pos x="64" y="559"/>
                  </a:cxn>
                  <a:cxn ang="0">
                    <a:pos x="52" y="556"/>
                  </a:cxn>
                  <a:cxn ang="0">
                    <a:pos x="40" y="553"/>
                  </a:cxn>
                  <a:cxn ang="0">
                    <a:pos x="29" y="549"/>
                  </a:cxn>
                  <a:cxn ang="0">
                    <a:pos x="22" y="543"/>
                  </a:cxn>
                  <a:cxn ang="0">
                    <a:pos x="7" y="528"/>
                  </a:cxn>
                  <a:cxn ang="0">
                    <a:pos x="2" y="510"/>
                  </a:cxn>
                  <a:cxn ang="0">
                    <a:pos x="0" y="502"/>
                  </a:cxn>
                  <a:cxn ang="0">
                    <a:pos x="3" y="494"/>
                  </a:cxn>
                  <a:cxn ang="0">
                    <a:pos x="7" y="486"/>
                  </a:cxn>
                  <a:cxn ang="0">
                    <a:pos x="15" y="479"/>
                  </a:cxn>
                  <a:cxn ang="0">
                    <a:pos x="24" y="474"/>
                  </a:cxn>
                  <a:cxn ang="0">
                    <a:pos x="25" y="474"/>
                  </a:cxn>
                  <a:cxn ang="0">
                    <a:pos x="39" y="470"/>
                  </a:cxn>
                  <a:cxn ang="0">
                    <a:pos x="80" y="458"/>
                  </a:cxn>
                  <a:cxn ang="0">
                    <a:pos x="190" y="411"/>
                  </a:cxn>
                  <a:cxn ang="0">
                    <a:pos x="299" y="313"/>
                  </a:cxn>
                  <a:cxn ang="0">
                    <a:pos x="322" y="277"/>
                  </a:cxn>
                  <a:cxn ang="0">
                    <a:pos x="331" y="261"/>
                  </a:cxn>
                  <a:cxn ang="0">
                    <a:pos x="361" y="204"/>
                  </a:cxn>
                  <a:cxn ang="0">
                    <a:pos x="391" y="143"/>
                  </a:cxn>
                  <a:cxn ang="0">
                    <a:pos x="395" y="130"/>
                  </a:cxn>
                  <a:cxn ang="0">
                    <a:pos x="399" y="113"/>
                  </a:cxn>
                  <a:cxn ang="0">
                    <a:pos x="412" y="80"/>
                  </a:cxn>
                  <a:cxn ang="0">
                    <a:pos x="442" y="27"/>
                  </a:cxn>
                  <a:cxn ang="0">
                    <a:pos x="461" y="1"/>
                  </a:cxn>
                  <a:cxn ang="0">
                    <a:pos x="462" y="0"/>
                  </a:cxn>
                  <a:cxn ang="0">
                    <a:pos x="460" y="4"/>
                  </a:cxn>
                  <a:cxn ang="0">
                    <a:pos x="448" y="29"/>
                  </a:cxn>
                  <a:cxn ang="0">
                    <a:pos x="400" y="133"/>
                  </a:cxn>
                  <a:cxn ang="0">
                    <a:pos x="349" y="269"/>
                  </a:cxn>
                  <a:cxn ang="0">
                    <a:pos x="341" y="303"/>
                  </a:cxn>
                  <a:cxn ang="0">
                    <a:pos x="336" y="315"/>
                  </a:cxn>
                  <a:cxn ang="0">
                    <a:pos x="320" y="342"/>
                  </a:cxn>
                  <a:cxn ang="0">
                    <a:pos x="271" y="406"/>
                  </a:cxn>
                  <a:cxn ang="0">
                    <a:pos x="207" y="463"/>
                  </a:cxn>
                  <a:cxn ang="0">
                    <a:pos x="191" y="474"/>
                  </a:cxn>
                  <a:cxn ang="0">
                    <a:pos x="177" y="480"/>
                  </a:cxn>
                  <a:cxn ang="0">
                    <a:pos x="154" y="492"/>
                  </a:cxn>
                  <a:cxn ang="0">
                    <a:pos x="125" y="518"/>
                  </a:cxn>
                  <a:cxn ang="0">
                    <a:pos x="118" y="528"/>
                  </a:cxn>
                  <a:cxn ang="0">
                    <a:pos x="117" y="533"/>
                  </a:cxn>
                  <a:cxn ang="0">
                    <a:pos x="117" y="539"/>
                  </a:cxn>
                  <a:cxn ang="0">
                    <a:pos x="117" y="543"/>
                  </a:cxn>
                  <a:cxn ang="0">
                    <a:pos x="118" y="543"/>
                  </a:cxn>
                  <a:cxn ang="0">
                    <a:pos x="117" y="543"/>
                  </a:cxn>
                  <a:cxn ang="0">
                    <a:pos x="118" y="543"/>
                  </a:cxn>
                  <a:cxn ang="0">
                    <a:pos x="117" y="543"/>
                  </a:cxn>
                  <a:cxn ang="0">
                    <a:pos x="118" y="543"/>
                  </a:cxn>
                  <a:cxn ang="0">
                    <a:pos x="118" y="543"/>
                  </a:cxn>
                </a:cxnLst>
                <a:rect l="0" t="0" r="r" b="b"/>
                <a:pathLst>
                  <a:path w="462" h="606">
                    <a:moveTo>
                      <a:pt x="118" y="543"/>
                    </a:moveTo>
                    <a:lnTo>
                      <a:pt x="121" y="548"/>
                    </a:lnTo>
                    <a:lnTo>
                      <a:pt x="129" y="559"/>
                    </a:lnTo>
                    <a:lnTo>
                      <a:pt x="140" y="568"/>
                    </a:lnTo>
                    <a:lnTo>
                      <a:pt x="166" y="591"/>
                    </a:lnTo>
                    <a:lnTo>
                      <a:pt x="185" y="606"/>
                    </a:lnTo>
                    <a:lnTo>
                      <a:pt x="170" y="600"/>
                    </a:lnTo>
                    <a:lnTo>
                      <a:pt x="121" y="579"/>
                    </a:lnTo>
                    <a:lnTo>
                      <a:pt x="64" y="559"/>
                    </a:lnTo>
                    <a:lnTo>
                      <a:pt x="52" y="556"/>
                    </a:lnTo>
                    <a:lnTo>
                      <a:pt x="40" y="553"/>
                    </a:lnTo>
                    <a:lnTo>
                      <a:pt x="29" y="549"/>
                    </a:lnTo>
                    <a:lnTo>
                      <a:pt x="22" y="543"/>
                    </a:lnTo>
                    <a:lnTo>
                      <a:pt x="7" y="528"/>
                    </a:lnTo>
                    <a:lnTo>
                      <a:pt x="2" y="510"/>
                    </a:lnTo>
                    <a:lnTo>
                      <a:pt x="0" y="502"/>
                    </a:lnTo>
                    <a:lnTo>
                      <a:pt x="3" y="494"/>
                    </a:lnTo>
                    <a:lnTo>
                      <a:pt x="7" y="486"/>
                    </a:lnTo>
                    <a:lnTo>
                      <a:pt x="15" y="479"/>
                    </a:lnTo>
                    <a:lnTo>
                      <a:pt x="24" y="474"/>
                    </a:lnTo>
                    <a:lnTo>
                      <a:pt x="25" y="474"/>
                    </a:lnTo>
                    <a:lnTo>
                      <a:pt x="39" y="470"/>
                    </a:lnTo>
                    <a:lnTo>
                      <a:pt x="80" y="458"/>
                    </a:lnTo>
                    <a:lnTo>
                      <a:pt x="190" y="411"/>
                    </a:lnTo>
                    <a:lnTo>
                      <a:pt x="299" y="313"/>
                    </a:lnTo>
                    <a:lnTo>
                      <a:pt x="322" y="277"/>
                    </a:lnTo>
                    <a:lnTo>
                      <a:pt x="331" y="261"/>
                    </a:lnTo>
                    <a:lnTo>
                      <a:pt x="361" y="204"/>
                    </a:lnTo>
                    <a:lnTo>
                      <a:pt x="391" y="143"/>
                    </a:lnTo>
                    <a:lnTo>
                      <a:pt x="395" y="130"/>
                    </a:lnTo>
                    <a:lnTo>
                      <a:pt x="399" y="113"/>
                    </a:lnTo>
                    <a:lnTo>
                      <a:pt x="412" y="80"/>
                    </a:lnTo>
                    <a:lnTo>
                      <a:pt x="442" y="27"/>
                    </a:lnTo>
                    <a:lnTo>
                      <a:pt x="461" y="1"/>
                    </a:lnTo>
                    <a:lnTo>
                      <a:pt x="462" y="0"/>
                    </a:lnTo>
                    <a:lnTo>
                      <a:pt x="460" y="4"/>
                    </a:lnTo>
                    <a:lnTo>
                      <a:pt x="448" y="29"/>
                    </a:lnTo>
                    <a:lnTo>
                      <a:pt x="400" y="133"/>
                    </a:lnTo>
                    <a:lnTo>
                      <a:pt x="349" y="269"/>
                    </a:lnTo>
                    <a:lnTo>
                      <a:pt x="341" y="303"/>
                    </a:lnTo>
                    <a:lnTo>
                      <a:pt x="336" y="315"/>
                    </a:lnTo>
                    <a:lnTo>
                      <a:pt x="320" y="342"/>
                    </a:lnTo>
                    <a:lnTo>
                      <a:pt x="271" y="406"/>
                    </a:lnTo>
                    <a:lnTo>
                      <a:pt x="207" y="463"/>
                    </a:lnTo>
                    <a:lnTo>
                      <a:pt x="191" y="474"/>
                    </a:lnTo>
                    <a:lnTo>
                      <a:pt x="177" y="480"/>
                    </a:lnTo>
                    <a:lnTo>
                      <a:pt x="154" y="492"/>
                    </a:lnTo>
                    <a:lnTo>
                      <a:pt x="125" y="518"/>
                    </a:lnTo>
                    <a:lnTo>
                      <a:pt x="118" y="528"/>
                    </a:lnTo>
                    <a:lnTo>
                      <a:pt x="117" y="533"/>
                    </a:lnTo>
                    <a:lnTo>
                      <a:pt x="117" y="539"/>
                    </a:lnTo>
                    <a:lnTo>
                      <a:pt x="117" y="543"/>
                    </a:lnTo>
                    <a:lnTo>
                      <a:pt x="118" y="543"/>
                    </a:lnTo>
                    <a:lnTo>
                      <a:pt x="117" y="543"/>
                    </a:lnTo>
                    <a:lnTo>
                      <a:pt x="118" y="543"/>
                    </a:lnTo>
                    <a:lnTo>
                      <a:pt x="117" y="543"/>
                    </a:lnTo>
                    <a:lnTo>
                      <a:pt x="118" y="543"/>
                    </a:lnTo>
                    <a:lnTo>
                      <a:pt x="118" y="543"/>
                    </a:lnTo>
                    <a:close/>
                  </a:path>
                </a:pathLst>
              </a:custGeom>
              <a:solidFill>
                <a:srgbClr val="0094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2" name="Freeform 642"/>
              <p:cNvSpPr>
                <a:spLocks/>
              </p:cNvSpPr>
              <p:nvPr/>
            </p:nvSpPr>
            <p:spPr bwMode="auto">
              <a:xfrm>
                <a:off x="4891" y="3000"/>
                <a:ext cx="151" cy="197"/>
              </a:xfrm>
              <a:custGeom>
                <a:avLst/>
                <a:gdLst/>
                <a:ahLst/>
                <a:cxnLst>
                  <a:cxn ang="0">
                    <a:pos x="93" y="524"/>
                  </a:cxn>
                  <a:cxn ang="0">
                    <a:pos x="97" y="529"/>
                  </a:cxn>
                  <a:cxn ang="0">
                    <a:pos x="110" y="540"/>
                  </a:cxn>
                  <a:cxn ang="0">
                    <a:pos x="145" y="562"/>
                  </a:cxn>
                  <a:cxn ang="0">
                    <a:pos x="178" y="586"/>
                  </a:cxn>
                  <a:cxn ang="0">
                    <a:pos x="185" y="591"/>
                  </a:cxn>
                  <a:cxn ang="0">
                    <a:pos x="170" y="585"/>
                  </a:cxn>
                  <a:cxn ang="0">
                    <a:pos x="121" y="564"/>
                  </a:cxn>
                  <a:cxn ang="0">
                    <a:pos x="64" y="544"/>
                  </a:cxn>
                  <a:cxn ang="0">
                    <a:pos x="52" y="541"/>
                  </a:cxn>
                  <a:cxn ang="0">
                    <a:pos x="40" y="538"/>
                  </a:cxn>
                  <a:cxn ang="0">
                    <a:pos x="29" y="534"/>
                  </a:cxn>
                  <a:cxn ang="0">
                    <a:pos x="22" y="528"/>
                  </a:cxn>
                  <a:cxn ang="0">
                    <a:pos x="7" y="513"/>
                  </a:cxn>
                  <a:cxn ang="0">
                    <a:pos x="2" y="495"/>
                  </a:cxn>
                  <a:cxn ang="0">
                    <a:pos x="0" y="487"/>
                  </a:cxn>
                  <a:cxn ang="0">
                    <a:pos x="3" y="479"/>
                  </a:cxn>
                  <a:cxn ang="0">
                    <a:pos x="7" y="471"/>
                  </a:cxn>
                  <a:cxn ang="0">
                    <a:pos x="15" y="464"/>
                  </a:cxn>
                  <a:cxn ang="0">
                    <a:pos x="24" y="459"/>
                  </a:cxn>
                  <a:cxn ang="0">
                    <a:pos x="25" y="459"/>
                  </a:cxn>
                  <a:cxn ang="0">
                    <a:pos x="39" y="455"/>
                  </a:cxn>
                  <a:cxn ang="0">
                    <a:pos x="80" y="443"/>
                  </a:cxn>
                  <a:cxn ang="0">
                    <a:pos x="190" y="396"/>
                  </a:cxn>
                  <a:cxn ang="0">
                    <a:pos x="299" y="298"/>
                  </a:cxn>
                  <a:cxn ang="0">
                    <a:pos x="322" y="262"/>
                  </a:cxn>
                  <a:cxn ang="0">
                    <a:pos x="331" y="246"/>
                  </a:cxn>
                  <a:cxn ang="0">
                    <a:pos x="361" y="189"/>
                  </a:cxn>
                  <a:cxn ang="0">
                    <a:pos x="391" y="128"/>
                  </a:cxn>
                  <a:cxn ang="0">
                    <a:pos x="395" y="115"/>
                  </a:cxn>
                  <a:cxn ang="0">
                    <a:pos x="399" y="102"/>
                  </a:cxn>
                  <a:cxn ang="0">
                    <a:pos x="409" y="73"/>
                  </a:cxn>
                  <a:cxn ang="0">
                    <a:pos x="434" y="26"/>
                  </a:cxn>
                  <a:cxn ang="0">
                    <a:pos x="450" y="1"/>
                  </a:cxn>
                  <a:cxn ang="0">
                    <a:pos x="452" y="0"/>
                  </a:cxn>
                  <a:cxn ang="0">
                    <a:pos x="449" y="4"/>
                  </a:cxn>
                  <a:cxn ang="0">
                    <a:pos x="436" y="33"/>
                  </a:cxn>
                  <a:cxn ang="0">
                    <a:pos x="388" y="140"/>
                  </a:cxn>
                  <a:cxn ang="0">
                    <a:pos x="341" y="260"/>
                  </a:cxn>
                  <a:cxn ang="0">
                    <a:pos x="335" y="284"/>
                  </a:cxn>
                  <a:cxn ang="0">
                    <a:pos x="329" y="296"/>
                  </a:cxn>
                  <a:cxn ang="0">
                    <a:pos x="312" y="323"/>
                  </a:cxn>
                  <a:cxn ang="0">
                    <a:pos x="256" y="388"/>
                  </a:cxn>
                  <a:cxn ang="0">
                    <a:pos x="186" y="443"/>
                  </a:cxn>
                  <a:cxn ang="0">
                    <a:pos x="169" y="452"/>
                  </a:cxn>
                  <a:cxn ang="0">
                    <a:pos x="153" y="459"/>
                  </a:cxn>
                  <a:cxn ang="0">
                    <a:pos x="126" y="472"/>
                  </a:cxn>
                  <a:cxn ang="0">
                    <a:pos x="95" y="497"/>
                  </a:cxn>
                  <a:cxn ang="0">
                    <a:pos x="89" y="509"/>
                  </a:cxn>
                  <a:cxn ang="0">
                    <a:pos x="88" y="515"/>
                  </a:cxn>
                  <a:cxn ang="0">
                    <a:pos x="89" y="520"/>
                  </a:cxn>
                  <a:cxn ang="0">
                    <a:pos x="92" y="524"/>
                  </a:cxn>
                  <a:cxn ang="0">
                    <a:pos x="93" y="524"/>
                  </a:cxn>
                  <a:cxn ang="0">
                    <a:pos x="92" y="524"/>
                  </a:cxn>
                  <a:cxn ang="0">
                    <a:pos x="93" y="524"/>
                  </a:cxn>
                  <a:cxn ang="0">
                    <a:pos x="92" y="524"/>
                  </a:cxn>
                  <a:cxn ang="0">
                    <a:pos x="93" y="524"/>
                  </a:cxn>
                  <a:cxn ang="0">
                    <a:pos x="93" y="524"/>
                  </a:cxn>
                </a:cxnLst>
                <a:rect l="0" t="0" r="r" b="b"/>
                <a:pathLst>
                  <a:path w="452" h="591">
                    <a:moveTo>
                      <a:pt x="93" y="524"/>
                    </a:moveTo>
                    <a:lnTo>
                      <a:pt x="97" y="529"/>
                    </a:lnTo>
                    <a:lnTo>
                      <a:pt x="110" y="540"/>
                    </a:lnTo>
                    <a:lnTo>
                      <a:pt x="145" y="562"/>
                    </a:lnTo>
                    <a:lnTo>
                      <a:pt x="178" y="586"/>
                    </a:lnTo>
                    <a:lnTo>
                      <a:pt x="185" y="591"/>
                    </a:lnTo>
                    <a:lnTo>
                      <a:pt x="170" y="585"/>
                    </a:lnTo>
                    <a:lnTo>
                      <a:pt x="121" y="564"/>
                    </a:lnTo>
                    <a:lnTo>
                      <a:pt x="64" y="544"/>
                    </a:lnTo>
                    <a:lnTo>
                      <a:pt x="52" y="541"/>
                    </a:lnTo>
                    <a:lnTo>
                      <a:pt x="40" y="538"/>
                    </a:lnTo>
                    <a:lnTo>
                      <a:pt x="29" y="534"/>
                    </a:lnTo>
                    <a:lnTo>
                      <a:pt x="22" y="528"/>
                    </a:lnTo>
                    <a:lnTo>
                      <a:pt x="7" y="513"/>
                    </a:lnTo>
                    <a:lnTo>
                      <a:pt x="2" y="495"/>
                    </a:lnTo>
                    <a:lnTo>
                      <a:pt x="0" y="487"/>
                    </a:lnTo>
                    <a:lnTo>
                      <a:pt x="3" y="479"/>
                    </a:lnTo>
                    <a:lnTo>
                      <a:pt x="7" y="471"/>
                    </a:lnTo>
                    <a:lnTo>
                      <a:pt x="15" y="464"/>
                    </a:lnTo>
                    <a:lnTo>
                      <a:pt x="24" y="459"/>
                    </a:lnTo>
                    <a:lnTo>
                      <a:pt x="25" y="459"/>
                    </a:lnTo>
                    <a:lnTo>
                      <a:pt x="39" y="455"/>
                    </a:lnTo>
                    <a:lnTo>
                      <a:pt x="80" y="443"/>
                    </a:lnTo>
                    <a:lnTo>
                      <a:pt x="190" y="396"/>
                    </a:lnTo>
                    <a:lnTo>
                      <a:pt x="299" y="298"/>
                    </a:lnTo>
                    <a:lnTo>
                      <a:pt x="322" y="262"/>
                    </a:lnTo>
                    <a:lnTo>
                      <a:pt x="331" y="246"/>
                    </a:lnTo>
                    <a:lnTo>
                      <a:pt x="361" y="189"/>
                    </a:lnTo>
                    <a:lnTo>
                      <a:pt x="391" y="128"/>
                    </a:lnTo>
                    <a:lnTo>
                      <a:pt x="395" y="115"/>
                    </a:lnTo>
                    <a:lnTo>
                      <a:pt x="399" y="102"/>
                    </a:lnTo>
                    <a:lnTo>
                      <a:pt x="409" y="73"/>
                    </a:lnTo>
                    <a:lnTo>
                      <a:pt x="434" y="26"/>
                    </a:lnTo>
                    <a:lnTo>
                      <a:pt x="450" y="1"/>
                    </a:lnTo>
                    <a:lnTo>
                      <a:pt x="452" y="0"/>
                    </a:lnTo>
                    <a:lnTo>
                      <a:pt x="449" y="4"/>
                    </a:lnTo>
                    <a:lnTo>
                      <a:pt x="436" y="33"/>
                    </a:lnTo>
                    <a:lnTo>
                      <a:pt x="388" y="140"/>
                    </a:lnTo>
                    <a:lnTo>
                      <a:pt x="341" y="260"/>
                    </a:lnTo>
                    <a:lnTo>
                      <a:pt x="335" y="284"/>
                    </a:lnTo>
                    <a:lnTo>
                      <a:pt x="329" y="296"/>
                    </a:lnTo>
                    <a:lnTo>
                      <a:pt x="312" y="323"/>
                    </a:lnTo>
                    <a:lnTo>
                      <a:pt x="256" y="388"/>
                    </a:lnTo>
                    <a:lnTo>
                      <a:pt x="186" y="443"/>
                    </a:lnTo>
                    <a:lnTo>
                      <a:pt x="169" y="452"/>
                    </a:lnTo>
                    <a:lnTo>
                      <a:pt x="153" y="459"/>
                    </a:lnTo>
                    <a:lnTo>
                      <a:pt x="126" y="472"/>
                    </a:lnTo>
                    <a:lnTo>
                      <a:pt x="95" y="497"/>
                    </a:lnTo>
                    <a:lnTo>
                      <a:pt x="89" y="509"/>
                    </a:lnTo>
                    <a:lnTo>
                      <a:pt x="88" y="515"/>
                    </a:lnTo>
                    <a:lnTo>
                      <a:pt x="89" y="520"/>
                    </a:lnTo>
                    <a:lnTo>
                      <a:pt x="92" y="524"/>
                    </a:lnTo>
                    <a:lnTo>
                      <a:pt x="93" y="524"/>
                    </a:lnTo>
                    <a:lnTo>
                      <a:pt x="92" y="524"/>
                    </a:lnTo>
                    <a:lnTo>
                      <a:pt x="93" y="524"/>
                    </a:lnTo>
                    <a:lnTo>
                      <a:pt x="92" y="524"/>
                    </a:lnTo>
                    <a:lnTo>
                      <a:pt x="93" y="524"/>
                    </a:lnTo>
                    <a:lnTo>
                      <a:pt x="93" y="524"/>
                    </a:lnTo>
                    <a:close/>
                  </a:path>
                </a:pathLst>
              </a:custGeom>
              <a:solidFill>
                <a:srgbClr val="0085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3" name="Freeform 643"/>
              <p:cNvSpPr>
                <a:spLocks/>
              </p:cNvSpPr>
              <p:nvPr/>
            </p:nvSpPr>
            <p:spPr bwMode="auto">
              <a:xfrm>
                <a:off x="4891" y="3005"/>
                <a:ext cx="147" cy="192"/>
              </a:xfrm>
              <a:custGeom>
                <a:avLst/>
                <a:gdLst/>
                <a:ahLst/>
                <a:cxnLst>
                  <a:cxn ang="0">
                    <a:pos x="185" y="575"/>
                  </a:cxn>
                  <a:cxn ang="0">
                    <a:pos x="170" y="569"/>
                  </a:cxn>
                  <a:cxn ang="0">
                    <a:pos x="121" y="548"/>
                  </a:cxn>
                  <a:cxn ang="0">
                    <a:pos x="64" y="528"/>
                  </a:cxn>
                  <a:cxn ang="0">
                    <a:pos x="52" y="525"/>
                  </a:cxn>
                  <a:cxn ang="0">
                    <a:pos x="40" y="522"/>
                  </a:cxn>
                  <a:cxn ang="0">
                    <a:pos x="29" y="518"/>
                  </a:cxn>
                  <a:cxn ang="0">
                    <a:pos x="22" y="512"/>
                  </a:cxn>
                  <a:cxn ang="0">
                    <a:pos x="7" y="497"/>
                  </a:cxn>
                  <a:cxn ang="0">
                    <a:pos x="2" y="479"/>
                  </a:cxn>
                  <a:cxn ang="0">
                    <a:pos x="0" y="471"/>
                  </a:cxn>
                  <a:cxn ang="0">
                    <a:pos x="3" y="463"/>
                  </a:cxn>
                  <a:cxn ang="0">
                    <a:pos x="7" y="455"/>
                  </a:cxn>
                  <a:cxn ang="0">
                    <a:pos x="15" y="448"/>
                  </a:cxn>
                  <a:cxn ang="0">
                    <a:pos x="24" y="443"/>
                  </a:cxn>
                  <a:cxn ang="0">
                    <a:pos x="25" y="443"/>
                  </a:cxn>
                  <a:cxn ang="0">
                    <a:pos x="39" y="439"/>
                  </a:cxn>
                  <a:cxn ang="0">
                    <a:pos x="80" y="427"/>
                  </a:cxn>
                  <a:cxn ang="0">
                    <a:pos x="190" y="380"/>
                  </a:cxn>
                  <a:cxn ang="0">
                    <a:pos x="299" y="282"/>
                  </a:cxn>
                  <a:cxn ang="0">
                    <a:pos x="322" y="246"/>
                  </a:cxn>
                  <a:cxn ang="0">
                    <a:pos x="331" y="230"/>
                  </a:cxn>
                  <a:cxn ang="0">
                    <a:pos x="361" y="173"/>
                  </a:cxn>
                  <a:cxn ang="0">
                    <a:pos x="389" y="112"/>
                  </a:cxn>
                  <a:cxn ang="0">
                    <a:pos x="395" y="99"/>
                  </a:cxn>
                  <a:cxn ang="0">
                    <a:pos x="397" y="88"/>
                  </a:cxn>
                  <a:cxn ang="0">
                    <a:pos x="406" y="66"/>
                  </a:cxn>
                  <a:cxn ang="0">
                    <a:pos x="426" y="25"/>
                  </a:cxn>
                  <a:cxn ang="0">
                    <a:pos x="440" y="1"/>
                  </a:cxn>
                  <a:cxn ang="0">
                    <a:pos x="441" y="0"/>
                  </a:cxn>
                  <a:cxn ang="0">
                    <a:pos x="438" y="5"/>
                  </a:cxn>
                  <a:cxn ang="0">
                    <a:pos x="425" y="35"/>
                  </a:cxn>
                  <a:cxn ang="0">
                    <a:pos x="377" y="146"/>
                  </a:cxn>
                  <a:cxn ang="0">
                    <a:pos x="333" y="249"/>
                  </a:cxn>
                  <a:cxn ang="0">
                    <a:pos x="328" y="262"/>
                  </a:cxn>
                  <a:cxn ang="0">
                    <a:pos x="322" y="276"/>
                  </a:cxn>
                  <a:cxn ang="0">
                    <a:pos x="303" y="303"/>
                  </a:cxn>
                  <a:cxn ang="0">
                    <a:pos x="242" y="368"/>
                  </a:cxn>
                  <a:cxn ang="0">
                    <a:pos x="166" y="422"/>
                  </a:cxn>
                  <a:cxn ang="0">
                    <a:pos x="148" y="430"/>
                  </a:cxn>
                  <a:cxn ang="0">
                    <a:pos x="129" y="437"/>
                  </a:cxn>
                  <a:cxn ang="0">
                    <a:pos x="100" y="451"/>
                  </a:cxn>
                  <a:cxn ang="0">
                    <a:pos x="80" y="464"/>
                  </a:cxn>
                  <a:cxn ang="0">
                    <a:pos x="67" y="476"/>
                  </a:cxn>
                  <a:cxn ang="0">
                    <a:pos x="63" y="483"/>
                  </a:cxn>
                  <a:cxn ang="0">
                    <a:pos x="61" y="488"/>
                  </a:cxn>
                  <a:cxn ang="0">
                    <a:pos x="63" y="493"/>
                  </a:cxn>
                  <a:cxn ang="0">
                    <a:pos x="64" y="499"/>
                  </a:cxn>
                  <a:cxn ang="0">
                    <a:pos x="68" y="502"/>
                  </a:cxn>
                  <a:cxn ang="0">
                    <a:pos x="69" y="502"/>
                  </a:cxn>
                  <a:cxn ang="0">
                    <a:pos x="75" y="508"/>
                  </a:cxn>
                  <a:cxn ang="0">
                    <a:pos x="92" y="518"/>
                  </a:cxn>
                  <a:cxn ang="0">
                    <a:pos x="137" y="544"/>
                  </a:cxn>
                  <a:cxn ang="0">
                    <a:pos x="178" y="570"/>
                  </a:cxn>
                  <a:cxn ang="0">
                    <a:pos x="185" y="575"/>
                  </a:cxn>
                  <a:cxn ang="0">
                    <a:pos x="183" y="575"/>
                  </a:cxn>
                  <a:cxn ang="0">
                    <a:pos x="185" y="575"/>
                  </a:cxn>
                  <a:cxn ang="0">
                    <a:pos x="183" y="575"/>
                  </a:cxn>
                  <a:cxn ang="0">
                    <a:pos x="185" y="575"/>
                  </a:cxn>
                  <a:cxn ang="0">
                    <a:pos x="185" y="575"/>
                  </a:cxn>
                </a:cxnLst>
                <a:rect l="0" t="0" r="r" b="b"/>
                <a:pathLst>
                  <a:path w="441" h="575">
                    <a:moveTo>
                      <a:pt x="185" y="575"/>
                    </a:moveTo>
                    <a:lnTo>
                      <a:pt x="170" y="569"/>
                    </a:lnTo>
                    <a:lnTo>
                      <a:pt x="121" y="548"/>
                    </a:lnTo>
                    <a:lnTo>
                      <a:pt x="64" y="528"/>
                    </a:lnTo>
                    <a:lnTo>
                      <a:pt x="52" y="525"/>
                    </a:lnTo>
                    <a:lnTo>
                      <a:pt x="40" y="522"/>
                    </a:lnTo>
                    <a:lnTo>
                      <a:pt x="29" y="518"/>
                    </a:lnTo>
                    <a:lnTo>
                      <a:pt x="22" y="512"/>
                    </a:lnTo>
                    <a:lnTo>
                      <a:pt x="7" y="497"/>
                    </a:lnTo>
                    <a:lnTo>
                      <a:pt x="2" y="479"/>
                    </a:lnTo>
                    <a:lnTo>
                      <a:pt x="0" y="471"/>
                    </a:lnTo>
                    <a:lnTo>
                      <a:pt x="3" y="463"/>
                    </a:lnTo>
                    <a:lnTo>
                      <a:pt x="7" y="455"/>
                    </a:lnTo>
                    <a:lnTo>
                      <a:pt x="15" y="448"/>
                    </a:lnTo>
                    <a:lnTo>
                      <a:pt x="24" y="443"/>
                    </a:lnTo>
                    <a:lnTo>
                      <a:pt x="25" y="443"/>
                    </a:lnTo>
                    <a:lnTo>
                      <a:pt x="39" y="439"/>
                    </a:lnTo>
                    <a:lnTo>
                      <a:pt x="80" y="427"/>
                    </a:lnTo>
                    <a:lnTo>
                      <a:pt x="190" y="380"/>
                    </a:lnTo>
                    <a:lnTo>
                      <a:pt x="299" y="282"/>
                    </a:lnTo>
                    <a:lnTo>
                      <a:pt x="322" y="246"/>
                    </a:lnTo>
                    <a:lnTo>
                      <a:pt x="331" y="230"/>
                    </a:lnTo>
                    <a:lnTo>
                      <a:pt x="361" y="173"/>
                    </a:lnTo>
                    <a:lnTo>
                      <a:pt x="389" y="112"/>
                    </a:lnTo>
                    <a:lnTo>
                      <a:pt x="395" y="99"/>
                    </a:lnTo>
                    <a:lnTo>
                      <a:pt x="397" y="88"/>
                    </a:lnTo>
                    <a:lnTo>
                      <a:pt x="406" y="66"/>
                    </a:lnTo>
                    <a:lnTo>
                      <a:pt x="426" y="25"/>
                    </a:lnTo>
                    <a:lnTo>
                      <a:pt x="440" y="1"/>
                    </a:lnTo>
                    <a:lnTo>
                      <a:pt x="441" y="0"/>
                    </a:lnTo>
                    <a:lnTo>
                      <a:pt x="438" y="5"/>
                    </a:lnTo>
                    <a:lnTo>
                      <a:pt x="425" y="35"/>
                    </a:lnTo>
                    <a:lnTo>
                      <a:pt x="377" y="146"/>
                    </a:lnTo>
                    <a:lnTo>
                      <a:pt x="333" y="249"/>
                    </a:lnTo>
                    <a:lnTo>
                      <a:pt x="328" y="262"/>
                    </a:lnTo>
                    <a:lnTo>
                      <a:pt x="322" y="276"/>
                    </a:lnTo>
                    <a:lnTo>
                      <a:pt x="303" y="303"/>
                    </a:lnTo>
                    <a:lnTo>
                      <a:pt x="242" y="368"/>
                    </a:lnTo>
                    <a:lnTo>
                      <a:pt x="166" y="422"/>
                    </a:lnTo>
                    <a:lnTo>
                      <a:pt x="148" y="430"/>
                    </a:lnTo>
                    <a:lnTo>
                      <a:pt x="129" y="437"/>
                    </a:lnTo>
                    <a:lnTo>
                      <a:pt x="100" y="451"/>
                    </a:lnTo>
                    <a:lnTo>
                      <a:pt x="80" y="464"/>
                    </a:lnTo>
                    <a:lnTo>
                      <a:pt x="67" y="476"/>
                    </a:lnTo>
                    <a:lnTo>
                      <a:pt x="63" y="483"/>
                    </a:lnTo>
                    <a:lnTo>
                      <a:pt x="61" y="488"/>
                    </a:lnTo>
                    <a:lnTo>
                      <a:pt x="63" y="493"/>
                    </a:lnTo>
                    <a:lnTo>
                      <a:pt x="64" y="499"/>
                    </a:lnTo>
                    <a:lnTo>
                      <a:pt x="68" y="502"/>
                    </a:lnTo>
                    <a:lnTo>
                      <a:pt x="69" y="502"/>
                    </a:lnTo>
                    <a:lnTo>
                      <a:pt x="75" y="508"/>
                    </a:lnTo>
                    <a:lnTo>
                      <a:pt x="92" y="518"/>
                    </a:lnTo>
                    <a:lnTo>
                      <a:pt x="137" y="544"/>
                    </a:lnTo>
                    <a:lnTo>
                      <a:pt x="178" y="570"/>
                    </a:lnTo>
                    <a:lnTo>
                      <a:pt x="185" y="575"/>
                    </a:lnTo>
                    <a:lnTo>
                      <a:pt x="183" y="575"/>
                    </a:lnTo>
                    <a:lnTo>
                      <a:pt x="185" y="575"/>
                    </a:lnTo>
                    <a:lnTo>
                      <a:pt x="183" y="575"/>
                    </a:lnTo>
                    <a:lnTo>
                      <a:pt x="185" y="575"/>
                    </a:lnTo>
                    <a:lnTo>
                      <a:pt x="185" y="575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4" name="Freeform 644"/>
              <p:cNvSpPr>
                <a:spLocks/>
              </p:cNvSpPr>
              <p:nvPr/>
            </p:nvSpPr>
            <p:spPr bwMode="auto">
              <a:xfrm>
                <a:off x="5078" y="2969"/>
                <a:ext cx="63" cy="127"/>
              </a:xfrm>
              <a:custGeom>
                <a:avLst/>
                <a:gdLst/>
                <a:ahLst/>
                <a:cxnLst>
                  <a:cxn ang="0">
                    <a:pos x="24" y="376"/>
                  </a:cxn>
                  <a:cxn ang="0">
                    <a:pos x="25" y="374"/>
                  </a:cxn>
                  <a:cxn ang="0">
                    <a:pos x="37" y="364"/>
                  </a:cxn>
                  <a:cxn ang="0">
                    <a:pos x="81" y="321"/>
                  </a:cxn>
                  <a:cxn ang="0">
                    <a:pos x="130" y="269"/>
                  </a:cxn>
                  <a:cxn ang="0">
                    <a:pos x="141" y="256"/>
                  </a:cxn>
                  <a:cxn ang="0">
                    <a:pos x="148" y="244"/>
                  </a:cxn>
                  <a:cxn ang="0">
                    <a:pos x="163" y="215"/>
                  </a:cxn>
                  <a:cxn ang="0">
                    <a:pos x="184" y="149"/>
                  </a:cxn>
                  <a:cxn ang="0">
                    <a:pos x="188" y="89"/>
                  </a:cxn>
                  <a:cxn ang="0">
                    <a:pos x="187" y="77"/>
                  </a:cxn>
                  <a:cxn ang="0">
                    <a:pos x="183" y="68"/>
                  </a:cxn>
                  <a:cxn ang="0">
                    <a:pos x="176" y="49"/>
                  </a:cxn>
                  <a:cxn ang="0">
                    <a:pos x="160" y="20"/>
                  </a:cxn>
                  <a:cxn ang="0">
                    <a:pos x="151" y="11"/>
                  </a:cxn>
                  <a:cxn ang="0">
                    <a:pos x="141" y="4"/>
                  </a:cxn>
                  <a:cxn ang="0">
                    <a:pos x="135" y="1"/>
                  </a:cxn>
                  <a:cxn ang="0">
                    <a:pos x="129" y="1"/>
                  </a:cxn>
                  <a:cxn ang="0">
                    <a:pos x="115" y="0"/>
                  </a:cxn>
                  <a:cxn ang="0">
                    <a:pos x="94" y="1"/>
                  </a:cxn>
                  <a:cxn ang="0">
                    <a:pos x="91" y="3"/>
                  </a:cxn>
                  <a:cxn ang="0">
                    <a:pos x="90" y="4"/>
                  </a:cxn>
                  <a:cxn ang="0">
                    <a:pos x="91" y="4"/>
                  </a:cxn>
                  <a:cxn ang="0">
                    <a:pos x="94" y="4"/>
                  </a:cxn>
                  <a:cxn ang="0">
                    <a:pos x="95" y="4"/>
                  </a:cxn>
                  <a:cxn ang="0">
                    <a:pos x="99" y="5"/>
                  </a:cxn>
                  <a:cxn ang="0">
                    <a:pos x="110" y="5"/>
                  </a:cxn>
                  <a:cxn ang="0">
                    <a:pos x="138" y="13"/>
                  </a:cxn>
                  <a:cxn ang="0">
                    <a:pos x="151" y="24"/>
                  </a:cxn>
                  <a:cxn ang="0">
                    <a:pos x="163" y="41"/>
                  </a:cxn>
                  <a:cxn ang="0">
                    <a:pos x="168" y="53"/>
                  </a:cxn>
                  <a:cxn ang="0">
                    <a:pos x="171" y="66"/>
                  </a:cxn>
                  <a:cxn ang="0">
                    <a:pos x="176" y="88"/>
                  </a:cxn>
                  <a:cxn ang="0">
                    <a:pos x="179" y="121"/>
                  </a:cxn>
                  <a:cxn ang="0">
                    <a:pos x="175" y="153"/>
                  </a:cxn>
                  <a:cxn ang="0">
                    <a:pos x="174" y="161"/>
                  </a:cxn>
                  <a:cxn ang="0">
                    <a:pos x="171" y="171"/>
                  </a:cxn>
                  <a:cxn ang="0">
                    <a:pos x="162" y="194"/>
                  </a:cxn>
                  <a:cxn ang="0">
                    <a:pos x="133" y="246"/>
                  </a:cxn>
                  <a:cxn ang="0">
                    <a:pos x="91" y="297"/>
                  </a:cxn>
                  <a:cxn ang="0">
                    <a:pos x="81" y="308"/>
                  </a:cxn>
                  <a:cxn ang="0">
                    <a:pos x="67" y="320"/>
                  </a:cxn>
                  <a:cxn ang="0">
                    <a:pos x="45" y="338"/>
                  </a:cxn>
                  <a:cxn ang="0">
                    <a:pos x="12" y="368"/>
                  </a:cxn>
                  <a:cxn ang="0">
                    <a:pos x="2" y="377"/>
                  </a:cxn>
                  <a:cxn ang="0">
                    <a:pos x="0" y="380"/>
                  </a:cxn>
                  <a:cxn ang="0">
                    <a:pos x="0" y="381"/>
                  </a:cxn>
                  <a:cxn ang="0">
                    <a:pos x="1" y="381"/>
                  </a:cxn>
                  <a:cxn ang="0">
                    <a:pos x="2" y="381"/>
                  </a:cxn>
                  <a:cxn ang="0">
                    <a:pos x="4" y="381"/>
                  </a:cxn>
                  <a:cxn ang="0">
                    <a:pos x="9" y="381"/>
                  </a:cxn>
                  <a:cxn ang="0">
                    <a:pos x="18" y="378"/>
                  </a:cxn>
                  <a:cxn ang="0">
                    <a:pos x="22" y="377"/>
                  </a:cxn>
                  <a:cxn ang="0">
                    <a:pos x="24" y="376"/>
                  </a:cxn>
                  <a:cxn ang="0">
                    <a:pos x="22" y="376"/>
                  </a:cxn>
                  <a:cxn ang="0">
                    <a:pos x="24" y="376"/>
                  </a:cxn>
                  <a:cxn ang="0">
                    <a:pos x="22" y="376"/>
                  </a:cxn>
                  <a:cxn ang="0">
                    <a:pos x="24" y="376"/>
                  </a:cxn>
                  <a:cxn ang="0">
                    <a:pos x="24" y="376"/>
                  </a:cxn>
                </a:cxnLst>
                <a:rect l="0" t="0" r="r" b="b"/>
                <a:pathLst>
                  <a:path w="188" h="381">
                    <a:moveTo>
                      <a:pt x="24" y="376"/>
                    </a:moveTo>
                    <a:lnTo>
                      <a:pt x="25" y="374"/>
                    </a:lnTo>
                    <a:lnTo>
                      <a:pt x="37" y="364"/>
                    </a:lnTo>
                    <a:lnTo>
                      <a:pt x="81" y="321"/>
                    </a:lnTo>
                    <a:lnTo>
                      <a:pt x="130" y="269"/>
                    </a:lnTo>
                    <a:lnTo>
                      <a:pt x="141" y="256"/>
                    </a:lnTo>
                    <a:lnTo>
                      <a:pt x="148" y="244"/>
                    </a:lnTo>
                    <a:lnTo>
                      <a:pt x="163" y="215"/>
                    </a:lnTo>
                    <a:lnTo>
                      <a:pt x="184" y="149"/>
                    </a:lnTo>
                    <a:lnTo>
                      <a:pt x="188" y="89"/>
                    </a:lnTo>
                    <a:lnTo>
                      <a:pt x="187" y="77"/>
                    </a:lnTo>
                    <a:lnTo>
                      <a:pt x="183" y="68"/>
                    </a:lnTo>
                    <a:lnTo>
                      <a:pt x="176" y="49"/>
                    </a:lnTo>
                    <a:lnTo>
                      <a:pt x="160" y="20"/>
                    </a:lnTo>
                    <a:lnTo>
                      <a:pt x="151" y="11"/>
                    </a:lnTo>
                    <a:lnTo>
                      <a:pt x="141" y="4"/>
                    </a:lnTo>
                    <a:lnTo>
                      <a:pt x="135" y="1"/>
                    </a:lnTo>
                    <a:lnTo>
                      <a:pt x="129" y="1"/>
                    </a:lnTo>
                    <a:lnTo>
                      <a:pt x="115" y="0"/>
                    </a:lnTo>
                    <a:lnTo>
                      <a:pt x="94" y="1"/>
                    </a:lnTo>
                    <a:lnTo>
                      <a:pt x="91" y="3"/>
                    </a:lnTo>
                    <a:lnTo>
                      <a:pt x="90" y="4"/>
                    </a:lnTo>
                    <a:lnTo>
                      <a:pt x="91" y="4"/>
                    </a:lnTo>
                    <a:lnTo>
                      <a:pt x="94" y="4"/>
                    </a:lnTo>
                    <a:lnTo>
                      <a:pt x="95" y="4"/>
                    </a:lnTo>
                    <a:lnTo>
                      <a:pt x="99" y="5"/>
                    </a:lnTo>
                    <a:lnTo>
                      <a:pt x="110" y="5"/>
                    </a:lnTo>
                    <a:lnTo>
                      <a:pt x="138" y="13"/>
                    </a:lnTo>
                    <a:lnTo>
                      <a:pt x="151" y="24"/>
                    </a:lnTo>
                    <a:lnTo>
                      <a:pt x="163" y="41"/>
                    </a:lnTo>
                    <a:lnTo>
                      <a:pt x="168" y="53"/>
                    </a:lnTo>
                    <a:lnTo>
                      <a:pt x="171" y="66"/>
                    </a:lnTo>
                    <a:lnTo>
                      <a:pt x="176" y="88"/>
                    </a:lnTo>
                    <a:lnTo>
                      <a:pt x="179" y="121"/>
                    </a:lnTo>
                    <a:lnTo>
                      <a:pt x="175" y="153"/>
                    </a:lnTo>
                    <a:lnTo>
                      <a:pt x="174" y="161"/>
                    </a:lnTo>
                    <a:lnTo>
                      <a:pt x="171" y="171"/>
                    </a:lnTo>
                    <a:lnTo>
                      <a:pt x="162" y="194"/>
                    </a:lnTo>
                    <a:lnTo>
                      <a:pt x="133" y="246"/>
                    </a:lnTo>
                    <a:lnTo>
                      <a:pt x="91" y="297"/>
                    </a:lnTo>
                    <a:lnTo>
                      <a:pt x="81" y="308"/>
                    </a:lnTo>
                    <a:lnTo>
                      <a:pt x="67" y="320"/>
                    </a:lnTo>
                    <a:lnTo>
                      <a:pt x="45" y="338"/>
                    </a:lnTo>
                    <a:lnTo>
                      <a:pt x="12" y="368"/>
                    </a:lnTo>
                    <a:lnTo>
                      <a:pt x="2" y="377"/>
                    </a:lnTo>
                    <a:lnTo>
                      <a:pt x="0" y="380"/>
                    </a:lnTo>
                    <a:lnTo>
                      <a:pt x="0" y="381"/>
                    </a:lnTo>
                    <a:lnTo>
                      <a:pt x="1" y="381"/>
                    </a:lnTo>
                    <a:lnTo>
                      <a:pt x="2" y="381"/>
                    </a:lnTo>
                    <a:lnTo>
                      <a:pt x="4" y="381"/>
                    </a:lnTo>
                    <a:lnTo>
                      <a:pt x="9" y="381"/>
                    </a:lnTo>
                    <a:lnTo>
                      <a:pt x="18" y="378"/>
                    </a:lnTo>
                    <a:lnTo>
                      <a:pt x="22" y="377"/>
                    </a:lnTo>
                    <a:lnTo>
                      <a:pt x="24" y="376"/>
                    </a:lnTo>
                    <a:lnTo>
                      <a:pt x="22" y="376"/>
                    </a:lnTo>
                    <a:lnTo>
                      <a:pt x="24" y="376"/>
                    </a:lnTo>
                    <a:lnTo>
                      <a:pt x="22" y="376"/>
                    </a:lnTo>
                    <a:lnTo>
                      <a:pt x="24" y="376"/>
                    </a:lnTo>
                    <a:lnTo>
                      <a:pt x="24" y="376"/>
                    </a:lnTo>
                    <a:close/>
                  </a:path>
                </a:pathLst>
              </a:custGeom>
              <a:solidFill>
                <a:srgbClr val="3DC2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5" name="Freeform 645"/>
              <p:cNvSpPr>
                <a:spLocks/>
              </p:cNvSpPr>
              <p:nvPr/>
            </p:nvSpPr>
            <p:spPr bwMode="auto">
              <a:xfrm>
                <a:off x="5009" y="3076"/>
                <a:ext cx="96" cy="57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6" y="3"/>
                  </a:cxn>
                  <a:cxn ang="0">
                    <a:pos x="273" y="17"/>
                  </a:cxn>
                  <a:cxn ang="0">
                    <a:pos x="198" y="79"/>
                  </a:cxn>
                  <a:cxn ang="0">
                    <a:pos x="49" y="153"/>
                  </a:cxn>
                  <a:cxn ang="0">
                    <a:pos x="0" y="169"/>
                  </a:cxn>
                  <a:cxn ang="0">
                    <a:pos x="0" y="166"/>
                  </a:cxn>
                  <a:cxn ang="0">
                    <a:pos x="4" y="155"/>
                  </a:cxn>
                  <a:cxn ang="0">
                    <a:pos x="7" y="148"/>
                  </a:cxn>
                  <a:cxn ang="0">
                    <a:pos x="8" y="146"/>
                  </a:cxn>
                  <a:cxn ang="0">
                    <a:pos x="10" y="146"/>
                  </a:cxn>
                  <a:cxn ang="0">
                    <a:pos x="26" y="141"/>
                  </a:cxn>
                  <a:cxn ang="0">
                    <a:pos x="84" y="121"/>
                  </a:cxn>
                  <a:cxn ang="0">
                    <a:pos x="150" y="94"/>
                  </a:cxn>
                  <a:cxn ang="0">
                    <a:pos x="165" y="86"/>
                  </a:cxn>
                  <a:cxn ang="0">
                    <a:pos x="177" y="80"/>
                  </a:cxn>
                  <a:cxn ang="0">
                    <a:pos x="205" y="63"/>
                  </a:cxn>
                  <a:cxn ang="0">
                    <a:pos x="257" y="25"/>
                  </a:cxn>
                  <a:cxn ang="0">
                    <a:pos x="286" y="2"/>
                  </a:cxn>
                  <a:cxn ang="0">
                    <a:pos x="288" y="0"/>
                  </a:cxn>
                  <a:cxn ang="0">
                    <a:pos x="287" y="0"/>
                  </a:cxn>
                  <a:cxn ang="0">
                    <a:pos x="288" y="0"/>
                  </a:cxn>
                  <a:cxn ang="0">
                    <a:pos x="287" y="0"/>
                  </a:cxn>
                  <a:cxn ang="0">
                    <a:pos x="288" y="0"/>
                  </a:cxn>
                  <a:cxn ang="0">
                    <a:pos x="288" y="0"/>
                  </a:cxn>
                </a:cxnLst>
                <a:rect l="0" t="0" r="r" b="b"/>
                <a:pathLst>
                  <a:path w="288" h="169">
                    <a:moveTo>
                      <a:pt x="288" y="0"/>
                    </a:moveTo>
                    <a:lnTo>
                      <a:pt x="286" y="3"/>
                    </a:lnTo>
                    <a:lnTo>
                      <a:pt x="273" y="17"/>
                    </a:lnTo>
                    <a:lnTo>
                      <a:pt x="198" y="79"/>
                    </a:lnTo>
                    <a:lnTo>
                      <a:pt x="49" y="153"/>
                    </a:lnTo>
                    <a:lnTo>
                      <a:pt x="0" y="169"/>
                    </a:lnTo>
                    <a:lnTo>
                      <a:pt x="0" y="166"/>
                    </a:lnTo>
                    <a:lnTo>
                      <a:pt x="4" y="155"/>
                    </a:lnTo>
                    <a:lnTo>
                      <a:pt x="7" y="148"/>
                    </a:lnTo>
                    <a:lnTo>
                      <a:pt x="8" y="146"/>
                    </a:lnTo>
                    <a:lnTo>
                      <a:pt x="10" y="146"/>
                    </a:lnTo>
                    <a:lnTo>
                      <a:pt x="26" y="141"/>
                    </a:lnTo>
                    <a:lnTo>
                      <a:pt x="84" y="121"/>
                    </a:lnTo>
                    <a:lnTo>
                      <a:pt x="150" y="94"/>
                    </a:lnTo>
                    <a:lnTo>
                      <a:pt x="165" y="86"/>
                    </a:lnTo>
                    <a:lnTo>
                      <a:pt x="177" y="80"/>
                    </a:lnTo>
                    <a:lnTo>
                      <a:pt x="205" y="63"/>
                    </a:lnTo>
                    <a:lnTo>
                      <a:pt x="257" y="25"/>
                    </a:lnTo>
                    <a:lnTo>
                      <a:pt x="286" y="2"/>
                    </a:lnTo>
                    <a:lnTo>
                      <a:pt x="288" y="0"/>
                    </a:lnTo>
                    <a:lnTo>
                      <a:pt x="287" y="0"/>
                    </a:lnTo>
                    <a:lnTo>
                      <a:pt x="288" y="0"/>
                    </a:lnTo>
                    <a:lnTo>
                      <a:pt x="287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2EBA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6" name="Freeform 646"/>
              <p:cNvSpPr>
                <a:spLocks/>
              </p:cNvSpPr>
              <p:nvPr/>
            </p:nvSpPr>
            <p:spPr bwMode="auto">
              <a:xfrm>
                <a:off x="5009" y="3083"/>
                <a:ext cx="87" cy="49"/>
              </a:xfrm>
              <a:custGeom>
                <a:avLst/>
                <a:gdLst/>
                <a:ahLst/>
                <a:cxnLst>
                  <a:cxn ang="0">
                    <a:pos x="261" y="0"/>
                  </a:cxn>
                  <a:cxn ang="0">
                    <a:pos x="258" y="3"/>
                  </a:cxn>
                  <a:cxn ang="0">
                    <a:pos x="243" y="16"/>
                  </a:cxn>
                  <a:cxn ang="0">
                    <a:pos x="170" y="69"/>
                  </a:cxn>
                  <a:cxn ang="0">
                    <a:pos x="40" y="132"/>
                  </a:cxn>
                  <a:cxn ang="0">
                    <a:pos x="0" y="145"/>
                  </a:cxn>
                  <a:cxn ang="0">
                    <a:pos x="0" y="142"/>
                  </a:cxn>
                  <a:cxn ang="0">
                    <a:pos x="4" y="133"/>
                  </a:cxn>
                  <a:cxn ang="0">
                    <a:pos x="7" y="127"/>
                  </a:cxn>
                  <a:cxn ang="0">
                    <a:pos x="8" y="125"/>
                  </a:cxn>
                  <a:cxn ang="0">
                    <a:pos x="10" y="125"/>
                  </a:cxn>
                  <a:cxn ang="0">
                    <a:pos x="26" y="120"/>
                  </a:cxn>
                  <a:cxn ang="0">
                    <a:pos x="84" y="100"/>
                  </a:cxn>
                  <a:cxn ang="0">
                    <a:pos x="150" y="73"/>
                  </a:cxn>
                  <a:cxn ang="0">
                    <a:pos x="165" y="65"/>
                  </a:cxn>
                  <a:cxn ang="0">
                    <a:pos x="177" y="59"/>
                  </a:cxn>
                  <a:cxn ang="0">
                    <a:pos x="199" y="44"/>
                  </a:cxn>
                  <a:cxn ang="0">
                    <a:pos x="239" y="18"/>
                  </a:cxn>
                  <a:cxn ang="0">
                    <a:pos x="259" y="2"/>
                  </a:cxn>
                  <a:cxn ang="0">
                    <a:pos x="261" y="0"/>
                  </a:cxn>
                  <a:cxn ang="0">
                    <a:pos x="259" y="0"/>
                  </a:cxn>
                  <a:cxn ang="0">
                    <a:pos x="261" y="0"/>
                  </a:cxn>
                  <a:cxn ang="0">
                    <a:pos x="259" y="0"/>
                  </a:cxn>
                  <a:cxn ang="0">
                    <a:pos x="261" y="0"/>
                  </a:cxn>
                  <a:cxn ang="0">
                    <a:pos x="261" y="0"/>
                  </a:cxn>
                </a:cxnLst>
                <a:rect l="0" t="0" r="r" b="b"/>
                <a:pathLst>
                  <a:path w="261" h="145">
                    <a:moveTo>
                      <a:pt x="261" y="0"/>
                    </a:moveTo>
                    <a:lnTo>
                      <a:pt x="258" y="3"/>
                    </a:lnTo>
                    <a:lnTo>
                      <a:pt x="243" y="16"/>
                    </a:lnTo>
                    <a:lnTo>
                      <a:pt x="170" y="69"/>
                    </a:lnTo>
                    <a:lnTo>
                      <a:pt x="40" y="132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4" y="133"/>
                    </a:lnTo>
                    <a:lnTo>
                      <a:pt x="7" y="127"/>
                    </a:lnTo>
                    <a:lnTo>
                      <a:pt x="8" y="125"/>
                    </a:lnTo>
                    <a:lnTo>
                      <a:pt x="10" y="125"/>
                    </a:lnTo>
                    <a:lnTo>
                      <a:pt x="26" y="120"/>
                    </a:lnTo>
                    <a:lnTo>
                      <a:pt x="84" y="100"/>
                    </a:lnTo>
                    <a:lnTo>
                      <a:pt x="150" y="73"/>
                    </a:lnTo>
                    <a:lnTo>
                      <a:pt x="165" y="65"/>
                    </a:lnTo>
                    <a:lnTo>
                      <a:pt x="177" y="59"/>
                    </a:lnTo>
                    <a:lnTo>
                      <a:pt x="199" y="44"/>
                    </a:lnTo>
                    <a:lnTo>
                      <a:pt x="239" y="18"/>
                    </a:lnTo>
                    <a:lnTo>
                      <a:pt x="259" y="2"/>
                    </a:lnTo>
                    <a:lnTo>
                      <a:pt x="261" y="0"/>
                    </a:lnTo>
                    <a:lnTo>
                      <a:pt x="259" y="0"/>
                    </a:lnTo>
                    <a:lnTo>
                      <a:pt x="261" y="0"/>
                    </a:lnTo>
                    <a:lnTo>
                      <a:pt x="259" y="0"/>
                    </a:lnTo>
                    <a:lnTo>
                      <a:pt x="261" y="0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0094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7" name="Freeform 647"/>
              <p:cNvSpPr>
                <a:spLocks/>
              </p:cNvSpPr>
              <p:nvPr/>
            </p:nvSpPr>
            <p:spPr bwMode="auto">
              <a:xfrm>
                <a:off x="5009" y="3091"/>
                <a:ext cx="77" cy="39"/>
              </a:xfrm>
              <a:custGeom>
                <a:avLst/>
                <a:gdLst/>
                <a:ahLst/>
                <a:cxnLst>
                  <a:cxn ang="0">
                    <a:pos x="6" y="103"/>
                  </a:cxn>
                  <a:cxn ang="0">
                    <a:pos x="8" y="103"/>
                  </a:cxn>
                  <a:cxn ang="0">
                    <a:pos x="24" y="98"/>
                  </a:cxn>
                  <a:cxn ang="0">
                    <a:pos x="82" y="78"/>
                  </a:cxn>
                  <a:cxn ang="0">
                    <a:pos x="148" y="51"/>
                  </a:cxn>
                  <a:cxn ang="0">
                    <a:pos x="163" y="43"/>
                  </a:cxn>
                  <a:cxn ang="0">
                    <a:pos x="174" y="38"/>
                  </a:cxn>
                  <a:cxn ang="0">
                    <a:pos x="194" y="26"/>
                  </a:cxn>
                  <a:cxn ang="0">
                    <a:pos x="219" y="9"/>
                  </a:cxn>
                  <a:cxn ang="0">
                    <a:pos x="228" y="1"/>
                  </a:cxn>
                  <a:cxn ang="0">
                    <a:pos x="229" y="0"/>
                  </a:cxn>
                  <a:cxn ang="0">
                    <a:pos x="227" y="2"/>
                  </a:cxn>
                  <a:cxn ang="0">
                    <a:pos x="211" y="14"/>
                  </a:cxn>
                  <a:cxn ang="0">
                    <a:pos x="140" y="59"/>
                  </a:cxn>
                  <a:cxn ang="0">
                    <a:pos x="30" y="110"/>
                  </a:cxn>
                  <a:cxn ang="0">
                    <a:pos x="0" y="119"/>
                  </a:cxn>
                  <a:cxn ang="0">
                    <a:pos x="4" y="110"/>
                  </a:cxn>
                  <a:cxn ang="0">
                    <a:pos x="5" y="105"/>
                  </a:cxn>
                  <a:cxn ang="0">
                    <a:pos x="6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6" y="103"/>
                  </a:cxn>
                </a:cxnLst>
                <a:rect l="0" t="0" r="r" b="b"/>
                <a:pathLst>
                  <a:path w="229" h="119">
                    <a:moveTo>
                      <a:pt x="6" y="103"/>
                    </a:moveTo>
                    <a:lnTo>
                      <a:pt x="8" y="103"/>
                    </a:lnTo>
                    <a:lnTo>
                      <a:pt x="24" y="98"/>
                    </a:lnTo>
                    <a:lnTo>
                      <a:pt x="82" y="78"/>
                    </a:lnTo>
                    <a:lnTo>
                      <a:pt x="148" y="51"/>
                    </a:lnTo>
                    <a:lnTo>
                      <a:pt x="163" y="43"/>
                    </a:lnTo>
                    <a:lnTo>
                      <a:pt x="174" y="38"/>
                    </a:lnTo>
                    <a:lnTo>
                      <a:pt x="194" y="26"/>
                    </a:lnTo>
                    <a:lnTo>
                      <a:pt x="219" y="9"/>
                    </a:lnTo>
                    <a:lnTo>
                      <a:pt x="228" y="1"/>
                    </a:lnTo>
                    <a:lnTo>
                      <a:pt x="229" y="0"/>
                    </a:lnTo>
                    <a:lnTo>
                      <a:pt x="227" y="2"/>
                    </a:lnTo>
                    <a:lnTo>
                      <a:pt x="211" y="14"/>
                    </a:lnTo>
                    <a:lnTo>
                      <a:pt x="140" y="59"/>
                    </a:lnTo>
                    <a:lnTo>
                      <a:pt x="30" y="110"/>
                    </a:lnTo>
                    <a:lnTo>
                      <a:pt x="0" y="119"/>
                    </a:lnTo>
                    <a:lnTo>
                      <a:pt x="4" y="110"/>
                    </a:lnTo>
                    <a:lnTo>
                      <a:pt x="5" y="105"/>
                    </a:lnTo>
                    <a:lnTo>
                      <a:pt x="6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6" y="103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8" name="Freeform 648"/>
              <p:cNvSpPr>
                <a:spLocks/>
              </p:cNvSpPr>
              <p:nvPr/>
            </p:nvSpPr>
            <p:spPr bwMode="auto">
              <a:xfrm>
                <a:off x="5150" y="2964"/>
                <a:ext cx="23" cy="57"/>
              </a:xfrm>
              <a:custGeom>
                <a:avLst/>
                <a:gdLst/>
                <a:ahLst/>
                <a:cxnLst>
                  <a:cxn ang="0">
                    <a:pos x="46" y="133"/>
                  </a:cxn>
                  <a:cxn ang="0">
                    <a:pos x="46" y="129"/>
                  </a:cxn>
                  <a:cxn ang="0">
                    <a:pos x="47" y="113"/>
                  </a:cxn>
                  <a:cxn ang="0">
                    <a:pos x="51" y="92"/>
                  </a:cxn>
                  <a:cxn ang="0">
                    <a:pos x="53" y="85"/>
                  </a:cxn>
                  <a:cxn ang="0">
                    <a:pos x="53" y="80"/>
                  </a:cxn>
                  <a:cxn ang="0">
                    <a:pos x="51" y="73"/>
                  </a:cxn>
                  <a:cxn ang="0">
                    <a:pos x="46" y="59"/>
                  </a:cxn>
                  <a:cxn ang="0">
                    <a:pos x="39" y="43"/>
                  </a:cxn>
                  <a:cxn ang="0">
                    <a:pos x="21" y="17"/>
                  </a:cxn>
                  <a:cxn ang="0">
                    <a:pos x="13" y="9"/>
                  </a:cxn>
                  <a:cxn ang="0">
                    <a:pos x="7" y="8"/>
                  </a:cxn>
                  <a:cxn ang="0">
                    <a:pos x="2" y="4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9" y="4"/>
                  </a:cxn>
                  <a:cxn ang="0">
                    <a:pos x="27" y="5"/>
                  </a:cxn>
                  <a:cxn ang="0">
                    <a:pos x="35" y="11"/>
                  </a:cxn>
                  <a:cxn ang="0">
                    <a:pos x="42" y="17"/>
                  </a:cxn>
                  <a:cxn ang="0">
                    <a:pos x="50" y="25"/>
                  </a:cxn>
                  <a:cxn ang="0">
                    <a:pos x="55" y="36"/>
                  </a:cxn>
                  <a:cxn ang="0">
                    <a:pos x="65" y="60"/>
                  </a:cxn>
                  <a:cxn ang="0">
                    <a:pos x="70" y="89"/>
                  </a:cxn>
                  <a:cxn ang="0">
                    <a:pos x="66" y="149"/>
                  </a:cxn>
                  <a:cxn ang="0">
                    <a:pos x="66" y="149"/>
                  </a:cxn>
                  <a:cxn ang="0">
                    <a:pos x="62" y="162"/>
                  </a:cxn>
                  <a:cxn ang="0">
                    <a:pos x="59" y="169"/>
                  </a:cxn>
                  <a:cxn ang="0">
                    <a:pos x="58" y="170"/>
                  </a:cxn>
                  <a:cxn ang="0">
                    <a:pos x="57" y="171"/>
                  </a:cxn>
                  <a:cxn ang="0">
                    <a:pos x="55" y="171"/>
                  </a:cxn>
                  <a:cxn ang="0">
                    <a:pos x="53" y="170"/>
                  </a:cxn>
                  <a:cxn ang="0">
                    <a:pos x="51" y="169"/>
                  </a:cxn>
                  <a:cxn ang="0">
                    <a:pos x="50" y="166"/>
                  </a:cxn>
                  <a:cxn ang="0">
                    <a:pos x="49" y="161"/>
                  </a:cxn>
                  <a:cxn ang="0">
                    <a:pos x="47" y="147"/>
                  </a:cxn>
                  <a:cxn ang="0">
                    <a:pos x="46" y="137"/>
                  </a:cxn>
                  <a:cxn ang="0">
                    <a:pos x="46" y="133"/>
                  </a:cxn>
                  <a:cxn ang="0">
                    <a:pos x="45" y="133"/>
                  </a:cxn>
                  <a:cxn ang="0">
                    <a:pos x="46" y="133"/>
                  </a:cxn>
                  <a:cxn ang="0">
                    <a:pos x="45" y="133"/>
                  </a:cxn>
                  <a:cxn ang="0">
                    <a:pos x="46" y="133"/>
                  </a:cxn>
                  <a:cxn ang="0">
                    <a:pos x="46" y="133"/>
                  </a:cxn>
                </a:cxnLst>
                <a:rect l="0" t="0" r="r" b="b"/>
                <a:pathLst>
                  <a:path w="70" h="171">
                    <a:moveTo>
                      <a:pt x="46" y="133"/>
                    </a:moveTo>
                    <a:lnTo>
                      <a:pt x="46" y="129"/>
                    </a:lnTo>
                    <a:lnTo>
                      <a:pt x="47" y="113"/>
                    </a:lnTo>
                    <a:lnTo>
                      <a:pt x="51" y="92"/>
                    </a:lnTo>
                    <a:lnTo>
                      <a:pt x="53" y="85"/>
                    </a:lnTo>
                    <a:lnTo>
                      <a:pt x="53" y="80"/>
                    </a:lnTo>
                    <a:lnTo>
                      <a:pt x="51" y="73"/>
                    </a:lnTo>
                    <a:lnTo>
                      <a:pt x="46" y="59"/>
                    </a:lnTo>
                    <a:lnTo>
                      <a:pt x="39" y="43"/>
                    </a:lnTo>
                    <a:lnTo>
                      <a:pt x="21" y="17"/>
                    </a:lnTo>
                    <a:lnTo>
                      <a:pt x="13" y="9"/>
                    </a:lnTo>
                    <a:lnTo>
                      <a:pt x="7" y="8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9" y="4"/>
                    </a:lnTo>
                    <a:lnTo>
                      <a:pt x="27" y="5"/>
                    </a:lnTo>
                    <a:lnTo>
                      <a:pt x="35" y="11"/>
                    </a:lnTo>
                    <a:lnTo>
                      <a:pt x="42" y="17"/>
                    </a:lnTo>
                    <a:lnTo>
                      <a:pt x="50" y="25"/>
                    </a:lnTo>
                    <a:lnTo>
                      <a:pt x="55" y="36"/>
                    </a:lnTo>
                    <a:lnTo>
                      <a:pt x="65" y="60"/>
                    </a:lnTo>
                    <a:lnTo>
                      <a:pt x="70" y="89"/>
                    </a:lnTo>
                    <a:lnTo>
                      <a:pt x="66" y="149"/>
                    </a:lnTo>
                    <a:lnTo>
                      <a:pt x="66" y="149"/>
                    </a:lnTo>
                    <a:lnTo>
                      <a:pt x="62" y="162"/>
                    </a:lnTo>
                    <a:lnTo>
                      <a:pt x="59" y="169"/>
                    </a:lnTo>
                    <a:lnTo>
                      <a:pt x="58" y="170"/>
                    </a:lnTo>
                    <a:lnTo>
                      <a:pt x="57" y="171"/>
                    </a:lnTo>
                    <a:lnTo>
                      <a:pt x="55" y="171"/>
                    </a:lnTo>
                    <a:lnTo>
                      <a:pt x="53" y="170"/>
                    </a:lnTo>
                    <a:lnTo>
                      <a:pt x="51" y="169"/>
                    </a:lnTo>
                    <a:lnTo>
                      <a:pt x="50" y="166"/>
                    </a:lnTo>
                    <a:lnTo>
                      <a:pt x="49" y="161"/>
                    </a:lnTo>
                    <a:lnTo>
                      <a:pt x="47" y="147"/>
                    </a:lnTo>
                    <a:lnTo>
                      <a:pt x="46" y="137"/>
                    </a:lnTo>
                    <a:lnTo>
                      <a:pt x="46" y="133"/>
                    </a:lnTo>
                    <a:lnTo>
                      <a:pt x="45" y="133"/>
                    </a:lnTo>
                    <a:lnTo>
                      <a:pt x="46" y="133"/>
                    </a:lnTo>
                    <a:lnTo>
                      <a:pt x="45" y="133"/>
                    </a:lnTo>
                    <a:lnTo>
                      <a:pt x="46" y="133"/>
                    </a:lnTo>
                    <a:lnTo>
                      <a:pt x="46" y="133"/>
                    </a:lnTo>
                    <a:close/>
                  </a:path>
                </a:pathLst>
              </a:custGeom>
              <a:solidFill>
                <a:srgbClr val="3DC2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9" name="Freeform 649"/>
              <p:cNvSpPr>
                <a:spLocks/>
              </p:cNvSpPr>
              <p:nvPr/>
            </p:nvSpPr>
            <p:spPr bwMode="auto">
              <a:xfrm>
                <a:off x="5001" y="2995"/>
                <a:ext cx="171" cy="154"/>
              </a:xfrm>
              <a:custGeom>
                <a:avLst/>
                <a:gdLst/>
                <a:ahLst/>
                <a:cxnLst>
                  <a:cxn ang="0">
                    <a:pos x="511" y="68"/>
                  </a:cxn>
                  <a:cxn ang="0">
                    <a:pos x="498" y="113"/>
                  </a:cxn>
                  <a:cxn ang="0">
                    <a:pos x="470" y="190"/>
                  </a:cxn>
                  <a:cxn ang="0">
                    <a:pos x="398" y="300"/>
                  </a:cxn>
                  <a:cxn ang="0">
                    <a:pos x="309" y="373"/>
                  </a:cxn>
                  <a:cxn ang="0">
                    <a:pos x="285" y="388"/>
                  </a:cxn>
                  <a:cxn ang="0">
                    <a:pos x="259" y="401"/>
                  </a:cxn>
                  <a:cxn ang="0">
                    <a:pos x="204" y="423"/>
                  </a:cxn>
                  <a:cxn ang="0">
                    <a:pos x="95" y="451"/>
                  </a:cxn>
                  <a:cxn ang="0">
                    <a:pos x="20" y="461"/>
                  </a:cxn>
                  <a:cxn ang="0">
                    <a:pos x="10" y="459"/>
                  </a:cxn>
                  <a:cxn ang="0">
                    <a:pos x="4" y="459"/>
                  </a:cxn>
                  <a:cxn ang="0">
                    <a:pos x="1" y="457"/>
                  </a:cxn>
                  <a:cxn ang="0">
                    <a:pos x="0" y="455"/>
                  </a:cxn>
                  <a:cxn ang="0">
                    <a:pos x="0" y="451"/>
                  </a:cxn>
                  <a:cxn ang="0">
                    <a:pos x="2" y="449"/>
                  </a:cxn>
                  <a:cxn ang="0">
                    <a:pos x="5" y="446"/>
                  </a:cxn>
                  <a:cxn ang="0">
                    <a:pos x="13" y="439"/>
                  </a:cxn>
                  <a:cxn ang="0">
                    <a:pos x="22" y="433"/>
                  </a:cxn>
                  <a:cxn ang="0">
                    <a:pos x="24" y="433"/>
                  </a:cxn>
                  <a:cxn ang="0">
                    <a:pos x="26" y="433"/>
                  </a:cxn>
                  <a:cxn ang="0">
                    <a:pos x="53" y="423"/>
                  </a:cxn>
                  <a:cxn ang="0">
                    <a:pos x="151" y="388"/>
                  </a:cxn>
                  <a:cxn ang="0">
                    <a:pos x="251" y="344"/>
                  </a:cxn>
                  <a:cxn ang="0">
                    <a:pos x="269" y="333"/>
                  </a:cxn>
                  <a:cxn ang="0">
                    <a:pos x="285" y="324"/>
                  </a:cxn>
                  <a:cxn ang="0">
                    <a:pos x="325" y="297"/>
                  </a:cxn>
                  <a:cxn ang="0">
                    <a:pos x="415" y="210"/>
                  </a:cxn>
                  <a:cxn ang="0">
                    <a:pos x="488" y="54"/>
                  </a:cxn>
                  <a:cxn ang="0">
                    <a:pos x="500" y="0"/>
                  </a:cxn>
                  <a:cxn ang="0">
                    <a:pos x="503" y="4"/>
                  </a:cxn>
                  <a:cxn ang="0">
                    <a:pos x="511" y="21"/>
                  </a:cxn>
                  <a:cxn ang="0">
                    <a:pos x="512" y="57"/>
                  </a:cxn>
                  <a:cxn ang="0">
                    <a:pos x="511" y="68"/>
                  </a:cxn>
                  <a:cxn ang="0">
                    <a:pos x="510" y="68"/>
                  </a:cxn>
                  <a:cxn ang="0">
                    <a:pos x="511" y="68"/>
                  </a:cxn>
                  <a:cxn ang="0">
                    <a:pos x="510" y="68"/>
                  </a:cxn>
                  <a:cxn ang="0">
                    <a:pos x="511" y="68"/>
                  </a:cxn>
                  <a:cxn ang="0">
                    <a:pos x="511" y="68"/>
                  </a:cxn>
                </a:cxnLst>
                <a:rect l="0" t="0" r="r" b="b"/>
                <a:pathLst>
                  <a:path w="512" h="461">
                    <a:moveTo>
                      <a:pt x="511" y="68"/>
                    </a:moveTo>
                    <a:lnTo>
                      <a:pt x="498" y="113"/>
                    </a:lnTo>
                    <a:lnTo>
                      <a:pt x="470" y="190"/>
                    </a:lnTo>
                    <a:lnTo>
                      <a:pt x="398" y="300"/>
                    </a:lnTo>
                    <a:lnTo>
                      <a:pt x="309" y="373"/>
                    </a:lnTo>
                    <a:lnTo>
                      <a:pt x="285" y="388"/>
                    </a:lnTo>
                    <a:lnTo>
                      <a:pt x="259" y="401"/>
                    </a:lnTo>
                    <a:lnTo>
                      <a:pt x="204" y="423"/>
                    </a:lnTo>
                    <a:lnTo>
                      <a:pt x="95" y="451"/>
                    </a:lnTo>
                    <a:lnTo>
                      <a:pt x="20" y="461"/>
                    </a:lnTo>
                    <a:lnTo>
                      <a:pt x="10" y="459"/>
                    </a:lnTo>
                    <a:lnTo>
                      <a:pt x="4" y="459"/>
                    </a:lnTo>
                    <a:lnTo>
                      <a:pt x="1" y="457"/>
                    </a:lnTo>
                    <a:lnTo>
                      <a:pt x="0" y="455"/>
                    </a:lnTo>
                    <a:lnTo>
                      <a:pt x="0" y="451"/>
                    </a:lnTo>
                    <a:lnTo>
                      <a:pt x="2" y="449"/>
                    </a:lnTo>
                    <a:lnTo>
                      <a:pt x="5" y="446"/>
                    </a:lnTo>
                    <a:lnTo>
                      <a:pt x="13" y="439"/>
                    </a:lnTo>
                    <a:lnTo>
                      <a:pt x="22" y="433"/>
                    </a:lnTo>
                    <a:lnTo>
                      <a:pt x="24" y="433"/>
                    </a:lnTo>
                    <a:lnTo>
                      <a:pt x="26" y="433"/>
                    </a:lnTo>
                    <a:lnTo>
                      <a:pt x="53" y="423"/>
                    </a:lnTo>
                    <a:lnTo>
                      <a:pt x="151" y="388"/>
                    </a:lnTo>
                    <a:lnTo>
                      <a:pt x="251" y="344"/>
                    </a:lnTo>
                    <a:lnTo>
                      <a:pt x="269" y="333"/>
                    </a:lnTo>
                    <a:lnTo>
                      <a:pt x="285" y="324"/>
                    </a:lnTo>
                    <a:lnTo>
                      <a:pt x="325" y="297"/>
                    </a:lnTo>
                    <a:lnTo>
                      <a:pt x="415" y="210"/>
                    </a:lnTo>
                    <a:lnTo>
                      <a:pt x="488" y="54"/>
                    </a:lnTo>
                    <a:lnTo>
                      <a:pt x="500" y="0"/>
                    </a:lnTo>
                    <a:lnTo>
                      <a:pt x="503" y="4"/>
                    </a:lnTo>
                    <a:lnTo>
                      <a:pt x="511" y="21"/>
                    </a:lnTo>
                    <a:lnTo>
                      <a:pt x="512" y="57"/>
                    </a:lnTo>
                    <a:lnTo>
                      <a:pt x="511" y="68"/>
                    </a:lnTo>
                    <a:lnTo>
                      <a:pt x="510" y="68"/>
                    </a:lnTo>
                    <a:lnTo>
                      <a:pt x="511" y="68"/>
                    </a:lnTo>
                    <a:lnTo>
                      <a:pt x="510" y="68"/>
                    </a:lnTo>
                    <a:lnTo>
                      <a:pt x="511" y="68"/>
                    </a:lnTo>
                    <a:lnTo>
                      <a:pt x="511" y="68"/>
                    </a:lnTo>
                    <a:close/>
                  </a:path>
                </a:pathLst>
              </a:custGeom>
              <a:solidFill>
                <a:srgbClr val="3DC2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0" name="Freeform 650"/>
              <p:cNvSpPr>
                <a:spLocks/>
              </p:cNvSpPr>
              <p:nvPr/>
            </p:nvSpPr>
            <p:spPr bwMode="auto">
              <a:xfrm>
                <a:off x="5002" y="3009"/>
                <a:ext cx="167" cy="138"/>
              </a:xfrm>
              <a:custGeom>
                <a:avLst/>
                <a:gdLst/>
                <a:ahLst/>
                <a:cxnLst>
                  <a:cxn ang="0">
                    <a:pos x="499" y="43"/>
                  </a:cxn>
                  <a:cxn ang="0">
                    <a:pos x="489" y="78"/>
                  </a:cxn>
                  <a:cxn ang="0">
                    <a:pos x="465" y="142"/>
                  </a:cxn>
                  <a:cxn ang="0">
                    <a:pos x="397" y="248"/>
                  </a:cxn>
                  <a:cxn ang="0">
                    <a:pos x="308" y="325"/>
                  </a:cxn>
                  <a:cxn ang="0">
                    <a:pos x="284" y="339"/>
                  </a:cxn>
                  <a:cxn ang="0">
                    <a:pos x="258" y="354"/>
                  </a:cxn>
                  <a:cxn ang="0">
                    <a:pos x="203" y="375"/>
                  </a:cxn>
                  <a:cxn ang="0">
                    <a:pos x="96" y="404"/>
                  </a:cxn>
                  <a:cxn ang="0">
                    <a:pos x="21" y="412"/>
                  </a:cxn>
                  <a:cxn ang="0">
                    <a:pos x="12" y="411"/>
                  </a:cxn>
                  <a:cxn ang="0">
                    <a:pos x="5" y="411"/>
                  </a:cxn>
                  <a:cxn ang="0">
                    <a:pos x="1" y="410"/>
                  </a:cxn>
                  <a:cxn ang="0">
                    <a:pos x="0" y="407"/>
                  </a:cxn>
                  <a:cxn ang="0">
                    <a:pos x="0" y="404"/>
                  </a:cxn>
                  <a:cxn ang="0">
                    <a:pos x="5" y="400"/>
                  </a:cxn>
                  <a:cxn ang="0">
                    <a:pos x="9" y="398"/>
                  </a:cxn>
                  <a:cxn ang="0">
                    <a:pos x="16" y="394"/>
                  </a:cxn>
                  <a:cxn ang="0">
                    <a:pos x="21" y="391"/>
                  </a:cxn>
                  <a:cxn ang="0">
                    <a:pos x="23" y="390"/>
                  </a:cxn>
                  <a:cxn ang="0">
                    <a:pos x="25" y="390"/>
                  </a:cxn>
                  <a:cxn ang="0">
                    <a:pos x="52" y="380"/>
                  </a:cxn>
                  <a:cxn ang="0">
                    <a:pos x="150" y="345"/>
                  </a:cxn>
                  <a:cxn ang="0">
                    <a:pos x="250" y="301"/>
                  </a:cxn>
                  <a:cxn ang="0">
                    <a:pos x="268" y="290"/>
                  </a:cxn>
                  <a:cxn ang="0">
                    <a:pos x="284" y="280"/>
                  </a:cxn>
                  <a:cxn ang="0">
                    <a:pos x="323" y="254"/>
                  </a:cxn>
                  <a:cxn ang="0">
                    <a:pos x="408" y="175"/>
                  </a:cxn>
                  <a:cxn ang="0">
                    <a:pos x="475" y="43"/>
                  </a:cxn>
                  <a:cxn ang="0">
                    <a:pos x="486" y="0"/>
                  </a:cxn>
                  <a:cxn ang="0">
                    <a:pos x="489" y="0"/>
                  </a:cxn>
                  <a:cxn ang="0">
                    <a:pos x="494" y="1"/>
                  </a:cxn>
                  <a:cxn ang="0">
                    <a:pos x="497" y="5"/>
                  </a:cxn>
                  <a:cxn ang="0">
                    <a:pos x="498" y="6"/>
                  </a:cxn>
                  <a:cxn ang="0">
                    <a:pos x="499" y="10"/>
                  </a:cxn>
                  <a:cxn ang="0">
                    <a:pos x="501" y="15"/>
                  </a:cxn>
                  <a:cxn ang="0">
                    <a:pos x="502" y="23"/>
                  </a:cxn>
                  <a:cxn ang="0">
                    <a:pos x="499" y="43"/>
                  </a:cxn>
                  <a:cxn ang="0">
                    <a:pos x="499" y="43"/>
                  </a:cxn>
                  <a:cxn ang="0">
                    <a:pos x="498" y="43"/>
                  </a:cxn>
                  <a:cxn ang="0">
                    <a:pos x="499" y="43"/>
                  </a:cxn>
                  <a:cxn ang="0">
                    <a:pos x="498" y="43"/>
                  </a:cxn>
                  <a:cxn ang="0">
                    <a:pos x="499" y="43"/>
                  </a:cxn>
                  <a:cxn ang="0">
                    <a:pos x="499" y="43"/>
                  </a:cxn>
                </a:cxnLst>
                <a:rect l="0" t="0" r="r" b="b"/>
                <a:pathLst>
                  <a:path w="502" h="412">
                    <a:moveTo>
                      <a:pt x="499" y="43"/>
                    </a:moveTo>
                    <a:lnTo>
                      <a:pt x="489" y="78"/>
                    </a:lnTo>
                    <a:lnTo>
                      <a:pt x="465" y="142"/>
                    </a:lnTo>
                    <a:lnTo>
                      <a:pt x="397" y="248"/>
                    </a:lnTo>
                    <a:lnTo>
                      <a:pt x="308" y="325"/>
                    </a:lnTo>
                    <a:lnTo>
                      <a:pt x="284" y="339"/>
                    </a:lnTo>
                    <a:lnTo>
                      <a:pt x="258" y="354"/>
                    </a:lnTo>
                    <a:lnTo>
                      <a:pt x="203" y="375"/>
                    </a:lnTo>
                    <a:lnTo>
                      <a:pt x="96" y="404"/>
                    </a:lnTo>
                    <a:lnTo>
                      <a:pt x="21" y="412"/>
                    </a:lnTo>
                    <a:lnTo>
                      <a:pt x="12" y="411"/>
                    </a:lnTo>
                    <a:lnTo>
                      <a:pt x="5" y="411"/>
                    </a:lnTo>
                    <a:lnTo>
                      <a:pt x="1" y="410"/>
                    </a:lnTo>
                    <a:lnTo>
                      <a:pt x="0" y="407"/>
                    </a:lnTo>
                    <a:lnTo>
                      <a:pt x="0" y="404"/>
                    </a:lnTo>
                    <a:lnTo>
                      <a:pt x="5" y="400"/>
                    </a:lnTo>
                    <a:lnTo>
                      <a:pt x="9" y="398"/>
                    </a:lnTo>
                    <a:lnTo>
                      <a:pt x="16" y="394"/>
                    </a:lnTo>
                    <a:lnTo>
                      <a:pt x="21" y="391"/>
                    </a:lnTo>
                    <a:lnTo>
                      <a:pt x="23" y="390"/>
                    </a:lnTo>
                    <a:lnTo>
                      <a:pt x="25" y="390"/>
                    </a:lnTo>
                    <a:lnTo>
                      <a:pt x="52" y="380"/>
                    </a:lnTo>
                    <a:lnTo>
                      <a:pt x="150" y="345"/>
                    </a:lnTo>
                    <a:lnTo>
                      <a:pt x="250" y="301"/>
                    </a:lnTo>
                    <a:lnTo>
                      <a:pt x="268" y="290"/>
                    </a:lnTo>
                    <a:lnTo>
                      <a:pt x="284" y="280"/>
                    </a:lnTo>
                    <a:lnTo>
                      <a:pt x="323" y="254"/>
                    </a:lnTo>
                    <a:lnTo>
                      <a:pt x="408" y="175"/>
                    </a:lnTo>
                    <a:lnTo>
                      <a:pt x="475" y="43"/>
                    </a:lnTo>
                    <a:lnTo>
                      <a:pt x="486" y="0"/>
                    </a:lnTo>
                    <a:lnTo>
                      <a:pt x="489" y="0"/>
                    </a:lnTo>
                    <a:lnTo>
                      <a:pt x="494" y="1"/>
                    </a:lnTo>
                    <a:lnTo>
                      <a:pt x="497" y="5"/>
                    </a:lnTo>
                    <a:lnTo>
                      <a:pt x="498" y="6"/>
                    </a:lnTo>
                    <a:lnTo>
                      <a:pt x="499" y="10"/>
                    </a:lnTo>
                    <a:lnTo>
                      <a:pt x="501" y="15"/>
                    </a:lnTo>
                    <a:lnTo>
                      <a:pt x="502" y="23"/>
                    </a:lnTo>
                    <a:lnTo>
                      <a:pt x="499" y="43"/>
                    </a:lnTo>
                    <a:lnTo>
                      <a:pt x="499" y="43"/>
                    </a:lnTo>
                    <a:lnTo>
                      <a:pt x="498" y="43"/>
                    </a:lnTo>
                    <a:lnTo>
                      <a:pt x="499" y="43"/>
                    </a:lnTo>
                    <a:lnTo>
                      <a:pt x="498" y="43"/>
                    </a:lnTo>
                    <a:lnTo>
                      <a:pt x="499" y="43"/>
                    </a:lnTo>
                    <a:lnTo>
                      <a:pt x="499" y="43"/>
                    </a:lnTo>
                    <a:close/>
                  </a:path>
                </a:pathLst>
              </a:custGeom>
              <a:solidFill>
                <a:srgbClr val="12A8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1" name="Freeform 651"/>
              <p:cNvSpPr>
                <a:spLocks/>
              </p:cNvSpPr>
              <p:nvPr/>
            </p:nvSpPr>
            <p:spPr bwMode="auto">
              <a:xfrm>
                <a:off x="5002" y="3021"/>
                <a:ext cx="163" cy="124"/>
              </a:xfrm>
              <a:custGeom>
                <a:avLst/>
                <a:gdLst/>
                <a:ahLst/>
                <a:cxnLst>
                  <a:cxn ang="0">
                    <a:pos x="488" y="28"/>
                  </a:cxn>
                  <a:cxn ang="0">
                    <a:pos x="481" y="53"/>
                  </a:cxn>
                  <a:cxn ang="0">
                    <a:pos x="460" y="104"/>
                  </a:cxn>
                  <a:cxn ang="0">
                    <a:pos x="395" y="204"/>
                  </a:cxn>
                  <a:cxn ang="0">
                    <a:pos x="306" y="287"/>
                  </a:cxn>
                  <a:cxn ang="0">
                    <a:pos x="282" y="301"/>
                  </a:cxn>
                  <a:cxn ang="0">
                    <a:pos x="255" y="315"/>
                  </a:cxn>
                  <a:cxn ang="0">
                    <a:pos x="201" y="337"/>
                  </a:cxn>
                  <a:cxn ang="0">
                    <a:pos x="96" y="365"/>
                  </a:cxn>
                  <a:cxn ang="0">
                    <a:pos x="22" y="373"/>
                  </a:cxn>
                  <a:cxn ang="0">
                    <a:pos x="12" y="372"/>
                  </a:cxn>
                  <a:cxn ang="0">
                    <a:pos x="6" y="372"/>
                  </a:cxn>
                  <a:cxn ang="0">
                    <a:pos x="2" y="370"/>
                  </a:cxn>
                  <a:cxn ang="0">
                    <a:pos x="0" y="369"/>
                  </a:cxn>
                  <a:cxn ang="0">
                    <a:pos x="2" y="366"/>
                  </a:cxn>
                  <a:cxn ang="0">
                    <a:pos x="3" y="365"/>
                  </a:cxn>
                  <a:cxn ang="0">
                    <a:pos x="6" y="364"/>
                  </a:cxn>
                  <a:cxn ang="0">
                    <a:pos x="12" y="360"/>
                  </a:cxn>
                  <a:cxn ang="0">
                    <a:pos x="20" y="356"/>
                  </a:cxn>
                  <a:cxn ang="0">
                    <a:pos x="22" y="356"/>
                  </a:cxn>
                  <a:cxn ang="0">
                    <a:pos x="24" y="356"/>
                  </a:cxn>
                  <a:cxn ang="0">
                    <a:pos x="51" y="346"/>
                  </a:cxn>
                  <a:cxn ang="0">
                    <a:pos x="149" y="311"/>
                  </a:cxn>
                  <a:cxn ang="0">
                    <a:pos x="249" y="267"/>
                  </a:cxn>
                  <a:cxn ang="0">
                    <a:pos x="267" y="256"/>
                  </a:cxn>
                  <a:cxn ang="0">
                    <a:pos x="283" y="246"/>
                  </a:cxn>
                  <a:cxn ang="0">
                    <a:pos x="320" y="220"/>
                  </a:cxn>
                  <a:cxn ang="0">
                    <a:pos x="401" y="149"/>
                  </a:cxn>
                  <a:cxn ang="0">
                    <a:pos x="464" y="41"/>
                  </a:cxn>
                  <a:cxn ang="0">
                    <a:pos x="473" y="8"/>
                  </a:cxn>
                  <a:cxn ang="0">
                    <a:pos x="476" y="5"/>
                  </a:cxn>
                  <a:cxn ang="0">
                    <a:pos x="481" y="1"/>
                  </a:cxn>
                  <a:cxn ang="0">
                    <a:pos x="484" y="0"/>
                  </a:cxn>
                  <a:cxn ang="0">
                    <a:pos x="486" y="0"/>
                  </a:cxn>
                  <a:cxn ang="0">
                    <a:pos x="488" y="1"/>
                  </a:cxn>
                  <a:cxn ang="0">
                    <a:pos x="489" y="5"/>
                  </a:cxn>
                  <a:cxn ang="0">
                    <a:pos x="489" y="11"/>
                  </a:cxn>
                  <a:cxn ang="0">
                    <a:pos x="489" y="17"/>
                  </a:cxn>
                  <a:cxn ang="0">
                    <a:pos x="488" y="28"/>
                  </a:cxn>
                  <a:cxn ang="0">
                    <a:pos x="488" y="28"/>
                  </a:cxn>
                  <a:cxn ang="0">
                    <a:pos x="486" y="28"/>
                  </a:cxn>
                  <a:cxn ang="0">
                    <a:pos x="488" y="28"/>
                  </a:cxn>
                  <a:cxn ang="0">
                    <a:pos x="486" y="28"/>
                  </a:cxn>
                  <a:cxn ang="0">
                    <a:pos x="488" y="28"/>
                  </a:cxn>
                  <a:cxn ang="0">
                    <a:pos x="488" y="28"/>
                  </a:cxn>
                </a:cxnLst>
                <a:rect l="0" t="0" r="r" b="b"/>
                <a:pathLst>
                  <a:path w="489" h="373">
                    <a:moveTo>
                      <a:pt x="488" y="28"/>
                    </a:moveTo>
                    <a:lnTo>
                      <a:pt x="481" y="53"/>
                    </a:lnTo>
                    <a:lnTo>
                      <a:pt x="460" y="104"/>
                    </a:lnTo>
                    <a:lnTo>
                      <a:pt x="395" y="204"/>
                    </a:lnTo>
                    <a:lnTo>
                      <a:pt x="306" y="287"/>
                    </a:lnTo>
                    <a:lnTo>
                      <a:pt x="282" y="301"/>
                    </a:lnTo>
                    <a:lnTo>
                      <a:pt x="255" y="315"/>
                    </a:lnTo>
                    <a:lnTo>
                      <a:pt x="201" y="337"/>
                    </a:lnTo>
                    <a:lnTo>
                      <a:pt x="96" y="365"/>
                    </a:lnTo>
                    <a:lnTo>
                      <a:pt x="22" y="373"/>
                    </a:lnTo>
                    <a:lnTo>
                      <a:pt x="12" y="372"/>
                    </a:lnTo>
                    <a:lnTo>
                      <a:pt x="6" y="372"/>
                    </a:lnTo>
                    <a:lnTo>
                      <a:pt x="2" y="370"/>
                    </a:lnTo>
                    <a:lnTo>
                      <a:pt x="0" y="369"/>
                    </a:lnTo>
                    <a:lnTo>
                      <a:pt x="2" y="366"/>
                    </a:lnTo>
                    <a:lnTo>
                      <a:pt x="3" y="365"/>
                    </a:lnTo>
                    <a:lnTo>
                      <a:pt x="6" y="364"/>
                    </a:lnTo>
                    <a:lnTo>
                      <a:pt x="12" y="360"/>
                    </a:lnTo>
                    <a:lnTo>
                      <a:pt x="20" y="356"/>
                    </a:lnTo>
                    <a:lnTo>
                      <a:pt x="22" y="356"/>
                    </a:lnTo>
                    <a:lnTo>
                      <a:pt x="24" y="356"/>
                    </a:lnTo>
                    <a:lnTo>
                      <a:pt x="51" y="346"/>
                    </a:lnTo>
                    <a:lnTo>
                      <a:pt x="149" y="311"/>
                    </a:lnTo>
                    <a:lnTo>
                      <a:pt x="249" y="267"/>
                    </a:lnTo>
                    <a:lnTo>
                      <a:pt x="267" y="256"/>
                    </a:lnTo>
                    <a:lnTo>
                      <a:pt x="283" y="246"/>
                    </a:lnTo>
                    <a:lnTo>
                      <a:pt x="320" y="220"/>
                    </a:lnTo>
                    <a:lnTo>
                      <a:pt x="401" y="149"/>
                    </a:lnTo>
                    <a:lnTo>
                      <a:pt x="464" y="41"/>
                    </a:lnTo>
                    <a:lnTo>
                      <a:pt x="473" y="8"/>
                    </a:lnTo>
                    <a:lnTo>
                      <a:pt x="476" y="5"/>
                    </a:lnTo>
                    <a:lnTo>
                      <a:pt x="481" y="1"/>
                    </a:lnTo>
                    <a:lnTo>
                      <a:pt x="484" y="0"/>
                    </a:lnTo>
                    <a:lnTo>
                      <a:pt x="486" y="0"/>
                    </a:lnTo>
                    <a:lnTo>
                      <a:pt x="488" y="1"/>
                    </a:lnTo>
                    <a:lnTo>
                      <a:pt x="489" y="5"/>
                    </a:lnTo>
                    <a:lnTo>
                      <a:pt x="489" y="11"/>
                    </a:lnTo>
                    <a:lnTo>
                      <a:pt x="489" y="17"/>
                    </a:lnTo>
                    <a:lnTo>
                      <a:pt x="488" y="28"/>
                    </a:lnTo>
                    <a:lnTo>
                      <a:pt x="488" y="28"/>
                    </a:lnTo>
                    <a:lnTo>
                      <a:pt x="486" y="28"/>
                    </a:lnTo>
                    <a:lnTo>
                      <a:pt x="488" y="28"/>
                    </a:lnTo>
                    <a:lnTo>
                      <a:pt x="486" y="28"/>
                    </a:lnTo>
                    <a:lnTo>
                      <a:pt x="488" y="28"/>
                    </a:lnTo>
                    <a:lnTo>
                      <a:pt x="488" y="28"/>
                    </a:lnTo>
                    <a:close/>
                  </a:path>
                </a:pathLst>
              </a:custGeom>
              <a:solidFill>
                <a:srgbClr val="008F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2" name="Freeform 652"/>
              <p:cNvSpPr>
                <a:spLocks/>
              </p:cNvSpPr>
              <p:nvPr/>
            </p:nvSpPr>
            <p:spPr bwMode="auto">
              <a:xfrm>
                <a:off x="5003" y="3029"/>
                <a:ext cx="158" cy="114"/>
              </a:xfrm>
              <a:custGeom>
                <a:avLst/>
                <a:gdLst/>
                <a:ahLst/>
                <a:cxnLst>
                  <a:cxn ang="0">
                    <a:pos x="19" y="331"/>
                  </a:cxn>
                  <a:cxn ang="0">
                    <a:pos x="21" y="331"/>
                  </a:cxn>
                  <a:cxn ang="0">
                    <a:pos x="48" y="321"/>
                  </a:cxn>
                  <a:cxn ang="0">
                    <a:pos x="146" y="286"/>
                  </a:cxn>
                  <a:cxn ang="0">
                    <a:pos x="246" y="242"/>
                  </a:cxn>
                  <a:cxn ang="0">
                    <a:pos x="264" y="231"/>
                  </a:cxn>
                  <a:cxn ang="0">
                    <a:pos x="279" y="221"/>
                  </a:cxn>
                  <a:cxn ang="0">
                    <a:pos x="315" y="195"/>
                  </a:cxn>
                  <a:cxn ang="0">
                    <a:pos x="392" y="130"/>
                  </a:cxn>
                  <a:cxn ang="0">
                    <a:pos x="449" y="49"/>
                  </a:cxn>
                  <a:cxn ang="0">
                    <a:pos x="457" y="25"/>
                  </a:cxn>
                  <a:cxn ang="0">
                    <a:pos x="461" y="19"/>
                  </a:cxn>
                  <a:cxn ang="0">
                    <a:pos x="471" y="2"/>
                  </a:cxn>
                  <a:cxn ang="0">
                    <a:pos x="474" y="0"/>
                  </a:cxn>
                  <a:cxn ang="0">
                    <a:pos x="475" y="2"/>
                  </a:cxn>
                  <a:cxn ang="0">
                    <a:pos x="475" y="6"/>
                  </a:cxn>
                  <a:cxn ang="0">
                    <a:pos x="475" y="12"/>
                  </a:cxn>
                  <a:cxn ang="0">
                    <a:pos x="474" y="21"/>
                  </a:cxn>
                  <a:cxn ang="0">
                    <a:pos x="474" y="21"/>
                  </a:cxn>
                  <a:cxn ang="0">
                    <a:pos x="470" y="36"/>
                  </a:cxn>
                  <a:cxn ang="0">
                    <a:pos x="453" y="75"/>
                  </a:cxn>
                  <a:cxn ang="0">
                    <a:pos x="426" y="120"/>
                  </a:cxn>
                  <a:cxn ang="0">
                    <a:pos x="349" y="215"/>
                  </a:cxn>
                  <a:cxn ang="0">
                    <a:pos x="278" y="271"/>
                  </a:cxn>
                  <a:cxn ang="0">
                    <a:pos x="251" y="286"/>
                  </a:cxn>
                  <a:cxn ang="0">
                    <a:pos x="198" y="307"/>
                  </a:cxn>
                  <a:cxn ang="0">
                    <a:pos x="93" y="333"/>
                  </a:cxn>
                  <a:cxn ang="0">
                    <a:pos x="21" y="343"/>
                  </a:cxn>
                  <a:cxn ang="0">
                    <a:pos x="12" y="341"/>
                  </a:cxn>
                  <a:cxn ang="0">
                    <a:pos x="5" y="341"/>
                  </a:cxn>
                  <a:cxn ang="0">
                    <a:pos x="1" y="340"/>
                  </a:cxn>
                  <a:cxn ang="0">
                    <a:pos x="0" y="339"/>
                  </a:cxn>
                  <a:cxn ang="0">
                    <a:pos x="0" y="337"/>
                  </a:cxn>
                  <a:cxn ang="0">
                    <a:pos x="1" y="336"/>
                  </a:cxn>
                  <a:cxn ang="0">
                    <a:pos x="3" y="335"/>
                  </a:cxn>
                  <a:cxn ang="0">
                    <a:pos x="7" y="335"/>
                  </a:cxn>
                  <a:cxn ang="0">
                    <a:pos x="12" y="332"/>
                  </a:cxn>
                  <a:cxn ang="0">
                    <a:pos x="17" y="332"/>
                  </a:cxn>
                  <a:cxn ang="0">
                    <a:pos x="19" y="331"/>
                  </a:cxn>
                  <a:cxn ang="0">
                    <a:pos x="17" y="331"/>
                  </a:cxn>
                  <a:cxn ang="0">
                    <a:pos x="19" y="331"/>
                  </a:cxn>
                  <a:cxn ang="0">
                    <a:pos x="17" y="331"/>
                  </a:cxn>
                  <a:cxn ang="0">
                    <a:pos x="19" y="331"/>
                  </a:cxn>
                  <a:cxn ang="0">
                    <a:pos x="19" y="331"/>
                  </a:cxn>
                </a:cxnLst>
                <a:rect l="0" t="0" r="r" b="b"/>
                <a:pathLst>
                  <a:path w="475" h="343">
                    <a:moveTo>
                      <a:pt x="19" y="331"/>
                    </a:moveTo>
                    <a:lnTo>
                      <a:pt x="21" y="331"/>
                    </a:lnTo>
                    <a:lnTo>
                      <a:pt x="48" y="321"/>
                    </a:lnTo>
                    <a:lnTo>
                      <a:pt x="146" y="286"/>
                    </a:lnTo>
                    <a:lnTo>
                      <a:pt x="246" y="242"/>
                    </a:lnTo>
                    <a:lnTo>
                      <a:pt x="264" y="231"/>
                    </a:lnTo>
                    <a:lnTo>
                      <a:pt x="279" y="221"/>
                    </a:lnTo>
                    <a:lnTo>
                      <a:pt x="315" y="195"/>
                    </a:lnTo>
                    <a:lnTo>
                      <a:pt x="392" y="130"/>
                    </a:lnTo>
                    <a:lnTo>
                      <a:pt x="449" y="49"/>
                    </a:lnTo>
                    <a:lnTo>
                      <a:pt x="457" y="25"/>
                    </a:lnTo>
                    <a:lnTo>
                      <a:pt x="461" y="19"/>
                    </a:lnTo>
                    <a:lnTo>
                      <a:pt x="471" y="2"/>
                    </a:lnTo>
                    <a:lnTo>
                      <a:pt x="474" y="0"/>
                    </a:lnTo>
                    <a:lnTo>
                      <a:pt x="475" y="2"/>
                    </a:lnTo>
                    <a:lnTo>
                      <a:pt x="475" y="6"/>
                    </a:lnTo>
                    <a:lnTo>
                      <a:pt x="475" y="12"/>
                    </a:lnTo>
                    <a:lnTo>
                      <a:pt x="474" y="21"/>
                    </a:lnTo>
                    <a:lnTo>
                      <a:pt x="474" y="21"/>
                    </a:lnTo>
                    <a:lnTo>
                      <a:pt x="470" y="36"/>
                    </a:lnTo>
                    <a:lnTo>
                      <a:pt x="453" y="75"/>
                    </a:lnTo>
                    <a:lnTo>
                      <a:pt x="426" y="120"/>
                    </a:lnTo>
                    <a:lnTo>
                      <a:pt x="349" y="215"/>
                    </a:lnTo>
                    <a:lnTo>
                      <a:pt x="278" y="271"/>
                    </a:lnTo>
                    <a:lnTo>
                      <a:pt x="251" y="286"/>
                    </a:lnTo>
                    <a:lnTo>
                      <a:pt x="198" y="307"/>
                    </a:lnTo>
                    <a:lnTo>
                      <a:pt x="93" y="333"/>
                    </a:lnTo>
                    <a:lnTo>
                      <a:pt x="21" y="343"/>
                    </a:lnTo>
                    <a:lnTo>
                      <a:pt x="12" y="341"/>
                    </a:lnTo>
                    <a:lnTo>
                      <a:pt x="5" y="341"/>
                    </a:lnTo>
                    <a:lnTo>
                      <a:pt x="1" y="340"/>
                    </a:lnTo>
                    <a:lnTo>
                      <a:pt x="0" y="339"/>
                    </a:lnTo>
                    <a:lnTo>
                      <a:pt x="0" y="337"/>
                    </a:lnTo>
                    <a:lnTo>
                      <a:pt x="1" y="336"/>
                    </a:lnTo>
                    <a:lnTo>
                      <a:pt x="3" y="335"/>
                    </a:lnTo>
                    <a:lnTo>
                      <a:pt x="7" y="335"/>
                    </a:lnTo>
                    <a:lnTo>
                      <a:pt x="12" y="332"/>
                    </a:lnTo>
                    <a:lnTo>
                      <a:pt x="17" y="332"/>
                    </a:lnTo>
                    <a:lnTo>
                      <a:pt x="19" y="331"/>
                    </a:lnTo>
                    <a:lnTo>
                      <a:pt x="17" y="331"/>
                    </a:lnTo>
                    <a:lnTo>
                      <a:pt x="19" y="331"/>
                    </a:lnTo>
                    <a:lnTo>
                      <a:pt x="17" y="331"/>
                    </a:lnTo>
                    <a:lnTo>
                      <a:pt x="19" y="331"/>
                    </a:lnTo>
                    <a:lnTo>
                      <a:pt x="19" y="331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3" name="Freeform 653"/>
              <p:cNvSpPr>
                <a:spLocks/>
              </p:cNvSpPr>
              <p:nvPr/>
            </p:nvSpPr>
            <p:spPr bwMode="auto">
              <a:xfrm>
                <a:off x="5161" y="2964"/>
                <a:ext cx="30" cy="129"/>
              </a:xfrm>
              <a:custGeom>
                <a:avLst/>
                <a:gdLst/>
                <a:ahLst/>
                <a:cxnLst>
                  <a:cxn ang="0">
                    <a:pos x="12" y="303"/>
                  </a:cxn>
                  <a:cxn ang="0">
                    <a:pos x="15" y="296"/>
                  </a:cxn>
                  <a:cxn ang="0">
                    <a:pos x="29" y="270"/>
                  </a:cxn>
                  <a:cxn ang="0">
                    <a:pos x="48" y="227"/>
                  </a:cxn>
                  <a:cxn ang="0">
                    <a:pos x="53" y="215"/>
                  </a:cxn>
                  <a:cxn ang="0">
                    <a:pos x="57" y="203"/>
                  </a:cxn>
                  <a:cxn ang="0">
                    <a:pos x="62" y="177"/>
                  </a:cxn>
                  <a:cxn ang="0">
                    <a:pos x="66" y="122"/>
                  </a:cxn>
                  <a:cxn ang="0">
                    <a:pos x="61" y="74"/>
                  </a:cxn>
                  <a:cxn ang="0">
                    <a:pos x="60" y="64"/>
                  </a:cxn>
                  <a:cxn ang="0">
                    <a:pos x="57" y="56"/>
                  </a:cxn>
                  <a:cxn ang="0">
                    <a:pos x="50" y="40"/>
                  </a:cxn>
                  <a:cxn ang="0">
                    <a:pos x="36" y="16"/>
                  </a:cxn>
                  <a:cxn ang="0">
                    <a:pos x="21" y="3"/>
                  </a:cxn>
                  <a:cxn ang="0">
                    <a:pos x="19" y="0"/>
                  </a:cxn>
                  <a:cxn ang="0">
                    <a:pos x="25" y="4"/>
                  </a:cxn>
                  <a:cxn ang="0">
                    <a:pos x="49" y="21"/>
                  </a:cxn>
                  <a:cxn ang="0">
                    <a:pos x="73" y="56"/>
                  </a:cxn>
                  <a:cxn ang="0">
                    <a:pos x="77" y="67"/>
                  </a:cxn>
                  <a:cxn ang="0">
                    <a:pos x="80" y="80"/>
                  </a:cxn>
                  <a:cxn ang="0">
                    <a:pos x="85" y="108"/>
                  </a:cxn>
                  <a:cxn ang="0">
                    <a:pos x="89" y="174"/>
                  </a:cxn>
                  <a:cxn ang="0">
                    <a:pos x="69" y="264"/>
                  </a:cxn>
                  <a:cxn ang="0">
                    <a:pos x="60" y="291"/>
                  </a:cxn>
                  <a:cxn ang="0">
                    <a:pos x="58" y="293"/>
                  </a:cxn>
                  <a:cxn ang="0">
                    <a:pos x="53" y="303"/>
                  </a:cxn>
                  <a:cxn ang="0">
                    <a:pos x="32" y="341"/>
                  </a:cxn>
                  <a:cxn ang="0">
                    <a:pos x="11" y="377"/>
                  </a:cxn>
                  <a:cxn ang="0">
                    <a:pos x="8" y="382"/>
                  </a:cxn>
                  <a:cxn ang="0">
                    <a:pos x="5" y="385"/>
                  </a:cxn>
                  <a:cxn ang="0">
                    <a:pos x="4" y="386"/>
                  </a:cxn>
                  <a:cxn ang="0">
                    <a:pos x="1" y="384"/>
                  </a:cxn>
                  <a:cxn ang="0">
                    <a:pos x="1" y="382"/>
                  </a:cxn>
                  <a:cxn ang="0">
                    <a:pos x="0" y="380"/>
                  </a:cxn>
                  <a:cxn ang="0">
                    <a:pos x="0" y="373"/>
                  </a:cxn>
                  <a:cxn ang="0">
                    <a:pos x="0" y="354"/>
                  </a:cxn>
                  <a:cxn ang="0">
                    <a:pos x="7" y="315"/>
                  </a:cxn>
                  <a:cxn ang="0">
                    <a:pos x="12" y="303"/>
                  </a:cxn>
                  <a:cxn ang="0">
                    <a:pos x="11" y="303"/>
                  </a:cxn>
                  <a:cxn ang="0">
                    <a:pos x="12" y="303"/>
                  </a:cxn>
                  <a:cxn ang="0">
                    <a:pos x="11" y="303"/>
                  </a:cxn>
                  <a:cxn ang="0">
                    <a:pos x="12" y="303"/>
                  </a:cxn>
                  <a:cxn ang="0">
                    <a:pos x="12" y="303"/>
                  </a:cxn>
                </a:cxnLst>
                <a:rect l="0" t="0" r="r" b="b"/>
                <a:pathLst>
                  <a:path w="89" h="386">
                    <a:moveTo>
                      <a:pt x="12" y="303"/>
                    </a:moveTo>
                    <a:lnTo>
                      <a:pt x="15" y="296"/>
                    </a:lnTo>
                    <a:lnTo>
                      <a:pt x="29" y="270"/>
                    </a:lnTo>
                    <a:lnTo>
                      <a:pt x="48" y="227"/>
                    </a:lnTo>
                    <a:lnTo>
                      <a:pt x="53" y="215"/>
                    </a:lnTo>
                    <a:lnTo>
                      <a:pt x="57" y="203"/>
                    </a:lnTo>
                    <a:lnTo>
                      <a:pt x="62" y="177"/>
                    </a:lnTo>
                    <a:lnTo>
                      <a:pt x="66" y="122"/>
                    </a:lnTo>
                    <a:lnTo>
                      <a:pt x="61" y="74"/>
                    </a:lnTo>
                    <a:lnTo>
                      <a:pt x="60" y="64"/>
                    </a:lnTo>
                    <a:lnTo>
                      <a:pt x="57" y="56"/>
                    </a:lnTo>
                    <a:lnTo>
                      <a:pt x="50" y="40"/>
                    </a:lnTo>
                    <a:lnTo>
                      <a:pt x="36" y="16"/>
                    </a:lnTo>
                    <a:lnTo>
                      <a:pt x="21" y="3"/>
                    </a:lnTo>
                    <a:lnTo>
                      <a:pt x="19" y="0"/>
                    </a:lnTo>
                    <a:lnTo>
                      <a:pt x="25" y="4"/>
                    </a:lnTo>
                    <a:lnTo>
                      <a:pt x="49" y="21"/>
                    </a:lnTo>
                    <a:lnTo>
                      <a:pt x="73" y="56"/>
                    </a:lnTo>
                    <a:lnTo>
                      <a:pt x="77" y="67"/>
                    </a:lnTo>
                    <a:lnTo>
                      <a:pt x="80" y="80"/>
                    </a:lnTo>
                    <a:lnTo>
                      <a:pt x="85" y="108"/>
                    </a:lnTo>
                    <a:lnTo>
                      <a:pt x="89" y="174"/>
                    </a:lnTo>
                    <a:lnTo>
                      <a:pt x="69" y="264"/>
                    </a:lnTo>
                    <a:lnTo>
                      <a:pt x="60" y="291"/>
                    </a:lnTo>
                    <a:lnTo>
                      <a:pt x="58" y="293"/>
                    </a:lnTo>
                    <a:lnTo>
                      <a:pt x="53" y="303"/>
                    </a:lnTo>
                    <a:lnTo>
                      <a:pt x="32" y="341"/>
                    </a:lnTo>
                    <a:lnTo>
                      <a:pt x="11" y="377"/>
                    </a:lnTo>
                    <a:lnTo>
                      <a:pt x="8" y="382"/>
                    </a:lnTo>
                    <a:lnTo>
                      <a:pt x="5" y="385"/>
                    </a:lnTo>
                    <a:lnTo>
                      <a:pt x="4" y="386"/>
                    </a:lnTo>
                    <a:lnTo>
                      <a:pt x="1" y="384"/>
                    </a:lnTo>
                    <a:lnTo>
                      <a:pt x="1" y="382"/>
                    </a:lnTo>
                    <a:lnTo>
                      <a:pt x="0" y="380"/>
                    </a:lnTo>
                    <a:lnTo>
                      <a:pt x="0" y="373"/>
                    </a:lnTo>
                    <a:lnTo>
                      <a:pt x="0" y="354"/>
                    </a:lnTo>
                    <a:lnTo>
                      <a:pt x="7" y="315"/>
                    </a:lnTo>
                    <a:lnTo>
                      <a:pt x="12" y="303"/>
                    </a:lnTo>
                    <a:lnTo>
                      <a:pt x="11" y="303"/>
                    </a:lnTo>
                    <a:lnTo>
                      <a:pt x="12" y="303"/>
                    </a:lnTo>
                    <a:lnTo>
                      <a:pt x="11" y="303"/>
                    </a:lnTo>
                    <a:lnTo>
                      <a:pt x="12" y="303"/>
                    </a:lnTo>
                    <a:lnTo>
                      <a:pt x="12" y="303"/>
                    </a:lnTo>
                    <a:close/>
                  </a:path>
                </a:pathLst>
              </a:custGeom>
              <a:solidFill>
                <a:srgbClr val="3DC2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4" name="Freeform 654"/>
              <p:cNvSpPr>
                <a:spLocks/>
              </p:cNvSpPr>
              <p:nvPr/>
            </p:nvSpPr>
            <p:spPr bwMode="auto">
              <a:xfrm>
                <a:off x="5072" y="3052"/>
                <a:ext cx="104" cy="89"/>
              </a:xfrm>
              <a:custGeom>
                <a:avLst/>
                <a:gdLst/>
                <a:ahLst/>
                <a:cxnLst>
                  <a:cxn ang="0">
                    <a:pos x="311" y="0"/>
                  </a:cxn>
                  <a:cxn ang="0">
                    <a:pos x="312" y="1"/>
                  </a:cxn>
                  <a:cxn ang="0">
                    <a:pos x="312" y="3"/>
                  </a:cxn>
                  <a:cxn ang="0">
                    <a:pos x="312" y="5"/>
                  </a:cxn>
                  <a:cxn ang="0">
                    <a:pos x="313" y="9"/>
                  </a:cxn>
                  <a:cxn ang="0">
                    <a:pos x="312" y="21"/>
                  </a:cxn>
                  <a:cxn ang="0">
                    <a:pos x="305" y="53"/>
                  </a:cxn>
                  <a:cxn ang="0">
                    <a:pos x="289" y="94"/>
                  </a:cxn>
                  <a:cxn ang="0">
                    <a:pos x="260" y="141"/>
                  </a:cxn>
                  <a:cxn ang="0">
                    <a:pos x="216" y="188"/>
                  </a:cxn>
                  <a:cxn ang="0">
                    <a:pos x="195" y="204"/>
                  </a:cxn>
                  <a:cxn ang="0">
                    <a:pos x="179" y="214"/>
                  </a:cxn>
                  <a:cxn ang="0">
                    <a:pos x="135" y="233"/>
                  </a:cxn>
                  <a:cxn ang="0">
                    <a:pos x="34" y="265"/>
                  </a:cxn>
                  <a:cxn ang="0">
                    <a:pos x="16" y="269"/>
                  </a:cxn>
                  <a:cxn ang="0">
                    <a:pos x="4" y="269"/>
                  </a:cxn>
                  <a:cxn ang="0">
                    <a:pos x="3" y="269"/>
                  </a:cxn>
                  <a:cxn ang="0">
                    <a:pos x="1" y="268"/>
                  </a:cxn>
                  <a:cxn ang="0">
                    <a:pos x="0" y="267"/>
                  </a:cxn>
                  <a:cxn ang="0">
                    <a:pos x="0" y="265"/>
                  </a:cxn>
                  <a:cxn ang="0">
                    <a:pos x="1" y="263"/>
                  </a:cxn>
                  <a:cxn ang="0">
                    <a:pos x="3" y="261"/>
                  </a:cxn>
                  <a:cxn ang="0">
                    <a:pos x="8" y="257"/>
                  </a:cxn>
                  <a:cxn ang="0">
                    <a:pos x="17" y="251"/>
                  </a:cxn>
                  <a:cxn ang="0">
                    <a:pos x="22" y="247"/>
                  </a:cxn>
                  <a:cxn ang="0">
                    <a:pos x="24" y="247"/>
                  </a:cxn>
                  <a:cxn ang="0">
                    <a:pos x="44" y="240"/>
                  </a:cxn>
                  <a:cxn ang="0">
                    <a:pos x="121" y="202"/>
                  </a:cxn>
                  <a:cxn ang="0">
                    <a:pos x="216" y="129"/>
                  </a:cxn>
                  <a:cxn ang="0">
                    <a:pos x="239" y="103"/>
                  </a:cxn>
                  <a:cxn ang="0">
                    <a:pos x="248" y="89"/>
                  </a:cxn>
                  <a:cxn ang="0">
                    <a:pos x="280" y="42"/>
                  </a:cxn>
                  <a:cxn ang="0">
                    <a:pos x="307" y="4"/>
                  </a:cxn>
                  <a:cxn ang="0">
                    <a:pos x="311" y="0"/>
                  </a:cxn>
                  <a:cxn ang="0">
                    <a:pos x="309" y="0"/>
                  </a:cxn>
                  <a:cxn ang="0">
                    <a:pos x="311" y="0"/>
                  </a:cxn>
                  <a:cxn ang="0">
                    <a:pos x="309" y="0"/>
                  </a:cxn>
                  <a:cxn ang="0">
                    <a:pos x="311" y="0"/>
                  </a:cxn>
                  <a:cxn ang="0">
                    <a:pos x="311" y="0"/>
                  </a:cxn>
                </a:cxnLst>
                <a:rect l="0" t="0" r="r" b="b"/>
                <a:pathLst>
                  <a:path w="313" h="269">
                    <a:moveTo>
                      <a:pt x="311" y="0"/>
                    </a:moveTo>
                    <a:lnTo>
                      <a:pt x="312" y="1"/>
                    </a:lnTo>
                    <a:lnTo>
                      <a:pt x="312" y="3"/>
                    </a:lnTo>
                    <a:lnTo>
                      <a:pt x="312" y="5"/>
                    </a:lnTo>
                    <a:lnTo>
                      <a:pt x="313" y="9"/>
                    </a:lnTo>
                    <a:lnTo>
                      <a:pt x="312" y="21"/>
                    </a:lnTo>
                    <a:lnTo>
                      <a:pt x="305" y="53"/>
                    </a:lnTo>
                    <a:lnTo>
                      <a:pt x="289" y="94"/>
                    </a:lnTo>
                    <a:lnTo>
                      <a:pt x="260" y="141"/>
                    </a:lnTo>
                    <a:lnTo>
                      <a:pt x="216" y="188"/>
                    </a:lnTo>
                    <a:lnTo>
                      <a:pt x="195" y="204"/>
                    </a:lnTo>
                    <a:lnTo>
                      <a:pt x="179" y="214"/>
                    </a:lnTo>
                    <a:lnTo>
                      <a:pt x="135" y="233"/>
                    </a:lnTo>
                    <a:lnTo>
                      <a:pt x="34" y="265"/>
                    </a:lnTo>
                    <a:lnTo>
                      <a:pt x="16" y="269"/>
                    </a:lnTo>
                    <a:lnTo>
                      <a:pt x="4" y="269"/>
                    </a:lnTo>
                    <a:lnTo>
                      <a:pt x="3" y="269"/>
                    </a:lnTo>
                    <a:lnTo>
                      <a:pt x="1" y="268"/>
                    </a:lnTo>
                    <a:lnTo>
                      <a:pt x="0" y="267"/>
                    </a:lnTo>
                    <a:lnTo>
                      <a:pt x="0" y="265"/>
                    </a:lnTo>
                    <a:lnTo>
                      <a:pt x="1" y="263"/>
                    </a:lnTo>
                    <a:lnTo>
                      <a:pt x="3" y="261"/>
                    </a:lnTo>
                    <a:lnTo>
                      <a:pt x="8" y="257"/>
                    </a:lnTo>
                    <a:lnTo>
                      <a:pt x="17" y="251"/>
                    </a:lnTo>
                    <a:lnTo>
                      <a:pt x="22" y="247"/>
                    </a:lnTo>
                    <a:lnTo>
                      <a:pt x="24" y="247"/>
                    </a:lnTo>
                    <a:lnTo>
                      <a:pt x="44" y="240"/>
                    </a:lnTo>
                    <a:lnTo>
                      <a:pt x="121" y="202"/>
                    </a:lnTo>
                    <a:lnTo>
                      <a:pt x="216" y="129"/>
                    </a:lnTo>
                    <a:lnTo>
                      <a:pt x="239" y="103"/>
                    </a:lnTo>
                    <a:lnTo>
                      <a:pt x="248" y="89"/>
                    </a:lnTo>
                    <a:lnTo>
                      <a:pt x="280" y="42"/>
                    </a:lnTo>
                    <a:lnTo>
                      <a:pt x="307" y="4"/>
                    </a:lnTo>
                    <a:lnTo>
                      <a:pt x="311" y="0"/>
                    </a:lnTo>
                    <a:lnTo>
                      <a:pt x="309" y="0"/>
                    </a:lnTo>
                    <a:lnTo>
                      <a:pt x="311" y="0"/>
                    </a:lnTo>
                    <a:lnTo>
                      <a:pt x="309" y="0"/>
                    </a:lnTo>
                    <a:lnTo>
                      <a:pt x="311" y="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3DC2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5" name="Freeform 655"/>
              <p:cNvSpPr>
                <a:spLocks/>
              </p:cNvSpPr>
              <p:nvPr/>
            </p:nvSpPr>
            <p:spPr bwMode="auto">
              <a:xfrm>
                <a:off x="5074" y="3060"/>
                <a:ext cx="96" cy="80"/>
              </a:xfrm>
              <a:custGeom>
                <a:avLst/>
                <a:gdLst/>
                <a:ahLst/>
                <a:cxnLst>
                  <a:cxn ang="0">
                    <a:pos x="289" y="0"/>
                  </a:cxn>
                  <a:cxn ang="0">
                    <a:pos x="289" y="4"/>
                  </a:cxn>
                  <a:cxn ang="0">
                    <a:pos x="289" y="8"/>
                  </a:cxn>
                  <a:cxn ang="0">
                    <a:pos x="289" y="12"/>
                  </a:cxn>
                  <a:cxn ang="0">
                    <a:pos x="288" y="22"/>
                  </a:cxn>
                  <a:cxn ang="0">
                    <a:pos x="280" y="50"/>
                  </a:cxn>
                  <a:cxn ang="0">
                    <a:pos x="238" y="123"/>
                  </a:cxn>
                  <a:cxn ang="0">
                    <a:pos x="185" y="174"/>
                  </a:cxn>
                  <a:cxn ang="0">
                    <a:pos x="171" y="183"/>
                  </a:cxn>
                  <a:cxn ang="0">
                    <a:pos x="128" y="203"/>
                  </a:cxn>
                  <a:cxn ang="0">
                    <a:pos x="34" y="235"/>
                  </a:cxn>
                  <a:cxn ang="0">
                    <a:pos x="5" y="240"/>
                  </a:cxn>
                  <a:cxn ang="0">
                    <a:pos x="1" y="240"/>
                  </a:cxn>
                  <a:cxn ang="0">
                    <a:pos x="0" y="239"/>
                  </a:cxn>
                  <a:cxn ang="0">
                    <a:pos x="0" y="237"/>
                  </a:cxn>
                  <a:cxn ang="0">
                    <a:pos x="0" y="236"/>
                  </a:cxn>
                  <a:cxn ang="0">
                    <a:pos x="1" y="235"/>
                  </a:cxn>
                  <a:cxn ang="0">
                    <a:pos x="2" y="233"/>
                  </a:cxn>
                  <a:cxn ang="0">
                    <a:pos x="7" y="228"/>
                  </a:cxn>
                  <a:cxn ang="0">
                    <a:pos x="14" y="224"/>
                  </a:cxn>
                  <a:cxn ang="0">
                    <a:pos x="15" y="223"/>
                  </a:cxn>
                  <a:cxn ang="0">
                    <a:pos x="17" y="223"/>
                  </a:cxn>
                  <a:cxn ang="0">
                    <a:pos x="37" y="216"/>
                  </a:cxn>
                  <a:cxn ang="0">
                    <a:pos x="114" y="178"/>
                  </a:cxn>
                  <a:cxn ang="0">
                    <a:pos x="209" y="105"/>
                  </a:cxn>
                  <a:cxn ang="0">
                    <a:pos x="232" y="79"/>
                  </a:cxn>
                  <a:cxn ang="0">
                    <a:pos x="240" y="67"/>
                  </a:cxn>
                  <a:cxn ang="0">
                    <a:pos x="265" y="30"/>
                  </a:cxn>
                  <a:cxn ang="0">
                    <a:pos x="286" y="1"/>
                  </a:cxn>
                  <a:cxn ang="0">
                    <a:pos x="289" y="0"/>
                  </a:cxn>
                  <a:cxn ang="0">
                    <a:pos x="288" y="0"/>
                  </a:cxn>
                  <a:cxn ang="0">
                    <a:pos x="289" y="0"/>
                  </a:cxn>
                  <a:cxn ang="0">
                    <a:pos x="288" y="0"/>
                  </a:cxn>
                  <a:cxn ang="0">
                    <a:pos x="289" y="0"/>
                  </a:cxn>
                  <a:cxn ang="0">
                    <a:pos x="289" y="0"/>
                  </a:cxn>
                </a:cxnLst>
                <a:rect l="0" t="0" r="r" b="b"/>
                <a:pathLst>
                  <a:path w="289" h="240">
                    <a:moveTo>
                      <a:pt x="289" y="0"/>
                    </a:moveTo>
                    <a:lnTo>
                      <a:pt x="289" y="4"/>
                    </a:lnTo>
                    <a:lnTo>
                      <a:pt x="289" y="8"/>
                    </a:lnTo>
                    <a:lnTo>
                      <a:pt x="289" y="12"/>
                    </a:lnTo>
                    <a:lnTo>
                      <a:pt x="288" y="22"/>
                    </a:lnTo>
                    <a:lnTo>
                      <a:pt x="280" y="50"/>
                    </a:lnTo>
                    <a:lnTo>
                      <a:pt x="238" y="123"/>
                    </a:lnTo>
                    <a:lnTo>
                      <a:pt x="185" y="174"/>
                    </a:lnTo>
                    <a:lnTo>
                      <a:pt x="171" y="183"/>
                    </a:lnTo>
                    <a:lnTo>
                      <a:pt x="128" y="203"/>
                    </a:lnTo>
                    <a:lnTo>
                      <a:pt x="34" y="235"/>
                    </a:lnTo>
                    <a:lnTo>
                      <a:pt x="5" y="240"/>
                    </a:lnTo>
                    <a:lnTo>
                      <a:pt x="1" y="240"/>
                    </a:lnTo>
                    <a:lnTo>
                      <a:pt x="0" y="239"/>
                    </a:lnTo>
                    <a:lnTo>
                      <a:pt x="0" y="237"/>
                    </a:lnTo>
                    <a:lnTo>
                      <a:pt x="0" y="236"/>
                    </a:lnTo>
                    <a:lnTo>
                      <a:pt x="1" y="235"/>
                    </a:lnTo>
                    <a:lnTo>
                      <a:pt x="2" y="233"/>
                    </a:lnTo>
                    <a:lnTo>
                      <a:pt x="7" y="228"/>
                    </a:lnTo>
                    <a:lnTo>
                      <a:pt x="14" y="224"/>
                    </a:lnTo>
                    <a:lnTo>
                      <a:pt x="15" y="223"/>
                    </a:lnTo>
                    <a:lnTo>
                      <a:pt x="17" y="223"/>
                    </a:lnTo>
                    <a:lnTo>
                      <a:pt x="37" y="216"/>
                    </a:lnTo>
                    <a:lnTo>
                      <a:pt x="114" y="178"/>
                    </a:lnTo>
                    <a:lnTo>
                      <a:pt x="209" y="105"/>
                    </a:lnTo>
                    <a:lnTo>
                      <a:pt x="232" y="79"/>
                    </a:lnTo>
                    <a:lnTo>
                      <a:pt x="240" y="67"/>
                    </a:lnTo>
                    <a:lnTo>
                      <a:pt x="265" y="30"/>
                    </a:lnTo>
                    <a:lnTo>
                      <a:pt x="286" y="1"/>
                    </a:lnTo>
                    <a:lnTo>
                      <a:pt x="289" y="0"/>
                    </a:lnTo>
                    <a:lnTo>
                      <a:pt x="288" y="0"/>
                    </a:lnTo>
                    <a:lnTo>
                      <a:pt x="289" y="0"/>
                    </a:lnTo>
                    <a:lnTo>
                      <a:pt x="288" y="0"/>
                    </a:lnTo>
                    <a:lnTo>
                      <a:pt x="289" y="0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12A8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6" name="Freeform 656"/>
              <p:cNvSpPr>
                <a:spLocks/>
              </p:cNvSpPr>
              <p:nvPr/>
            </p:nvSpPr>
            <p:spPr bwMode="auto">
              <a:xfrm>
                <a:off x="5076" y="3068"/>
                <a:ext cx="90" cy="70"/>
              </a:xfrm>
              <a:custGeom>
                <a:avLst/>
                <a:gdLst/>
                <a:ahLst/>
                <a:cxnLst>
                  <a:cxn ang="0">
                    <a:pos x="270" y="0"/>
                  </a:cxn>
                  <a:cxn ang="0">
                    <a:pos x="270" y="4"/>
                  </a:cxn>
                  <a:cxn ang="0">
                    <a:pos x="268" y="11"/>
                  </a:cxn>
                  <a:cxn ang="0">
                    <a:pos x="262" y="31"/>
                  </a:cxn>
                  <a:cxn ang="0">
                    <a:pos x="234" y="86"/>
                  </a:cxn>
                  <a:cxn ang="0">
                    <a:pos x="178" y="143"/>
                  </a:cxn>
                  <a:cxn ang="0">
                    <a:pos x="163" y="153"/>
                  </a:cxn>
                  <a:cxn ang="0">
                    <a:pos x="125" y="171"/>
                  </a:cxn>
                  <a:cxn ang="0">
                    <a:pos x="36" y="203"/>
                  </a:cxn>
                  <a:cxn ang="0">
                    <a:pos x="7" y="210"/>
                  </a:cxn>
                  <a:cxn ang="0">
                    <a:pos x="3" y="210"/>
                  </a:cxn>
                  <a:cxn ang="0">
                    <a:pos x="1" y="210"/>
                  </a:cxn>
                  <a:cxn ang="0">
                    <a:pos x="0" y="210"/>
                  </a:cxn>
                  <a:cxn ang="0">
                    <a:pos x="0" y="207"/>
                  </a:cxn>
                  <a:cxn ang="0">
                    <a:pos x="1" y="204"/>
                  </a:cxn>
                  <a:cxn ang="0">
                    <a:pos x="4" y="203"/>
                  </a:cxn>
                  <a:cxn ang="0">
                    <a:pos x="8" y="199"/>
                  </a:cxn>
                  <a:cxn ang="0">
                    <a:pos x="9" y="198"/>
                  </a:cxn>
                  <a:cxn ang="0">
                    <a:pos x="11" y="198"/>
                  </a:cxn>
                  <a:cxn ang="0">
                    <a:pos x="31" y="191"/>
                  </a:cxn>
                  <a:cxn ang="0">
                    <a:pos x="108" y="153"/>
                  </a:cxn>
                  <a:cxn ang="0">
                    <a:pos x="203" y="80"/>
                  </a:cxn>
                  <a:cxn ang="0">
                    <a:pos x="226" y="54"/>
                  </a:cxn>
                  <a:cxn ang="0">
                    <a:pos x="231" y="45"/>
                  </a:cxn>
                  <a:cxn ang="0">
                    <a:pos x="251" y="17"/>
                  </a:cxn>
                  <a:cxn ang="0">
                    <a:pos x="260" y="5"/>
                  </a:cxn>
                  <a:cxn ang="0">
                    <a:pos x="267" y="0"/>
                  </a:cxn>
                  <a:cxn ang="0">
                    <a:pos x="270" y="0"/>
                  </a:cxn>
                  <a:cxn ang="0">
                    <a:pos x="268" y="0"/>
                  </a:cxn>
                  <a:cxn ang="0">
                    <a:pos x="270" y="0"/>
                  </a:cxn>
                  <a:cxn ang="0">
                    <a:pos x="268" y="0"/>
                  </a:cxn>
                  <a:cxn ang="0">
                    <a:pos x="270" y="0"/>
                  </a:cxn>
                  <a:cxn ang="0">
                    <a:pos x="270" y="0"/>
                  </a:cxn>
                </a:cxnLst>
                <a:rect l="0" t="0" r="r" b="b"/>
                <a:pathLst>
                  <a:path w="270" h="210">
                    <a:moveTo>
                      <a:pt x="270" y="0"/>
                    </a:moveTo>
                    <a:lnTo>
                      <a:pt x="270" y="4"/>
                    </a:lnTo>
                    <a:lnTo>
                      <a:pt x="268" y="11"/>
                    </a:lnTo>
                    <a:lnTo>
                      <a:pt x="262" y="31"/>
                    </a:lnTo>
                    <a:lnTo>
                      <a:pt x="234" y="86"/>
                    </a:lnTo>
                    <a:lnTo>
                      <a:pt x="178" y="143"/>
                    </a:lnTo>
                    <a:lnTo>
                      <a:pt x="163" y="153"/>
                    </a:lnTo>
                    <a:lnTo>
                      <a:pt x="125" y="171"/>
                    </a:lnTo>
                    <a:lnTo>
                      <a:pt x="36" y="203"/>
                    </a:lnTo>
                    <a:lnTo>
                      <a:pt x="7" y="210"/>
                    </a:lnTo>
                    <a:lnTo>
                      <a:pt x="3" y="210"/>
                    </a:lnTo>
                    <a:lnTo>
                      <a:pt x="1" y="210"/>
                    </a:lnTo>
                    <a:lnTo>
                      <a:pt x="0" y="210"/>
                    </a:lnTo>
                    <a:lnTo>
                      <a:pt x="0" y="207"/>
                    </a:lnTo>
                    <a:lnTo>
                      <a:pt x="1" y="204"/>
                    </a:lnTo>
                    <a:lnTo>
                      <a:pt x="4" y="203"/>
                    </a:lnTo>
                    <a:lnTo>
                      <a:pt x="8" y="199"/>
                    </a:lnTo>
                    <a:lnTo>
                      <a:pt x="9" y="198"/>
                    </a:lnTo>
                    <a:lnTo>
                      <a:pt x="11" y="198"/>
                    </a:lnTo>
                    <a:lnTo>
                      <a:pt x="31" y="191"/>
                    </a:lnTo>
                    <a:lnTo>
                      <a:pt x="108" y="153"/>
                    </a:lnTo>
                    <a:lnTo>
                      <a:pt x="203" y="80"/>
                    </a:lnTo>
                    <a:lnTo>
                      <a:pt x="226" y="54"/>
                    </a:lnTo>
                    <a:lnTo>
                      <a:pt x="231" y="45"/>
                    </a:lnTo>
                    <a:lnTo>
                      <a:pt x="251" y="17"/>
                    </a:lnTo>
                    <a:lnTo>
                      <a:pt x="260" y="5"/>
                    </a:lnTo>
                    <a:lnTo>
                      <a:pt x="267" y="0"/>
                    </a:lnTo>
                    <a:lnTo>
                      <a:pt x="270" y="0"/>
                    </a:lnTo>
                    <a:lnTo>
                      <a:pt x="268" y="0"/>
                    </a:lnTo>
                    <a:lnTo>
                      <a:pt x="270" y="0"/>
                    </a:lnTo>
                    <a:lnTo>
                      <a:pt x="268" y="0"/>
                    </a:lnTo>
                    <a:lnTo>
                      <a:pt x="270" y="0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008F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7" name="Freeform 657"/>
              <p:cNvSpPr>
                <a:spLocks/>
              </p:cNvSpPr>
              <p:nvPr/>
            </p:nvSpPr>
            <p:spPr bwMode="auto">
              <a:xfrm>
                <a:off x="5078" y="3075"/>
                <a:ext cx="83" cy="62"/>
              </a:xfrm>
              <a:custGeom>
                <a:avLst/>
                <a:gdLst/>
                <a:ahLst/>
                <a:cxnLst>
                  <a:cxn ang="0">
                    <a:pos x="4" y="177"/>
                  </a:cxn>
                  <a:cxn ang="0">
                    <a:pos x="6" y="177"/>
                  </a:cxn>
                  <a:cxn ang="0">
                    <a:pos x="26" y="170"/>
                  </a:cxn>
                  <a:cxn ang="0">
                    <a:pos x="103" y="132"/>
                  </a:cxn>
                  <a:cxn ang="0">
                    <a:pos x="198" y="59"/>
                  </a:cxn>
                  <a:cxn ang="0">
                    <a:pos x="221" y="33"/>
                  </a:cxn>
                  <a:cxn ang="0">
                    <a:pos x="225" y="27"/>
                  </a:cxn>
                  <a:cxn ang="0">
                    <a:pos x="238" y="8"/>
                  </a:cxn>
                  <a:cxn ang="0">
                    <a:pos x="245" y="2"/>
                  </a:cxn>
                  <a:cxn ang="0">
                    <a:pos x="249" y="0"/>
                  </a:cxn>
                  <a:cxn ang="0">
                    <a:pos x="250" y="3"/>
                  </a:cxn>
                  <a:cxn ang="0">
                    <a:pos x="249" y="8"/>
                  </a:cxn>
                  <a:cxn ang="0">
                    <a:pos x="246" y="16"/>
                  </a:cxn>
                  <a:cxn ang="0">
                    <a:pos x="239" y="33"/>
                  </a:cxn>
                  <a:cxn ang="0">
                    <a:pos x="212" y="77"/>
                  </a:cxn>
                  <a:cxn ang="0">
                    <a:pos x="170" y="117"/>
                  </a:cxn>
                  <a:cxn ang="0">
                    <a:pos x="156" y="126"/>
                  </a:cxn>
                  <a:cxn ang="0">
                    <a:pos x="120" y="145"/>
                  </a:cxn>
                  <a:cxn ang="0">
                    <a:pos x="40" y="177"/>
                  </a:cxn>
                  <a:cxn ang="0">
                    <a:pos x="11" y="183"/>
                  </a:cxn>
                  <a:cxn ang="0">
                    <a:pos x="3" y="185"/>
                  </a:cxn>
                  <a:cxn ang="0">
                    <a:pos x="2" y="185"/>
                  </a:cxn>
                  <a:cxn ang="0">
                    <a:pos x="0" y="183"/>
                  </a:cxn>
                  <a:cxn ang="0">
                    <a:pos x="0" y="182"/>
                  </a:cxn>
                  <a:cxn ang="0">
                    <a:pos x="2" y="179"/>
                  </a:cxn>
                  <a:cxn ang="0">
                    <a:pos x="3" y="177"/>
                  </a:cxn>
                  <a:cxn ang="0">
                    <a:pos x="4" y="177"/>
                  </a:cxn>
                  <a:cxn ang="0">
                    <a:pos x="3" y="177"/>
                  </a:cxn>
                  <a:cxn ang="0">
                    <a:pos x="4" y="177"/>
                  </a:cxn>
                  <a:cxn ang="0">
                    <a:pos x="3" y="177"/>
                  </a:cxn>
                  <a:cxn ang="0">
                    <a:pos x="4" y="177"/>
                  </a:cxn>
                  <a:cxn ang="0">
                    <a:pos x="4" y="177"/>
                  </a:cxn>
                </a:cxnLst>
                <a:rect l="0" t="0" r="r" b="b"/>
                <a:pathLst>
                  <a:path w="250" h="185">
                    <a:moveTo>
                      <a:pt x="4" y="177"/>
                    </a:moveTo>
                    <a:lnTo>
                      <a:pt x="6" y="177"/>
                    </a:lnTo>
                    <a:lnTo>
                      <a:pt x="26" y="170"/>
                    </a:lnTo>
                    <a:lnTo>
                      <a:pt x="103" y="132"/>
                    </a:lnTo>
                    <a:lnTo>
                      <a:pt x="198" y="59"/>
                    </a:lnTo>
                    <a:lnTo>
                      <a:pt x="221" y="33"/>
                    </a:lnTo>
                    <a:lnTo>
                      <a:pt x="225" y="27"/>
                    </a:lnTo>
                    <a:lnTo>
                      <a:pt x="238" y="8"/>
                    </a:lnTo>
                    <a:lnTo>
                      <a:pt x="245" y="2"/>
                    </a:lnTo>
                    <a:lnTo>
                      <a:pt x="249" y="0"/>
                    </a:lnTo>
                    <a:lnTo>
                      <a:pt x="250" y="3"/>
                    </a:lnTo>
                    <a:lnTo>
                      <a:pt x="249" y="8"/>
                    </a:lnTo>
                    <a:lnTo>
                      <a:pt x="246" y="16"/>
                    </a:lnTo>
                    <a:lnTo>
                      <a:pt x="239" y="33"/>
                    </a:lnTo>
                    <a:lnTo>
                      <a:pt x="212" y="77"/>
                    </a:lnTo>
                    <a:lnTo>
                      <a:pt x="170" y="117"/>
                    </a:lnTo>
                    <a:lnTo>
                      <a:pt x="156" y="126"/>
                    </a:lnTo>
                    <a:lnTo>
                      <a:pt x="120" y="145"/>
                    </a:lnTo>
                    <a:lnTo>
                      <a:pt x="40" y="177"/>
                    </a:lnTo>
                    <a:lnTo>
                      <a:pt x="11" y="183"/>
                    </a:lnTo>
                    <a:lnTo>
                      <a:pt x="3" y="185"/>
                    </a:lnTo>
                    <a:lnTo>
                      <a:pt x="2" y="185"/>
                    </a:lnTo>
                    <a:lnTo>
                      <a:pt x="0" y="183"/>
                    </a:lnTo>
                    <a:lnTo>
                      <a:pt x="0" y="182"/>
                    </a:lnTo>
                    <a:lnTo>
                      <a:pt x="2" y="179"/>
                    </a:lnTo>
                    <a:lnTo>
                      <a:pt x="3" y="177"/>
                    </a:lnTo>
                    <a:lnTo>
                      <a:pt x="4" y="177"/>
                    </a:lnTo>
                    <a:lnTo>
                      <a:pt x="3" y="177"/>
                    </a:lnTo>
                    <a:lnTo>
                      <a:pt x="4" y="177"/>
                    </a:lnTo>
                    <a:lnTo>
                      <a:pt x="3" y="177"/>
                    </a:lnTo>
                    <a:lnTo>
                      <a:pt x="4" y="177"/>
                    </a:lnTo>
                    <a:lnTo>
                      <a:pt x="4" y="177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8" name="Freeform 658"/>
              <p:cNvSpPr>
                <a:spLocks/>
              </p:cNvSpPr>
              <p:nvPr/>
            </p:nvSpPr>
            <p:spPr bwMode="auto">
              <a:xfrm>
                <a:off x="5184" y="2975"/>
                <a:ext cx="24" cy="127"/>
              </a:xfrm>
              <a:custGeom>
                <a:avLst/>
                <a:gdLst/>
                <a:ahLst/>
                <a:cxnLst>
                  <a:cxn ang="0">
                    <a:pos x="6" y="276"/>
                  </a:cxn>
                  <a:cxn ang="0">
                    <a:pos x="11" y="265"/>
                  </a:cxn>
                  <a:cxn ang="0">
                    <a:pos x="31" y="226"/>
                  </a:cxn>
                  <a:cxn ang="0">
                    <a:pos x="50" y="177"/>
                  </a:cxn>
                  <a:cxn ang="0">
                    <a:pos x="53" y="163"/>
                  </a:cxn>
                  <a:cxn ang="0">
                    <a:pos x="55" y="151"/>
                  </a:cxn>
                  <a:cxn ang="0">
                    <a:pos x="60" y="126"/>
                  </a:cxn>
                  <a:cxn ang="0">
                    <a:pos x="64" y="68"/>
                  </a:cxn>
                  <a:cxn ang="0">
                    <a:pos x="57" y="13"/>
                  </a:cxn>
                  <a:cxn ang="0">
                    <a:pos x="55" y="0"/>
                  </a:cxn>
                  <a:cxn ang="0">
                    <a:pos x="60" y="13"/>
                  </a:cxn>
                  <a:cxn ang="0">
                    <a:pos x="72" y="66"/>
                  </a:cxn>
                  <a:cxn ang="0">
                    <a:pos x="72" y="161"/>
                  </a:cxn>
                  <a:cxn ang="0">
                    <a:pos x="68" y="190"/>
                  </a:cxn>
                  <a:cxn ang="0">
                    <a:pos x="61" y="219"/>
                  </a:cxn>
                  <a:cxn ang="0">
                    <a:pos x="51" y="269"/>
                  </a:cxn>
                  <a:cxn ang="0">
                    <a:pos x="30" y="340"/>
                  </a:cxn>
                  <a:cxn ang="0">
                    <a:pos x="14" y="376"/>
                  </a:cxn>
                  <a:cxn ang="0">
                    <a:pos x="12" y="380"/>
                  </a:cxn>
                  <a:cxn ang="0">
                    <a:pos x="11" y="381"/>
                  </a:cxn>
                  <a:cxn ang="0">
                    <a:pos x="10" y="381"/>
                  </a:cxn>
                  <a:cxn ang="0">
                    <a:pos x="7" y="378"/>
                  </a:cxn>
                  <a:cxn ang="0">
                    <a:pos x="6" y="376"/>
                  </a:cxn>
                  <a:cxn ang="0">
                    <a:pos x="4" y="369"/>
                  </a:cxn>
                  <a:cxn ang="0">
                    <a:pos x="0" y="348"/>
                  </a:cxn>
                  <a:cxn ang="0">
                    <a:pos x="0" y="299"/>
                  </a:cxn>
                  <a:cxn ang="0">
                    <a:pos x="6" y="276"/>
                  </a:cxn>
                  <a:cxn ang="0">
                    <a:pos x="4" y="276"/>
                  </a:cxn>
                  <a:cxn ang="0">
                    <a:pos x="6" y="276"/>
                  </a:cxn>
                  <a:cxn ang="0">
                    <a:pos x="4" y="276"/>
                  </a:cxn>
                  <a:cxn ang="0">
                    <a:pos x="6" y="276"/>
                  </a:cxn>
                  <a:cxn ang="0">
                    <a:pos x="6" y="276"/>
                  </a:cxn>
                </a:cxnLst>
                <a:rect l="0" t="0" r="r" b="b"/>
                <a:pathLst>
                  <a:path w="72" h="381">
                    <a:moveTo>
                      <a:pt x="6" y="276"/>
                    </a:moveTo>
                    <a:lnTo>
                      <a:pt x="11" y="265"/>
                    </a:lnTo>
                    <a:lnTo>
                      <a:pt x="31" y="226"/>
                    </a:lnTo>
                    <a:lnTo>
                      <a:pt x="50" y="177"/>
                    </a:lnTo>
                    <a:lnTo>
                      <a:pt x="53" y="163"/>
                    </a:lnTo>
                    <a:lnTo>
                      <a:pt x="55" y="151"/>
                    </a:lnTo>
                    <a:lnTo>
                      <a:pt x="60" y="126"/>
                    </a:lnTo>
                    <a:lnTo>
                      <a:pt x="64" y="68"/>
                    </a:lnTo>
                    <a:lnTo>
                      <a:pt x="57" y="13"/>
                    </a:lnTo>
                    <a:lnTo>
                      <a:pt x="55" y="0"/>
                    </a:lnTo>
                    <a:lnTo>
                      <a:pt x="60" y="13"/>
                    </a:lnTo>
                    <a:lnTo>
                      <a:pt x="72" y="66"/>
                    </a:lnTo>
                    <a:lnTo>
                      <a:pt x="72" y="161"/>
                    </a:lnTo>
                    <a:lnTo>
                      <a:pt x="68" y="190"/>
                    </a:lnTo>
                    <a:lnTo>
                      <a:pt x="61" y="219"/>
                    </a:lnTo>
                    <a:lnTo>
                      <a:pt x="51" y="269"/>
                    </a:lnTo>
                    <a:lnTo>
                      <a:pt x="30" y="340"/>
                    </a:lnTo>
                    <a:lnTo>
                      <a:pt x="14" y="376"/>
                    </a:lnTo>
                    <a:lnTo>
                      <a:pt x="12" y="380"/>
                    </a:lnTo>
                    <a:lnTo>
                      <a:pt x="11" y="381"/>
                    </a:lnTo>
                    <a:lnTo>
                      <a:pt x="10" y="381"/>
                    </a:lnTo>
                    <a:lnTo>
                      <a:pt x="7" y="378"/>
                    </a:lnTo>
                    <a:lnTo>
                      <a:pt x="6" y="376"/>
                    </a:lnTo>
                    <a:lnTo>
                      <a:pt x="4" y="369"/>
                    </a:lnTo>
                    <a:lnTo>
                      <a:pt x="0" y="348"/>
                    </a:lnTo>
                    <a:lnTo>
                      <a:pt x="0" y="299"/>
                    </a:lnTo>
                    <a:lnTo>
                      <a:pt x="6" y="276"/>
                    </a:lnTo>
                    <a:lnTo>
                      <a:pt x="4" y="276"/>
                    </a:lnTo>
                    <a:lnTo>
                      <a:pt x="6" y="276"/>
                    </a:lnTo>
                    <a:lnTo>
                      <a:pt x="4" y="276"/>
                    </a:lnTo>
                    <a:lnTo>
                      <a:pt x="6" y="276"/>
                    </a:lnTo>
                    <a:lnTo>
                      <a:pt x="6" y="276"/>
                    </a:lnTo>
                    <a:close/>
                  </a:path>
                </a:pathLst>
              </a:custGeom>
              <a:solidFill>
                <a:srgbClr val="3DC2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9" name="Freeform 659"/>
              <p:cNvSpPr>
                <a:spLocks/>
              </p:cNvSpPr>
              <p:nvPr/>
            </p:nvSpPr>
            <p:spPr bwMode="auto">
              <a:xfrm>
                <a:off x="4993" y="3053"/>
                <a:ext cx="204" cy="112"/>
              </a:xfrm>
              <a:custGeom>
                <a:avLst/>
                <a:gdLst/>
                <a:ahLst/>
                <a:cxnLst>
                  <a:cxn ang="0">
                    <a:pos x="569" y="168"/>
                  </a:cxn>
                  <a:cxn ang="0">
                    <a:pos x="563" y="180"/>
                  </a:cxn>
                  <a:cxn ang="0">
                    <a:pos x="549" y="200"/>
                  </a:cxn>
                  <a:cxn ang="0">
                    <a:pos x="511" y="240"/>
                  </a:cxn>
                  <a:cxn ang="0">
                    <a:pos x="446" y="274"/>
                  </a:cxn>
                  <a:cxn ang="0">
                    <a:pos x="425" y="282"/>
                  </a:cxn>
                  <a:cxn ang="0">
                    <a:pos x="407" y="288"/>
                  </a:cxn>
                  <a:cxn ang="0">
                    <a:pos x="381" y="293"/>
                  </a:cxn>
                  <a:cxn ang="0">
                    <a:pos x="305" y="303"/>
                  </a:cxn>
                  <a:cxn ang="0">
                    <a:pos x="123" y="327"/>
                  </a:cxn>
                  <a:cxn ang="0">
                    <a:pos x="12" y="337"/>
                  </a:cxn>
                  <a:cxn ang="0">
                    <a:pos x="4" y="337"/>
                  </a:cxn>
                  <a:cxn ang="0">
                    <a:pos x="1" y="337"/>
                  </a:cxn>
                  <a:cxn ang="0">
                    <a:pos x="0" y="335"/>
                  </a:cxn>
                  <a:cxn ang="0">
                    <a:pos x="3" y="333"/>
                  </a:cxn>
                  <a:cxn ang="0">
                    <a:pos x="5" y="330"/>
                  </a:cxn>
                  <a:cxn ang="0">
                    <a:pos x="13" y="327"/>
                  </a:cxn>
                  <a:cxn ang="0">
                    <a:pos x="24" y="323"/>
                  </a:cxn>
                  <a:cxn ang="0">
                    <a:pos x="25" y="323"/>
                  </a:cxn>
                  <a:cxn ang="0">
                    <a:pos x="29" y="323"/>
                  </a:cxn>
                  <a:cxn ang="0">
                    <a:pos x="60" y="318"/>
                  </a:cxn>
                  <a:cxn ang="0">
                    <a:pos x="171" y="295"/>
                  </a:cxn>
                  <a:cxn ang="0">
                    <a:pos x="281" y="272"/>
                  </a:cxn>
                  <a:cxn ang="0">
                    <a:pos x="300" y="266"/>
                  </a:cxn>
                  <a:cxn ang="0">
                    <a:pos x="316" y="262"/>
                  </a:cxn>
                  <a:cxn ang="0">
                    <a:pos x="356" y="250"/>
                  </a:cxn>
                  <a:cxn ang="0">
                    <a:pos x="457" y="189"/>
                  </a:cxn>
                  <a:cxn ang="0">
                    <a:pos x="575" y="51"/>
                  </a:cxn>
                  <a:cxn ang="0">
                    <a:pos x="605" y="0"/>
                  </a:cxn>
                  <a:cxn ang="0">
                    <a:pos x="609" y="10"/>
                  </a:cxn>
                  <a:cxn ang="0">
                    <a:pos x="612" y="27"/>
                  </a:cxn>
                  <a:cxn ang="0">
                    <a:pos x="612" y="54"/>
                  </a:cxn>
                  <a:cxn ang="0">
                    <a:pos x="604" y="91"/>
                  </a:cxn>
                  <a:cxn ang="0">
                    <a:pos x="584" y="140"/>
                  </a:cxn>
                  <a:cxn ang="0">
                    <a:pos x="569" y="168"/>
                  </a:cxn>
                  <a:cxn ang="0">
                    <a:pos x="568" y="168"/>
                  </a:cxn>
                  <a:cxn ang="0">
                    <a:pos x="569" y="168"/>
                  </a:cxn>
                  <a:cxn ang="0">
                    <a:pos x="568" y="168"/>
                  </a:cxn>
                  <a:cxn ang="0">
                    <a:pos x="569" y="168"/>
                  </a:cxn>
                  <a:cxn ang="0">
                    <a:pos x="569" y="168"/>
                  </a:cxn>
                </a:cxnLst>
                <a:rect l="0" t="0" r="r" b="b"/>
                <a:pathLst>
                  <a:path w="612" h="337">
                    <a:moveTo>
                      <a:pt x="569" y="168"/>
                    </a:moveTo>
                    <a:lnTo>
                      <a:pt x="563" y="180"/>
                    </a:lnTo>
                    <a:lnTo>
                      <a:pt x="549" y="200"/>
                    </a:lnTo>
                    <a:lnTo>
                      <a:pt x="511" y="240"/>
                    </a:lnTo>
                    <a:lnTo>
                      <a:pt x="446" y="274"/>
                    </a:lnTo>
                    <a:lnTo>
                      <a:pt x="425" y="282"/>
                    </a:lnTo>
                    <a:lnTo>
                      <a:pt x="407" y="288"/>
                    </a:lnTo>
                    <a:lnTo>
                      <a:pt x="381" y="293"/>
                    </a:lnTo>
                    <a:lnTo>
                      <a:pt x="305" y="303"/>
                    </a:lnTo>
                    <a:lnTo>
                      <a:pt x="123" y="327"/>
                    </a:lnTo>
                    <a:lnTo>
                      <a:pt x="12" y="337"/>
                    </a:lnTo>
                    <a:lnTo>
                      <a:pt x="4" y="337"/>
                    </a:lnTo>
                    <a:lnTo>
                      <a:pt x="1" y="337"/>
                    </a:lnTo>
                    <a:lnTo>
                      <a:pt x="0" y="335"/>
                    </a:lnTo>
                    <a:lnTo>
                      <a:pt x="3" y="333"/>
                    </a:lnTo>
                    <a:lnTo>
                      <a:pt x="5" y="330"/>
                    </a:lnTo>
                    <a:lnTo>
                      <a:pt x="13" y="327"/>
                    </a:lnTo>
                    <a:lnTo>
                      <a:pt x="24" y="323"/>
                    </a:lnTo>
                    <a:lnTo>
                      <a:pt x="25" y="323"/>
                    </a:lnTo>
                    <a:lnTo>
                      <a:pt x="29" y="323"/>
                    </a:lnTo>
                    <a:lnTo>
                      <a:pt x="60" y="318"/>
                    </a:lnTo>
                    <a:lnTo>
                      <a:pt x="171" y="295"/>
                    </a:lnTo>
                    <a:lnTo>
                      <a:pt x="281" y="272"/>
                    </a:lnTo>
                    <a:lnTo>
                      <a:pt x="300" y="266"/>
                    </a:lnTo>
                    <a:lnTo>
                      <a:pt x="316" y="262"/>
                    </a:lnTo>
                    <a:lnTo>
                      <a:pt x="356" y="250"/>
                    </a:lnTo>
                    <a:lnTo>
                      <a:pt x="457" y="189"/>
                    </a:lnTo>
                    <a:lnTo>
                      <a:pt x="575" y="51"/>
                    </a:lnTo>
                    <a:lnTo>
                      <a:pt x="605" y="0"/>
                    </a:lnTo>
                    <a:lnTo>
                      <a:pt x="609" y="10"/>
                    </a:lnTo>
                    <a:lnTo>
                      <a:pt x="612" y="27"/>
                    </a:lnTo>
                    <a:lnTo>
                      <a:pt x="612" y="54"/>
                    </a:lnTo>
                    <a:lnTo>
                      <a:pt x="604" y="91"/>
                    </a:lnTo>
                    <a:lnTo>
                      <a:pt x="584" y="140"/>
                    </a:lnTo>
                    <a:lnTo>
                      <a:pt x="569" y="168"/>
                    </a:lnTo>
                    <a:lnTo>
                      <a:pt x="568" y="168"/>
                    </a:lnTo>
                    <a:lnTo>
                      <a:pt x="569" y="168"/>
                    </a:lnTo>
                    <a:lnTo>
                      <a:pt x="568" y="168"/>
                    </a:lnTo>
                    <a:lnTo>
                      <a:pt x="569" y="168"/>
                    </a:lnTo>
                    <a:lnTo>
                      <a:pt x="569" y="168"/>
                    </a:lnTo>
                    <a:close/>
                  </a:path>
                </a:pathLst>
              </a:custGeom>
              <a:solidFill>
                <a:srgbClr val="4DCC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0" name="Freeform 660"/>
              <p:cNvSpPr>
                <a:spLocks/>
              </p:cNvSpPr>
              <p:nvPr/>
            </p:nvSpPr>
            <p:spPr bwMode="auto">
              <a:xfrm>
                <a:off x="4993" y="3061"/>
                <a:ext cx="199" cy="104"/>
              </a:xfrm>
              <a:custGeom>
                <a:avLst/>
                <a:gdLst/>
                <a:ahLst/>
                <a:cxnLst>
                  <a:cxn ang="0">
                    <a:pos x="556" y="146"/>
                  </a:cxn>
                  <a:cxn ang="0">
                    <a:pos x="548" y="158"/>
                  </a:cxn>
                  <a:cxn ang="0">
                    <a:pos x="535" y="178"/>
                  </a:cxn>
                  <a:cxn ang="0">
                    <a:pos x="496" y="217"/>
                  </a:cxn>
                  <a:cxn ang="0">
                    <a:pos x="437" y="251"/>
                  </a:cxn>
                  <a:cxn ang="0">
                    <a:pos x="417" y="257"/>
                  </a:cxn>
                  <a:cxn ang="0">
                    <a:pos x="399" y="263"/>
                  </a:cxn>
                  <a:cxn ang="0">
                    <a:pos x="338" y="273"/>
                  </a:cxn>
                  <a:cxn ang="0">
                    <a:pos x="165" y="296"/>
                  </a:cxn>
                  <a:cxn ang="0">
                    <a:pos x="25" y="312"/>
                  </a:cxn>
                  <a:cxn ang="0">
                    <a:pos x="12" y="312"/>
                  </a:cxn>
                  <a:cxn ang="0">
                    <a:pos x="4" y="312"/>
                  </a:cxn>
                  <a:cxn ang="0">
                    <a:pos x="1" y="312"/>
                  </a:cxn>
                  <a:cxn ang="0">
                    <a:pos x="0" y="310"/>
                  </a:cxn>
                  <a:cxn ang="0">
                    <a:pos x="3" y="308"/>
                  </a:cxn>
                  <a:cxn ang="0">
                    <a:pos x="5" y="305"/>
                  </a:cxn>
                  <a:cxn ang="0">
                    <a:pos x="13" y="302"/>
                  </a:cxn>
                  <a:cxn ang="0">
                    <a:pos x="24" y="298"/>
                  </a:cxn>
                  <a:cxn ang="0">
                    <a:pos x="25" y="298"/>
                  </a:cxn>
                  <a:cxn ang="0">
                    <a:pos x="29" y="298"/>
                  </a:cxn>
                  <a:cxn ang="0">
                    <a:pos x="60" y="293"/>
                  </a:cxn>
                  <a:cxn ang="0">
                    <a:pos x="171" y="270"/>
                  </a:cxn>
                  <a:cxn ang="0">
                    <a:pos x="281" y="247"/>
                  </a:cxn>
                  <a:cxn ang="0">
                    <a:pos x="300" y="241"/>
                  </a:cxn>
                  <a:cxn ang="0">
                    <a:pos x="316" y="237"/>
                  </a:cxn>
                  <a:cxn ang="0">
                    <a:pos x="354" y="225"/>
                  </a:cxn>
                  <a:cxn ang="0">
                    <a:pos x="450" y="170"/>
                  </a:cxn>
                  <a:cxn ang="0">
                    <a:pos x="560" y="46"/>
                  </a:cxn>
                  <a:cxn ang="0">
                    <a:pos x="589" y="0"/>
                  </a:cxn>
                  <a:cxn ang="0">
                    <a:pos x="592" y="9"/>
                  </a:cxn>
                  <a:cxn ang="0">
                    <a:pos x="595" y="24"/>
                  </a:cxn>
                  <a:cxn ang="0">
                    <a:pos x="593" y="48"/>
                  </a:cxn>
                  <a:cxn ang="0">
                    <a:pos x="587" y="79"/>
                  </a:cxn>
                  <a:cxn ang="0">
                    <a:pos x="569" y="122"/>
                  </a:cxn>
                  <a:cxn ang="0">
                    <a:pos x="556" y="146"/>
                  </a:cxn>
                  <a:cxn ang="0">
                    <a:pos x="555" y="146"/>
                  </a:cxn>
                  <a:cxn ang="0">
                    <a:pos x="556" y="146"/>
                  </a:cxn>
                  <a:cxn ang="0">
                    <a:pos x="555" y="146"/>
                  </a:cxn>
                  <a:cxn ang="0">
                    <a:pos x="556" y="146"/>
                  </a:cxn>
                  <a:cxn ang="0">
                    <a:pos x="556" y="146"/>
                  </a:cxn>
                </a:cxnLst>
                <a:rect l="0" t="0" r="r" b="b"/>
                <a:pathLst>
                  <a:path w="595" h="312">
                    <a:moveTo>
                      <a:pt x="556" y="146"/>
                    </a:moveTo>
                    <a:lnTo>
                      <a:pt x="548" y="158"/>
                    </a:lnTo>
                    <a:lnTo>
                      <a:pt x="535" y="178"/>
                    </a:lnTo>
                    <a:lnTo>
                      <a:pt x="496" y="217"/>
                    </a:lnTo>
                    <a:lnTo>
                      <a:pt x="437" y="251"/>
                    </a:lnTo>
                    <a:lnTo>
                      <a:pt x="417" y="257"/>
                    </a:lnTo>
                    <a:lnTo>
                      <a:pt x="399" y="263"/>
                    </a:lnTo>
                    <a:lnTo>
                      <a:pt x="338" y="273"/>
                    </a:lnTo>
                    <a:lnTo>
                      <a:pt x="165" y="296"/>
                    </a:lnTo>
                    <a:lnTo>
                      <a:pt x="25" y="312"/>
                    </a:lnTo>
                    <a:lnTo>
                      <a:pt x="12" y="312"/>
                    </a:lnTo>
                    <a:lnTo>
                      <a:pt x="4" y="312"/>
                    </a:lnTo>
                    <a:lnTo>
                      <a:pt x="1" y="312"/>
                    </a:lnTo>
                    <a:lnTo>
                      <a:pt x="0" y="310"/>
                    </a:lnTo>
                    <a:lnTo>
                      <a:pt x="3" y="308"/>
                    </a:lnTo>
                    <a:lnTo>
                      <a:pt x="5" y="305"/>
                    </a:lnTo>
                    <a:lnTo>
                      <a:pt x="13" y="302"/>
                    </a:lnTo>
                    <a:lnTo>
                      <a:pt x="24" y="298"/>
                    </a:lnTo>
                    <a:lnTo>
                      <a:pt x="25" y="298"/>
                    </a:lnTo>
                    <a:lnTo>
                      <a:pt x="29" y="298"/>
                    </a:lnTo>
                    <a:lnTo>
                      <a:pt x="60" y="293"/>
                    </a:lnTo>
                    <a:lnTo>
                      <a:pt x="171" y="270"/>
                    </a:lnTo>
                    <a:lnTo>
                      <a:pt x="281" y="247"/>
                    </a:lnTo>
                    <a:lnTo>
                      <a:pt x="300" y="241"/>
                    </a:lnTo>
                    <a:lnTo>
                      <a:pt x="316" y="237"/>
                    </a:lnTo>
                    <a:lnTo>
                      <a:pt x="354" y="225"/>
                    </a:lnTo>
                    <a:lnTo>
                      <a:pt x="450" y="170"/>
                    </a:lnTo>
                    <a:lnTo>
                      <a:pt x="560" y="46"/>
                    </a:lnTo>
                    <a:lnTo>
                      <a:pt x="589" y="0"/>
                    </a:lnTo>
                    <a:lnTo>
                      <a:pt x="592" y="9"/>
                    </a:lnTo>
                    <a:lnTo>
                      <a:pt x="595" y="24"/>
                    </a:lnTo>
                    <a:lnTo>
                      <a:pt x="593" y="48"/>
                    </a:lnTo>
                    <a:lnTo>
                      <a:pt x="587" y="79"/>
                    </a:lnTo>
                    <a:lnTo>
                      <a:pt x="569" y="122"/>
                    </a:lnTo>
                    <a:lnTo>
                      <a:pt x="556" y="146"/>
                    </a:lnTo>
                    <a:lnTo>
                      <a:pt x="555" y="146"/>
                    </a:lnTo>
                    <a:lnTo>
                      <a:pt x="556" y="146"/>
                    </a:lnTo>
                    <a:lnTo>
                      <a:pt x="555" y="146"/>
                    </a:lnTo>
                    <a:lnTo>
                      <a:pt x="556" y="146"/>
                    </a:lnTo>
                    <a:lnTo>
                      <a:pt x="556" y="146"/>
                    </a:lnTo>
                    <a:close/>
                  </a:path>
                </a:pathLst>
              </a:custGeom>
              <a:solidFill>
                <a:srgbClr val="2EBA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1" name="Freeform 661"/>
              <p:cNvSpPr>
                <a:spLocks/>
              </p:cNvSpPr>
              <p:nvPr/>
            </p:nvSpPr>
            <p:spPr bwMode="auto">
              <a:xfrm>
                <a:off x="4993" y="3069"/>
                <a:ext cx="192" cy="96"/>
              </a:xfrm>
              <a:custGeom>
                <a:avLst/>
                <a:gdLst/>
                <a:ahLst/>
                <a:cxnLst>
                  <a:cxn ang="0">
                    <a:pos x="542" y="125"/>
                  </a:cxn>
                  <a:cxn ang="0">
                    <a:pos x="534" y="135"/>
                  </a:cxn>
                  <a:cxn ang="0">
                    <a:pos x="519" y="157"/>
                  </a:cxn>
                  <a:cxn ang="0">
                    <a:pos x="482" y="194"/>
                  </a:cxn>
                  <a:cxn ang="0">
                    <a:pos x="427" y="226"/>
                  </a:cxn>
                  <a:cxn ang="0">
                    <a:pos x="410" y="232"/>
                  </a:cxn>
                  <a:cxn ang="0">
                    <a:pos x="393" y="238"/>
                  </a:cxn>
                  <a:cxn ang="0">
                    <a:pos x="333" y="248"/>
                  </a:cxn>
                  <a:cxn ang="0">
                    <a:pos x="162" y="271"/>
                  </a:cxn>
                  <a:cxn ang="0">
                    <a:pos x="25" y="287"/>
                  </a:cxn>
                  <a:cxn ang="0">
                    <a:pos x="12" y="287"/>
                  </a:cxn>
                  <a:cxn ang="0">
                    <a:pos x="4" y="287"/>
                  </a:cxn>
                  <a:cxn ang="0">
                    <a:pos x="1" y="287"/>
                  </a:cxn>
                  <a:cxn ang="0">
                    <a:pos x="0" y="285"/>
                  </a:cxn>
                  <a:cxn ang="0">
                    <a:pos x="3" y="283"/>
                  </a:cxn>
                  <a:cxn ang="0">
                    <a:pos x="5" y="280"/>
                  </a:cxn>
                  <a:cxn ang="0">
                    <a:pos x="13" y="277"/>
                  </a:cxn>
                  <a:cxn ang="0">
                    <a:pos x="24" y="273"/>
                  </a:cxn>
                  <a:cxn ang="0">
                    <a:pos x="25" y="273"/>
                  </a:cxn>
                  <a:cxn ang="0">
                    <a:pos x="29" y="273"/>
                  </a:cxn>
                  <a:cxn ang="0">
                    <a:pos x="60" y="268"/>
                  </a:cxn>
                  <a:cxn ang="0">
                    <a:pos x="171" y="245"/>
                  </a:cxn>
                  <a:cxn ang="0">
                    <a:pos x="281" y="222"/>
                  </a:cxn>
                  <a:cxn ang="0">
                    <a:pos x="300" y="216"/>
                  </a:cxn>
                  <a:cxn ang="0">
                    <a:pos x="316" y="212"/>
                  </a:cxn>
                  <a:cxn ang="0">
                    <a:pos x="353" y="200"/>
                  </a:cxn>
                  <a:cxn ang="0">
                    <a:pos x="445" y="150"/>
                  </a:cxn>
                  <a:cxn ang="0">
                    <a:pos x="546" y="41"/>
                  </a:cxn>
                  <a:cxn ang="0">
                    <a:pos x="572" y="0"/>
                  </a:cxn>
                  <a:cxn ang="0">
                    <a:pos x="575" y="8"/>
                  </a:cxn>
                  <a:cxn ang="0">
                    <a:pos x="576" y="20"/>
                  </a:cxn>
                  <a:cxn ang="0">
                    <a:pos x="575" y="40"/>
                  </a:cxn>
                  <a:cxn ang="0">
                    <a:pos x="568" y="68"/>
                  </a:cxn>
                  <a:cxn ang="0">
                    <a:pos x="552" y="103"/>
                  </a:cxn>
                  <a:cxn ang="0">
                    <a:pos x="542" y="125"/>
                  </a:cxn>
                  <a:cxn ang="0">
                    <a:pos x="540" y="125"/>
                  </a:cxn>
                  <a:cxn ang="0">
                    <a:pos x="542" y="125"/>
                  </a:cxn>
                  <a:cxn ang="0">
                    <a:pos x="540" y="125"/>
                  </a:cxn>
                  <a:cxn ang="0">
                    <a:pos x="542" y="125"/>
                  </a:cxn>
                  <a:cxn ang="0">
                    <a:pos x="542" y="125"/>
                  </a:cxn>
                </a:cxnLst>
                <a:rect l="0" t="0" r="r" b="b"/>
                <a:pathLst>
                  <a:path w="576" h="287">
                    <a:moveTo>
                      <a:pt x="542" y="125"/>
                    </a:moveTo>
                    <a:lnTo>
                      <a:pt x="534" y="135"/>
                    </a:lnTo>
                    <a:lnTo>
                      <a:pt x="519" y="157"/>
                    </a:lnTo>
                    <a:lnTo>
                      <a:pt x="482" y="194"/>
                    </a:lnTo>
                    <a:lnTo>
                      <a:pt x="427" y="226"/>
                    </a:lnTo>
                    <a:lnTo>
                      <a:pt x="410" y="232"/>
                    </a:lnTo>
                    <a:lnTo>
                      <a:pt x="393" y="238"/>
                    </a:lnTo>
                    <a:lnTo>
                      <a:pt x="333" y="248"/>
                    </a:lnTo>
                    <a:lnTo>
                      <a:pt x="162" y="271"/>
                    </a:lnTo>
                    <a:lnTo>
                      <a:pt x="25" y="287"/>
                    </a:lnTo>
                    <a:lnTo>
                      <a:pt x="12" y="287"/>
                    </a:lnTo>
                    <a:lnTo>
                      <a:pt x="4" y="287"/>
                    </a:lnTo>
                    <a:lnTo>
                      <a:pt x="1" y="287"/>
                    </a:lnTo>
                    <a:lnTo>
                      <a:pt x="0" y="285"/>
                    </a:lnTo>
                    <a:lnTo>
                      <a:pt x="3" y="283"/>
                    </a:lnTo>
                    <a:lnTo>
                      <a:pt x="5" y="280"/>
                    </a:lnTo>
                    <a:lnTo>
                      <a:pt x="13" y="277"/>
                    </a:lnTo>
                    <a:lnTo>
                      <a:pt x="24" y="273"/>
                    </a:lnTo>
                    <a:lnTo>
                      <a:pt x="25" y="273"/>
                    </a:lnTo>
                    <a:lnTo>
                      <a:pt x="29" y="273"/>
                    </a:lnTo>
                    <a:lnTo>
                      <a:pt x="60" y="268"/>
                    </a:lnTo>
                    <a:lnTo>
                      <a:pt x="171" y="245"/>
                    </a:lnTo>
                    <a:lnTo>
                      <a:pt x="281" y="222"/>
                    </a:lnTo>
                    <a:lnTo>
                      <a:pt x="300" y="216"/>
                    </a:lnTo>
                    <a:lnTo>
                      <a:pt x="316" y="212"/>
                    </a:lnTo>
                    <a:lnTo>
                      <a:pt x="353" y="200"/>
                    </a:lnTo>
                    <a:lnTo>
                      <a:pt x="445" y="150"/>
                    </a:lnTo>
                    <a:lnTo>
                      <a:pt x="546" y="41"/>
                    </a:lnTo>
                    <a:lnTo>
                      <a:pt x="572" y="0"/>
                    </a:lnTo>
                    <a:lnTo>
                      <a:pt x="575" y="8"/>
                    </a:lnTo>
                    <a:lnTo>
                      <a:pt x="576" y="20"/>
                    </a:lnTo>
                    <a:lnTo>
                      <a:pt x="575" y="40"/>
                    </a:lnTo>
                    <a:lnTo>
                      <a:pt x="568" y="68"/>
                    </a:lnTo>
                    <a:lnTo>
                      <a:pt x="552" y="103"/>
                    </a:lnTo>
                    <a:lnTo>
                      <a:pt x="542" y="125"/>
                    </a:lnTo>
                    <a:lnTo>
                      <a:pt x="540" y="125"/>
                    </a:lnTo>
                    <a:lnTo>
                      <a:pt x="542" y="125"/>
                    </a:lnTo>
                    <a:lnTo>
                      <a:pt x="540" y="125"/>
                    </a:lnTo>
                    <a:lnTo>
                      <a:pt x="542" y="125"/>
                    </a:lnTo>
                    <a:lnTo>
                      <a:pt x="542" y="125"/>
                    </a:lnTo>
                    <a:close/>
                  </a:path>
                </a:pathLst>
              </a:custGeom>
              <a:solidFill>
                <a:srgbClr val="12A8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2" name="Freeform 662"/>
              <p:cNvSpPr>
                <a:spLocks/>
              </p:cNvSpPr>
              <p:nvPr/>
            </p:nvSpPr>
            <p:spPr bwMode="auto">
              <a:xfrm>
                <a:off x="4993" y="3078"/>
                <a:ext cx="186" cy="87"/>
              </a:xfrm>
              <a:custGeom>
                <a:avLst/>
                <a:gdLst/>
                <a:ahLst/>
                <a:cxnLst>
                  <a:cxn ang="0">
                    <a:pos x="528" y="102"/>
                  </a:cxn>
                  <a:cxn ang="0">
                    <a:pos x="520" y="114"/>
                  </a:cxn>
                  <a:cxn ang="0">
                    <a:pos x="506" y="134"/>
                  </a:cxn>
                  <a:cxn ang="0">
                    <a:pos x="469" y="171"/>
                  </a:cxn>
                  <a:cxn ang="0">
                    <a:pos x="417" y="201"/>
                  </a:cxn>
                  <a:cxn ang="0">
                    <a:pos x="402" y="206"/>
                  </a:cxn>
                  <a:cxn ang="0">
                    <a:pos x="385" y="211"/>
                  </a:cxn>
                  <a:cxn ang="0">
                    <a:pos x="326" y="222"/>
                  </a:cxn>
                  <a:cxn ang="0">
                    <a:pos x="159" y="246"/>
                  </a:cxn>
                  <a:cxn ang="0">
                    <a:pos x="25" y="262"/>
                  </a:cxn>
                  <a:cxn ang="0">
                    <a:pos x="12" y="262"/>
                  </a:cxn>
                  <a:cxn ang="0">
                    <a:pos x="4" y="262"/>
                  </a:cxn>
                  <a:cxn ang="0">
                    <a:pos x="1" y="262"/>
                  </a:cxn>
                  <a:cxn ang="0">
                    <a:pos x="0" y="260"/>
                  </a:cxn>
                  <a:cxn ang="0">
                    <a:pos x="3" y="258"/>
                  </a:cxn>
                  <a:cxn ang="0">
                    <a:pos x="5" y="255"/>
                  </a:cxn>
                  <a:cxn ang="0">
                    <a:pos x="13" y="252"/>
                  </a:cxn>
                  <a:cxn ang="0">
                    <a:pos x="24" y="248"/>
                  </a:cxn>
                  <a:cxn ang="0">
                    <a:pos x="25" y="248"/>
                  </a:cxn>
                  <a:cxn ang="0">
                    <a:pos x="29" y="248"/>
                  </a:cxn>
                  <a:cxn ang="0">
                    <a:pos x="60" y="243"/>
                  </a:cxn>
                  <a:cxn ang="0">
                    <a:pos x="171" y="220"/>
                  </a:cxn>
                  <a:cxn ang="0">
                    <a:pos x="281" y="197"/>
                  </a:cxn>
                  <a:cxn ang="0">
                    <a:pos x="300" y="191"/>
                  </a:cxn>
                  <a:cxn ang="0">
                    <a:pos x="316" y="187"/>
                  </a:cxn>
                  <a:cxn ang="0">
                    <a:pos x="352" y="175"/>
                  </a:cxn>
                  <a:cxn ang="0">
                    <a:pos x="438" y="130"/>
                  </a:cxn>
                  <a:cxn ang="0">
                    <a:pos x="531" y="35"/>
                  </a:cxn>
                  <a:cxn ang="0">
                    <a:pos x="555" y="0"/>
                  </a:cxn>
                  <a:cxn ang="0">
                    <a:pos x="556" y="7"/>
                  </a:cxn>
                  <a:cxn ang="0">
                    <a:pos x="557" y="16"/>
                  </a:cxn>
                  <a:cxn ang="0">
                    <a:pos x="556" y="33"/>
                  </a:cxn>
                  <a:cxn ang="0">
                    <a:pos x="551" y="56"/>
                  </a:cxn>
                  <a:cxn ang="0">
                    <a:pos x="538" y="85"/>
                  </a:cxn>
                  <a:cxn ang="0">
                    <a:pos x="528" y="102"/>
                  </a:cxn>
                  <a:cxn ang="0">
                    <a:pos x="527" y="102"/>
                  </a:cxn>
                  <a:cxn ang="0">
                    <a:pos x="528" y="102"/>
                  </a:cxn>
                  <a:cxn ang="0">
                    <a:pos x="527" y="102"/>
                  </a:cxn>
                  <a:cxn ang="0">
                    <a:pos x="528" y="102"/>
                  </a:cxn>
                  <a:cxn ang="0">
                    <a:pos x="528" y="102"/>
                  </a:cxn>
                </a:cxnLst>
                <a:rect l="0" t="0" r="r" b="b"/>
                <a:pathLst>
                  <a:path w="557" h="262">
                    <a:moveTo>
                      <a:pt x="528" y="102"/>
                    </a:moveTo>
                    <a:lnTo>
                      <a:pt x="520" y="114"/>
                    </a:lnTo>
                    <a:lnTo>
                      <a:pt x="506" y="134"/>
                    </a:lnTo>
                    <a:lnTo>
                      <a:pt x="469" y="171"/>
                    </a:lnTo>
                    <a:lnTo>
                      <a:pt x="417" y="201"/>
                    </a:lnTo>
                    <a:lnTo>
                      <a:pt x="402" y="206"/>
                    </a:lnTo>
                    <a:lnTo>
                      <a:pt x="385" y="211"/>
                    </a:lnTo>
                    <a:lnTo>
                      <a:pt x="326" y="222"/>
                    </a:lnTo>
                    <a:lnTo>
                      <a:pt x="159" y="246"/>
                    </a:lnTo>
                    <a:lnTo>
                      <a:pt x="25" y="262"/>
                    </a:lnTo>
                    <a:lnTo>
                      <a:pt x="12" y="262"/>
                    </a:lnTo>
                    <a:lnTo>
                      <a:pt x="4" y="262"/>
                    </a:lnTo>
                    <a:lnTo>
                      <a:pt x="1" y="262"/>
                    </a:lnTo>
                    <a:lnTo>
                      <a:pt x="0" y="260"/>
                    </a:lnTo>
                    <a:lnTo>
                      <a:pt x="3" y="258"/>
                    </a:lnTo>
                    <a:lnTo>
                      <a:pt x="5" y="255"/>
                    </a:lnTo>
                    <a:lnTo>
                      <a:pt x="13" y="252"/>
                    </a:lnTo>
                    <a:lnTo>
                      <a:pt x="24" y="248"/>
                    </a:lnTo>
                    <a:lnTo>
                      <a:pt x="25" y="248"/>
                    </a:lnTo>
                    <a:lnTo>
                      <a:pt x="29" y="248"/>
                    </a:lnTo>
                    <a:lnTo>
                      <a:pt x="60" y="243"/>
                    </a:lnTo>
                    <a:lnTo>
                      <a:pt x="171" y="220"/>
                    </a:lnTo>
                    <a:lnTo>
                      <a:pt x="281" y="197"/>
                    </a:lnTo>
                    <a:lnTo>
                      <a:pt x="300" y="191"/>
                    </a:lnTo>
                    <a:lnTo>
                      <a:pt x="316" y="187"/>
                    </a:lnTo>
                    <a:lnTo>
                      <a:pt x="352" y="175"/>
                    </a:lnTo>
                    <a:lnTo>
                      <a:pt x="438" y="130"/>
                    </a:lnTo>
                    <a:lnTo>
                      <a:pt x="531" y="35"/>
                    </a:lnTo>
                    <a:lnTo>
                      <a:pt x="555" y="0"/>
                    </a:lnTo>
                    <a:lnTo>
                      <a:pt x="556" y="7"/>
                    </a:lnTo>
                    <a:lnTo>
                      <a:pt x="557" y="16"/>
                    </a:lnTo>
                    <a:lnTo>
                      <a:pt x="556" y="33"/>
                    </a:lnTo>
                    <a:lnTo>
                      <a:pt x="551" y="56"/>
                    </a:lnTo>
                    <a:lnTo>
                      <a:pt x="538" y="85"/>
                    </a:lnTo>
                    <a:lnTo>
                      <a:pt x="528" y="102"/>
                    </a:lnTo>
                    <a:lnTo>
                      <a:pt x="527" y="102"/>
                    </a:lnTo>
                    <a:lnTo>
                      <a:pt x="528" y="102"/>
                    </a:lnTo>
                    <a:lnTo>
                      <a:pt x="527" y="102"/>
                    </a:lnTo>
                    <a:lnTo>
                      <a:pt x="528" y="102"/>
                    </a:lnTo>
                    <a:lnTo>
                      <a:pt x="528" y="102"/>
                    </a:lnTo>
                    <a:close/>
                  </a:path>
                </a:pathLst>
              </a:custGeom>
              <a:solidFill>
                <a:srgbClr val="0094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3" name="Freeform 663"/>
              <p:cNvSpPr>
                <a:spLocks/>
              </p:cNvSpPr>
              <p:nvPr/>
            </p:nvSpPr>
            <p:spPr bwMode="auto">
              <a:xfrm>
                <a:off x="4993" y="3087"/>
                <a:ext cx="180" cy="78"/>
              </a:xfrm>
              <a:custGeom>
                <a:avLst/>
                <a:gdLst/>
                <a:ahLst/>
                <a:cxnLst>
                  <a:cxn ang="0">
                    <a:pos x="514" y="78"/>
                  </a:cxn>
                  <a:cxn ang="0">
                    <a:pos x="506" y="90"/>
                  </a:cxn>
                  <a:cxn ang="0">
                    <a:pos x="491" y="110"/>
                  </a:cxn>
                  <a:cxn ang="0">
                    <a:pos x="454" y="147"/>
                  </a:cxn>
                  <a:cxn ang="0">
                    <a:pos x="407" y="174"/>
                  </a:cxn>
                  <a:cxn ang="0">
                    <a:pos x="394" y="179"/>
                  </a:cxn>
                  <a:cxn ang="0">
                    <a:pos x="378" y="184"/>
                  </a:cxn>
                  <a:cxn ang="0">
                    <a:pos x="321" y="195"/>
                  </a:cxn>
                  <a:cxn ang="0">
                    <a:pos x="157" y="219"/>
                  </a:cxn>
                  <a:cxn ang="0">
                    <a:pos x="25" y="235"/>
                  </a:cxn>
                  <a:cxn ang="0">
                    <a:pos x="12" y="235"/>
                  </a:cxn>
                  <a:cxn ang="0">
                    <a:pos x="4" y="235"/>
                  </a:cxn>
                  <a:cxn ang="0">
                    <a:pos x="1" y="235"/>
                  </a:cxn>
                  <a:cxn ang="0">
                    <a:pos x="0" y="233"/>
                  </a:cxn>
                  <a:cxn ang="0">
                    <a:pos x="3" y="231"/>
                  </a:cxn>
                  <a:cxn ang="0">
                    <a:pos x="5" y="228"/>
                  </a:cxn>
                  <a:cxn ang="0">
                    <a:pos x="13" y="225"/>
                  </a:cxn>
                  <a:cxn ang="0">
                    <a:pos x="24" y="221"/>
                  </a:cxn>
                  <a:cxn ang="0">
                    <a:pos x="25" y="221"/>
                  </a:cxn>
                  <a:cxn ang="0">
                    <a:pos x="29" y="221"/>
                  </a:cxn>
                  <a:cxn ang="0">
                    <a:pos x="60" y="216"/>
                  </a:cxn>
                  <a:cxn ang="0">
                    <a:pos x="171" y="193"/>
                  </a:cxn>
                  <a:cxn ang="0">
                    <a:pos x="281" y="170"/>
                  </a:cxn>
                  <a:cxn ang="0">
                    <a:pos x="300" y="164"/>
                  </a:cxn>
                  <a:cxn ang="0">
                    <a:pos x="316" y="160"/>
                  </a:cxn>
                  <a:cxn ang="0">
                    <a:pos x="350" y="150"/>
                  </a:cxn>
                  <a:cxn ang="0">
                    <a:pos x="431" y="107"/>
                  </a:cxn>
                  <a:cxn ang="0">
                    <a:pos x="516" y="28"/>
                  </a:cxn>
                  <a:cxn ang="0">
                    <a:pos x="538" y="0"/>
                  </a:cxn>
                  <a:cxn ang="0">
                    <a:pos x="538" y="5"/>
                  </a:cxn>
                  <a:cxn ang="0">
                    <a:pos x="539" y="12"/>
                  </a:cxn>
                  <a:cxn ang="0">
                    <a:pos x="538" y="25"/>
                  </a:cxn>
                  <a:cxn ang="0">
                    <a:pos x="532" y="42"/>
                  </a:cxn>
                  <a:cxn ang="0">
                    <a:pos x="522" y="65"/>
                  </a:cxn>
                  <a:cxn ang="0">
                    <a:pos x="514" y="78"/>
                  </a:cxn>
                  <a:cxn ang="0">
                    <a:pos x="512" y="78"/>
                  </a:cxn>
                  <a:cxn ang="0">
                    <a:pos x="514" y="78"/>
                  </a:cxn>
                  <a:cxn ang="0">
                    <a:pos x="512" y="78"/>
                  </a:cxn>
                  <a:cxn ang="0">
                    <a:pos x="514" y="78"/>
                  </a:cxn>
                  <a:cxn ang="0">
                    <a:pos x="514" y="78"/>
                  </a:cxn>
                </a:cxnLst>
                <a:rect l="0" t="0" r="r" b="b"/>
                <a:pathLst>
                  <a:path w="539" h="235">
                    <a:moveTo>
                      <a:pt x="514" y="78"/>
                    </a:moveTo>
                    <a:lnTo>
                      <a:pt x="506" y="90"/>
                    </a:lnTo>
                    <a:lnTo>
                      <a:pt x="491" y="110"/>
                    </a:lnTo>
                    <a:lnTo>
                      <a:pt x="454" y="147"/>
                    </a:lnTo>
                    <a:lnTo>
                      <a:pt x="407" y="174"/>
                    </a:lnTo>
                    <a:lnTo>
                      <a:pt x="394" y="179"/>
                    </a:lnTo>
                    <a:lnTo>
                      <a:pt x="378" y="184"/>
                    </a:lnTo>
                    <a:lnTo>
                      <a:pt x="321" y="195"/>
                    </a:lnTo>
                    <a:lnTo>
                      <a:pt x="157" y="219"/>
                    </a:lnTo>
                    <a:lnTo>
                      <a:pt x="25" y="235"/>
                    </a:lnTo>
                    <a:lnTo>
                      <a:pt x="12" y="235"/>
                    </a:lnTo>
                    <a:lnTo>
                      <a:pt x="4" y="235"/>
                    </a:lnTo>
                    <a:lnTo>
                      <a:pt x="1" y="235"/>
                    </a:lnTo>
                    <a:lnTo>
                      <a:pt x="0" y="233"/>
                    </a:lnTo>
                    <a:lnTo>
                      <a:pt x="3" y="231"/>
                    </a:lnTo>
                    <a:lnTo>
                      <a:pt x="5" y="228"/>
                    </a:lnTo>
                    <a:lnTo>
                      <a:pt x="13" y="225"/>
                    </a:lnTo>
                    <a:lnTo>
                      <a:pt x="24" y="221"/>
                    </a:lnTo>
                    <a:lnTo>
                      <a:pt x="25" y="221"/>
                    </a:lnTo>
                    <a:lnTo>
                      <a:pt x="29" y="221"/>
                    </a:lnTo>
                    <a:lnTo>
                      <a:pt x="60" y="216"/>
                    </a:lnTo>
                    <a:lnTo>
                      <a:pt x="171" y="193"/>
                    </a:lnTo>
                    <a:lnTo>
                      <a:pt x="281" y="170"/>
                    </a:lnTo>
                    <a:lnTo>
                      <a:pt x="300" y="164"/>
                    </a:lnTo>
                    <a:lnTo>
                      <a:pt x="316" y="160"/>
                    </a:lnTo>
                    <a:lnTo>
                      <a:pt x="350" y="150"/>
                    </a:lnTo>
                    <a:lnTo>
                      <a:pt x="431" y="107"/>
                    </a:lnTo>
                    <a:lnTo>
                      <a:pt x="516" y="28"/>
                    </a:lnTo>
                    <a:lnTo>
                      <a:pt x="538" y="0"/>
                    </a:lnTo>
                    <a:lnTo>
                      <a:pt x="538" y="5"/>
                    </a:lnTo>
                    <a:lnTo>
                      <a:pt x="539" y="12"/>
                    </a:lnTo>
                    <a:lnTo>
                      <a:pt x="538" y="25"/>
                    </a:lnTo>
                    <a:lnTo>
                      <a:pt x="532" y="42"/>
                    </a:lnTo>
                    <a:lnTo>
                      <a:pt x="522" y="65"/>
                    </a:lnTo>
                    <a:lnTo>
                      <a:pt x="514" y="78"/>
                    </a:lnTo>
                    <a:lnTo>
                      <a:pt x="512" y="78"/>
                    </a:lnTo>
                    <a:lnTo>
                      <a:pt x="514" y="78"/>
                    </a:lnTo>
                    <a:lnTo>
                      <a:pt x="512" y="78"/>
                    </a:lnTo>
                    <a:lnTo>
                      <a:pt x="514" y="78"/>
                    </a:lnTo>
                    <a:lnTo>
                      <a:pt x="514" y="78"/>
                    </a:lnTo>
                    <a:close/>
                  </a:path>
                </a:pathLst>
              </a:custGeom>
              <a:solidFill>
                <a:srgbClr val="0085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4" name="Freeform 664"/>
              <p:cNvSpPr>
                <a:spLocks/>
              </p:cNvSpPr>
              <p:nvPr/>
            </p:nvSpPr>
            <p:spPr bwMode="auto">
              <a:xfrm>
                <a:off x="4993" y="3095"/>
                <a:ext cx="174" cy="70"/>
              </a:xfrm>
              <a:custGeom>
                <a:avLst/>
                <a:gdLst/>
                <a:ahLst/>
                <a:cxnLst>
                  <a:cxn ang="0">
                    <a:pos x="25" y="196"/>
                  </a:cxn>
                  <a:cxn ang="0">
                    <a:pos x="29" y="196"/>
                  </a:cxn>
                  <a:cxn ang="0">
                    <a:pos x="60" y="191"/>
                  </a:cxn>
                  <a:cxn ang="0">
                    <a:pos x="171" y="168"/>
                  </a:cxn>
                  <a:cxn ang="0">
                    <a:pos x="281" y="145"/>
                  </a:cxn>
                  <a:cxn ang="0">
                    <a:pos x="300" y="139"/>
                  </a:cxn>
                  <a:cxn ang="0">
                    <a:pos x="315" y="135"/>
                  </a:cxn>
                  <a:cxn ang="0">
                    <a:pos x="349" y="125"/>
                  </a:cxn>
                  <a:cxn ang="0">
                    <a:pos x="425" y="88"/>
                  </a:cxn>
                  <a:cxn ang="0">
                    <a:pos x="502" y="23"/>
                  </a:cxn>
                  <a:cxn ang="0">
                    <a:pos x="520" y="0"/>
                  </a:cxn>
                  <a:cxn ang="0">
                    <a:pos x="520" y="1"/>
                  </a:cxn>
                  <a:cxn ang="0">
                    <a:pos x="520" y="4"/>
                  </a:cxn>
                  <a:cxn ang="0">
                    <a:pos x="520" y="9"/>
                  </a:cxn>
                  <a:cxn ang="0">
                    <a:pos x="519" y="17"/>
                  </a:cxn>
                  <a:cxn ang="0">
                    <a:pos x="514" y="30"/>
                  </a:cxn>
                  <a:cxn ang="0">
                    <a:pos x="506" y="48"/>
                  </a:cxn>
                  <a:cxn ang="0">
                    <a:pos x="500" y="57"/>
                  </a:cxn>
                  <a:cxn ang="0">
                    <a:pos x="492" y="68"/>
                  </a:cxn>
                  <a:cxn ang="0">
                    <a:pos x="476" y="89"/>
                  </a:cxn>
                  <a:cxn ang="0">
                    <a:pos x="439" y="123"/>
                  </a:cxn>
                  <a:cxn ang="0">
                    <a:pos x="398" y="149"/>
                  </a:cxn>
                  <a:cxn ang="0">
                    <a:pos x="388" y="153"/>
                  </a:cxn>
                  <a:cxn ang="0">
                    <a:pos x="370" y="158"/>
                  </a:cxn>
                  <a:cxn ang="0">
                    <a:pos x="315" y="170"/>
                  </a:cxn>
                  <a:cxn ang="0">
                    <a:pos x="154" y="194"/>
                  </a:cxn>
                  <a:cxn ang="0">
                    <a:pos x="25" y="210"/>
                  </a:cxn>
                  <a:cxn ang="0">
                    <a:pos x="12" y="210"/>
                  </a:cxn>
                  <a:cxn ang="0">
                    <a:pos x="4" y="210"/>
                  </a:cxn>
                  <a:cxn ang="0">
                    <a:pos x="1" y="210"/>
                  </a:cxn>
                  <a:cxn ang="0">
                    <a:pos x="0" y="208"/>
                  </a:cxn>
                  <a:cxn ang="0">
                    <a:pos x="3" y="206"/>
                  </a:cxn>
                  <a:cxn ang="0">
                    <a:pos x="5" y="203"/>
                  </a:cxn>
                  <a:cxn ang="0">
                    <a:pos x="13" y="200"/>
                  </a:cxn>
                  <a:cxn ang="0">
                    <a:pos x="24" y="196"/>
                  </a:cxn>
                  <a:cxn ang="0">
                    <a:pos x="25" y="196"/>
                  </a:cxn>
                  <a:cxn ang="0">
                    <a:pos x="24" y="196"/>
                  </a:cxn>
                  <a:cxn ang="0">
                    <a:pos x="25" y="196"/>
                  </a:cxn>
                  <a:cxn ang="0">
                    <a:pos x="24" y="196"/>
                  </a:cxn>
                  <a:cxn ang="0">
                    <a:pos x="25" y="196"/>
                  </a:cxn>
                  <a:cxn ang="0">
                    <a:pos x="25" y="196"/>
                  </a:cxn>
                </a:cxnLst>
                <a:rect l="0" t="0" r="r" b="b"/>
                <a:pathLst>
                  <a:path w="520" h="210">
                    <a:moveTo>
                      <a:pt x="25" y="196"/>
                    </a:moveTo>
                    <a:lnTo>
                      <a:pt x="29" y="196"/>
                    </a:lnTo>
                    <a:lnTo>
                      <a:pt x="60" y="191"/>
                    </a:lnTo>
                    <a:lnTo>
                      <a:pt x="171" y="168"/>
                    </a:lnTo>
                    <a:lnTo>
                      <a:pt x="281" y="145"/>
                    </a:lnTo>
                    <a:lnTo>
                      <a:pt x="300" y="139"/>
                    </a:lnTo>
                    <a:lnTo>
                      <a:pt x="315" y="135"/>
                    </a:lnTo>
                    <a:lnTo>
                      <a:pt x="349" y="125"/>
                    </a:lnTo>
                    <a:lnTo>
                      <a:pt x="425" y="88"/>
                    </a:lnTo>
                    <a:lnTo>
                      <a:pt x="502" y="23"/>
                    </a:lnTo>
                    <a:lnTo>
                      <a:pt x="520" y="0"/>
                    </a:lnTo>
                    <a:lnTo>
                      <a:pt x="520" y="1"/>
                    </a:lnTo>
                    <a:lnTo>
                      <a:pt x="520" y="4"/>
                    </a:lnTo>
                    <a:lnTo>
                      <a:pt x="520" y="9"/>
                    </a:lnTo>
                    <a:lnTo>
                      <a:pt x="519" y="17"/>
                    </a:lnTo>
                    <a:lnTo>
                      <a:pt x="514" y="30"/>
                    </a:lnTo>
                    <a:lnTo>
                      <a:pt x="506" y="48"/>
                    </a:lnTo>
                    <a:lnTo>
                      <a:pt x="500" y="57"/>
                    </a:lnTo>
                    <a:lnTo>
                      <a:pt x="492" y="68"/>
                    </a:lnTo>
                    <a:lnTo>
                      <a:pt x="476" y="89"/>
                    </a:lnTo>
                    <a:lnTo>
                      <a:pt x="439" y="123"/>
                    </a:lnTo>
                    <a:lnTo>
                      <a:pt x="398" y="149"/>
                    </a:lnTo>
                    <a:lnTo>
                      <a:pt x="388" y="153"/>
                    </a:lnTo>
                    <a:lnTo>
                      <a:pt x="370" y="158"/>
                    </a:lnTo>
                    <a:lnTo>
                      <a:pt x="315" y="170"/>
                    </a:lnTo>
                    <a:lnTo>
                      <a:pt x="154" y="194"/>
                    </a:lnTo>
                    <a:lnTo>
                      <a:pt x="25" y="210"/>
                    </a:lnTo>
                    <a:lnTo>
                      <a:pt x="12" y="210"/>
                    </a:lnTo>
                    <a:lnTo>
                      <a:pt x="4" y="210"/>
                    </a:lnTo>
                    <a:lnTo>
                      <a:pt x="1" y="210"/>
                    </a:lnTo>
                    <a:lnTo>
                      <a:pt x="0" y="208"/>
                    </a:lnTo>
                    <a:lnTo>
                      <a:pt x="3" y="206"/>
                    </a:lnTo>
                    <a:lnTo>
                      <a:pt x="5" y="203"/>
                    </a:lnTo>
                    <a:lnTo>
                      <a:pt x="13" y="200"/>
                    </a:lnTo>
                    <a:lnTo>
                      <a:pt x="24" y="196"/>
                    </a:lnTo>
                    <a:lnTo>
                      <a:pt x="25" y="196"/>
                    </a:lnTo>
                    <a:lnTo>
                      <a:pt x="24" y="196"/>
                    </a:lnTo>
                    <a:lnTo>
                      <a:pt x="25" y="196"/>
                    </a:lnTo>
                    <a:lnTo>
                      <a:pt x="24" y="196"/>
                    </a:lnTo>
                    <a:lnTo>
                      <a:pt x="25" y="196"/>
                    </a:lnTo>
                    <a:lnTo>
                      <a:pt x="25" y="196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5" name="Freeform 665"/>
              <p:cNvSpPr>
                <a:spLocks/>
              </p:cNvSpPr>
              <p:nvPr/>
            </p:nvSpPr>
            <p:spPr bwMode="auto">
              <a:xfrm>
                <a:off x="5162" y="2961"/>
                <a:ext cx="97" cy="182"/>
              </a:xfrm>
              <a:custGeom>
                <a:avLst/>
                <a:gdLst/>
                <a:ahLst/>
                <a:cxnLst>
                  <a:cxn ang="0">
                    <a:pos x="1" y="547"/>
                  </a:cxn>
                  <a:cxn ang="0">
                    <a:pos x="4" y="545"/>
                  </a:cxn>
                  <a:cxn ang="0">
                    <a:pos x="22" y="533"/>
                  </a:cxn>
                  <a:cxn ang="0">
                    <a:pos x="97" y="474"/>
                  </a:cxn>
                  <a:cxn ang="0">
                    <a:pos x="174" y="377"/>
                  </a:cxn>
                  <a:cxn ang="0">
                    <a:pos x="188" y="346"/>
                  </a:cxn>
                  <a:cxn ang="0">
                    <a:pos x="199" y="316"/>
                  </a:cxn>
                  <a:cxn ang="0">
                    <a:pos x="216" y="252"/>
                  </a:cxn>
                  <a:cxn ang="0">
                    <a:pos x="220" y="125"/>
                  </a:cxn>
                  <a:cxn ang="0">
                    <a:pos x="201" y="70"/>
                  </a:cxn>
                  <a:cxn ang="0">
                    <a:pos x="166" y="25"/>
                  </a:cxn>
                  <a:cxn ang="0">
                    <a:pos x="142" y="8"/>
                  </a:cxn>
                  <a:cxn ang="0">
                    <a:pos x="140" y="8"/>
                  </a:cxn>
                  <a:cxn ang="0">
                    <a:pos x="136" y="8"/>
                  </a:cxn>
                  <a:cxn ang="0">
                    <a:pos x="123" y="4"/>
                  </a:cxn>
                  <a:cxn ang="0">
                    <a:pos x="113" y="1"/>
                  </a:cxn>
                  <a:cxn ang="0">
                    <a:pos x="113" y="0"/>
                  </a:cxn>
                  <a:cxn ang="0">
                    <a:pos x="119" y="1"/>
                  </a:cxn>
                  <a:cxn ang="0">
                    <a:pos x="150" y="8"/>
                  </a:cxn>
                  <a:cxn ang="0">
                    <a:pos x="193" y="30"/>
                  </a:cxn>
                  <a:cxn ang="0">
                    <a:pos x="207" y="40"/>
                  </a:cxn>
                  <a:cxn ang="0">
                    <a:pos x="219" y="52"/>
                  </a:cxn>
                  <a:cxn ang="0">
                    <a:pos x="244" y="82"/>
                  </a:cxn>
                  <a:cxn ang="0">
                    <a:pos x="286" y="170"/>
                  </a:cxn>
                  <a:cxn ang="0">
                    <a:pos x="292" y="281"/>
                  </a:cxn>
                  <a:cxn ang="0">
                    <a:pos x="285" y="312"/>
                  </a:cxn>
                  <a:cxn ang="0">
                    <a:pos x="270" y="344"/>
                  </a:cxn>
                  <a:cxn ang="0">
                    <a:pos x="251" y="373"/>
                  </a:cxn>
                  <a:cxn ang="0">
                    <a:pos x="193" y="428"/>
                  </a:cxn>
                  <a:cxn ang="0">
                    <a:pos x="128" y="476"/>
                  </a:cxn>
                  <a:cxn ang="0">
                    <a:pos x="18" y="539"/>
                  </a:cxn>
                  <a:cxn ang="0">
                    <a:pos x="1" y="547"/>
                  </a:cxn>
                  <a:cxn ang="0">
                    <a:pos x="0" y="547"/>
                  </a:cxn>
                  <a:cxn ang="0">
                    <a:pos x="1" y="547"/>
                  </a:cxn>
                  <a:cxn ang="0">
                    <a:pos x="0" y="547"/>
                  </a:cxn>
                  <a:cxn ang="0">
                    <a:pos x="1" y="547"/>
                  </a:cxn>
                  <a:cxn ang="0">
                    <a:pos x="1" y="547"/>
                  </a:cxn>
                </a:cxnLst>
                <a:rect l="0" t="0" r="r" b="b"/>
                <a:pathLst>
                  <a:path w="292" h="547">
                    <a:moveTo>
                      <a:pt x="1" y="547"/>
                    </a:moveTo>
                    <a:lnTo>
                      <a:pt x="4" y="545"/>
                    </a:lnTo>
                    <a:lnTo>
                      <a:pt x="22" y="533"/>
                    </a:lnTo>
                    <a:lnTo>
                      <a:pt x="97" y="474"/>
                    </a:lnTo>
                    <a:lnTo>
                      <a:pt x="174" y="377"/>
                    </a:lnTo>
                    <a:lnTo>
                      <a:pt x="188" y="346"/>
                    </a:lnTo>
                    <a:lnTo>
                      <a:pt x="199" y="316"/>
                    </a:lnTo>
                    <a:lnTo>
                      <a:pt x="216" y="252"/>
                    </a:lnTo>
                    <a:lnTo>
                      <a:pt x="220" y="125"/>
                    </a:lnTo>
                    <a:lnTo>
                      <a:pt x="201" y="70"/>
                    </a:lnTo>
                    <a:lnTo>
                      <a:pt x="166" y="25"/>
                    </a:lnTo>
                    <a:lnTo>
                      <a:pt x="142" y="8"/>
                    </a:lnTo>
                    <a:lnTo>
                      <a:pt x="140" y="8"/>
                    </a:lnTo>
                    <a:lnTo>
                      <a:pt x="136" y="8"/>
                    </a:lnTo>
                    <a:lnTo>
                      <a:pt x="123" y="4"/>
                    </a:lnTo>
                    <a:lnTo>
                      <a:pt x="113" y="1"/>
                    </a:lnTo>
                    <a:lnTo>
                      <a:pt x="113" y="0"/>
                    </a:lnTo>
                    <a:lnTo>
                      <a:pt x="119" y="1"/>
                    </a:lnTo>
                    <a:lnTo>
                      <a:pt x="150" y="8"/>
                    </a:lnTo>
                    <a:lnTo>
                      <a:pt x="193" y="30"/>
                    </a:lnTo>
                    <a:lnTo>
                      <a:pt x="207" y="40"/>
                    </a:lnTo>
                    <a:lnTo>
                      <a:pt x="219" y="52"/>
                    </a:lnTo>
                    <a:lnTo>
                      <a:pt x="244" y="82"/>
                    </a:lnTo>
                    <a:lnTo>
                      <a:pt x="286" y="170"/>
                    </a:lnTo>
                    <a:lnTo>
                      <a:pt x="292" y="281"/>
                    </a:lnTo>
                    <a:lnTo>
                      <a:pt x="285" y="312"/>
                    </a:lnTo>
                    <a:lnTo>
                      <a:pt x="270" y="344"/>
                    </a:lnTo>
                    <a:lnTo>
                      <a:pt x="251" y="373"/>
                    </a:lnTo>
                    <a:lnTo>
                      <a:pt x="193" y="428"/>
                    </a:lnTo>
                    <a:lnTo>
                      <a:pt x="128" y="476"/>
                    </a:lnTo>
                    <a:lnTo>
                      <a:pt x="18" y="539"/>
                    </a:lnTo>
                    <a:lnTo>
                      <a:pt x="1" y="547"/>
                    </a:lnTo>
                    <a:lnTo>
                      <a:pt x="0" y="547"/>
                    </a:lnTo>
                    <a:lnTo>
                      <a:pt x="1" y="547"/>
                    </a:lnTo>
                    <a:lnTo>
                      <a:pt x="0" y="547"/>
                    </a:lnTo>
                    <a:lnTo>
                      <a:pt x="1" y="547"/>
                    </a:lnTo>
                    <a:lnTo>
                      <a:pt x="1" y="547"/>
                    </a:lnTo>
                    <a:close/>
                  </a:path>
                </a:pathLst>
              </a:custGeom>
              <a:solidFill>
                <a:srgbClr val="3DC2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6" name="Freeform 666"/>
              <p:cNvSpPr>
                <a:spLocks/>
              </p:cNvSpPr>
              <p:nvPr/>
            </p:nvSpPr>
            <p:spPr bwMode="auto">
              <a:xfrm>
                <a:off x="4993" y="2994"/>
                <a:ext cx="264" cy="180"/>
              </a:xfrm>
              <a:custGeom>
                <a:avLst/>
                <a:gdLst/>
                <a:ahLst/>
                <a:cxnLst>
                  <a:cxn ang="0">
                    <a:pos x="730" y="0"/>
                  </a:cxn>
                  <a:cxn ang="0">
                    <a:pos x="731" y="2"/>
                  </a:cxn>
                  <a:cxn ang="0">
                    <a:pos x="742" y="10"/>
                  </a:cxn>
                  <a:cxn ang="0">
                    <a:pos x="760" y="27"/>
                  </a:cxn>
                  <a:cxn ang="0">
                    <a:pos x="777" y="59"/>
                  </a:cxn>
                  <a:cxn ang="0">
                    <a:pos x="789" y="108"/>
                  </a:cxn>
                  <a:cxn ang="0">
                    <a:pos x="791" y="176"/>
                  </a:cxn>
                  <a:cxn ang="0">
                    <a:pos x="785" y="218"/>
                  </a:cxn>
                  <a:cxn ang="0">
                    <a:pos x="776" y="258"/>
                  </a:cxn>
                  <a:cxn ang="0">
                    <a:pos x="752" y="326"/>
                  </a:cxn>
                  <a:cxn ang="0">
                    <a:pos x="718" y="380"/>
                  </a:cxn>
                  <a:cxn ang="0">
                    <a:pos x="670" y="425"/>
                  </a:cxn>
                  <a:cxn ang="0">
                    <a:pos x="610" y="461"/>
                  </a:cxn>
                  <a:cxn ang="0">
                    <a:pos x="536" y="491"/>
                  </a:cxn>
                  <a:cxn ang="0">
                    <a:pos x="493" y="505"/>
                  </a:cxn>
                  <a:cxn ang="0">
                    <a:pos x="489" y="506"/>
                  </a:cxn>
                  <a:cxn ang="0">
                    <a:pos x="467" y="509"/>
                  </a:cxn>
                  <a:cxn ang="0">
                    <a:pos x="385" y="518"/>
                  </a:cxn>
                  <a:cxn ang="0">
                    <a:pos x="297" y="529"/>
                  </a:cxn>
                  <a:cxn ang="0">
                    <a:pos x="282" y="529"/>
                  </a:cxn>
                  <a:cxn ang="0">
                    <a:pos x="265" y="530"/>
                  </a:cxn>
                  <a:cxn ang="0">
                    <a:pos x="213" y="533"/>
                  </a:cxn>
                  <a:cxn ang="0">
                    <a:pos x="85" y="538"/>
                  </a:cxn>
                  <a:cxn ang="0">
                    <a:pos x="31" y="539"/>
                  </a:cxn>
                  <a:cxn ang="0">
                    <a:pos x="1" y="536"/>
                  </a:cxn>
                  <a:cxn ang="0">
                    <a:pos x="0" y="533"/>
                  </a:cxn>
                  <a:cxn ang="0">
                    <a:pos x="4" y="533"/>
                  </a:cxn>
                  <a:cxn ang="0">
                    <a:pos x="33" y="531"/>
                  </a:cxn>
                  <a:cxn ang="0">
                    <a:pos x="143" y="522"/>
                  </a:cxn>
                  <a:cxn ang="0">
                    <a:pos x="250" y="510"/>
                  </a:cxn>
                  <a:cxn ang="0">
                    <a:pos x="269" y="506"/>
                  </a:cxn>
                  <a:cxn ang="0">
                    <a:pos x="285" y="503"/>
                  </a:cxn>
                  <a:cxn ang="0">
                    <a:pos x="331" y="497"/>
                  </a:cxn>
                  <a:cxn ang="0">
                    <a:pos x="458" y="467"/>
                  </a:cxn>
                  <a:cxn ang="0">
                    <a:pos x="586" y="400"/>
                  </a:cxn>
                  <a:cxn ang="0">
                    <a:pos x="614" y="373"/>
                  </a:cxn>
                  <a:cxn ang="0">
                    <a:pos x="617" y="371"/>
                  </a:cxn>
                  <a:cxn ang="0">
                    <a:pos x="639" y="345"/>
                  </a:cxn>
                  <a:cxn ang="0">
                    <a:pos x="711" y="231"/>
                  </a:cxn>
                  <a:cxn ang="0">
                    <a:pos x="736" y="149"/>
                  </a:cxn>
                  <a:cxn ang="0">
                    <a:pos x="739" y="53"/>
                  </a:cxn>
                  <a:cxn ang="0">
                    <a:pos x="730" y="0"/>
                  </a:cxn>
                  <a:cxn ang="0">
                    <a:pos x="728" y="0"/>
                  </a:cxn>
                  <a:cxn ang="0">
                    <a:pos x="730" y="0"/>
                  </a:cxn>
                  <a:cxn ang="0">
                    <a:pos x="728" y="0"/>
                  </a:cxn>
                  <a:cxn ang="0">
                    <a:pos x="730" y="0"/>
                  </a:cxn>
                  <a:cxn ang="0">
                    <a:pos x="730" y="0"/>
                  </a:cxn>
                </a:cxnLst>
                <a:rect l="0" t="0" r="r" b="b"/>
                <a:pathLst>
                  <a:path w="791" h="539">
                    <a:moveTo>
                      <a:pt x="730" y="0"/>
                    </a:moveTo>
                    <a:lnTo>
                      <a:pt x="731" y="2"/>
                    </a:lnTo>
                    <a:lnTo>
                      <a:pt x="742" y="10"/>
                    </a:lnTo>
                    <a:lnTo>
                      <a:pt x="760" y="27"/>
                    </a:lnTo>
                    <a:lnTo>
                      <a:pt x="777" y="59"/>
                    </a:lnTo>
                    <a:lnTo>
                      <a:pt x="789" y="108"/>
                    </a:lnTo>
                    <a:lnTo>
                      <a:pt x="791" y="176"/>
                    </a:lnTo>
                    <a:lnTo>
                      <a:pt x="785" y="218"/>
                    </a:lnTo>
                    <a:lnTo>
                      <a:pt x="776" y="258"/>
                    </a:lnTo>
                    <a:lnTo>
                      <a:pt x="752" y="326"/>
                    </a:lnTo>
                    <a:lnTo>
                      <a:pt x="718" y="380"/>
                    </a:lnTo>
                    <a:lnTo>
                      <a:pt x="670" y="425"/>
                    </a:lnTo>
                    <a:lnTo>
                      <a:pt x="610" y="461"/>
                    </a:lnTo>
                    <a:lnTo>
                      <a:pt x="536" y="491"/>
                    </a:lnTo>
                    <a:lnTo>
                      <a:pt x="493" y="505"/>
                    </a:lnTo>
                    <a:lnTo>
                      <a:pt x="489" y="506"/>
                    </a:lnTo>
                    <a:lnTo>
                      <a:pt x="467" y="509"/>
                    </a:lnTo>
                    <a:lnTo>
                      <a:pt x="385" y="518"/>
                    </a:lnTo>
                    <a:lnTo>
                      <a:pt x="297" y="529"/>
                    </a:lnTo>
                    <a:lnTo>
                      <a:pt x="282" y="529"/>
                    </a:lnTo>
                    <a:lnTo>
                      <a:pt x="265" y="530"/>
                    </a:lnTo>
                    <a:lnTo>
                      <a:pt x="213" y="533"/>
                    </a:lnTo>
                    <a:lnTo>
                      <a:pt x="85" y="538"/>
                    </a:lnTo>
                    <a:lnTo>
                      <a:pt x="31" y="539"/>
                    </a:lnTo>
                    <a:lnTo>
                      <a:pt x="1" y="536"/>
                    </a:lnTo>
                    <a:lnTo>
                      <a:pt x="0" y="533"/>
                    </a:lnTo>
                    <a:lnTo>
                      <a:pt x="4" y="533"/>
                    </a:lnTo>
                    <a:lnTo>
                      <a:pt x="33" y="531"/>
                    </a:lnTo>
                    <a:lnTo>
                      <a:pt x="143" y="522"/>
                    </a:lnTo>
                    <a:lnTo>
                      <a:pt x="250" y="510"/>
                    </a:lnTo>
                    <a:lnTo>
                      <a:pt x="269" y="506"/>
                    </a:lnTo>
                    <a:lnTo>
                      <a:pt x="285" y="503"/>
                    </a:lnTo>
                    <a:lnTo>
                      <a:pt x="331" y="497"/>
                    </a:lnTo>
                    <a:lnTo>
                      <a:pt x="458" y="467"/>
                    </a:lnTo>
                    <a:lnTo>
                      <a:pt x="586" y="400"/>
                    </a:lnTo>
                    <a:lnTo>
                      <a:pt x="614" y="373"/>
                    </a:lnTo>
                    <a:lnTo>
                      <a:pt x="617" y="371"/>
                    </a:lnTo>
                    <a:lnTo>
                      <a:pt x="639" y="345"/>
                    </a:lnTo>
                    <a:lnTo>
                      <a:pt x="711" y="231"/>
                    </a:lnTo>
                    <a:lnTo>
                      <a:pt x="736" y="149"/>
                    </a:lnTo>
                    <a:lnTo>
                      <a:pt x="739" y="53"/>
                    </a:lnTo>
                    <a:lnTo>
                      <a:pt x="730" y="0"/>
                    </a:lnTo>
                    <a:lnTo>
                      <a:pt x="728" y="0"/>
                    </a:lnTo>
                    <a:lnTo>
                      <a:pt x="730" y="0"/>
                    </a:lnTo>
                    <a:lnTo>
                      <a:pt x="728" y="0"/>
                    </a:lnTo>
                    <a:lnTo>
                      <a:pt x="730" y="0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4DCC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7" name="Freeform 667"/>
              <p:cNvSpPr>
                <a:spLocks/>
              </p:cNvSpPr>
              <p:nvPr/>
            </p:nvSpPr>
            <p:spPr bwMode="auto">
              <a:xfrm>
                <a:off x="4993" y="3003"/>
                <a:ext cx="261" cy="170"/>
              </a:xfrm>
              <a:custGeom>
                <a:avLst/>
                <a:gdLst/>
                <a:ahLst/>
                <a:cxnLst>
                  <a:cxn ang="0">
                    <a:pos x="732" y="0"/>
                  </a:cxn>
                  <a:cxn ang="0">
                    <a:pos x="743" y="7"/>
                  </a:cxn>
                  <a:cxn ang="0">
                    <a:pos x="758" y="23"/>
                  </a:cxn>
                  <a:cxn ang="0">
                    <a:pos x="772" y="49"/>
                  </a:cxn>
                  <a:cxn ang="0">
                    <a:pos x="783" y="90"/>
                  </a:cxn>
                  <a:cxn ang="0">
                    <a:pos x="783" y="151"/>
                  </a:cxn>
                  <a:cxn ang="0">
                    <a:pos x="779" y="188"/>
                  </a:cxn>
                  <a:cxn ang="0">
                    <a:pos x="771" y="224"/>
                  </a:cxn>
                  <a:cxn ang="0">
                    <a:pos x="747" y="288"/>
                  </a:cxn>
                  <a:cxn ang="0">
                    <a:pos x="714" y="344"/>
                  </a:cxn>
                  <a:cxn ang="0">
                    <a:pos x="669" y="390"/>
                  </a:cxn>
                  <a:cxn ang="0">
                    <a:pos x="609" y="429"/>
                  </a:cxn>
                  <a:cxn ang="0">
                    <a:pos x="536" y="462"/>
                  </a:cxn>
                  <a:cxn ang="0">
                    <a:pos x="493" y="475"/>
                  </a:cxn>
                  <a:cxn ang="0">
                    <a:pos x="489" y="476"/>
                  </a:cxn>
                  <a:cxn ang="0">
                    <a:pos x="467" y="479"/>
                  </a:cxn>
                  <a:cxn ang="0">
                    <a:pos x="385" y="490"/>
                  </a:cxn>
                  <a:cxn ang="0">
                    <a:pos x="297" y="499"/>
                  </a:cxn>
                  <a:cxn ang="0">
                    <a:pos x="282" y="500"/>
                  </a:cxn>
                  <a:cxn ang="0">
                    <a:pos x="265" y="502"/>
                  </a:cxn>
                  <a:cxn ang="0">
                    <a:pos x="213" y="504"/>
                  </a:cxn>
                  <a:cxn ang="0">
                    <a:pos x="85" y="511"/>
                  </a:cxn>
                  <a:cxn ang="0">
                    <a:pos x="31" y="511"/>
                  </a:cxn>
                  <a:cxn ang="0">
                    <a:pos x="1" y="509"/>
                  </a:cxn>
                  <a:cxn ang="0">
                    <a:pos x="0" y="506"/>
                  </a:cxn>
                  <a:cxn ang="0">
                    <a:pos x="4" y="506"/>
                  </a:cxn>
                  <a:cxn ang="0">
                    <a:pos x="33" y="504"/>
                  </a:cxn>
                  <a:cxn ang="0">
                    <a:pos x="143" y="495"/>
                  </a:cxn>
                  <a:cxn ang="0">
                    <a:pos x="250" y="483"/>
                  </a:cxn>
                  <a:cxn ang="0">
                    <a:pos x="269" y="479"/>
                  </a:cxn>
                  <a:cxn ang="0">
                    <a:pos x="285" y="476"/>
                  </a:cxn>
                  <a:cxn ang="0">
                    <a:pos x="331" y="470"/>
                  </a:cxn>
                  <a:cxn ang="0">
                    <a:pos x="458" y="440"/>
                  </a:cxn>
                  <a:cxn ang="0">
                    <a:pos x="586" y="373"/>
                  </a:cxn>
                  <a:cxn ang="0">
                    <a:pos x="614" y="346"/>
                  </a:cxn>
                  <a:cxn ang="0">
                    <a:pos x="617" y="344"/>
                  </a:cxn>
                  <a:cxn ang="0">
                    <a:pos x="638" y="320"/>
                  </a:cxn>
                  <a:cxn ang="0">
                    <a:pos x="706" y="214"/>
                  </a:cxn>
                  <a:cxn ang="0">
                    <a:pos x="739" y="49"/>
                  </a:cxn>
                  <a:cxn ang="0">
                    <a:pos x="732" y="0"/>
                  </a:cxn>
                  <a:cxn ang="0">
                    <a:pos x="731" y="0"/>
                  </a:cxn>
                  <a:cxn ang="0">
                    <a:pos x="732" y="0"/>
                  </a:cxn>
                  <a:cxn ang="0">
                    <a:pos x="731" y="0"/>
                  </a:cxn>
                  <a:cxn ang="0">
                    <a:pos x="732" y="0"/>
                  </a:cxn>
                  <a:cxn ang="0">
                    <a:pos x="732" y="0"/>
                  </a:cxn>
                </a:cxnLst>
                <a:rect l="0" t="0" r="r" b="b"/>
                <a:pathLst>
                  <a:path w="783" h="511">
                    <a:moveTo>
                      <a:pt x="732" y="0"/>
                    </a:moveTo>
                    <a:lnTo>
                      <a:pt x="743" y="7"/>
                    </a:lnTo>
                    <a:lnTo>
                      <a:pt x="758" y="23"/>
                    </a:lnTo>
                    <a:lnTo>
                      <a:pt x="772" y="49"/>
                    </a:lnTo>
                    <a:lnTo>
                      <a:pt x="783" y="90"/>
                    </a:lnTo>
                    <a:lnTo>
                      <a:pt x="783" y="151"/>
                    </a:lnTo>
                    <a:lnTo>
                      <a:pt x="779" y="188"/>
                    </a:lnTo>
                    <a:lnTo>
                      <a:pt x="771" y="224"/>
                    </a:lnTo>
                    <a:lnTo>
                      <a:pt x="747" y="288"/>
                    </a:lnTo>
                    <a:lnTo>
                      <a:pt x="714" y="344"/>
                    </a:lnTo>
                    <a:lnTo>
                      <a:pt x="669" y="390"/>
                    </a:lnTo>
                    <a:lnTo>
                      <a:pt x="609" y="429"/>
                    </a:lnTo>
                    <a:lnTo>
                      <a:pt x="536" y="462"/>
                    </a:lnTo>
                    <a:lnTo>
                      <a:pt x="493" y="475"/>
                    </a:lnTo>
                    <a:lnTo>
                      <a:pt x="489" y="476"/>
                    </a:lnTo>
                    <a:lnTo>
                      <a:pt x="467" y="479"/>
                    </a:lnTo>
                    <a:lnTo>
                      <a:pt x="385" y="490"/>
                    </a:lnTo>
                    <a:lnTo>
                      <a:pt x="297" y="499"/>
                    </a:lnTo>
                    <a:lnTo>
                      <a:pt x="282" y="500"/>
                    </a:lnTo>
                    <a:lnTo>
                      <a:pt x="265" y="502"/>
                    </a:lnTo>
                    <a:lnTo>
                      <a:pt x="213" y="504"/>
                    </a:lnTo>
                    <a:lnTo>
                      <a:pt x="85" y="511"/>
                    </a:lnTo>
                    <a:lnTo>
                      <a:pt x="31" y="511"/>
                    </a:lnTo>
                    <a:lnTo>
                      <a:pt x="1" y="509"/>
                    </a:lnTo>
                    <a:lnTo>
                      <a:pt x="0" y="506"/>
                    </a:lnTo>
                    <a:lnTo>
                      <a:pt x="4" y="506"/>
                    </a:lnTo>
                    <a:lnTo>
                      <a:pt x="33" y="504"/>
                    </a:lnTo>
                    <a:lnTo>
                      <a:pt x="143" y="495"/>
                    </a:lnTo>
                    <a:lnTo>
                      <a:pt x="250" y="483"/>
                    </a:lnTo>
                    <a:lnTo>
                      <a:pt x="269" y="479"/>
                    </a:lnTo>
                    <a:lnTo>
                      <a:pt x="285" y="476"/>
                    </a:lnTo>
                    <a:lnTo>
                      <a:pt x="331" y="470"/>
                    </a:lnTo>
                    <a:lnTo>
                      <a:pt x="458" y="440"/>
                    </a:lnTo>
                    <a:lnTo>
                      <a:pt x="586" y="373"/>
                    </a:lnTo>
                    <a:lnTo>
                      <a:pt x="614" y="346"/>
                    </a:lnTo>
                    <a:lnTo>
                      <a:pt x="617" y="344"/>
                    </a:lnTo>
                    <a:lnTo>
                      <a:pt x="638" y="320"/>
                    </a:lnTo>
                    <a:lnTo>
                      <a:pt x="706" y="214"/>
                    </a:lnTo>
                    <a:lnTo>
                      <a:pt x="739" y="49"/>
                    </a:lnTo>
                    <a:lnTo>
                      <a:pt x="732" y="0"/>
                    </a:lnTo>
                    <a:lnTo>
                      <a:pt x="731" y="0"/>
                    </a:lnTo>
                    <a:lnTo>
                      <a:pt x="732" y="0"/>
                    </a:lnTo>
                    <a:lnTo>
                      <a:pt x="731" y="0"/>
                    </a:lnTo>
                    <a:lnTo>
                      <a:pt x="732" y="0"/>
                    </a:lnTo>
                    <a:lnTo>
                      <a:pt x="732" y="0"/>
                    </a:lnTo>
                    <a:close/>
                  </a:path>
                </a:pathLst>
              </a:custGeom>
              <a:solidFill>
                <a:srgbClr val="2EBA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8" name="Freeform 668"/>
              <p:cNvSpPr>
                <a:spLocks/>
              </p:cNvSpPr>
              <p:nvPr/>
            </p:nvSpPr>
            <p:spPr bwMode="auto">
              <a:xfrm>
                <a:off x="4993" y="3012"/>
                <a:ext cx="258" cy="161"/>
              </a:xfrm>
              <a:custGeom>
                <a:avLst/>
                <a:gdLst/>
                <a:ahLst/>
                <a:cxnLst>
                  <a:cxn ang="0">
                    <a:pos x="735" y="0"/>
                  </a:cxn>
                  <a:cxn ang="0">
                    <a:pos x="743" y="5"/>
                  </a:cxn>
                  <a:cxn ang="0">
                    <a:pos x="755" y="17"/>
                  </a:cxn>
                  <a:cxn ang="0">
                    <a:pos x="767" y="38"/>
                  </a:cxn>
                  <a:cxn ang="0">
                    <a:pos x="775" y="73"/>
                  </a:cxn>
                  <a:cxn ang="0">
                    <a:pos x="775" y="125"/>
                  </a:cxn>
                  <a:cxn ang="0">
                    <a:pos x="771" y="156"/>
                  </a:cxn>
                  <a:cxn ang="0">
                    <a:pos x="763" y="190"/>
                  </a:cxn>
                  <a:cxn ang="0">
                    <a:pos x="743" y="251"/>
                  </a:cxn>
                  <a:cxn ang="0">
                    <a:pos x="711" y="305"/>
                  </a:cxn>
                  <a:cxn ang="0">
                    <a:pos x="666" y="354"/>
                  </a:cxn>
                  <a:cxn ang="0">
                    <a:pos x="609" y="397"/>
                  </a:cxn>
                  <a:cxn ang="0">
                    <a:pos x="536" y="431"/>
                  </a:cxn>
                  <a:cxn ang="0">
                    <a:pos x="493" y="444"/>
                  </a:cxn>
                  <a:cxn ang="0">
                    <a:pos x="489" y="446"/>
                  </a:cxn>
                  <a:cxn ang="0">
                    <a:pos x="467" y="448"/>
                  </a:cxn>
                  <a:cxn ang="0">
                    <a:pos x="383" y="460"/>
                  </a:cxn>
                  <a:cxn ang="0">
                    <a:pos x="297" y="470"/>
                  </a:cxn>
                  <a:cxn ang="0">
                    <a:pos x="282" y="471"/>
                  </a:cxn>
                  <a:cxn ang="0">
                    <a:pos x="265" y="472"/>
                  </a:cxn>
                  <a:cxn ang="0">
                    <a:pos x="213" y="476"/>
                  </a:cxn>
                  <a:cxn ang="0">
                    <a:pos x="85" y="483"/>
                  </a:cxn>
                  <a:cxn ang="0">
                    <a:pos x="31" y="483"/>
                  </a:cxn>
                  <a:cxn ang="0">
                    <a:pos x="1" y="481"/>
                  </a:cxn>
                  <a:cxn ang="0">
                    <a:pos x="0" y="478"/>
                  </a:cxn>
                  <a:cxn ang="0">
                    <a:pos x="4" y="478"/>
                  </a:cxn>
                  <a:cxn ang="0">
                    <a:pos x="33" y="476"/>
                  </a:cxn>
                  <a:cxn ang="0">
                    <a:pos x="143" y="467"/>
                  </a:cxn>
                  <a:cxn ang="0">
                    <a:pos x="250" y="455"/>
                  </a:cxn>
                  <a:cxn ang="0">
                    <a:pos x="269" y="451"/>
                  </a:cxn>
                  <a:cxn ang="0">
                    <a:pos x="285" y="448"/>
                  </a:cxn>
                  <a:cxn ang="0">
                    <a:pos x="331" y="442"/>
                  </a:cxn>
                  <a:cxn ang="0">
                    <a:pos x="458" y="412"/>
                  </a:cxn>
                  <a:cxn ang="0">
                    <a:pos x="586" y="345"/>
                  </a:cxn>
                  <a:cxn ang="0">
                    <a:pos x="614" y="318"/>
                  </a:cxn>
                  <a:cxn ang="0">
                    <a:pos x="617" y="316"/>
                  </a:cxn>
                  <a:cxn ang="0">
                    <a:pos x="637" y="294"/>
                  </a:cxn>
                  <a:cxn ang="0">
                    <a:pos x="700" y="195"/>
                  </a:cxn>
                  <a:cxn ang="0">
                    <a:pos x="738" y="44"/>
                  </a:cxn>
                  <a:cxn ang="0">
                    <a:pos x="735" y="0"/>
                  </a:cxn>
                  <a:cxn ang="0">
                    <a:pos x="734" y="0"/>
                  </a:cxn>
                  <a:cxn ang="0">
                    <a:pos x="735" y="0"/>
                  </a:cxn>
                  <a:cxn ang="0">
                    <a:pos x="734" y="0"/>
                  </a:cxn>
                  <a:cxn ang="0">
                    <a:pos x="735" y="0"/>
                  </a:cxn>
                  <a:cxn ang="0">
                    <a:pos x="735" y="0"/>
                  </a:cxn>
                </a:cxnLst>
                <a:rect l="0" t="0" r="r" b="b"/>
                <a:pathLst>
                  <a:path w="775" h="483">
                    <a:moveTo>
                      <a:pt x="735" y="0"/>
                    </a:moveTo>
                    <a:lnTo>
                      <a:pt x="743" y="5"/>
                    </a:lnTo>
                    <a:lnTo>
                      <a:pt x="755" y="17"/>
                    </a:lnTo>
                    <a:lnTo>
                      <a:pt x="767" y="38"/>
                    </a:lnTo>
                    <a:lnTo>
                      <a:pt x="775" y="73"/>
                    </a:lnTo>
                    <a:lnTo>
                      <a:pt x="775" y="125"/>
                    </a:lnTo>
                    <a:lnTo>
                      <a:pt x="771" y="156"/>
                    </a:lnTo>
                    <a:lnTo>
                      <a:pt x="763" y="190"/>
                    </a:lnTo>
                    <a:lnTo>
                      <a:pt x="743" y="251"/>
                    </a:lnTo>
                    <a:lnTo>
                      <a:pt x="711" y="305"/>
                    </a:lnTo>
                    <a:lnTo>
                      <a:pt x="666" y="354"/>
                    </a:lnTo>
                    <a:lnTo>
                      <a:pt x="609" y="397"/>
                    </a:lnTo>
                    <a:lnTo>
                      <a:pt x="536" y="431"/>
                    </a:lnTo>
                    <a:lnTo>
                      <a:pt x="493" y="444"/>
                    </a:lnTo>
                    <a:lnTo>
                      <a:pt x="489" y="446"/>
                    </a:lnTo>
                    <a:lnTo>
                      <a:pt x="467" y="448"/>
                    </a:lnTo>
                    <a:lnTo>
                      <a:pt x="383" y="460"/>
                    </a:lnTo>
                    <a:lnTo>
                      <a:pt x="297" y="470"/>
                    </a:lnTo>
                    <a:lnTo>
                      <a:pt x="282" y="471"/>
                    </a:lnTo>
                    <a:lnTo>
                      <a:pt x="265" y="472"/>
                    </a:lnTo>
                    <a:lnTo>
                      <a:pt x="213" y="476"/>
                    </a:lnTo>
                    <a:lnTo>
                      <a:pt x="85" y="483"/>
                    </a:lnTo>
                    <a:lnTo>
                      <a:pt x="31" y="483"/>
                    </a:lnTo>
                    <a:lnTo>
                      <a:pt x="1" y="481"/>
                    </a:lnTo>
                    <a:lnTo>
                      <a:pt x="0" y="478"/>
                    </a:lnTo>
                    <a:lnTo>
                      <a:pt x="4" y="478"/>
                    </a:lnTo>
                    <a:lnTo>
                      <a:pt x="33" y="476"/>
                    </a:lnTo>
                    <a:lnTo>
                      <a:pt x="143" y="467"/>
                    </a:lnTo>
                    <a:lnTo>
                      <a:pt x="250" y="455"/>
                    </a:lnTo>
                    <a:lnTo>
                      <a:pt x="269" y="451"/>
                    </a:lnTo>
                    <a:lnTo>
                      <a:pt x="285" y="448"/>
                    </a:lnTo>
                    <a:lnTo>
                      <a:pt x="331" y="442"/>
                    </a:lnTo>
                    <a:lnTo>
                      <a:pt x="458" y="412"/>
                    </a:lnTo>
                    <a:lnTo>
                      <a:pt x="586" y="345"/>
                    </a:lnTo>
                    <a:lnTo>
                      <a:pt x="614" y="318"/>
                    </a:lnTo>
                    <a:lnTo>
                      <a:pt x="617" y="316"/>
                    </a:lnTo>
                    <a:lnTo>
                      <a:pt x="637" y="294"/>
                    </a:lnTo>
                    <a:lnTo>
                      <a:pt x="700" y="195"/>
                    </a:lnTo>
                    <a:lnTo>
                      <a:pt x="738" y="44"/>
                    </a:lnTo>
                    <a:lnTo>
                      <a:pt x="735" y="0"/>
                    </a:lnTo>
                    <a:lnTo>
                      <a:pt x="734" y="0"/>
                    </a:lnTo>
                    <a:lnTo>
                      <a:pt x="735" y="0"/>
                    </a:lnTo>
                    <a:lnTo>
                      <a:pt x="734" y="0"/>
                    </a:lnTo>
                    <a:lnTo>
                      <a:pt x="735" y="0"/>
                    </a:lnTo>
                    <a:lnTo>
                      <a:pt x="735" y="0"/>
                    </a:lnTo>
                    <a:close/>
                  </a:path>
                </a:pathLst>
              </a:custGeom>
              <a:solidFill>
                <a:srgbClr val="12A8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9" name="Freeform 669"/>
              <p:cNvSpPr>
                <a:spLocks/>
              </p:cNvSpPr>
              <p:nvPr/>
            </p:nvSpPr>
            <p:spPr bwMode="auto">
              <a:xfrm>
                <a:off x="4993" y="3022"/>
                <a:ext cx="256" cy="151"/>
              </a:xfrm>
              <a:custGeom>
                <a:avLst/>
                <a:gdLst/>
                <a:ahLst/>
                <a:cxnLst>
                  <a:cxn ang="0">
                    <a:pos x="739" y="0"/>
                  </a:cxn>
                  <a:cxn ang="0">
                    <a:pos x="746" y="4"/>
                  </a:cxn>
                  <a:cxn ang="0">
                    <a:pos x="755" y="12"/>
                  </a:cxn>
                  <a:cxn ang="0">
                    <a:pos x="763" y="28"/>
                  </a:cxn>
                  <a:cxn ang="0">
                    <a:pos x="768" y="55"/>
                  </a:cxn>
                  <a:cxn ang="0">
                    <a:pos x="767" y="99"/>
                  </a:cxn>
                  <a:cxn ang="0">
                    <a:pos x="764" y="126"/>
                  </a:cxn>
                  <a:cxn ang="0">
                    <a:pos x="758" y="155"/>
                  </a:cxn>
                  <a:cxn ang="0">
                    <a:pos x="739" y="212"/>
                  </a:cxn>
                  <a:cxn ang="0">
                    <a:pos x="665" y="318"/>
                  </a:cxn>
                  <a:cxn ang="0">
                    <a:pos x="535" y="399"/>
                  </a:cxn>
                  <a:cxn ang="0">
                    <a:pos x="492" y="414"/>
                  </a:cxn>
                  <a:cxn ang="0">
                    <a:pos x="488" y="415"/>
                  </a:cxn>
                  <a:cxn ang="0">
                    <a:pos x="466" y="418"/>
                  </a:cxn>
                  <a:cxn ang="0">
                    <a:pos x="383" y="431"/>
                  </a:cxn>
                  <a:cxn ang="0">
                    <a:pos x="297" y="442"/>
                  </a:cxn>
                  <a:cxn ang="0">
                    <a:pos x="282" y="442"/>
                  </a:cxn>
                  <a:cxn ang="0">
                    <a:pos x="265" y="443"/>
                  </a:cxn>
                  <a:cxn ang="0">
                    <a:pos x="213" y="447"/>
                  </a:cxn>
                  <a:cxn ang="0">
                    <a:pos x="85" y="453"/>
                  </a:cxn>
                  <a:cxn ang="0">
                    <a:pos x="31" y="455"/>
                  </a:cxn>
                  <a:cxn ang="0">
                    <a:pos x="1" y="453"/>
                  </a:cxn>
                  <a:cxn ang="0">
                    <a:pos x="0" y="450"/>
                  </a:cxn>
                  <a:cxn ang="0">
                    <a:pos x="4" y="450"/>
                  </a:cxn>
                  <a:cxn ang="0">
                    <a:pos x="33" y="448"/>
                  </a:cxn>
                  <a:cxn ang="0">
                    <a:pos x="143" y="439"/>
                  </a:cxn>
                  <a:cxn ang="0">
                    <a:pos x="250" y="427"/>
                  </a:cxn>
                  <a:cxn ang="0">
                    <a:pos x="269" y="423"/>
                  </a:cxn>
                  <a:cxn ang="0">
                    <a:pos x="285" y="420"/>
                  </a:cxn>
                  <a:cxn ang="0">
                    <a:pos x="331" y="414"/>
                  </a:cxn>
                  <a:cxn ang="0">
                    <a:pos x="458" y="384"/>
                  </a:cxn>
                  <a:cxn ang="0">
                    <a:pos x="586" y="317"/>
                  </a:cxn>
                  <a:cxn ang="0">
                    <a:pos x="614" y="290"/>
                  </a:cxn>
                  <a:cxn ang="0">
                    <a:pos x="617" y="288"/>
                  </a:cxn>
                  <a:cxn ang="0">
                    <a:pos x="634" y="268"/>
                  </a:cxn>
                  <a:cxn ang="0">
                    <a:pos x="697" y="176"/>
                  </a:cxn>
                  <a:cxn ang="0">
                    <a:pos x="738" y="39"/>
                  </a:cxn>
                  <a:cxn ang="0">
                    <a:pos x="739" y="0"/>
                  </a:cxn>
                  <a:cxn ang="0">
                    <a:pos x="738" y="0"/>
                  </a:cxn>
                  <a:cxn ang="0">
                    <a:pos x="739" y="0"/>
                  </a:cxn>
                  <a:cxn ang="0">
                    <a:pos x="738" y="0"/>
                  </a:cxn>
                  <a:cxn ang="0">
                    <a:pos x="739" y="0"/>
                  </a:cxn>
                  <a:cxn ang="0">
                    <a:pos x="739" y="0"/>
                  </a:cxn>
                </a:cxnLst>
                <a:rect l="0" t="0" r="r" b="b"/>
                <a:pathLst>
                  <a:path w="768" h="455">
                    <a:moveTo>
                      <a:pt x="739" y="0"/>
                    </a:moveTo>
                    <a:lnTo>
                      <a:pt x="746" y="4"/>
                    </a:lnTo>
                    <a:lnTo>
                      <a:pt x="755" y="12"/>
                    </a:lnTo>
                    <a:lnTo>
                      <a:pt x="763" y="28"/>
                    </a:lnTo>
                    <a:lnTo>
                      <a:pt x="768" y="55"/>
                    </a:lnTo>
                    <a:lnTo>
                      <a:pt x="767" y="99"/>
                    </a:lnTo>
                    <a:lnTo>
                      <a:pt x="764" y="126"/>
                    </a:lnTo>
                    <a:lnTo>
                      <a:pt x="758" y="155"/>
                    </a:lnTo>
                    <a:lnTo>
                      <a:pt x="739" y="212"/>
                    </a:lnTo>
                    <a:lnTo>
                      <a:pt x="665" y="318"/>
                    </a:lnTo>
                    <a:lnTo>
                      <a:pt x="535" y="399"/>
                    </a:lnTo>
                    <a:lnTo>
                      <a:pt x="492" y="414"/>
                    </a:lnTo>
                    <a:lnTo>
                      <a:pt x="488" y="415"/>
                    </a:lnTo>
                    <a:lnTo>
                      <a:pt x="466" y="418"/>
                    </a:lnTo>
                    <a:lnTo>
                      <a:pt x="383" y="431"/>
                    </a:lnTo>
                    <a:lnTo>
                      <a:pt x="297" y="442"/>
                    </a:lnTo>
                    <a:lnTo>
                      <a:pt x="282" y="442"/>
                    </a:lnTo>
                    <a:lnTo>
                      <a:pt x="265" y="443"/>
                    </a:lnTo>
                    <a:lnTo>
                      <a:pt x="213" y="447"/>
                    </a:lnTo>
                    <a:lnTo>
                      <a:pt x="85" y="453"/>
                    </a:lnTo>
                    <a:lnTo>
                      <a:pt x="31" y="455"/>
                    </a:lnTo>
                    <a:lnTo>
                      <a:pt x="1" y="453"/>
                    </a:lnTo>
                    <a:lnTo>
                      <a:pt x="0" y="450"/>
                    </a:lnTo>
                    <a:lnTo>
                      <a:pt x="4" y="450"/>
                    </a:lnTo>
                    <a:lnTo>
                      <a:pt x="33" y="448"/>
                    </a:lnTo>
                    <a:lnTo>
                      <a:pt x="143" y="439"/>
                    </a:lnTo>
                    <a:lnTo>
                      <a:pt x="250" y="427"/>
                    </a:lnTo>
                    <a:lnTo>
                      <a:pt x="269" y="423"/>
                    </a:lnTo>
                    <a:lnTo>
                      <a:pt x="285" y="420"/>
                    </a:lnTo>
                    <a:lnTo>
                      <a:pt x="331" y="414"/>
                    </a:lnTo>
                    <a:lnTo>
                      <a:pt x="458" y="384"/>
                    </a:lnTo>
                    <a:lnTo>
                      <a:pt x="586" y="317"/>
                    </a:lnTo>
                    <a:lnTo>
                      <a:pt x="614" y="290"/>
                    </a:lnTo>
                    <a:lnTo>
                      <a:pt x="617" y="288"/>
                    </a:lnTo>
                    <a:lnTo>
                      <a:pt x="634" y="268"/>
                    </a:lnTo>
                    <a:lnTo>
                      <a:pt x="697" y="176"/>
                    </a:lnTo>
                    <a:lnTo>
                      <a:pt x="738" y="39"/>
                    </a:lnTo>
                    <a:lnTo>
                      <a:pt x="739" y="0"/>
                    </a:lnTo>
                    <a:lnTo>
                      <a:pt x="738" y="0"/>
                    </a:lnTo>
                    <a:lnTo>
                      <a:pt x="739" y="0"/>
                    </a:lnTo>
                    <a:lnTo>
                      <a:pt x="738" y="0"/>
                    </a:lnTo>
                    <a:lnTo>
                      <a:pt x="739" y="0"/>
                    </a:lnTo>
                    <a:lnTo>
                      <a:pt x="739" y="0"/>
                    </a:lnTo>
                    <a:close/>
                  </a:path>
                </a:pathLst>
              </a:custGeom>
              <a:solidFill>
                <a:srgbClr val="0094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0" name="Freeform 670"/>
              <p:cNvSpPr>
                <a:spLocks/>
              </p:cNvSpPr>
              <p:nvPr/>
            </p:nvSpPr>
            <p:spPr bwMode="auto">
              <a:xfrm>
                <a:off x="4993" y="3030"/>
                <a:ext cx="254" cy="143"/>
              </a:xfrm>
              <a:custGeom>
                <a:avLst/>
                <a:gdLst/>
                <a:ahLst/>
                <a:cxnLst>
                  <a:cxn ang="0">
                    <a:pos x="742" y="0"/>
                  </a:cxn>
                  <a:cxn ang="0">
                    <a:pos x="746" y="2"/>
                  </a:cxn>
                  <a:cxn ang="0">
                    <a:pos x="752" y="7"/>
                  </a:cxn>
                  <a:cxn ang="0">
                    <a:pos x="759" y="19"/>
                  </a:cxn>
                  <a:cxn ang="0">
                    <a:pos x="762" y="40"/>
                  </a:cxn>
                  <a:cxn ang="0">
                    <a:pos x="760" y="75"/>
                  </a:cxn>
                  <a:cxn ang="0">
                    <a:pos x="758" y="97"/>
                  </a:cxn>
                  <a:cxn ang="0">
                    <a:pos x="752" y="122"/>
                  </a:cxn>
                  <a:cxn ang="0">
                    <a:pos x="734" y="177"/>
                  </a:cxn>
                  <a:cxn ang="0">
                    <a:pos x="663" y="284"/>
                  </a:cxn>
                  <a:cxn ang="0">
                    <a:pos x="535" y="372"/>
                  </a:cxn>
                  <a:cxn ang="0">
                    <a:pos x="492" y="386"/>
                  </a:cxn>
                  <a:cxn ang="0">
                    <a:pos x="488" y="388"/>
                  </a:cxn>
                  <a:cxn ang="0">
                    <a:pos x="466" y="390"/>
                  </a:cxn>
                  <a:cxn ang="0">
                    <a:pos x="383" y="404"/>
                  </a:cxn>
                  <a:cxn ang="0">
                    <a:pos x="297" y="414"/>
                  </a:cxn>
                  <a:cxn ang="0">
                    <a:pos x="282" y="414"/>
                  </a:cxn>
                  <a:cxn ang="0">
                    <a:pos x="265" y="416"/>
                  </a:cxn>
                  <a:cxn ang="0">
                    <a:pos x="213" y="420"/>
                  </a:cxn>
                  <a:cxn ang="0">
                    <a:pos x="85" y="427"/>
                  </a:cxn>
                  <a:cxn ang="0">
                    <a:pos x="31" y="429"/>
                  </a:cxn>
                  <a:cxn ang="0">
                    <a:pos x="1" y="427"/>
                  </a:cxn>
                  <a:cxn ang="0">
                    <a:pos x="0" y="424"/>
                  </a:cxn>
                  <a:cxn ang="0">
                    <a:pos x="4" y="424"/>
                  </a:cxn>
                  <a:cxn ang="0">
                    <a:pos x="33" y="422"/>
                  </a:cxn>
                  <a:cxn ang="0">
                    <a:pos x="143" y="413"/>
                  </a:cxn>
                  <a:cxn ang="0">
                    <a:pos x="250" y="401"/>
                  </a:cxn>
                  <a:cxn ang="0">
                    <a:pos x="269" y="397"/>
                  </a:cxn>
                  <a:cxn ang="0">
                    <a:pos x="285" y="394"/>
                  </a:cxn>
                  <a:cxn ang="0">
                    <a:pos x="331" y="388"/>
                  </a:cxn>
                  <a:cxn ang="0">
                    <a:pos x="458" y="358"/>
                  </a:cxn>
                  <a:cxn ang="0">
                    <a:pos x="586" y="291"/>
                  </a:cxn>
                  <a:cxn ang="0">
                    <a:pos x="614" y="264"/>
                  </a:cxn>
                  <a:cxn ang="0">
                    <a:pos x="616" y="263"/>
                  </a:cxn>
                  <a:cxn ang="0">
                    <a:pos x="633" y="243"/>
                  </a:cxn>
                  <a:cxn ang="0">
                    <a:pos x="691" y="159"/>
                  </a:cxn>
                  <a:cxn ang="0">
                    <a:pos x="738" y="36"/>
                  </a:cxn>
                  <a:cxn ang="0">
                    <a:pos x="742" y="0"/>
                  </a:cxn>
                  <a:cxn ang="0">
                    <a:pos x="740" y="0"/>
                  </a:cxn>
                  <a:cxn ang="0">
                    <a:pos x="742" y="0"/>
                  </a:cxn>
                  <a:cxn ang="0">
                    <a:pos x="740" y="0"/>
                  </a:cxn>
                  <a:cxn ang="0">
                    <a:pos x="742" y="0"/>
                  </a:cxn>
                  <a:cxn ang="0">
                    <a:pos x="742" y="0"/>
                  </a:cxn>
                </a:cxnLst>
                <a:rect l="0" t="0" r="r" b="b"/>
                <a:pathLst>
                  <a:path w="762" h="429">
                    <a:moveTo>
                      <a:pt x="742" y="0"/>
                    </a:moveTo>
                    <a:lnTo>
                      <a:pt x="746" y="2"/>
                    </a:lnTo>
                    <a:lnTo>
                      <a:pt x="752" y="7"/>
                    </a:lnTo>
                    <a:lnTo>
                      <a:pt x="759" y="19"/>
                    </a:lnTo>
                    <a:lnTo>
                      <a:pt x="762" y="40"/>
                    </a:lnTo>
                    <a:lnTo>
                      <a:pt x="760" y="75"/>
                    </a:lnTo>
                    <a:lnTo>
                      <a:pt x="758" y="97"/>
                    </a:lnTo>
                    <a:lnTo>
                      <a:pt x="752" y="122"/>
                    </a:lnTo>
                    <a:lnTo>
                      <a:pt x="734" y="177"/>
                    </a:lnTo>
                    <a:lnTo>
                      <a:pt x="663" y="284"/>
                    </a:lnTo>
                    <a:lnTo>
                      <a:pt x="535" y="372"/>
                    </a:lnTo>
                    <a:lnTo>
                      <a:pt x="492" y="386"/>
                    </a:lnTo>
                    <a:lnTo>
                      <a:pt x="488" y="388"/>
                    </a:lnTo>
                    <a:lnTo>
                      <a:pt x="466" y="390"/>
                    </a:lnTo>
                    <a:lnTo>
                      <a:pt x="383" y="404"/>
                    </a:lnTo>
                    <a:lnTo>
                      <a:pt x="297" y="414"/>
                    </a:lnTo>
                    <a:lnTo>
                      <a:pt x="282" y="414"/>
                    </a:lnTo>
                    <a:lnTo>
                      <a:pt x="265" y="416"/>
                    </a:lnTo>
                    <a:lnTo>
                      <a:pt x="213" y="420"/>
                    </a:lnTo>
                    <a:lnTo>
                      <a:pt x="85" y="427"/>
                    </a:lnTo>
                    <a:lnTo>
                      <a:pt x="31" y="429"/>
                    </a:lnTo>
                    <a:lnTo>
                      <a:pt x="1" y="427"/>
                    </a:lnTo>
                    <a:lnTo>
                      <a:pt x="0" y="424"/>
                    </a:lnTo>
                    <a:lnTo>
                      <a:pt x="4" y="424"/>
                    </a:lnTo>
                    <a:lnTo>
                      <a:pt x="33" y="422"/>
                    </a:lnTo>
                    <a:lnTo>
                      <a:pt x="143" y="413"/>
                    </a:lnTo>
                    <a:lnTo>
                      <a:pt x="250" y="401"/>
                    </a:lnTo>
                    <a:lnTo>
                      <a:pt x="269" y="397"/>
                    </a:lnTo>
                    <a:lnTo>
                      <a:pt x="285" y="394"/>
                    </a:lnTo>
                    <a:lnTo>
                      <a:pt x="331" y="388"/>
                    </a:lnTo>
                    <a:lnTo>
                      <a:pt x="458" y="358"/>
                    </a:lnTo>
                    <a:lnTo>
                      <a:pt x="586" y="291"/>
                    </a:lnTo>
                    <a:lnTo>
                      <a:pt x="614" y="264"/>
                    </a:lnTo>
                    <a:lnTo>
                      <a:pt x="616" y="263"/>
                    </a:lnTo>
                    <a:lnTo>
                      <a:pt x="633" y="243"/>
                    </a:lnTo>
                    <a:lnTo>
                      <a:pt x="691" y="159"/>
                    </a:lnTo>
                    <a:lnTo>
                      <a:pt x="738" y="36"/>
                    </a:lnTo>
                    <a:lnTo>
                      <a:pt x="742" y="0"/>
                    </a:lnTo>
                    <a:lnTo>
                      <a:pt x="740" y="0"/>
                    </a:lnTo>
                    <a:lnTo>
                      <a:pt x="742" y="0"/>
                    </a:lnTo>
                    <a:lnTo>
                      <a:pt x="740" y="0"/>
                    </a:lnTo>
                    <a:lnTo>
                      <a:pt x="742" y="0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rgbClr val="0085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1" name="Freeform 671"/>
              <p:cNvSpPr>
                <a:spLocks/>
              </p:cNvSpPr>
              <p:nvPr/>
            </p:nvSpPr>
            <p:spPr bwMode="auto">
              <a:xfrm>
                <a:off x="4992" y="3040"/>
                <a:ext cx="253" cy="133"/>
              </a:xfrm>
              <a:custGeom>
                <a:avLst/>
                <a:gdLst/>
                <a:ahLst/>
                <a:cxnLst>
                  <a:cxn ang="0">
                    <a:pos x="2" y="396"/>
                  </a:cxn>
                  <a:cxn ang="0">
                    <a:pos x="6" y="396"/>
                  </a:cxn>
                  <a:cxn ang="0">
                    <a:pos x="35" y="394"/>
                  </a:cxn>
                  <a:cxn ang="0">
                    <a:pos x="145" y="385"/>
                  </a:cxn>
                  <a:cxn ang="0">
                    <a:pos x="252" y="373"/>
                  </a:cxn>
                  <a:cxn ang="0">
                    <a:pos x="271" y="369"/>
                  </a:cxn>
                  <a:cxn ang="0">
                    <a:pos x="287" y="366"/>
                  </a:cxn>
                  <a:cxn ang="0">
                    <a:pos x="333" y="360"/>
                  </a:cxn>
                  <a:cxn ang="0">
                    <a:pos x="460" y="330"/>
                  </a:cxn>
                  <a:cxn ang="0">
                    <a:pos x="588" y="263"/>
                  </a:cxn>
                  <a:cxn ang="0">
                    <a:pos x="616" y="236"/>
                  </a:cxn>
                  <a:cxn ang="0">
                    <a:pos x="618" y="235"/>
                  </a:cxn>
                  <a:cxn ang="0">
                    <a:pos x="633" y="218"/>
                  </a:cxn>
                  <a:cxn ang="0">
                    <a:pos x="688" y="142"/>
                  </a:cxn>
                  <a:cxn ang="0">
                    <a:pos x="738" y="31"/>
                  </a:cxn>
                  <a:cxn ang="0">
                    <a:pos x="745" y="0"/>
                  </a:cxn>
                  <a:cxn ang="0">
                    <a:pos x="748" y="0"/>
                  </a:cxn>
                  <a:cxn ang="0">
                    <a:pos x="749" y="0"/>
                  </a:cxn>
                  <a:cxn ang="0">
                    <a:pos x="752" y="1"/>
                  </a:cxn>
                  <a:cxn ang="0">
                    <a:pos x="753" y="4"/>
                  </a:cxn>
                  <a:cxn ang="0">
                    <a:pos x="754" y="8"/>
                  </a:cxn>
                  <a:cxn ang="0">
                    <a:pos x="756" y="15"/>
                  </a:cxn>
                  <a:cxn ang="0">
                    <a:pos x="757" y="23"/>
                  </a:cxn>
                  <a:cxn ang="0">
                    <a:pos x="754" y="48"/>
                  </a:cxn>
                  <a:cxn ang="0">
                    <a:pos x="753" y="65"/>
                  </a:cxn>
                  <a:cxn ang="0">
                    <a:pos x="748" y="88"/>
                  </a:cxn>
                  <a:cxn ang="0">
                    <a:pos x="732" y="138"/>
                  </a:cxn>
                  <a:cxn ang="0">
                    <a:pos x="663" y="250"/>
                  </a:cxn>
                  <a:cxn ang="0">
                    <a:pos x="537" y="341"/>
                  </a:cxn>
                  <a:cxn ang="0">
                    <a:pos x="494" y="356"/>
                  </a:cxn>
                  <a:cxn ang="0">
                    <a:pos x="490" y="357"/>
                  </a:cxn>
                  <a:cxn ang="0">
                    <a:pos x="468" y="361"/>
                  </a:cxn>
                  <a:cxn ang="0">
                    <a:pos x="385" y="374"/>
                  </a:cxn>
                  <a:cxn ang="0">
                    <a:pos x="299" y="385"/>
                  </a:cxn>
                  <a:cxn ang="0">
                    <a:pos x="284" y="386"/>
                  </a:cxn>
                  <a:cxn ang="0">
                    <a:pos x="267" y="388"/>
                  </a:cxn>
                  <a:cxn ang="0">
                    <a:pos x="215" y="392"/>
                  </a:cxn>
                  <a:cxn ang="0">
                    <a:pos x="87" y="399"/>
                  </a:cxn>
                  <a:cxn ang="0">
                    <a:pos x="33" y="401"/>
                  </a:cxn>
                  <a:cxn ang="0">
                    <a:pos x="3" y="399"/>
                  </a:cxn>
                  <a:cxn ang="0">
                    <a:pos x="2" y="396"/>
                  </a:cxn>
                  <a:cxn ang="0">
                    <a:pos x="0" y="396"/>
                  </a:cxn>
                  <a:cxn ang="0">
                    <a:pos x="2" y="396"/>
                  </a:cxn>
                  <a:cxn ang="0">
                    <a:pos x="0" y="396"/>
                  </a:cxn>
                  <a:cxn ang="0">
                    <a:pos x="2" y="396"/>
                  </a:cxn>
                  <a:cxn ang="0">
                    <a:pos x="2" y="396"/>
                  </a:cxn>
                </a:cxnLst>
                <a:rect l="0" t="0" r="r" b="b"/>
                <a:pathLst>
                  <a:path w="757" h="401">
                    <a:moveTo>
                      <a:pt x="2" y="396"/>
                    </a:moveTo>
                    <a:lnTo>
                      <a:pt x="6" y="396"/>
                    </a:lnTo>
                    <a:lnTo>
                      <a:pt x="35" y="394"/>
                    </a:lnTo>
                    <a:lnTo>
                      <a:pt x="145" y="385"/>
                    </a:lnTo>
                    <a:lnTo>
                      <a:pt x="252" y="373"/>
                    </a:lnTo>
                    <a:lnTo>
                      <a:pt x="271" y="369"/>
                    </a:lnTo>
                    <a:lnTo>
                      <a:pt x="287" y="366"/>
                    </a:lnTo>
                    <a:lnTo>
                      <a:pt x="333" y="360"/>
                    </a:lnTo>
                    <a:lnTo>
                      <a:pt x="460" y="330"/>
                    </a:lnTo>
                    <a:lnTo>
                      <a:pt x="588" y="263"/>
                    </a:lnTo>
                    <a:lnTo>
                      <a:pt x="616" y="236"/>
                    </a:lnTo>
                    <a:lnTo>
                      <a:pt x="618" y="235"/>
                    </a:lnTo>
                    <a:lnTo>
                      <a:pt x="633" y="218"/>
                    </a:lnTo>
                    <a:lnTo>
                      <a:pt x="688" y="142"/>
                    </a:lnTo>
                    <a:lnTo>
                      <a:pt x="738" y="31"/>
                    </a:lnTo>
                    <a:lnTo>
                      <a:pt x="745" y="0"/>
                    </a:lnTo>
                    <a:lnTo>
                      <a:pt x="748" y="0"/>
                    </a:lnTo>
                    <a:lnTo>
                      <a:pt x="749" y="0"/>
                    </a:lnTo>
                    <a:lnTo>
                      <a:pt x="752" y="1"/>
                    </a:lnTo>
                    <a:lnTo>
                      <a:pt x="753" y="4"/>
                    </a:lnTo>
                    <a:lnTo>
                      <a:pt x="754" y="8"/>
                    </a:lnTo>
                    <a:lnTo>
                      <a:pt x="756" y="15"/>
                    </a:lnTo>
                    <a:lnTo>
                      <a:pt x="757" y="23"/>
                    </a:lnTo>
                    <a:lnTo>
                      <a:pt x="754" y="48"/>
                    </a:lnTo>
                    <a:lnTo>
                      <a:pt x="753" y="65"/>
                    </a:lnTo>
                    <a:lnTo>
                      <a:pt x="748" y="88"/>
                    </a:lnTo>
                    <a:lnTo>
                      <a:pt x="732" y="138"/>
                    </a:lnTo>
                    <a:lnTo>
                      <a:pt x="663" y="250"/>
                    </a:lnTo>
                    <a:lnTo>
                      <a:pt x="537" y="341"/>
                    </a:lnTo>
                    <a:lnTo>
                      <a:pt x="494" y="356"/>
                    </a:lnTo>
                    <a:lnTo>
                      <a:pt x="490" y="357"/>
                    </a:lnTo>
                    <a:lnTo>
                      <a:pt x="468" y="361"/>
                    </a:lnTo>
                    <a:lnTo>
                      <a:pt x="385" y="374"/>
                    </a:lnTo>
                    <a:lnTo>
                      <a:pt x="299" y="385"/>
                    </a:lnTo>
                    <a:lnTo>
                      <a:pt x="284" y="386"/>
                    </a:lnTo>
                    <a:lnTo>
                      <a:pt x="267" y="388"/>
                    </a:lnTo>
                    <a:lnTo>
                      <a:pt x="215" y="392"/>
                    </a:lnTo>
                    <a:lnTo>
                      <a:pt x="87" y="399"/>
                    </a:lnTo>
                    <a:lnTo>
                      <a:pt x="33" y="401"/>
                    </a:lnTo>
                    <a:lnTo>
                      <a:pt x="3" y="399"/>
                    </a:lnTo>
                    <a:lnTo>
                      <a:pt x="2" y="396"/>
                    </a:lnTo>
                    <a:lnTo>
                      <a:pt x="0" y="396"/>
                    </a:lnTo>
                    <a:lnTo>
                      <a:pt x="2" y="396"/>
                    </a:lnTo>
                    <a:lnTo>
                      <a:pt x="0" y="396"/>
                    </a:lnTo>
                    <a:lnTo>
                      <a:pt x="2" y="396"/>
                    </a:lnTo>
                    <a:lnTo>
                      <a:pt x="2" y="396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2" name="Freeform 672"/>
              <p:cNvSpPr>
                <a:spLocks/>
              </p:cNvSpPr>
              <p:nvPr/>
            </p:nvSpPr>
            <p:spPr bwMode="auto">
              <a:xfrm>
                <a:off x="5262" y="2978"/>
                <a:ext cx="70" cy="184"/>
              </a:xfrm>
              <a:custGeom>
                <a:avLst/>
                <a:gdLst/>
                <a:ahLst/>
                <a:cxnLst>
                  <a:cxn ang="0">
                    <a:pos x="36" y="16"/>
                  </a:cxn>
                  <a:cxn ang="0">
                    <a:pos x="113" y="197"/>
                  </a:cxn>
                  <a:cxn ang="0">
                    <a:pos x="105" y="273"/>
                  </a:cxn>
                  <a:cxn ang="0">
                    <a:pos x="51" y="453"/>
                  </a:cxn>
                  <a:cxn ang="0">
                    <a:pos x="13" y="522"/>
                  </a:cxn>
                  <a:cxn ang="0">
                    <a:pos x="2" y="538"/>
                  </a:cxn>
                  <a:cxn ang="0">
                    <a:pos x="0" y="542"/>
                  </a:cxn>
                  <a:cxn ang="0">
                    <a:pos x="2" y="544"/>
                  </a:cxn>
                  <a:cxn ang="0">
                    <a:pos x="8" y="541"/>
                  </a:cxn>
                  <a:cxn ang="0">
                    <a:pos x="38" y="514"/>
                  </a:cxn>
                  <a:cxn ang="0">
                    <a:pos x="78" y="472"/>
                  </a:cxn>
                  <a:cxn ang="0">
                    <a:pos x="124" y="406"/>
                  </a:cxn>
                  <a:cxn ang="0">
                    <a:pos x="131" y="387"/>
                  </a:cxn>
                  <a:cxn ang="0">
                    <a:pos x="155" y="319"/>
                  </a:cxn>
                  <a:cxn ang="0">
                    <a:pos x="163" y="307"/>
                  </a:cxn>
                  <a:cxn ang="0">
                    <a:pos x="163" y="310"/>
                  </a:cxn>
                  <a:cxn ang="0">
                    <a:pos x="163" y="318"/>
                  </a:cxn>
                  <a:cxn ang="0">
                    <a:pos x="160" y="330"/>
                  </a:cxn>
                  <a:cxn ang="0">
                    <a:pos x="139" y="411"/>
                  </a:cxn>
                  <a:cxn ang="0">
                    <a:pos x="109" y="472"/>
                  </a:cxn>
                  <a:cxn ang="0">
                    <a:pos x="94" y="504"/>
                  </a:cxn>
                  <a:cxn ang="0">
                    <a:pos x="91" y="538"/>
                  </a:cxn>
                  <a:cxn ang="0">
                    <a:pos x="97" y="549"/>
                  </a:cxn>
                  <a:cxn ang="0">
                    <a:pos x="101" y="552"/>
                  </a:cxn>
                  <a:cxn ang="0">
                    <a:pos x="105" y="550"/>
                  </a:cxn>
                  <a:cxn ang="0">
                    <a:pos x="110" y="548"/>
                  </a:cxn>
                  <a:cxn ang="0">
                    <a:pos x="126" y="528"/>
                  </a:cxn>
                  <a:cxn ang="0">
                    <a:pos x="200" y="363"/>
                  </a:cxn>
                  <a:cxn ang="0">
                    <a:pos x="203" y="201"/>
                  </a:cxn>
                  <a:cxn ang="0">
                    <a:pos x="155" y="104"/>
                  </a:cxn>
                  <a:cxn ang="0">
                    <a:pos x="38" y="6"/>
                  </a:cxn>
                  <a:cxn ang="0">
                    <a:pos x="24" y="1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11" h="552">
                    <a:moveTo>
                      <a:pt x="20" y="0"/>
                    </a:moveTo>
                    <a:lnTo>
                      <a:pt x="36" y="16"/>
                    </a:lnTo>
                    <a:lnTo>
                      <a:pt x="85" y="81"/>
                    </a:lnTo>
                    <a:lnTo>
                      <a:pt x="113" y="197"/>
                    </a:lnTo>
                    <a:lnTo>
                      <a:pt x="111" y="235"/>
                    </a:lnTo>
                    <a:lnTo>
                      <a:pt x="105" y="273"/>
                    </a:lnTo>
                    <a:lnTo>
                      <a:pt x="90" y="343"/>
                    </a:lnTo>
                    <a:lnTo>
                      <a:pt x="51" y="453"/>
                    </a:lnTo>
                    <a:lnTo>
                      <a:pt x="18" y="516"/>
                    </a:lnTo>
                    <a:lnTo>
                      <a:pt x="13" y="522"/>
                    </a:lnTo>
                    <a:lnTo>
                      <a:pt x="8" y="528"/>
                    </a:lnTo>
                    <a:lnTo>
                      <a:pt x="2" y="538"/>
                    </a:lnTo>
                    <a:lnTo>
                      <a:pt x="0" y="541"/>
                    </a:lnTo>
                    <a:lnTo>
                      <a:pt x="0" y="542"/>
                    </a:lnTo>
                    <a:lnTo>
                      <a:pt x="0" y="544"/>
                    </a:lnTo>
                    <a:lnTo>
                      <a:pt x="2" y="544"/>
                    </a:lnTo>
                    <a:lnTo>
                      <a:pt x="5" y="542"/>
                    </a:lnTo>
                    <a:lnTo>
                      <a:pt x="8" y="541"/>
                    </a:lnTo>
                    <a:lnTo>
                      <a:pt x="14" y="536"/>
                    </a:lnTo>
                    <a:lnTo>
                      <a:pt x="38" y="514"/>
                    </a:lnTo>
                    <a:lnTo>
                      <a:pt x="71" y="480"/>
                    </a:lnTo>
                    <a:lnTo>
                      <a:pt x="78" y="472"/>
                    </a:lnTo>
                    <a:lnTo>
                      <a:pt x="101" y="444"/>
                    </a:lnTo>
                    <a:lnTo>
                      <a:pt x="124" y="406"/>
                    </a:lnTo>
                    <a:lnTo>
                      <a:pt x="128" y="396"/>
                    </a:lnTo>
                    <a:lnTo>
                      <a:pt x="131" y="387"/>
                    </a:lnTo>
                    <a:lnTo>
                      <a:pt x="139" y="363"/>
                    </a:lnTo>
                    <a:lnTo>
                      <a:pt x="155" y="319"/>
                    </a:lnTo>
                    <a:lnTo>
                      <a:pt x="162" y="307"/>
                    </a:lnTo>
                    <a:lnTo>
                      <a:pt x="163" y="307"/>
                    </a:lnTo>
                    <a:lnTo>
                      <a:pt x="163" y="309"/>
                    </a:lnTo>
                    <a:lnTo>
                      <a:pt x="163" y="310"/>
                    </a:lnTo>
                    <a:lnTo>
                      <a:pt x="163" y="314"/>
                    </a:lnTo>
                    <a:lnTo>
                      <a:pt x="163" y="318"/>
                    </a:lnTo>
                    <a:lnTo>
                      <a:pt x="163" y="318"/>
                    </a:lnTo>
                    <a:lnTo>
                      <a:pt x="160" y="330"/>
                    </a:lnTo>
                    <a:lnTo>
                      <a:pt x="156" y="354"/>
                    </a:lnTo>
                    <a:lnTo>
                      <a:pt x="139" y="411"/>
                    </a:lnTo>
                    <a:lnTo>
                      <a:pt x="115" y="463"/>
                    </a:lnTo>
                    <a:lnTo>
                      <a:pt x="109" y="472"/>
                    </a:lnTo>
                    <a:lnTo>
                      <a:pt x="102" y="483"/>
                    </a:lnTo>
                    <a:lnTo>
                      <a:pt x="94" y="504"/>
                    </a:lnTo>
                    <a:lnTo>
                      <a:pt x="90" y="522"/>
                    </a:lnTo>
                    <a:lnTo>
                      <a:pt x="91" y="538"/>
                    </a:lnTo>
                    <a:lnTo>
                      <a:pt x="94" y="545"/>
                    </a:lnTo>
                    <a:lnTo>
                      <a:pt x="97" y="549"/>
                    </a:lnTo>
                    <a:lnTo>
                      <a:pt x="98" y="550"/>
                    </a:lnTo>
                    <a:lnTo>
                      <a:pt x="101" y="552"/>
                    </a:lnTo>
                    <a:lnTo>
                      <a:pt x="102" y="552"/>
                    </a:lnTo>
                    <a:lnTo>
                      <a:pt x="105" y="550"/>
                    </a:lnTo>
                    <a:lnTo>
                      <a:pt x="109" y="548"/>
                    </a:lnTo>
                    <a:lnTo>
                      <a:pt x="110" y="548"/>
                    </a:lnTo>
                    <a:lnTo>
                      <a:pt x="117" y="541"/>
                    </a:lnTo>
                    <a:lnTo>
                      <a:pt x="126" y="528"/>
                    </a:lnTo>
                    <a:lnTo>
                      <a:pt x="150" y="485"/>
                    </a:lnTo>
                    <a:lnTo>
                      <a:pt x="200" y="363"/>
                    </a:lnTo>
                    <a:lnTo>
                      <a:pt x="211" y="229"/>
                    </a:lnTo>
                    <a:lnTo>
                      <a:pt x="203" y="201"/>
                    </a:lnTo>
                    <a:lnTo>
                      <a:pt x="182" y="148"/>
                    </a:lnTo>
                    <a:lnTo>
                      <a:pt x="155" y="104"/>
                    </a:lnTo>
                    <a:lnTo>
                      <a:pt x="89" y="38"/>
                    </a:lnTo>
                    <a:lnTo>
                      <a:pt x="38" y="6"/>
                    </a:lnTo>
                    <a:lnTo>
                      <a:pt x="34" y="5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DC2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3" name="Freeform 673"/>
              <p:cNvSpPr>
                <a:spLocks/>
              </p:cNvSpPr>
              <p:nvPr/>
            </p:nvSpPr>
            <p:spPr bwMode="auto">
              <a:xfrm>
                <a:off x="4973" y="3054"/>
                <a:ext cx="360" cy="154"/>
              </a:xfrm>
              <a:custGeom>
                <a:avLst/>
                <a:gdLst/>
                <a:ahLst/>
                <a:cxnLst>
                  <a:cxn ang="0">
                    <a:pos x="980" y="0"/>
                  </a:cxn>
                  <a:cxn ang="0">
                    <a:pos x="981" y="1"/>
                  </a:cxn>
                  <a:cxn ang="0">
                    <a:pos x="980" y="22"/>
                  </a:cxn>
                  <a:cxn ang="0">
                    <a:pos x="933" y="220"/>
                  </a:cxn>
                  <a:cxn ang="0">
                    <a:pos x="878" y="311"/>
                  </a:cxn>
                  <a:cxn ang="0">
                    <a:pos x="862" y="326"/>
                  </a:cxn>
                  <a:cxn ang="0">
                    <a:pos x="826" y="349"/>
                  </a:cxn>
                  <a:cxn ang="0">
                    <a:pos x="799" y="362"/>
                  </a:cxn>
                  <a:cxn ang="0">
                    <a:pos x="775" y="374"/>
                  </a:cxn>
                  <a:cxn ang="0">
                    <a:pos x="778" y="375"/>
                  </a:cxn>
                  <a:cxn ang="0">
                    <a:pos x="790" y="376"/>
                  </a:cxn>
                  <a:cxn ang="0">
                    <a:pos x="827" y="360"/>
                  </a:cxn>
                  <a:cxn ang="0">
                    <a:pos x="856" y="342"/>
                  </a:cxn>
                  <a:cxn ang="0">
                    <a:pos x="952" y="266"/>
                  </a:cxn>
                  <a:cxn ang="0">
                    <a:pos x="983" y="236"/>
                  </a:cxn>
                  <a:cxn ang="0">
                    <a:pos x="971" y="278"/>
                  </a:cxn>
                  <a:cxn ang="0">
                    <a:pos x="953" y="317"/>
                  </a:cxn>
                  <a:cxn ang="0">
                    <a:pos x="953" y="314"/>
                  </a:cxn>
                  <a:cxn ang="0">
                    <a:pos x="972" y="295"/>
                  </a:cxn>
                  <a:cxn ang="0">
                    <a:pos x="984" y="281"/>
                  </a:cxn>
                  <a:cxn ang="0">
                    <a:pos x="1045" y="167"/>
                  </a:cxn>
                  <a:cxn ang="0">
                    <a:pos x="1077" y="27"/>
                  </a:cxn>
                  <a:cxn ang="0">
                    <a:pos x="1078" y="63"/>
                  </a:cxn>
                  <a:cxn ang="0">
                    <a:pos x="1022" y="349"/>
                  </a:cxn>
                  <a:cxn ang="0">
                    <a:pos x="993" y="394"/>
                  </a:cxn>
                  <a:cxn ang="0">
                    <a:pos x="948" y="443"/>
                  </a:cxn>
                  <a:cxn ang="0">
                    <a:pos x="929" y="461"/>
                  </a:cxn>
                  <a:cxn ang="0">
                    <a:pos x="874" y="463"/>
                  </a:cxn>
                  <a:cxn ang="0">
                    <a:pos x="584" y="463"/>
                  </a:cxn>
                  <a:cxn ang="0">
                    <a:pos x="576" y="463"/>
                  </a:cxn>
                  <a:cxn ang="0">
                    <a:pos x="559" y="460"/>
                  </a:cxn>
                  <a:cxn ang="0">
                    <a:pos x="527" y="455"/>
                  </a:cxn>
                  <a:cxn ang="0">
                    <a:pos x="482" y="453"/>
                  </a:cxn>
                  <a:cxn ang="0">
                    <a:pos x="313" y="452"/>
                  </a:cxn>
                  <a:cxn ang="0">
                    <a:pos x="295" y="452"/>
                  </a:cxn>
                  <a:cxn ang="0">
                    <a:pos x="214" y="452"/>
                  </a:cxn>
                  <a:cxn ang="0">
                    <a:pos x="141" y="453"/>
                  </a:cxn>
                  <a:cxn ang="0">
                    <a:pos x="100" y="455"/>
                  </a:cxn>
                  <a:cxn ang="0">
                    <a:pos x="2" y="455"/>
                  </a:cxn>
                  <a:cxn ang="0">
                    <a:pos x="0" y="452"/>
                  </a:cxn>
                  <a:cxn ang="0">
                    <a:pos x="21" y="408"/>
                  </a:cxn>
                  <a:cxn ang="0">
                    <a:pos x="47" y="382"/>
                  </a:cxn>
                  <a:cxn ang="0">
                    <a:pos x="61" y="379"/>
                  </a:cxn>
                  <a:cxn ang="0">
                    <a:pos x="300" y="367"/>
                  </a:cxn>
                  <a:cxn ang="0">
                    <a:pos x="497" y="353"/>
                  </a:cxn>
                  <a:cxn ang="0">
                    <a:pos x="566" y="339"/>
                  </a:cxn>
                  <a:cxn ang="0">
                    <a:pos x="793" y="266"/>
                  </a:cxn>
                  <a:cxn ang="0">
                    <a:pos x="843" y="229"/>
                  </a:cxn>
                  <a:cxn ang="0">
                    <a:pos x="955" y="78"/>
                  </a:cxn>
                  <a:cxn ang="0">
                    <a:pos x="980" y="1"/>
                  </a:cxn>
                  <a:cxn ang="0">
                    <a:pos x="980" y="1"/>
                  </a:cxn>
                  <a:cxn ang="0">
                    <a:pos x="980" y="1"/>
                  </a:cxn>
                </a:cxnLst>
                <a:rect l="0" t="0" r="r" b="b"/>
                <a:pathLst>
                  <a:path w="1078" h="463">
                    <a:moveTo>
                      <a:pt x="980" y="1"/>
                    </a:moveTo>
                    <a:lnTo>
                      <a:pt x="980" y="0"/>
                    </a:lnTo>
                    <a:lnTo>
                      <a:pt x="981" y="0"/>
                    </a:lnTo>
                    <a:lnTo>
                      <a:pt x="981" y="1"/>
                    </a:lnTo>
                    <a:lnTo>
                      <a:pt x="981" y="6"/>
                    </a:lnTo>
                    <a:lnTo>
                      <a:pt x="980" y="22"/>
                    </a:lnTo>
                    <a:lnTo>
                      <a:pt x="972" y="75"/>
                    </a:lnTo>
                    <a:lnTo>
                      <a:pt x="933" y="220"/>
                    </a:lnTo>
                    <a:lnTo>
                      <a:pt x="879" y="310"/>
                    </a:lnTo>
                    <a:lnTo>
                      <a:pt x="878" y="311"/>
                    </a:lnTo>
                    <a:lnTo>
                      <a:pt x="875" y="314"/>
                    </a:lnTo>
                    <a:lnTo>
                      <a:pt x="862" y="326"/>
                    </a:lnTo>
                    <a:lnTo>
                      <a:pt x="835" y="345"/>
                    </a:lnTo>
                    <a:lnTo>
                      <a:pt x="826" y="349"/>
                    </a:lnTo>
                    <a:lnTo>
                      <a:pt x="815" y="354"/>
                    </a:lnTo>
                    <a:lnTo>
                      <a:pt x="799" y="362"/>
                    </a:lnTo>
                    <a:lnTo>
                      <a:pt x="779" y="371"/>
                    </a:lnTo>
                    <a:lnTo>
                      <a:pt x="775" y="374"/>
                    </a:lnTo>
                    <a:lnTo>
                      <a:pt x="775" y="375"/>
                    </a:lnTo>
                    <a:lnTo>
                      <a:pt x="778" y="375"/>
                    </a:lnTo>
                    <a:lnTo>
                      <a:pt x="783" y="376"/>
                    </a:lnTo>
                    <a:lnTo>
                      <a:pt x="790" y="376"/>
                    </a:lnTo>
                    <a:lnTo>
                      <a:pt x="798" y="374"/>
                    </a:lnTo>
                    <a:lnTo>
                      <a:pt x="827" y="360"/>
                    </a:lnTo>
                    <a:lnTo>
                      <a:pt x="838" y="354"/>
                    </a:lnTo>
                    <a:lnTo>
                      <a:pt x="856" y="342"/>
                    </a:lnTo>
                    <a:lnTo>
                      <a:pt x="894" y="317"/>
                    </a:lnTo>
                    <a:lnTo>
                      <a:pt x="952" y="266"/>
                    </a:lnTo>
                    <a:lnTo>
                      <a:pt x="981" y="238"/>
                    </a:lnTo>
                    <a:lnTo>
                      <a:pt x="983" y="236"/>
                    </a:lnTo>
                    <a:lnTo>
                      <a:pt x="980" y="246"/>
                    </a:lnTo>
                    <a:lnTo>
                      <a:pt x="971" y="278"/>
                    </a:lnTo>
                    <a:lnTo>
                      <a:pt x="957" y="311"/>
                    </a:lnTo>
                    <a:lnTo>
                      <a:pt x="953" y="317"/>
                    </a:lnTo>
                    <a:lnTo>
                      <a:pt x="952" y="318"/>
                    </a:lnTo>
                    <a:lnTo>
                      <a:pt x="953" y="314"/>
                    </a:lnTo>
                    <a:lnTo>
                      <a:pt x="960" y="306"/>
                    </a:lnTo>
                    <a:lnTo>
                      <a:pt x="972" y="295"/>
                    </a:lnTo>
                    <a:lnTo>
                      <a:pt x="976" y="293"/>
                    </a:lnTo>
                    <a:lnTo>
                      <a:pt x="984" y="281"/>
                    </a:lnTo>
                    <a:lnTo>
                      <a:pt x="1004" y="250"/>
                    </a:lnTo>
                    <a:lnTo>
                      <a:pt x="1045" y="167"/>
                    </a:lnTo>
                    <a:lnTo>
                      <a:pt x="1073" y="58"/>
                    </a:lnTo>
                    <a:lnTo>
                      <a:pt x="1077" y="27"/>
                    </a:lnTo>
                    <a:lnTo>
                      <a:pt x="1077" y="33"/>
                    </a:lnTo>
                    <a:lnTo>
                      <a:pt x="1078" y="63"/>
                    </a:lnTo>
                    <a:lnTo>
                      <a:pt x="1071" y="189"/>
                    </a:lnTo>
                    <a:lnTo>
                      <a:pt x="1022" y="349"/>
                    </a:lnTo>
                    <a:lnTo>
                      <a:pt x="1000" y="386"/>
                    </a:lnTo>
                    <a:lnTo>
                      <a:pt x="993" y="394"/>
                    </a:lnTo>
                    <a:lnTo>
                      <a:pt x="979" y="411"/>
                    </a:lnTo>
                    <a:lnTo>
                      <a:pt x="948" y="443"/>
                    </a:lnTo>
                    <a:lnTo>
                      <a:pt x="929" y="461"/>
                    </a:lnTo>
                    <a:lnTo>
                      <a:pt x="929" y="461"/>
                    </a:lnTo>
                    <a:lnTo>
                      <a:pt x="921" y="463"/>
                    </a:lnTo>
                    <a:lnTo>
                      <a:pt x="874" y="463"/>
                    </a:lnTo>
                    <a:lnTo>
                      <a:pt x="709" y="463"/>
                    </a:lnTo>
                    <a:lnTo>
                      <a:pt x="584" y="463"/>
                    </a:lnTo>
                    <a:lnTo>
                      <a:pt x="578" y="463"/>
                    </a:lnTo>
                    <a:lnTo>
                      <a:pt x="576" y="463"/>
                    </a:lnTo>
                    <a:lnTo>
                      <a:pt x="574" y="463"/>
                    </a:lnTo>
                    <a:lnTo>
                      <a:pt x="559" y="460"/>
                    </a:lnTo>
                    <a:lnTo>
                      <a:pt x="534" y="456"/>
                    </a:lnTo>
                    <a:lnTo>
                      <a:pt x="527" y="455"/>
                    </a:lnTo>
                    <a:lnTo>
                      <a:pt x="517" y="455"/>
                    </a:lnTo>
                    <a:lnTo>
                      <a:pt x="482" y="453"/>
                    </a:lnTo>
                    <a:lnTo>
                      <a:pt x="389" y="452"/>
                    </a:lnTo>
                    <a:lnTo>
                      <a:pt x="313" y="452"/>
                    </a:lnTo>
                    <a:lnTo>
                      <a:pt x="304" y="452"/>
                    </a:lnTo>
                    <a:lnTo>
                      <a:pt x="295" y="452"/>
                    </a:lnTo>
                    <a:lnTo>
                      <a:pt x="274" y="452"/>
                    </a:lnTo>
                    <a:lnTo>
                      <a:pt x="214" y="452"/>
                    </a:lnTo>
                    <a:lnTo>
                      <a:pt x="153" y="453"/>
                    </a:lnTo>
                    <a:lnTo>
                      <a:pt x="141" y="453"/>
                    </a:lnTo>
                    <a:lnTo>
                      <a:pt x="128" y="455"/>
                    </a:lnTo>
                    <a:lnTo>
                      <a:pt x="100" y="455"/>
                    </a:lnTo>
                    <a:lnTo>
                      <a:pt x="39" y="455"/>
                    </a:lnTo>
                    <a:lnTo>
                      <a:pt x="2" y="455"/>
                    </a:lnTo>
                    <a:lnTo>
                      <a:pt x="0" y="453"/>
                    </a:lnTo>
                    <a:lnTo>
                      <a:pt x="0" y="452"/>
                    </a:lnTo>
                    <a:lnTo>
                      <a:pt x="4" y="443"/>
                    </a:lnTo>
                    <a:lnTo>
                      <a:pt x="21" y="408"/>
                    </a:lnTo>
                    <a:lnTo>
                      <a:pt x="33" y="391"/>
                    </a:lnTo>
                    <a:lnTo>
                      <a:pt x="47" y="382"/>
                    </a:lnTo>
                    <a:lnTo>
                      <a:pt x="55" y="379"/>
                    </a:lnTo>
                    <a:lnTo>
                      <a:pt x="61" y="379"/>
                    </a:lnTo>
                    <a:lnTo>
                      <a:pt x="113" y="376"/>
                    </a:lnTo>
                    <a:lnTo>
                      <a:pt x="300" y="367"/>
                    </a:lnTo>
                    <a:lnTo>
                      <a:pt x="473" y="355"/>
                    </a:lnTo>
                    <a:lnTo>
                      <a:pt x="497" y="353"/>
                    </a:lnTo>
                    <a:lnTo>
                      <a:pt x="515" y="350"/>
                    </a:lnTo>
                    <a:lnTo>
                      <a:pt x="566" y="339"/>
                    </a:lnTo>
                    <a:lnTo>
                      <a:pt x="686" y="309"/>
                    </a:lnTo>
                    <a:lnTo>
                      <a:pt x="793" y="266"/>
                    </a:lnTo>
                    <a:lnTo>
                      <a:pt x="811" y="254"/>
                    </a:lnTo>
                    <a:lnTo>
                      <a:pt x="843" y="229"/>
                    </a:lnTo>
                    <a:lnTo>
                      <a:pt x="895" y="176"/>
                    </a:lnTo>
                    <a:lnTo>
                      <a:pt x="955" y="78"/>
                    </a:lnTo>
                    <a:lnTo>
                      <a:pt x="976" y="10"/>
                    </a:lnTo>
                    <a:lnTo>
                      <a:pt x="980" y="1"/>
                    </a:lnTo>
                    <a:lnTo>
                      <a:pt x="979" y="1"/>
                    </a:lnTo>
                    <a:lnTo>
                      <a:pt x="980" y="1"/>
                    </a:lnTo>
                    <a:lnTo>
                      <a:pt x="979" y="1"/>
                    </a:lnTo>
                    <a:lnTo>
                      <a:pt x="980" y="1"/>
                    </a:lnTo>
                    <a:lnTo>
                      <a:pt x="980" y="1"/>
                    </a:lnTo>
                    <a:close/>
                  </a:path>
                </a:pathLst>
              </a:custGeom>
              <a:solidFill>
                <a:srgbClr val="52D1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4" name="Freeform 674"/>
              <p:cNvSpPr>
                <a:spLocks/>
              </p:cNvSpPr>
              <p:nvPr/>
            </p:nvSpPr>
            <p:spPr bwMode="auto">
              <a:xfrm>
                <a:off x="4976" y="3062"/>
                <a:ext cx="356" cy="146"/>
              </a:xfrm>
              <a:custGeom>
                <a:avLst/>
                <a:gdLst/>
                <a:ahLst/>
                <a:cxnLst>
                  <a:cxn ang="0">
                    <a:pos x="965" y="0"/>
                  </a:cxn>
                  <a:cxn ang="0">
                    <a:pos x="966" y="6"/>
                  </a:cxn>
                  <a:cxn ang="0">
                    <a:pos x="964" y="30"/>
                  </a:cxn>
                  <a:cxn ang="0">
                    <a:pos x="913" y="215"/>
                  </a:cxn>
                  <a:cxn ang="0">
                    <a:pos x="864" y="287"/>
                  </a:cxn>
                  <a:cxn ang="0">
                    <a:pos x="845" y="303"/>
                  </a:cxn>
                  <a:cxn ang="0">
                    <a:pos x="807" y="327"/>
                  </a:cxn>
                  <a:cxn ang="0">
                    <a:pos x="779" y="340"/>
                  </a:cxn>
                  <a:cxn ang="0">
                    <a:pos x="749" y="355"/>
                  </a:cxn>
                  <a:cxn ang="0">
                    <a:pos x="747" y="357"/>
                  </a:cxn>
                  <a:cxn ang="0">
                    <a:pos x="752" y="359"/>
                  </a:cxn>
                  <a:cxn ang="0">
                    <a:pos x="779" y="359"/>
                  </a:cxn>
                  <a:cxn ang="0">
                    <a:pos x="827" y="337"/>
                  </a:cxn>
                  <a:cxn ang="0">
                    <a:pos x="883" y="300"/>
                  </a:cxn>
                  <a:cxn ang="0">
                    <a:pos x="969" y="222"/>
                  </a:cxn>
                  <a:cxn ang="0">
                    <a:pos x="966" y="230"/>
                  </a:cxn>
                  <a:cxn ang="0">
                    <a:pos x="938" y="299"/>
                  </a:cxn>
                  <a:cxn ang="0">
                    <a:pos x="932" y="307"/>
                  </a:cxn>
                  <a:cxn ang="0">
                    <a:pos x="930" y="306"/>
                  </a:cxn>
                  <a:cxn ang="0">
                    <a:pos x="936" y="302"/>
                  </a:cxn>
                  <a:cxn ang="0">
                    <a:pos x="948" y="294"/>
                  </a:cxn>
                  <a:cxn ang="0">
                    <a:pos x="962" y="282"/>
                  </a:cxn>
                  <a:cxn ang="0">
                    <a:pos x="1031" y="172"/>
                  </a:cxn>
                  <a:cxn ang="0">
                    <a:pos x="1068" y="36"/>
                  </a:cxn>
                  <a:cxn ang="0">
                    <a:pos x="1068" y="71"/>
                  </a:cxn>
                  <a:cxn ang="0">
                    <a:pos x="1013" y="331"/>
                  </a:cxn>
                  <a:cxn ang="0">
                    <a:pos x="986" y="371"/>
                  </a:cxn>
                  <a:cxn ang="0">
                    <a:pos x="941" y="420"/>
                  </a:cxn>
                  <a:cxn ang="0">
                    <a:pos x="922" y="438"/>
                  </a:cxn>
                  <a:cxn ang="0">
                    <a:pos x="867" y="440"/>
                  </a:cxn>
                  <a:cxn ang="0">
                    <a:pos x="577" y="440"/>
                  </a:cxn>
                  <a:cxn ang="0">
                    <a:pos x="567" y="438"/>
                  </a:cxn>
                  <a:cxn ang="0">
                    <a:pos x="529" y="429"/>
                  </a:cxn>
                  <a:cxn ang="0">
                    <a:pos x="512" y="428"/>
                  </a:cxn>
                  <a:cxn ang="0">
                    <a:pos x="383" y="422"/>
                  </a:cxn>
                  <a:cxn ang="0">
                    <a:pos x="296" y="421"/>
                  </a:cxn>
                  <a:cxn ang="0">
                    <a:pos x="265" y="421"/>
                  </a:cxn>
                  <a:cxn ang="0">
                    <a:pos x="146" y="421"/>
                  </a:cxn>
                  <a:cxn ang="0">
                    <a:pos x="121" y="422"/>
                  </a:cxn>
                  <a:cxn ang="0">
                    <a:pos x="36" y="422"/>
                  </a:cxn>
                  <a:cxn ang="0">
                    <a:pos x="0" y="421"/>
                  </a:cxn>
                  <a:cxn ang="0">
                    <a:pos x="17" y="381"/>
                  </a:cxn>
                  <a:cxn ang="0">
                    <a:pos x="40" y="357"/>
                  </a:cxn>
                  <a:cxn ang="0">
                    <a:pos x="54" y="356"/>
                  </a:cxn>
                  <a:cxn ang="0">
                    <a:pos x="293" y="344"/>
                  </a:cxn>
                  <a:cxn ang="0">
                    <a:pos x="490" y="330"/>
                  </a:cxn>
                  <a:cxn ang="0">
                    <a:pos x="559" y="318"/>
                  </a:cxn>
                  <a:cxn ang="0">
                    <a:pos x="788" y="245"/>
                  </a:cxn>
                  <a:cxn ang="0">
                    <a:pos x="836" y="210"/>
                  </a:cxn>
                  <a:cxn ang="0">
                    <a:pos x="940" y="73"/>
                  </a:cxn>
                  <a:cxn ang="0">
                    <a:pos x="965" y="2"/>
                  </a:cxn>
                  <a:cxn ang="0">
                    <a:pos x="965" y="2"/>
                  </a:cxn>
                  <a:cxn ang="0">
                    <a:pos x="965" y="2"/>
                  </a:cxn>
                </a:cxnLst>
                <a:rect l="0" t="0" r="r" b="b"/>
                <a:pathLst>
                  <a:path w="1068" h="440">
                    <a:moveTo>
                      <a:pt x="965" y="2"/>
                    </a:moveTo>
                    <a:lnTo>
                      <a:pt x="965" y="0"/>
                    </a:lnTo>
                    <a:lnTo>
                      <a:pt x="966" y="3"/>
                    </a:lnTo>
                    <a:lnTo>
                      <a:pt x="966" y="6"/>
                    </a:lnTo>
                    <a:lnTo>
                      <a:pt x="966" y="11"/>
                    </a:lnTo>
                    <a:lnTo>
                      <a:pt x="964" y="30"/>
                    </a:lnTo>
                    <a:lnTo>
                      <a:pt x="954" y="83"/>
                    </a:lnTo>
                    <a:lnTo>
                      <a:pt x="913" y="215"/>
                    </a:lnTo>
                    <a:lnTo>
                      <a:pt x="865" y="286"/>
                    </a:lnTo>
                    <a:lnTo>
                      <a:pt x="864" y="287"/>
                    </a:lnTo>
                    <a:lnTo>
                      <a:pt x="861" y="290"/>
                    </a:lnTo>
                    <a:lnTo>
                      <a:pt x="845" y="303"/>
                    </a:lnTo>
                    <a:lnTo>
                      <a:pt x="816" y="323"/>
                    </a:lnTo>
                    <a:lnTo>
                      <a:pt x="807" y="327"/>
                    </a:lnTo>
                    <a:lnTo>
                      <a:pt x="796" y="332"/>
                    </a:lnTo>
                    <a:lnTo>
                      <a:pt x="779" y="340"/>
                    </a:lnTo>
                    <a:lnTo>
                      <a:pt x="754" y="352"/>
                    </a:lnTo>
                    <a:lnTo>
                      <a:pt x="749" y="355"/>
                    </a:lnTo>
                    <a:lnTo>
                      <a:pt x="747" y="356"/>
                    </a:lnTo>
                    <a:lnTo>
                      <a:pt x="747" y="357"/>
                    </a:lnTo>
                    <a:lnTo>
                      <a:pt x="750" y="357"/>
                    </a:lnTo>
                    <a:lnTo>
                      <a:pt x="752" y="359"/>
                    </a:lnTo>
                    <a:lnTo>
                      <a:pt x="759" y="360"/>
                    </a:lnTo>
                    <a:lnTo>
                      <a:pt x="779" y="359"/>
                    </a:lnTo>
                    <a:lnTo>
                      <a:pt x="815" y="344"/>
                    </a:lnTo>
                    <a:lnTo>
                      <a:pt x="827" y="337"/>
                    </a:lnTo>
                    <a:lnTo>
                      <a:pt x="845" y="326"/>
                    </a:lnTo>
                    <a:lnTo>
                      <a:pt x="883" y="300"/>
                    </a:lnTo>
                    <a:lnTo>
                      <a:pt x="940" y="250"/>
                    </a:lnTo>
                    <a:lnTo>
                      <a:pt x="969" y="222"/>
                    </a:lnTo>
                    <a:lnTo>
                      <a:pt x="970" y="219"/>
                    </a:lnTo>
                    <a:lnTo>
                      <a:pt x="966" y="230"/>
                    </a:lnTo>
                    <a:lnTo>
                      <a:pt x="956" y="264"/>
                    </a:lnTo>
                    <a:lnTo>
                      <a:pt x="938" y="299"/>
                    </a:lnTo>
                    <a:lnTo>
                      <a:pt x="934" y="304"/>
                    </a:lnTo>
                    <a:lnTo>
                      <a:pt x="932" y="307"/>
                    </a:lnTo>
                    <a:lnTo>
                      <a:pt x="930" y="307"/>
                    </a:lnTo>
                    <a:lnTo>
                      <a:pt x="930" y="306"/>
                    </a:lnTo>
                    <a:lnTo>
                      <a:pt x="933" y="303"/>
                    </a:lnTo>
                    <a:lnTo>
                      <a:pt x="936" y="302"/>
                    </a:lnTo>
                    <a:lnTo>
                      <a:pt x="941" y="298"/>
                    </a:lnTo>
                    <a:lnTo>
                      <a:pt x="948" y="294"/>
                    </a:lnTo>
                    <a:lnTo>
                      <a:pt x="953" y="291"/>
                    </a:lnTo>
                    <a:lnTo>
                      <a:pt x="962" y="282"/>
                    </a:lnTo>
                    <a:lnTo>
                      <a:pt x="983" y="253"/>
                    </a:lnTo>
                    <a:lnTo>
                      <a:pt x="1031" y="172"/>
                    </a:lnTo>
                    <a:lnTo>
                      <a:pt x="1064" y="65"/>
                    </a:lnTo>
                    <a:lnTo>
                      <a:pt x="1068" y="36"/>
                    </a:lnTo>
                    <a:lnTo>
                      <a:pt x="1068" y="42"/>
                    </a:lnTo>
                    <a:lnTo>
                      <a:pt x="1068" y="71"/>
                    </a:lnTo>
                    <a:lnTo>
                      <a:pt x="1058" y="188"/>
                    </a:lnTo>
                    <a:lnTo>
                      <a:pt x="1013" y="331"/>
                    </a:lnTo>
                    <a:lnTo>
                      <a:pt x="993" y="363"/>
                    </a:lnTo>
                    <a:lnTo>
                      <a:pt x="986" y="371"/>
                    </a:lnTo>
                    <a:lnTo>
                      <a:pt x="972" y="388"/>
                    </a:lnTo>
                    <a:lnTo>
                      <a:pt x="941" y="420"/>
                    </a:lnTo>
                    <a:lnTo>
                      <a:pt x="922" y="438"/>
                    </a:lnTo>
                    <a:lnTo>
                      <a:pt x="922" y="438"/>
                    </a:lnTo>
                    <a:lnTo>
                      <a:pt x="914" y="440"/>
                    </a:lnTo>
                    <a:lnTo>
                      <a:pt x="867" y="440"/>
                    </a:lnTo>
                    <a:lnTo>
                      <a:pt x="702" y="440"/>
                    </a:lnTo>
                    <a:lnTo>
                      <a:pt x="577" y="440"/>
                    </a:lnTo>
                    <a:lnTo>
                      <a:pt x="571" y="440"/>
                    </a:lnTo>
                    <a:lnTo>
                      <a:pt x="567" y="438"/>
                    </a:lnTo>
                    <a:lnTo>
                      <a:pt x="553" y="434"/>
                    </a:lnTo>
                    <a:lnTo>
                      <a:pt x="529" y="429"/>
                    </a:lnTo>
                    <a:lnTo>
                      <a:pt x="523" y="428"/>
                    </a:lnTo>
                    <a:lnTo>
                      <a:pt x="512" y="428"/>
                    </a:lnTo>
                    <a:lnTo>
                      <a:pt x="478" y="425"/>
                    </a:lnTo>
                    <a:lnTo>
                      <a:pt x="383" y="422"/>
                    </a:lnTo>
                    <a:lnTo>
                      <a:pt x="305" y="422"/>
                    </a:lnTo>
                    <a:lnTo>
                      <a:pt x="296" y="421"/>
                    </a:lnTo>
                    <a:lnTo>
                      <a:pt x="288" y="421"/>
                    </a:lnTo>
                    <a:lnTo>
                      <a:pt x="265" y="421"/>
                    </a:lnTo>
                    <a:lnTo>
                      <a:pt x="207" y="420"/>
                    </a:lnTo>
                    <a:lnTo>
                      <a:pt x="146" y="421"/>
                    </a:lnTo>
                    <a:lnTo>
                      <a:pt x="134" y="421"/>
                    </a:lnTo>
                    <a:lnTo>
                      <a:pt x="121" y="422"/>
                    </a:lnTo>
                    <a:lnTo>
                      <a:pt x="93" y="424"/>
                    </a:lnTo>
                    <a:lnTo>
                      <a:pt x="36" y="422"/>
                    </a:lnTo>
                    <a:lnTo>
                      <a:pt x="1" y="422"/>
                    </a:lnTo>
                    <a:lnTo>
                      <a:pt x="0" y="421"/>
                    </a:lnTo>
                    <a:lnTo>
                      <a:pt x="2" y="412"/>
                    </a:lnTo>
                    <a:lnTo>
                      <a:pt x="17" y="381"/>
                    </a:lnTo>
                    <a:lnTo>
                      <a:pt x="28" y="367"/>
                    </a:lnTo>
                    <a:lnTo>
                      <a:pt x="40" y="357"/>
                    </a:lnTo>
                    <a:lnTo>
                      <a:pt x="48" y="356"/>
                    </a:lnTo>
                    <a:lnTo>
                      <a:pt x="54" y="356"/>
                    </a:lnTo>
                    <a:lnTo>
                      <a:pt x="106" y="353"/>
                    </a:lnTo>
                    <a:lnTo>
                      <a:pt x="293" y="344"/>
                    </a:lnTo>
                    <a:lnTo>
                      <a:pt x="466" y="332"/>
                    </a:lnTo>
                    <a:lnTo>
                      <a:pt x="490" y="330"/>
                    </a:lnTo>
                    <a:lnTo>
                      <a:pt x="508" y="327"/>
                    </a:lnTo>
                    <a:lnTo>
                      <a:pt x="559" y="318"/>
                    </a:lnTo>
                    <a:lnTo>
                      <a:pt x="681" y="287"/>
                    </a:lnTo>
                    <a:lnTo>
                      <a:pt x="788" y="245"/>
                    </a:lnTo>
                    <a:lnTo>
                      <a:pt x="807" y="233"/>
                    </a:lnTo>
                    <a:lnTo>
                      <a:pt x="836" y="210"/>
                    </a:lnTo>
                    <a:lnTo>
                      <a:pt x="884" y="161"/>
                    </a:lnTo>
                    <a:lnTo>
                      <a:pt x="940" y="73"/>
                    </a:lnTo>
                    <a:lnTo>
                      <a:pt x="962" y="11"/>
                    </a:lnTo>
                    <a:lnTo>
                      <a:pt x="965" y="2"/>
                    </a:lnTo>
                    <a:lnTo>
                      <a:pt x="964" y="2"/>
                    </a:lnTo>
                    <a:lnTo>
                      <a:pt x="965" y="2"/>
                    </a:lnTo>
                    <a:lnTo>
                      <a:pt x="964" y="2"/>
                    </a:lnTo>
                    <a:lnTo>
                      <a:pt x="965" y="2"/>
                    </a:lnTo>
                    <a:lnTo>
                      <a:pt x="965" y="2"/>
                    </a:lnTo>
                    <a:close/>
                  </a:path>
                </a:pathLst>
              </a:custGeom>
              <a:solidFill>
                <a:srgbClr val="38C2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5" name="Freeform 675"/>
              <p:cNvSpPr>
                <a:spLocks/>
              </p:cNvSpPr>
              <p:nvPr/>
            </p:nvSpPr>
            <p:spPr bwMode="auto">
              <a:xfrm>
                <a:off x="4979" y="3069"/>
                <a:ext cx="352" cy="139"/>
              </a:xfrm>
              <a:custGeom>
                <a:avLst/>
                <a:gdLst/>
                <a:ahLst/>
                <a:cxnLst>
                  <a:cxn ang="0">
                    <a:pos x="948" y="1"/>
                  </a:cxn>
                  <a:cxn ang="0">
                    <a:pos x="949" y="1"/>
                  </a:cxn>
                  <a:cxn ang="0">
                    <a:pos x="949" y="8"/>
                  </a:cxn>
                  <a:cxn ang="0">
                    <a:pos x="939" y="66"/>
                  </a:cxn>
                  <a:cxn ang="0">
                    <a:pos x="850" y="260"/>
                  </a:cxn>
                  <a:cxn ang="0">
                    <a:pos x="844" y="265"/>
                  </a:cxn>
                  <a:cxn ang="0">
                    <a:pos x="795" y="300"/>
                  </a:cxn>
                  <a:cxn ang="0">
                    <a:pos x="775" y="309"/>
                  </a:cxn>
                  <a:cxn ang="0">
                    <a:pos x="726" y="332"/>
                  </a:cxn>
                  <a:cxn ang="0">
                    <a:pos x="717" y="338"/>
                  </a:cxn>
                  <a:cxn ang="0">
                    <a:pos x="720" y="340"/>
                  </a:cxn>
                  <a:cxn ang="0">
                    <a:pos x="732" y="344"/>
                  </a:cxn>
                  <a:cxn ang="0">
                    <a:pos x="799" y="330"/>
                  </a:cxn>
                  <a:cxn ang="0">
                    <a:pos x="832" y="310"/>
                  </a:cxn>
                  <a:cxn ang="0">
                    <a:pos x="925" y="235"/>
                  </a:cxn>
                  <a:cxn ang="0">
                    <a:pos x="955" y="204"/>
                  </a:cxn>
                  <a:cxn ang="0">
                    <a:pos x="951" y="216"/>
                  </a:cxn>
                  <a:cxn ang="0">
                    <a:pos x="917" y="287"/>
                  </a:cxn>
                  <a:cxn ang="0">
                    <a:pos x="909" y="295"/>
                  </a:cxn>
                  <a:cxn ang="0">
                    <a:pos x="908" y="297"/>
                  </a:cxn>
                  <a:cxn ang="0">
                    <a:pos x="927" y="291"/>
                  </a:cxn>
                  <a:cxn ang="0">
                    <a:pos x="937" y="281"/>
                  </a:cxn>
                  <a:cxn ang="0">
                    <a:pos x="1014" y="176"/>
                  </a:cxn>
                  <a:cxn ang="0">
                    <a:pos x="1058" y="45"/>
                  </a:cxn>
                  <a:cxn ang="0">
                    <a:pos x="1057" y="77"/>
                  </a:cxn>
                  <a:cxn ang="0">
                    <a:pos x="1001" y="312"/>
                  </a:cxn>
                  <a:cxn ang="0">
                    <a:pos x="977" y="348"/>
                  </a:cxn>
                  <a:cxn ang="0">
                    <a:pos x="932" y="397"/>
                  </a:cxn>
                  <a:cxn ang="0">
                    <a:pos x="913" y="415"/>
                  </a:cxn>
                  <a:cxn ang="0">
                    <a:pos x="858" y="417"/>
                  </a:cxn>
                  <a:cxn ang="0">
                    <a:pos x="568" y="417"/>
                  </a:cxn>
                  <a:cxn ang="0">
                    <a:pos x="559" y="415"/>
                  </a:cxn>
                  <a:cxn ang="0">
                    <a:pos x="524" y="401"/>
                  </a:cxn>
                  <a:cxn ang="0">
                    <a:pos x="507" y="399"/>
                  </a:cxn>
                  <a:cxn ang="0">
                    <a:pos x="374" y="394"/>
                  </a:cxn>
                  <a:cxn ang="0">
                    <a:pos x="287" y="391"/>
                  </a:cxn>
                  <a:cxn ang="0">
                    <a:pos x="256" y="390"/>
                  </a:cxn>
                  <a:cxn ang="0">
                    <a:pos x="137" y="387"/>
                  </a:cxn>
                  <a:cxn ang="0">
                    <a:pos x="113" y="390"/>
                  </a:cxn>
                  <a:cxn ang="0">
                    <a:pos x="33" y="390"/>
                  </a:cxn>
                  <a:cxn ang="0">
                    <a:pos x="0" y="387"/>
                  </a:cxn>
                  <a:cxn ang="0">
                    <a:pos x="11" y="354"/>
                  </a:cxn>
                  <a:cxn ang="0">
                    <a:pos x="25" y="338"/>
                  </a:cxn>
                  <a:cxn ang="0">
                    <a:pos x="37" y="333"/>
                  </a:cxn>
                  <a:cxn ang="0">
                    <a:pos x="45" y="333"/>
                  </a:cxn>
                  <a:cxn ang="0">
                    <a:pos x="284" y="321"/>
                  </a:cxn>
                  <a:cxn ang="0">
                    <a:pos x="481" y="307"/>
                  </a:cxn>
                  <a:cxn ang="0">
                    <a:pos x="551" y="295"/>
                  </a:cxn>
                  <a:cxn ang="0">
                    <a:pos x="781" y="224"/>
                  </a:cxn>
                  <a:cxn ang="0">
                    <a:pos x="826" y="191"/>
                  </a:cxn>
                  <a:cxn ang="0">
                    <a:pos x="923" y="69"/>
                  </a:cxn>
                  <a:cxn ang="0">
                    <a:pos x="948" y="3"/>
                  </a:cxn>
                  <a:cxn ang="0">
                    <a:pos x="948" y="3"/>
                  </a:cxn>
                  <a:cxn ang="0">
                    <a:pos x="948" y="3"/>
                  </a:cxn>
                </a:cxnLst>
                <a:rect l="0" t="0" r="r" b="b"/>
                <a:pathLst>
                  <a:path w="1058" h="417">
                    <a:moveTo>
                      <a:pt x="948" y="3"/>
                    </a:moveTo>
                    <a:lnTo>
                      <a:pt x="948" y="1"/>
                    </a:lnTo>
                    <a:lnTo>
                      <a:pt x="949" y="0"/>
                    </a:lnTo>
                    <a:lnTo>
                      <a:pt x="949" y="1"/>
                    </a:lnTo>
                    <a:lnTo>
                      <a:pt x="949" y="3"/>
                    </a:lnTo>
                    <a:lnTo>
                      <a:pt x="949" y="8"/>
                    </a:lnTo>
                    <a:lnTo>
                      <a:pt x="948" y="21"/>
                    </a:lnTo>
                    <a:lnTo>
                      <a:pt x="939" y="66"/>
                    </a:lnTo>
                    <a:lnTo>
                      <a:pt x="900" y="187"/>
                    </a:lnTo>
                    <a:lnTo>
                      <a:pt x="850" y="260"/>
                    </a:lnTo>
                    <a:lnTo>
                      <a:pt x="848" y="261"/>
                    </a:lnTo>
                    <a:lnTo>
                      <a:pt x="844" y="265"/>
                    </a:lnTo>
                    <a:lnTo>
                      <a:pt x="826" y="280"/>
                    </a:lnTo>
                    <a:lnTo>
                      <a:pt x="795" y="300"/>
                    </a:lnTo>
                    <a:lnTo>
                      <a:pt x="786" y="304"/>
                    </a:lnTo>
                    <a:lnTo>
                      <a:pt x="775" y="309"/>
                    </a:lnTo>
                    <a:lnTo>
                      <a:pt x="757" y="318"/>
                    </a:lnTo>
                    <a:lnTo>
                      <a:pt x="726" y="332"/>
                    </a:lnTo>
                    <a:lnTo>
                      <a:pt x="718" y="337"/>
                    </a:lnTo>
                    <a:lnTo>
                      <a:pt x="717" y="338"/>
                    </a:lnTo>
                    <a:lnTo>
                      <a:pt x="717" y="340"/>
                    </a:lnTo>
                    <a:lnTo>
                      <a:pt x="720" y="340"/>
                    </a:lnTo>
                    <a:lnTo>
                      <a:pt x="722" y="341"/>
                    </a:lnTo>
                    <a:lnTo>
                      <a:pt x="732" y="344"/>
                    </a:lnTo>
                    <a:lnTo>
                      <a:pt x="758" y="344"/>
                    </a:lnTo>
                    <a:lnTo>
                      <a:pt x="799" y="330"/>
                    </a:lnTo>
                    <a:lnTo>
                      <a:pt x="814" y="322"/>
                    </a:lnTo>
                    <a:lnTo>
                      <a:pt x="832" y="310"/>
                    </a:lnTo>
                    <a:lnTo>
                      <a:pt x="870" y="285"/>
                    </a:lnTo>
                    <a:lnTo>
                      <a:pt x="925" y="235"/>
                    </a:lnTo>
                    <a:lnTo>
                      <a:pt x="953" y="207"/>
                    </a:lnTo>
                    <a:lnTo>
                      <a:pt x="955" y="204"/>
                    </a:lnTo>
                    <a:lnTo>
                      <a:pt x="953" y="207"/>
                    </a:lnTo>
                    <a:lnTo>
                      <a:pt x="951" y="216"/>
                    </a:lnTo>
                    <a:lnTo>
                      <a:pt x="937" y="251"/>
                    </a:lnTo>
                    <a:lnTo>
                      <a:pt x="917" y="287"/>
                    </a:lnTo>
                    <a:lnTo>
                      <a:pt x="913" y="292"/>
                    </a:lnTo>
                    <a:lnTo>
                      <a:pt x="909" y="295"/>
                    </a:lnTo>
                    <a:lnTo>
                      <a:pt x="905" y="297"/>
                    </a:lnTo>
                    <a:lnTo>
                      <a:pt x="908" y="297"/>
                    </a:lnTo>
                    <a:lnTo>
                      <a:pt x="917" y="295"/>
                    </a:lnTo>
                    <a:lnTo>
                      <a:pt x="927" y="291"/>
                    </a:lnTo>
                    <a:lnTo>
                      <a:pt x="928" y="291"/>
                    </a:lnTo>
                    <a:lnTo>
                      <a:pt x="937" y="281"/>
                    </a:lnTo>
                    <a:lnTo>
                      <a:pt x="963" y="255"/>
                    </a:lnTo>
                    <a:lnTo>
                      <a:pt x="1014" y="176"/>
                    </a:lnTo>
                    <a:lnTo>
                      <a:pt x="1053" y="73"/>
                    </a:lnTo>
                    <a:lnTo>
                      <a:pt x="1058" y="45"/>
                    </a:lnTo>
                    <a:lnTo>
                      <a:pt x="1058" y="49"/>
                    </a:lnTo>
                    <a:lnTo>
                      <a:pt x="1057" y="77"/>
                    </a:lnTo>
                    <a:lnTo>
                      <a:pt x="1044" y="184"/>
                    </a:lnTo>
                    <a:lnTo>
                      <a:pt x="1001" y="312"/>
                    </a:lnTo>
                    <a:lnTo>
                      <a:pt x="984" y="340"/>
                    </a:lnTo>
                    <a:lnTo>
                      <a:pt x="977" y="348"/>
                    </a:lnTo>
                    <a:lnTo>
                      <a:pt x="963" y="365"/>
                    </a:lnTo>
                    <a:lnTo>
                      <a:pt x="932" y="397"/>
                    </a:lnTo>
                    <a:lnTo>
                      <a:pt x="913" y="415"/>
                    </a:lnTo>
                    <a:lnTo>
                      <a:pt x="913" y="415"/>
                    </a:lnTo>
                    <a:lnTo>
                      <a:pt x="905" y="417"/>
                    </a:lnTo>
                    <a:lnTo>
                      <a:pt x="858" y="417"/>
                    </a:lnTo>
                    <a:lnTo>
                      <a:pt x="693" y="417"/>
                    </a:lnTo>
                    <a:lnTo>
                      <a:pt x="568" y="417"/>
                    </a:lnTo>
                    <a:lnTo>
                      <a:pt x="562" y="417"/>
                    </a:lnTo>
                    <a:lnTo>
                      <a:pt x="559" y="415"/>
                    </a:lnTo>
                    <a:lnTo>
                      <a:pt x="547" y="409"/>
                    </a:lnTo>
                    <a:lnTo>
                      <a:pt x="524" y="401"/>
                    </a:lnTo>
                    <a:lnTo>
                      <a:pt x="518" y="399"/>
                    </a:lnTo>
                    <a:lnTo>
                      <a:pt x="507" y="399"/>
                    </a:lnTo>
                    <a:lnTo>
                      <a:pt x="471" y="398"/>
                    </a:lnTo>
                    <a:lnTo>
                      <a:pt x="374" y="394"/>
                    </a:lnTo>
                    <a:lnTo>
                      <a:pt x="296" y="393"/>
                    </a:lnTo>
                    <a:lnTo>
                      <a:pt x="287" y="391"/>
                    </a:lnTo>
                    <a:lnTo>
                      <a:pt x="279" y="391"/>
                    </a:lnTo>
                    <a:lnTo>
                      <a:pt x="256" y="390"/>
                    </a:lnTo>
                    <a:lnTo>
                      <a:pt x="198" y="387"/>
                    </a:lnTo>
                    <a:lnTo>
                      <a:pt x="137" y="387"/>
                    </a:lnTo>
                    <a:lnTo>
                      <a:pt x="125" y="387"/>
                    </a:lnTo>
                    <a:lnTo>
                      <a:pt x="113" y="390"/>
                    </a:lnTo>
                    <a:lnTo>
                      <a:pt x="85" y="391"/>
                    </a:lnTo>
                    <a:lnTo>
                      <a:pt x="33" y="390"/>
                    </a:lnTo>
                    <a:lnTo>
                      <a:pt x="1" y="389"/>
                    </a:lnTo>
                    <a:lnTo>
                      <a:pt x="0" y="387"/>
                    </a:lnTo>
                    <a:lnTo>
                      <a:pt x="1" y="379"/>
                    </a:lnTo>
                    <a:lnTo>
                      <a:pt x="11" y="354"/>
                    </a:lnTo>
                    <a:lnTo>
                      <a:pt x="20" y="342"/>
                    </a:lnTo>
                    <a:lnTo>
                      <a:pt x="25" y="338"/>
                    </a:lnTo>
                    <a:lnTo>
                      <a:pt x="31" y="334"/>
                    </a:lnTo>
                    <a:lnTo>
                      <a:pt x="37" y="333"/>
                    </a:lnTo>
                    <a:lnTo>
                      <a:pt x="39" y="333"/>
                    </a:lnTo>
                    <a:lnTo>
                      <a:pt x="45" y="333"/>
                    </a:lnTo>
                    <a:lnTo>
                      <a:pt x="97" y="330"/>
                    </a:lnTo>
                    <a:lnTo>
                      <a:pt x="284" y="321"/>
                    </a:lnTo>
                    <a:lnTo>
                      <a:pt x="457" y="309"/>
                    </a:lnTo>
                    <a:lnTo>
                      <a:pt x="481" y="307"/>
                    </a:lnTo>
                    <a:lnTo>
                      <a:pt x="499" y="304"/>
                    </a:lnTo>
                    <a:lnTo>
                      <a:pt x="551" y="295"/>
                    </a:lnTo>
                    <a:lnTo>
                      <a:pt x="673" y="265"/>
                    </a:lnTo>
                    <a:lnTo>
                      <a:pt x="781" y="224"/>
                    </a:lnTo>
                    <a:lnTo>
                      <a:pt x="799" y="212"/>
                    </a:lnTo>
                    <a:lnTo>
                      <a:pt x="826" y="191"/>
                    </a:lnTo>
                    <a:lnTo>
                      <a:pt x="868" y="149"/>
                    </a:lnTo>
                    <a:lnTo>
                      <a:pt x="923" y="69"/>
                    </a:lnTo>
                    <a:lnTo>
                      <a:pt x="944" y="12"/>
                    </a:lnTo>
                    <a:lnTo>
                      <a:pt x="948" y="3"/>
                    </a:lnTo>
                    <a:lnTo>
                      <a:pt x="947" y="3"/>
                    </a:lnTo>
                    <a:lnTo>
                      <a:pt x="948" y="3"/>
                    </a:lnTo>
                    <a:lnTo>
                      <a:pt x="947" y="3"/>
                    </a:lnTo>
                    <a:lnTo>
                      <a:pt x="948" y="3"/>
                    </a:lnTo>
                    <a:lnTo>
                      <a:pt x="948" y="3"/>
                    </a:lnTo>
                    <a:close/>
                  </a:path>
                </a:pathLst>
              </a:custGeom>
              <a:solidFill>
                <a:srgbClr val="21B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6" name="Freeform 676"/>
              <p:cNvSpPr>
                <a:spLocks/>
              </p:cNvSpPr>
              <p:nvPr/>
            </p:nvSpPr>
            <p:spPr bwMode="auto">
              <a:xfrm>
                <a:off x="4981" y="3077"/>
                <a:ext cx="350" cy="131"/>
              </a:xfrm>
              <a:custGeom>
                <a:avLst/>
                <a:gdLst/>
                <a:ahLst/>
                <a:cxnLst>
                  <a:cxn ang="0">
                    <a:pos x="933" y="0"/>
                  </a:cxn>
                  <a:cxn ang="0">
                    <a:pos x="933" y="4"/>
                  </a:cxn>
                  <a:cxn ang="0">
                    <a:pos x="932" y="21"/>
                  </a:cxn>
                  <a:cxn ang="0">
                    <a:pos x="883" y="172"/>
                  </a:cxn>
                  <a:cxn ang="0">
                    <a:pos x="834" y="236"/>
                  </a:cxn>
                  <a:cxn ang="0">
                    <a:pos x="809" y="257"/>
                  </a:cxn>
                  <a:cxn ang="0">
                    <a:pos x="766" y="283"/>
                  </a:cxn>
                  <a:cxn ang="0">
                    <a:pos x="734" y="297"/>
                  </a:cxn>
                  <a:cxn ang="0">
                    <a:pos x="690" y="317"/>
                  </a:cxn>
                  <a:cxn ang="0">
                    <a:pos x="688" y="320"/>
                  </a:cxn>
                  <a:cxn ang="0">
                    <a:pos x="692" y="321"/>
                  </a:cxn>
                  <a:cxn ang="0">
                    <a:pos x="706" y="326"/>
                  </a:cxn>
                  <a:cxn ang="0">
                    <a:pos x="785" y="313"/>
                  </a:cxn>
                  <a:cxn ang="0">
                    <a:pos x="820" y="294"/>
                  </a:cxn>
                  <a:cxn ang="0">
                    <a:pos x="913" y="219"/>
                  </a:cxn>
                  <a:cxn ang="0">
                    <a:pos x="943" y="188"/>
                  </a:cxn>
                  <a:cxn ang="0">
                    <a:pos x="937" y="200"/>
                  </a:cxn>
                  <a:cxn ang="0">
                    <a:pos x="899" y="273"/>
                  </a:cxn>
                  <a:cxn ang="0">
                    <a:pos x="888" y="283"/>
                  </a:cxn>
                  <a:cxn ang="0">
                    <a:pos x="882" y="289"/>
                  </a:cxn>
                  <a:cxn ang="0">
                    <a:pos x="882" y="292"/>
                  </a:cxn>
                  <a:cxn ang="0">
                    <a:pos x="887" y="292"/>
                  </a:cxn>
                  <a:cxn ang="0">
                    <a:pos x="904" y="289"/>
                  </a:cxn>
                  <a:cxn ang="0">
                    <a:pos x="941" y="257"/>
                  </a:cxn>
                  <a:cxn ang="0">
                    <a:pos x="1042" y="79"/>
                  </a:cxn>
                  <a:cxn ang="0">
                    <a:pos x="1047" y="57"/>
                  </a:cxn>
                  <a:cxn ang="0">
                    <a:pos x="1030" y="180"/>
                  </a:cxn>
                  <a:cxn ang="0">
                    <a:pos x="976" y="316"/>
                  </a:cxn>
                  <a:cxn ang="0">
                    <a:pos x="955" y="340"/>
                  </a:cxn>
                  <a:cxn ang="0">
                    <a:pos x="905" y="391"/>
                  </a:cxn>
                  <a:cxn ang="0">
                    <a:pos x="897" y="393"/>
                  </a:cxn>
                  <a:cxn ang="0">
                    <a:pos x="685" y="393"/>
                  </a:cxn>
                  <a:cxn ang="0">
                    <a:pos x="554" y="393"/>
                  </a:cxn>
                  <a:cxn ang="0">
                    <a:pos x="540" y="382"/>
                  </a:cxn>
                  <a:cxn ang="0">
                    <a:pos x="514" y="371"/>
                  </a:cxn>
                  <a:cxn ang="0">
                    <a:pos x="467" y="369"/>
                  </a:cxn>
                  <a:cxn ang="0">
                    <a:pos x="288" y="362"/>
                  </a:cxn>
                  <a:cxn ang="0">
                    <a:pos x="271" y="361"/>
                  </a:cxn>
                  <a:cxn ang="0">
                    <a:pos x="189" y="353"/>
                  </a:cxn>
                  <a:cxn ang="0">
                    <a:pos x="117" y="354"/>
                  </a:cxn>
                  <a:cxn ang="0">
                    <a:pos x="80" y="358"/>
                  </a:cxn>
                  <a:cxn ang="0">
                    <a:pos x="1" y="355"/>
                  </a:cxn>
                  <a:cxn ang="0">
                    <a:pos x="0" y="348"/>
                  </a:cxn>
                  <a:cxn ang="0">
                    <a:pos x="13" y="317"/>
                  </a:cxn>
                  <a:cxn ang="0">
                    <a:pos x="23" y="310"/>
                  </a:cxn>
                  <a:cxn ang="0">
                    <a:pos x="31" y="309"/>
                  </a:cxn>
                  <a:cxn ang="0">
                    <a:pos x="89" y="306"/>
                  </a:cxn>
                  <a:cxn ang="0">
                    <a:pos x="449" y="285"/>
                  </a:cxn>
                  <a:cxn ang="0">
                    <a:pos x="491" y="280"/>
                  </a:cxn>
                  <a:cxn ang="0">
                    <a:pos x="666" y="241"/>
                  </a:cxn>
                  <a:cxn ang="0">
                    <a:pos x="794" y="190"/>
                  </a:cxn>
                  <a:cxn ang="0">
                    <a:pos x="856" y="134"/>
                  </a:cxn>
                  <a:cxn ang="0">
                    <a:pos x="928" y="12"/>
                  </a:cxn>
                  <a:cxn ang="0">
                    <a:pos x="931" y="3"/>
                  </a:cxn>
                  <a:cxn ang="0">
                    <a:pos x="931" y="3"/>
                  </a:cxn>
                  <a:cxn ang="0">
                    <a:pos x="932" y="3"/>
                  </a:cxn>
                </a:cxnLst>
                <a:rect l="0" t="0" r="r" b="b"/>
                <a:pathLst>
                  <a:path w="1049" h="393">
                    <a:moveTo>
                      <a:pt x="932" y="3"/>
                    </a:moveTo>
                    <a:lnTo>
                      <a:pt x="933" y="0"/>
                    </a:lnTo>
                    <a:lnTo>
                      <a:pt x="933" y="3"/>
                    </a:lnTo>
                    <a:lnTo>
                      <a:pt x="933" y="4"/>
                    </a:lnTo>
                    <a:lnTo>
                      <a:pt x="933" y="8"/>
                    </a:lnTo>
                    <a:lnTo>
                      <a:pt x="932" y="21"/>
                    </a:lnTo>
                    <a:lnTo>
                      <a:pt x="923" y="62"/>
                    </a:lnTo>
                    <a:lnTo>
                      <a:pt x="883" y="172"/>
                    </a:lnTo>
                    <a:lnTo>
                      <a:pt x="835" y="235"/>
                    </a:lnTo>
                    <a:lnTo>
                      <a:pt x="834" y="236"/>
                    </a:lnTo>
                    <a:lnTo>
                      <a:pt x="830" y="240"/>
                    </a:lnTo>
                    <a:lnTo>
                      <a:pt x="809" y="257"/>
                    </a:lnTo>
                    <a:lnTo>
                      <a:pt x="775" y="279"/>
                    </a:lnTo>
                    <a:lnTo>
                      <a:pt x="766" y="283"/>
                    </a:lnTo>
                    <a:lnTo>
                      <a:pt x="755" y="288"/>
                    </a:lnTo>
                    <a:lnTo>
                      <a:pt x="734" y="297"/>
                    </a:lnTo>
                    <a:lnTo>
                      <a:pt x="700" y="312"/>
                    </a:lnTo>
                    <a:lnTo>
                      <a:pt x="690" y="317"/>
                    </a:lnTo>
                    <a:lnTo>
                      <a:pt x="689" y="318"/>
                    </a:lnTo>
                    <a:lnTo>
                      <a:pt x="688" y="320"/>
                    </a:lnTo>
                    <a:lnTo>
                      <a:pt x="689" y="321"/>
                    </a:lnTo>
                    <a:lnTo>
                      <a:pt x="692" y="321"/>
                    </a:lnTo>
                    <a:lnTo>
                      <a:pt x="696" y="324"/>
                    </a:lnTo>
                    <a:lnTo>
                      <a:pt x="706" y="326"/>
                    </a:lnTo>
                    <a:lnTo>
                      <a:pt x="737" y="328"/>
                    </a:lnTo>
                    <a:lnTo>
                      <a:pt x="785" y="313"/>
                    </a:lnTo>
                    <a:lnTo>
                      <a:pt x="801" y="305"/>
                    </a:lnTo>
                    <a:lnTo>
                      <a:pt x="820" y="294"/>
                    </a:lnTo>
                    <a:lnTo>
                      <a:pt x="856" y="268"/>
                    </a:lnTo>
                    <a:lnTo>
                      <a:pt x="913" y="219"/>
                    </a:lnTo>
                    <a:lnTo>
                      <a:pt x="941" y="191"/>
                    </a:lnTo>
                    <a:lnTo>
                      <a:pt x="943" y="188"/>
                    </a:lnTo>
                    <a:lnTo>
                      <a:pt x="941" y="191"/>
                    </a:lnTo>
                    <a:lnTo>
                      <a:pt x="937" y="200"/>
                    </a:lnTo>
                    <a:lnTo>
                      <a:pt x="920" y="237"/>
                    </a:lnTo>
                    <a:lnTo>
                      <a:pt x="899" y="273"/>
                    </a:lnTo>
                    <a:lnTo>
                      <a:pt x="893" y="279"/>
                    </a:lnTo>
                    <a:lnTo>
                      <a:pt x="888" y="283"/>
                    </a:lnTo>
                    <a:lnTo>
                      <a:pt x="883" y="286"/>
                    </a:lnTo>
                    <a:lnTo>
                      <a:pt x="882" y="289"/>
                    </a:lnTo>
                    <a:lnTo>
                      <a:pt x="880" y="290"/>
                    </a:lnTo>
                    <a:lnTo>
                      <a:pt x="882" y="292"/>
                    </a:lnTo>
                    <a:lnTo>
                      <a:pt x="883" y="292"/>
                    </a:lnTo>
                    <a:lnTo>
                      <a:pt x="887" y="292"/>
                    </a:lnTo>
                    <a:lnTo>
                      <a:pt x="896" y="290"/>
                    </a:lnTo>
                    <a:lnTo>
                      <a:pt x="904" y="289"/>
                    </a:lnTo>
                    <a:lnTo>
                      <a:pt x="915" y="283"/>
                    </a:lnTo>
                    <a:lnTo>
                      <a:pt x="941" y="257"/>
                    </a:lnTo>
                    <a:lnTo>
                      <a:pt x="1000" y="180"/>
                    </a:lnTo>
                    <a:lnTo>
                      <a:pt x="1042" y="79"/>
                    </a:lnTo>
                    <a:lnTo>
                      <a:pt x="1049" y="53"/>
                    </a:lnTo>
                    <a:lnTo>
                      <a:pt x="1047" y="57"/>
                    </a:lnTo>
                    <a:lnTo>
                      <a:pt x="1046" y="82"/>
                    </a:lnTo>
                    <a:lnTo>
                      <a:pt x="1030" y="180"/>
                    </a:lnTo>
                    <a:lnTo>
                      <a:pt x="990" y="293"/>
                    </a:lnTo>
                    <a:lnTo>
                      <a:pt x="976" y="316"/>
                    </a:lnTo>
                    <a:lnTo>
                      <a:pt x="969" y="324"/>
                    </a:lnTo>
                    <a:lnTo>
                      <a:pt x="955" y="340"/>
                    </a:lnTo>
                    <a:lnTo>
                      <a:pt x="924" y="371"/>
                    </a:lnTo>
                    <a:lnTo>
                      <a:pt x="905" y="391"/>
                    </a:lnTo>
                    <a:lnTo>
                      <a:pt x="905" y="391"/>
                    </a:lnTo>
                    <a:lnTo>
                      <a:pt x="897" y="393"/>
                    </a:lnTo>
                    <a:lnTo>
                      <a:pt x="850" y="393"/>
                    </a:lnTo>
                    <a:lnTo>
                      <a:pt x="685" y="393"/>
                    </a:lnTo>
                    <a:lnTo>
                      <a:pt x="560" y="393"/>
                    </a:lnTo>
                    <a:lnTo>
                      <a:pt x="554" y="393"/>
                    </a:lnTo>
                    <a:lnTo>
                      <a:pt x="551" y="390"/>
                    </a:lnTo>
                    <a:lnTo>
                      <a:pt x="540" y="382"/>
                    </a:lnTo>
                    <a:lnTo>
                      <a:pt x="520" y="373"/>
                    </a:lnTo>
                    <a:lnTo>
                      <a:pt x="514" y="371"/>
                    </a:lnTo>
                    <a:lnTo>
                      <a:pt x="503" y="371"/>
                    </a:lnTo>
                    <a:lnTo>
                      <a:pt x="467" y="369"/>
                    </a:lnTo>
                    <a:lnTo>
                      <a:pt x="369" y="365"/>
                    </a:lnTo>
                    <a:lnTo>
                      <a:pt x="288" y="362"/>
                    </a:lnTo>
                    <a:lnTo>
                      <a:pt x="279" y="361"/>
                    </a:lnTo>
                    <a:lnTo>
                      <a:pt x="271" y="361"/>
                    </a:lnTo>
                    <a:lnTo>
                      <a:pt x="248" y="359"/>
                    </a:lnTo>
                    <a:lnTo>
                      <a:pt x="189" y="353"/>
                    </a:lnTo>
                    <a:lnTo>
                      <a:pt x="129" y="353"/>
                    </a:lnTo>
                    <a:lnTo>
                      <a:pt x="117" y="354"/>
                    </a:lnTo>
                    <a:lnTo>
                      <a:pt x="105" y="357"/>
                    </a:lnTo>
                    <a:lnTo>
                      <a:pt x="80" y="358"/>
                    </a:lnTo>
                    <a:lnTo>
                      <a:pt x="31" y="358"/>
                    </a:lnTo>
                    <a:lnTo>
                      <a:pt x="1" y="355"/>
                    </a:lnTo>
                    <a:lnTo>
                      <a:pt x="0" y="354"/>
                    </a:lnTo>
                    <a:lnTo>
                      <a:pt x="0" y="348"/>
                    </a:lnTo>
                    <a:lnTo>
                      <a:pt x="5" y="326"/>
                    </a:lnTo>
                    <a:lnTo>
                      <a:pt x="13" y="317"/>
                    </a:lnTo>
                    <a:lnTo>
                      <a:pt x="17" y="313"/>
                    </a:lnTo>
                    <a:lnTo>
                      <a:pt x="23" y="310"/>
                    </a:lnTo>
                    <a:lnTo>
                      <a:pt x="29" y="309"/>
                    </a:lnTo>
                    <a:lnTo>
                      <a:pt x="31" y="309"/>
                    </a:lnTo>
                    <a:lnTo>
                      <a:pt x="37" y="309"/>
                    </a:lnTo>
                    <a:lnTo>
                      <a:pt x="89" y="306"/>
                    </a:lnTo>
                    <a:lnTo>
                      <a:pt x="276" y="297"/>
                    </a:lnTo>
                    <a:lnTo>
                      <a:pt x="449" y="285"/>
                    </a:lnTo>
                    <a:lnTo>
                      <a:pt x="473" y="283"/>
                    </a:lnTo>
                    <a:lnTo>
                      <a:pt x="491" y="280"/>
                    </a:lnTo>
                    <a:lnTo>
                      <a:pt x="543" y="271"/>
                    </a:lnTo>
                    <a:lnTo>
                      <a:pt x="666" y="241"/>
                    </a:lnTo>
                    <a:lnTo>
                      <a:pt x="775" y="202"/>
                    </a:lnTo>
                    <a:lnTo>
                      <a:pt x="794" y="190"/>
                    </a:lnTo>
                    <a:lnTo>
                      <a:pt x="816" y="171"/>
                    </a:lnTo>
                    <a:lnTo>
                      <a:pt x="856" y="134"/>
                    </a:lnTo>
                    <a:lnTo>
                      <a:pt x="905" y="64"/>
                    </a:lnTo>
                    <a:lnTo>
                      <a:pt x="928" y="12"/>
                    </a:lnTo>
                    <a:lnTo>
                      <a:pt x="932" y="3"/>
                    </a:lnTo>
                    <a:lnTo>
                      <a:pt x="931" y="3"/>
                    </a:lnTo>
                    <a:lnTo>
                      <a:pt x="932" y="3"/>
                    </a:lnTo>
                    <a:lnTo>
                      <a:pt x="931" y="3"/>
                    </a:lnTo>
                    <a:lnTo>
                      <a:pt x="932" y="3"/>
                    </a:lnTo>
                    <a:lnTo>
                      <a:pt x="932" y="3"/>
                    </a:lnTo>
                    <a:close/>
                  </a:path>
                </a:pathLst>
              </a:custGeom>
              <a:solidFill>
                <a:srgbClr val="08A1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7" name="Freeform 677"/>
              <p:cNvSpPr>
                <a:spLocks/>
              </p:cNvSpPr>
              <p:nvPr/>
            </p:nvSpPr>
            <p:spPr bwMode="auto">
              <a:xfrm>
                <a:off x="4984" y="3086"/>
                <a:ext cx="346" cy="122"/>
              </a:xfrm>
              <a:custGeom>
                <a:avLst/>
                <a:gdLst/>
                <a:ahLst/>
                <a:cxnLst>
                  <a:cxn ang="0">
                    <a:pos x="917" y="0"/>
                  </a:cxn>
                  <a:cxn ang="0">
                    <a:pos x="918" y="1"/>
                  </a:cxn>
                  <a:cxn ang="0">
                    <a:pos x="917" y="16"/>
                  </a:cxn>
                  <a:cxn ang="0">
                    <a:pos x="869" y="149"/>
                  </a:cxn>
                  <a:cxn ang="0">
                    <a:pos x="820" y="210"/>
                  </a:cxn>
                  <a:cxn ang="0">
                    <a:pos x="791" y="231"/>
                  </a:cxn>
                  <a:cxn ang="0">
                    <a:pos x="747" y="258"/>
                  </a:cxn>
                  <a:cxn ang="0">
                    <a:pos x="714" y="273"/>
                  </a:cxn>
                  <a:cxn ang="0">
                    <a:pos x="662" y="297"/>
                  </a:cxn>
                  <a:cxn ang="0">
                    <a:pos x="659" y="301"/>
                  </a:cxn>
                  <a:cxn ang="0">
                    <a:pos x="663" y="303"/>
                  </a:cxn>
                  <a:cxn ang="0">
                    <a:pos x="681" y="308"/>
                  </a:cxn>
                  <a:cxn ang="0">
                    <a:pos x="772" y="296"/>
                  </a:cxn>
                  <a:cxn ang="0">
                    <a:pos x="809" y="276"/>
                  </a:cxn>
                  <a:cxn ang="0">
                    <a:pos x="901" y="202"/>
                  </a:cxn>
                  <a:cxn ang="0">
                    <a:pos x="929" y="171"/>
                  </a:cxn>
                  <a:cxn ang="0">
                    <a:pos x="922" y="183"/>
                  </a:cxn>
                  <a:cxn ang="0">
                    <a:pos x="878" y="260"/>
                  </a:cxn>
                  <a:cxn ang="0">
                    <a:pos x="868" y="269"/>
                  </a:cxn>
                  <a:cxn ang="0">
                    <a:pos x="856" y="281"/>
                  </a:cxn>
                  <a:cxn ang="0">
                    <a:pos x="856" y="287"/>
                  </a:cxn>
                  <a:cxn ang="0">
                    <a:pos x="861" y="288"/>
                  </a:cxn>
                  <a:cxn ang="0">
                    <a:pos x="880" y="287"/>
                  </a:cxn>
                  <a:cxn ang="0">
                    <a:pos x="893" y="281"/>
                  </a:cxn>
                  <a:cxn ang="0">
                    <a:pos x="937" y="243"/>
                  </a:cxn>
                  <a:cxn ang="0">
                    <a:pos x="1040" y="60"/>
                  </a:cxn>
                  <a:cxn ang="0">
                    <a:pos x="1036" y="88"/>
                  </a:cxn>
                  <a:cxn ang="0">
                    <a:pos x="981" y="273"/>
                  </a:cxn>
                  <a:cxn ang="0">
                    <a:pos x="961" y="299"/>
                  </a:cxn>
                  <a:cxn ang="0">
                    <a:pos x="917" y="346"/>
                  </a:cxn>
                  <a:cxn ang="0">
                    <a:pos x="898" y="366"/>
                  </a:cxn>
                  <a:cxn ang="0">
                    <a:pos x="843" y="368"/>
                  </a:cxn>
                  <a:cxn ang="0">
                    <a:pos x="553" y="368"/>
                  </a:cxn>
                  <a:cxn ang="0">
                    <a:pos x="544" y="365"/>
                  </a:cxn>
                  <a:cxn ang="0">
                    <a:pos x="528" y="348"/>
                  </a:cxn>
                  <a:cxn ang="0">
                    <a:pos x="509" y="342"/>
                  </a:cxn>
                  <a:cxn ang="0">
                    <a:pos x="462" y="340"/>
                  </a:cxn>
                  <a:cxn ang="0">
                    <a:pos x="280" y="329"/>
                  </a:cxn>
                  <a:cxn ang="0">
                    <a:pos x="263" y="328"/>
                  </a:cxn>
                  <a:cxn ang="0">
                    <a:pos x="180" y="319"/>
                  </a:cxn>
                  <a:cxn ang="0">
                    <a:pos x="110" y="320"/>
                  </a:cxn>
                  <a:cxn ang="0">
                    <a:pos x="74" y="325"/>
                  </a:cxn>
                  <a:cxn ang="0">
                    <a:pos x="1" y="321"/>
                  </a:cxn>
                  <a:cxn ang="0">
                    <a:pos x="0" y="315"/>
                  </a:cxn>
                  <a:cxn ang="0">
                    <a:pos x="8" y="291"/>
                  </a:cxn>
                  <a:cxn ang="0">
                    <a:pos x="17" y="285"/>
                  </a:cxn>
                  <a:cxn ang="0">
                    <a:pos x="24" y="284"/>
                  </a:cxn>
                  <a:cxn ang="0">
                    <a:pos x="82" y="281"/>
                  </a:cxn>
                  <a:cxn ang="0">
                    <a:pos x="442" y="260"/>
                  </a:cxn>
                  <a:cxn ang="0">
                    <a:pos x="484" y="255"/>
                  </a:cxn>
                  <a:cxn ang="0">
                    <a:pos x="661" y="219"/>
                  </a:cxn>
                  <a:cxn ang="0">
                    <a:pos x="788" y="167"/>
                  </a:cxn>
                  <a:cxn ang="0">
                    <a:pos x="844" y="118"/>
                  </a:cxn>
                  <a:cxn ang="0">
                    <a:pos x="913" y="12"/>
                  </a:cxn>
                  <a:cxn ang="0">
                    <a:pos x="916" y="3"/>
                  </a:cxn>
                  <a:cxn ang="0">
                    <a:pos x="916" y="3"/>
                  </a:cxn>
                  <a:cxn ang="0">
                    <a:pos x="917" y="3"/>
                  </a:cxn>
                </a:cxnLst>
                <a:rect l="0" t="0" r="r" b="b"/>
                <a:pathLst>
                  <a:path w="1040" h="368">
                    <a:moveTo>
                      <a:pt x="917" y="3"/>
                    </a:moveTo>
                    <a:lnTo>
                      <a:pt x="917" y="0"/>
                    </a:lnTo>
                    <a:lnTo>
                      <a:pt x="918" y="0"/>
                    </a:lnTo>
                    <a:lnTo>
                      <a:pt x="918" y="1"/>
                    </a:lnTo>
                    <a:lnTo>
                      <a:pt x="918" y="5"/>
                    </a:lnTo>
                    <a:lnTo>
                      <a:pt x="917" y="16"/>
                    </a:lnTo>
                    <a:lnTo>
                      <a:pt x="909" y="52"/>
                    </a:lnTo>
                    <a:lnTo>
                      <a:pt x="869" y="149"/>
                    </a:lnTo>
                    <a:lnTo>
                      <a:pt x="821" y="208"/>
                    </a:lnTo>
                    <a:lnTo>
                      <a:pt x="820" y="210"/>
                    </a:lnTo>
                    <a:lnTo>
                      <a:pt x="815" y="214"/>
                    </a:lnTo>
                    <a:lnTo>
                      <a:pt x="791" y="231"/>
                    </a:lnTo>
                    <a:lnTo>
                      <a:pt x="756" y="254"/>
                    </a:lnTo>
                    <a:lnTo>
                      <a:pt x="747" y="258"/>
                    </a:lnTo>
                    <a:lnTo>
                      <a:pt x="735" y="263"/>
                    </a:lnTo>
                    <a:lnTo>
                      <a:pt x="714" y="273"/>
                    </a:lnTo>
                    <a:lnTo>
                      <a:pt x="674" y="291"/>
                    </a:lnTo>
                    <a:lnTo>
                      <a:pt x="662" y="297"/>
                    </a:lnTo>
                    <a:lnTo>
                      <a:pt x="659" y="300"/>
                    </a:lnTo>
                    <a:lnTo>
                      <a:pt x="659" y="301"/>
                    </a:lnTo>
                    <a:lnTo>
                      <a:pt x="661" y="303"/>
                    </a:lnTo>
                    <a:lnTo>
                      <a:pt x="663" y="303"/>
                    </a:lnTo>
                    <a:lnTo>
                      <a:pt x="667" y="304"/>
                    </a:lnTo>
                    <a:lnTo>
                      <a:pt x="681" y="308"/>
                    </a:lnTo>
                    <a:lnTo>
                      <a:pt x="718" y="311"/>
                    </a:lnTo>
                    <a:lnTo>
                      <a:pt x="772" y="296"/>
                    </a:lnTo>
                    <a:lnTo>
                      <a:pt x="790" y="287"/>
                    </a:lnTo>
                    <a:lnTo>
                      <a:pt x="809" y="276"/>
                    </a:lnTo>
                    <a:lnTo>
                      <a:pt x="845" y="251"/>
                    </a:lnTo>
                    <a:lnTo>
                      <a:pt x="901" y="202"/>
                    </a:lnTo>
                    <a:lnTo>
                      <a:pt x="928" y="174"/>
                    </a:lnTo>
                    <a:lnTo>
                      <a:pt x="929" y="171"/>
                    </a:lnTo>
                    <a:lnTo>
                      <a:pt x="928" y="174"/>
                    </a:lnTo>
                    <a:lnTo>
                      <a:pt x="922" y="183"/>
                    </a:lnTo>
                    <a:lnTo>
                      <a:pt x="904" y="222"/>
                    </a:lnTo>
                    <a:lnTo>
                      <a:pt x="878" y="260"/>
                    </a:lnTo>
                    <a:lnTo>
                      <a:pt x="873" y="265"/>
                    </a:lnTo>
                    <a:lnTo>
                      <a:pt x="868" y="269"/>
                    </a:lnTo>
                    <a:lnTo>
                      <a:pt x="860" y="276"/>
                    </a:lnTo>
                    <a:lnTo>
                      <a:pt x="856" y="281"/>
                    </a:lnTo>
                    <a:lnTo>
                      <a:pt x="855" y="284"/>
                    </a:lnTo>
                    <a:lnTo>
                      <a:pt x="856" y="287"/>
                    </a:lnTo>
                    <a:lnTo>
                      <a:pt x="859" y="288"/>
                    </a:lnTo>
                    <a:lnTo>
                      <a:pt x="861" y="288"/>
                    </a:lnTo>
                    <a:lnTo>
                      <a:pt x="865" y="288"/>
                    </a:lnTo>
                    <a:lnTo>
                      <a:pt x="880" y="287"/>
                    </a:lnTo>
                    <a:lnTo>
                      <a:pt x="881" y="287"/>
                    </a:lnTo>
                    <a:lnTo>
                      <a:pt x="893" y="281"/>
                    </a:lnTo>
                    <a:lnTo>
                      <a:pt x="906" y="271"/>
                    </a:lnTo>
                    <a:lnTo>
                      <a:pt x="937" y="243"/>
                    </a:lnTo>
                    <a:lnTo>
                      <a:pt x="1001" y="159"/>
                    </a:lnTo>
                    <a:lnTo>
                      <a:pt x="1040" y="60"/>
                    </a:lnTo>
                    <a:lnTo>
                      <a:pt x="1039" y="64"/>
                    </a:lnTo>
                    <a:lnTo>
                      <a:pt x="1036" y="88"/>
                    </a:lnTo>
                    <a:lnTo>
                      <a:pt x="1017" y="177"/>
                    </a:lnTo>
                    <a:lnTo>
                      <a:pt x="981" y="273"/>
                    </a:lnTo>
                    <a:lnTo>
                      <a:pt x="969" y="291"/>
                    </a:lnTo>
                    <a:lnTo>
                      <a:pt x="961" y="299"/>
                    </a:lnTo>
                    <a:lnTo>
                      <a:pt x="946" y="315"/>
                    </a:lnTo>
                    <a:lnTo>
                      <a:pt x="917" y="346"/>
                    </a:lnTo>
                    <a:lnTo>
                      <a:pt x="898" y="366"/>
                    </a:lnTo>
                    <a:lnTo>
                      <a:pt x="898" y="366"/>
                    </a:lnTo>
                    <a:lnTo>
                      <a:pt x="890" y="368"/>
                    </a:lnTo>
                    <a:lnTo>
                      <a:pt x="843" y="368"/>
                    </a:lnTo>
                    <a:lnTo>
                      <a:pt x="678" y="368"/>
                    </a:lnTo>
                    <a:lnTo>
                      <a:pt x="553" y="368"/>
                    </a:lnTo>
                    <a:lnTo>
                      <a:pt x="547" y="368"/>
                    </a:lnTo>
                    <a:lnTo>
                      <a:pt x="544" y="365"/>
                    </a:lnTo>
                    <a:lnTo>
                      <a:pt x="536" y="353"/>
                    </a:lnTo>
                    <a:lnTo>
                      <a:pt x="528" y="348"/>
                    </a:lnTo>
                    <a:lnTo>
                      <a:pt x="516" y="344"/>
                    </a:lnTo>
                    <a:lnTo>
                      <a:pt x="509" y="342"/>
                    </a:lnTo>
                    <a:lnTo>
                      <a:pt x="499" y="342"/>
                    </a:lnTo>
                    <a:lnTo>
                      <a:pt x="462" y="340"/>
                    </a:lnTo>
                    <a:lnTo>
                      <a:pt x="362" y="333"/>
                    </a:lnTo>
                    <a:lnTo>
                      <a:pt x="280" y="329"/>
                    </a:lnTo>
                    <a:lnTo>
                      <a:pt x="271" y="328"/>
                    </a:lnTo>
                    <a:lnTo>
                      <a:pt x="263" y="328"/>
                    </a:lnTo>
                    <a:lnTo>
                      <a:pt x="240" y="325"/>
                    </a:lnTo>
                    <a:lnTo>
                      <a:pt x="180" y="319"/>
                    </a:lnTo>
                    <a:lnTo>
                      <a:pt x="122" y="319"/>
                    </a:lnTo>
                    <a:lnTo>
                      <a:pt x="110" y="320"/>
                    </a:lnTo>
                    <a:lnTo>
                      <a:pt x="98" y="323"/>
                    </a:lnTo>
                    <a:lnTo>
                      <a:pt x="74" y="325"/>
                    </a:lnTo>
                    <a:lnTo>
                      <a:pt x="28" y="324"/>
                    </a:lnTo>
                    <a:lnTo>
                      <a:pt x="1" y="321"/>
                    </a:lnTo>
                    <a:lnTo>
                      <a:pt x="1" y="320"/>
                    </a:lnTo>
                    <a:lnTo>
                      <a:pt x="0" y="315"/>
                    </a:lnTo>
                    <a:lnTo>
                      <a:pt x="2" y="299"/>
                    </a:lnTo>
                    <a:lnTo>
                      <a:pt x="8" y="291"/>
                    </a:lnTo>
                    <a:lnTo>
                      <a:pt x="12" y="287"/>
                    </a:lnTo>
                    <a:lnTo>
                      <a:pt x="17" y="285"/>
                    </a:lnTo>
                    <a:lnTo>
                      <a:pt x="22" y="284"/>
                    </a:lnTo>
                    <a:lnTo>
                      <a:pt x="24" y="284"/>
                    </a:lnTo>
                    <a:lnTo>
                      <a:pt x="30" y="284"/>
                    </a:lnTo>
                    <a:lnTo>
                      <a:pt x="82" y="281"/>
                    </a:lnTo>
                    <a:lnTo>
                      <a:pt x="269" y="272"/>
                    </a:lnTo>
                    <a:lnTo>
                      <a:pt x="442" y="260"/>
                    </a:lnTo>
                    <a:lnTo>
                      <a:pt x="466" y="258"/>
                    </a:lnTo>
                    <a:lnTo>
                      <a:pt x="484" y="255"/>
                    </a:lnTo>
                    <a:lnTo>
                      <a:pt x="536" y="246"/>
                    </a:lnTo>
                    <a:lnTo>
                      <a:pt x="661" y="219"/>
                    </a:lnTo>
                    <a:lnTo>
                      <a:pt x="770" y="179"/>
                    </a:lnTo>
                    <a:lnTo>
                      <a:pt x="788" y="167"/>
                    </a:lnTo>
                    <a:lnTo>
                      <a:pt x="808" y="151"/>
                    </a:lnTo>
                    <a:lnTo>
                      <a:pt x="844" y="118"/>
                    </a:lnTo>
                    <a:lnTo>
                      <a:pt x="890" y="57"/>
                    </a:lnTo>
                    <a:lnTo>
                      <a:pt x="913" y="12"/>
                    </a:lnTo>
                    <a:lnTo>
                      <a:pt x="917" y="3"/>
                    </a:lnTo>
                    <a:lnTo>
                      <a:pt x="916" y="3"/>
                    </a:lnTo>
                    <a:lnTo>
                      <a:pt x="917" y="3"/>
                    </a:lnTo>
                    <a:lnTo>
                      <a:pt x="916" y="3"/>
                    </a:lnTo>
                    <a:lnTo>
                      <a:pt x="917" y="3"/>
                    </a:lnTo>
                    <a:lnTo>
                      <a:pt x="917" y="3"/>
                    </a:lnTo>
                    <a:close/>
                  </a:path>
                </a:pathLst>
              </a:custGeom>
              <a:solidFill>
                <a:srgbClr val="0094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8" name="Freeform 678"/>
              <p:cNvSpPr>
                <a:spLocks/>
              </p:cNvSpPr>
              <p:nvPr/>
            </p:nvSpPr>
            <p:spPr bwMode="auto">
              <a:xfrm>
                <a:off x="4985" y="3094"/>
                <a:ext cx="345" cy="114"/>
              </a:xfrm>
              <a:custGeom>
                <a:avLst/>
                <a:gdLst/>
                <a:ahLst/>
                <a:cxnLst>
                  <a:cxn ang="0">
                    <a:pos x="905" y="0"/>
                  </a:cxn>
                  <a:cxn ang="0">
                    <a:pos x="905" y="5"/>
                  </a:cxn>
                  <a:cxn ang="0">
                    <a:pos x="903" y="21"/>
                  </a:cxn>
                  <a:cxn ang="0">
                    <a:pos x="846" y="143"/>
                  </a:cxn>
                  <a:cxn ang="0">
                    <a:pos x="808" y="183"/>
                  </a:cxn>
                  <a:cxn ang="0">
                    <a:pos x="775" y="207"/>
                  </a:cxn>
                  <a:cxn ang="0">
                    <a:pos x="729" y="235"/>
                  </a:cxn>
                  <a:cxn ang="0">
                    <a:pos x="694" y="251"/>
                  </a:cxn>
                  <a:cxn ang="0">
                    <a:pos x="637" y="277"/>
                  </a:cxn>
                  <a:cxn ang="0">
                    <a:pos x="635" y="280"/>
                  </a:cxn>
                  <a:cxn ang="0">
                    <a:pos x="635" y="283"/>
                  </a:cxn>
                  <a:cxn ang="0">
                    <a:pos x="637" y="284"/>
                  </a:cxn>
                  <a:cxn ang="0">
                    <a:pos x="644" y="287"/>
                  </a:cxn>
                  <a:cxn ang="0">
                    <a:pos x="701" y="295"/>
                  </a:cxn>
                  <a:cxn ang="0">
                    <a:pos x="782" y="269"/>
                  </a:cxn>
                  <a:cxn ang="0">
                    <a:pos x="838" y="234"/>
                  </a:cxn>
                  <a:cxn ang="0">
                    <a:pos x="917" y="158"/>
                  </a:cxn>
                  <a:cxn ang="0">
                    <a:pos x="917" y="158"/>
                  </a:cxn>
                  <a:cxn ang="0">
                    <a:pos x="889" y="208"/>
                  </a:cxn>
                  <a:cxn ang="0">
                    <a:pos x="856" y="252"/>
                  </a:cxn>
                  <a:cxn ang="0">
                    <a:pos x="840" y="265"/>
                  </a:cxn>
                  <a:cxn ang="0">
                    <a:pos x="832" y="276"/>
                  </a:cxn>
                  <a:cxn ang="0">
                    <a:pos x="832" y="280"/>
                  </a:cxn>
                  <a:cxn ang="0">
                    <a:pos x="835" y="283"/>
                  </a:cxn>
                  <a:cxn ang="0">
                    <a:pos x="839" y="284"/>
                  </a:cxn>
                  <a:cxn ang="0">
                    <a:pos x="855" y="285"/>
                  </a:cxn>
                  <a:cxn ang="0">
                    <a:pos x="872" y="280"/>
                  </a:cxn>
                  <a:cxn ang="0">
                    <a:pos x="921" y="244"/>
                  </a:cxn>
                  <a:cxn ang="0">
                    <a:pos x="1017" y="115"/>
                  </a:cxn>
                  <a:cxn ang="0">
                    <a:pos x="1033" y="72"/>
                  </a:cxn>
                  <a:cxn ang="0">
                    <a:pos x="1006" y="172"/>
                  </a:cxn>
                  <a:cxn ang="0">
                    <a:pos x="964" y="267"/>
                  </a:cxn>
                  <a:cxn ang="0">
                    <a:pos x="941" y="291"/>
                  </a:cxn>
                  <a:cxn ang="0">
                    <a:pos x="893" y="342"/>
                  </a:cxn>
                  <a:cxn ang="0">
                    <a:pos x="885" y="344"/>
                  </a:cxn>
                  <a:cxn ang="0">
                    <a:pos x="673" y="344"/>
                  </a:cxn>
                  <a:cxn ang="0">
                    <a:pos x="542" y="344"/>
                  </a:cxn>
                  <a:cxn ang="0">
                    <a:pos x="532" y="328"/>
                  </a:cxn>
                  <a:cxn ang="0">
                    <a:pos x="515" y="316"/>
                  </a:cxn>
                  <a:cxn ang="0">
                    <a:pos x="496" y="314"/>
                  </a:cxn>
                  <a:cxn ang="0">
                    <a:pos x="358" y="303"/>
                  </a:cxn>
                  <a:cxn ang="0">
                    <a:pos x="266" y="297"/>
                  </a:cxn>
                  <a:cxn ang="0">
                    <a:pos x="235" y="295"/>
                  </a:cxn>
                  <a:cxn ang="0">
                    <a:pos x="116" y="284"/>
                  </a:cxn>
                  <a:cxn ang="0">
                    <a:pos x="93" y="291"/>
                  </a:cxn>
                  <a:cxn ang="0">
                    <a:pos x="28" y="292"/>
                  </a:cxn>
                  <a:cxn ang="0">
                    <a:pos x="4" y="287"/>
                  </a:cxn>
                  <a:cxn ang="0">
                    <a:pos x="0" y="277"/>
                  </a:cxn>
                  <a:cxn ang="0">
                    <a:pos x="1" y="268"/>
                  </a:cxn>
                  <a:cxn ang="0">
                    <a:pos x="7" y="263"/>
                  </a:cxn>
                  <a:cxn ang="0">
                    <a:pos x="17" y="260"/>
                  </a:cxn>
                  <a:cxn ang="0">
                    <a:pos x="25" y="260"/>
                  </a:cxn>
                  <a:cxn ang="0">
                    <a:pos x="264" y="248"/>
                  </a:cxn>
                  <a:cxn ang="0">
                    <a:pos x="461" y="234"/>
                  </a:cxn>
                  <a:cxn ang="0">
                    <a:pos x="531" y="223"/>
                  </a:cxn>
                  <a:cxn ang="0">
                    <a:pos x="766" y="157"/>
                  </a:cxn>
                  <a:cxn ang="0">
                    <a:pos x="802" y="131"/>
                  </a:cxn>
                  <a:cxn ang="0">
                    <a:pos x="877" y="53"/>
                  </a:cxn>
                  <a:cxn ang="0">
                    <a:pos x="904" y="3"/>
                  </a:cxn>
                  <a:cxn ang="0">
                    <a:pos x="904" y="3"/>
                  </a:cxn>
                  <a:cxn ang="0">
                    <a:pos x="904" y="3"/>
                  </a:cxn>
                </a:cxnLst>
                <a:rect l="0" t="0" r="r" b="b"/>
                <a:pathLst>
                  <a:path w="1034" h="344">
                    <a:moveTo>
                      <a:pt x="904" y="3"/>
                    </a:moveTo>
                    <a:lnTo>
                      <a:pt x="905" y="0"/>
                    </a:lnTo>
                    <a:lnTo>
                      <a:pt x="905" y="3"/>
                    </a:lnTo>
                    <a:lnTo>
                      <a:pt x="905" y="5"/>
                    </a:lnTo>
                    <a:lnTo>
                      <a:pt x="905" y="9"/>
                    </a:lnTo>
                    <a:lnTo>
                      <a:pt x="903" y="21"/>
                    </a:lnTo>
                    <a:lnTo>
                      <a:pt x="892" y="56"/>
                    </a:lnTo>
                    <a:lnTo>
                      <a:pt x="846" y="143"/>
                    </a:lnTo>
                    <a:lnTo>
                      <a:pt x="810" y="182"/>
                    </a:lnTo>
                    <a:lnTo>
                      <a:pt x="808" y="183"/>
                    </a:lnTo>
                    <a:lnTo>
                      <a:pt x="802" y="188"/>
                    </a:lnTo>
                    <a:lnTo>
                      <a:pt x="775" y="207"/>
                    </a:lnTo>
                    <a:lnTo>
                      <a:pt x="738" y="231"/>
                    </a:lnTo>
                    <a:lnTo>
                      <a:pt x="729" y="235"/>
                    </a:lnTo>
                    <a:lnTo>
                      <a:pt x="718" y="241"/>
                    </a:lnTo>
                    <a:lnTo>
                      <a:pt x="694" y="251"/>
                    </a:lnTo>
                    <a:lnTo>
                      <a:pt x="650" y="271"/>
                    </a:lnTo>
                    <a:lnTo>
                      <a:pt x="637" y="277"/>
                    </a:lnTo>
                    <a:lnTo>
                      <a:pt x="636" y="279"/>
                    </a:lnTo>
                    <a:lnTo>
                      <a:pt x="635" y="280"/>
                    </a:lnTo>
                    <a:lnTo>
                      <a:pt x="635" y="281"/>
                    </a:lnTo>
                    <a:lnTo>
                      <a:pt x="635" y="283"/>
                    </a:lnTo>
                    <a:lnTo>
                      <a:pt x="636" y="284"/>
                    </a:lnTo>
                    <a:lnTo>
                      <a:pt x="637" y="284"/>
                    </a:lnTo>
                    <a:lnTo>
                      <a:pt x="639" y="284"/>
                    </a:lnTo>
                    <a:lnTo>
                      <a:pt x="644" y="287"/>
                    </a:lnTo>
                    <a:lnTo>
                      <a:pt x="658" y="291"/>
                    </a:lnTo>
                    <a:lnTo>
                      <a:pt x="701" y="295"/>
                    </a:lnTo>
                    <a:lnTo>
                      <a:pt x="762" y="279"/>
                    </a:lnTo>
                    <a:lnTo>
                      <a:pt x="782" y="269"/>
                    </a:lnTo>
                    <a:lnTo>
                      <a:pt x="802" y="259"/>
                    </a:lnTo>
                    <a:lnTo>
                      <a:pt x="838" y="234"/>
                    </a:lnTo>
                    <a:lnTo>
                      <a:pt x="892" y="186"/>
                    </a:lnTo>
                    <a:lnTo>
                      <a:pt x="917" y="158"/>
                    </a:lnTo>
                    <a:lnTo>
                      <a:pt x="919" y="155"/>
                    </a:lnTo>
                    <a:lnTo>
                      <a:pt x="917" y="158"/>
                    </a:lnTo>
                    <a:lnTo>
                      <a:pt x="912" y="168"/>
                    </a:lnTo>
                    <a:lnTo>
                      <a:pt x="889" y="208"/>
                    </a:lnTo>
                    <a:lnTo>
                      <a:pt x="862" y="247"/>
                    </a:lnTo>
                    <a:lnTo>
                      <a:pt x="856" y="252"/>
                    </a:lnTo>
                    <a:lnTo>
                      <a:pt x="850" y="257"/>
                    </a:lnTo>
                    <a:lnTo>
                      <a:pt x="840" y="265"/>
                    </a:lnTo>
                    <a:lnTo>
                      <a:pt x="834" y="273"/>
                    </a:lnTo>
                    <a:lnTo>
                      <a:pt x="832" y="276"/>
                    </a:lnTo>
                    <a:lnTo>
                      <a:pt x="832" y="279"/>
                    </a:lnTo>
                    <a:lnTo>
                      <a:pt x="832" y="280"/>
                    </a:lnTo>
                    <a:lnTo>
                      <a:pt x="834" y="281"/>
                    </a:lnTo>
                    <a:lnTo>
                      <a:pt x="835" y="283"/>
                    </a:lnTo>
                    <a:lnTo>
                      <a:pt x="838" y="284"/>
                    </a:lnTo>
                    <a:lnTo>
                      <a:pt x="839" y="284"/>
                    </a:lnTo>
                    <a:lnTo>
                      <a:pt x="846" y="285"/>
                    </a:lnTo>
                    <a:lnTo>
                      <a:pt x="855" y="285"/>
                    </a:lnTo>
                    <a:lnTo>
                      <a:pt x="860" y="284"/>
                    </a:lnTo>
                    <a:lnTo>
                      <a:pt x="872" y="280"/>
                    </a:lnTo>
                    <a:lnTo>
                      <a:pt x="887" y="272"/>
                    </a:lnTo>
                    <a:lnTo>
                      <a:pt x="921" y="244"/>
                    </a:lnTo>
                    <a:lnTo>
                      <a:pt x="957" y="207"/>
                    </a:lnTo>
                    <a:lnTo>
                      <a:pt x="1017" y="115"/>
                    </a:lnTo>
                    <a:lnTo>
                      <a:pt x="1034" y="68"/>
                    </a:lnTo>
                    <a:lnTo>
                      <a:pt x="1033" y="72"/>
                    </a:lnTo>
                    <a:lnTo>
                      <a:pt x="1027" y="93"/>
                    </a:lnTo>
                    <a:lnTo>
                      <a:pt x="1006" y="172"/>
                    </a:lnTo>
                    <a:lnTo>
                      <a:pt x="973" y="253"/>
                    </a:lnTo>
                    <a:lnTo>
                      <a:pt x="964" y="267"/>
                    </a:lnTo>
                    <a:lnTo>
                      <a:pt x="956" y="275"/>
                    </a:lnTo>
                    <a:lnTo>
                      <a:pt x="941" y="291"/>
                    </a:lnTo>
                    <a:lnTo>
                      <a:pt x="911" y="322"/>
                    </a:lnTo>
                    <a:lnTo>
                      <a:pt x="893" y="342"/>
                    </a:lnTo>
                    <a:lnTo>
                      <a:pt x="893" y="342"/>
                    </a:lnTo>
                    <a:lnTo>
                      <a:pt x="885" y="344"/>
                    </a:lnTo>
                    <a:lnTo>
                      <a:pt x="838" y="344"/>
                    </a:lnTo>
                    <a:lnTo>
                      <a:pt x="673" y="344"/>
                    </a:lnTo>
                    <a:lnTo>
                      <a:pt x="548" y="344"/>
                    </a:lnTo>
                    <a:lnTo>
                      <a:pt x="542" y="344"/>
                    </a:lnTo>
                    <a:lnTo>
                      <a:pt x="540" y="340"/>
                    </a:lnTo>
                    <a:lnTo>
                      <a:pt x="532" y="328"/>
                    </a:lnTo>
                    <a:lnTo>
                      <a:pt x="526" y="321"/>
                    </a:lnTo>
                    <a:lnTo>
                      <a:pt x="515" y="316"/>
                    </a:lnTo>
                    <a:lnTo>
                      <a:pt x="508" y="314"/>
                    </a:lnTo>
                    <a:lnTo>
                      <a:pt x="496" y="314"/>
                    </a:lnTo>
                    <a:lnTo>
                      <a:pt x="461" y="310"/>
                    </a:lnTo>
                    <a:lnTo>
                      <a:pt x="358" y="303"/>
                    </a:lnTo>
                    <a:lnTo>
                      <a:pt x="275" y="299"/>
                    </a:lnTo>
                    <a:lnTo>
                      <a:pt x="266" y="297"/>
                    </a:lnTo>
                    <a:lnTo>
                      <a:pt x="258" y="297"/>
                    </a:lnTo>
                    <a:lnTo>
                      <a:pt x="235" y="295"/>
                    </a:lnTo>
                    <a:lnTo>
                      <a:pt x="175" y="285"/>
                    </a:lnTo>
                    <a:lnTo>
                      <a:pt x="116" y="284"/>
                    </a:lnTo>
                    <a:lnTo>
                      <a:pt x="105" y="287"/>
                    </a:lnTo>
                    <a:lnTo>
                      <a:pt x="93" y="291"/>
                    </a:lnTo>
                    <a:lnTo>
                      <a:pt x="70" y="293"/>
                    </a:lnTo>
                    <a:lnTo>
                      <a:pt x="28" y="292"/>
                    </a:lnTo>
                    <a:lnTo>
                      <a:pt x="4" y="288"/>
                    </a:lnTo>
                    <a:lnTo>
                      <a:pt x="4" y="287"/>
                    </a:lnTo>
                    <a:lnTo>
                      <a:pt x="1" y="283"/>
                    </a:lnTo>
                    <a:lnTo>
                      <a:pt x="0" y="277"/>
                    </a:lnTo>
                    <a:lnTo>
                      <a:pt x="0" y="271"/>
                    </a:lnTo>
                    <a:lnTo>
                      <a:pt x="1" y="268"/>
                    </a:lnTo>
                    <a:lnTo>
                      <a:pt x="3" y="265"/>
                    </a:lnTo>
                    <a:lnTo>
                      <a:pt x="7" y="263"/>
                    </a:lnTo>
                    <a:lnTo>
                      <a:pt x="12" y="261"/>
                    </a:lnTo>
                    <a:lnTo>
                      <a:pt x="17" y="260"/>
                    </a:lnTo>
                    <a:lnTo>
                      <a:pt x="19" y="260"/>
                    </a:lnTo>
                    <a:lnTo>
                      <a:pt x="25" y="260"/>
                    </a:lnTo>
                    <a:lnTo>
                      <a:pt x="77" y="257"/>
                    </a:lnTo>
                    <a:lnTo>
                      <a:pt x="264" y="248"/>
                    </a:lnTo>
                    <a:lnTo>
                      <a:pt x="437" y="236"/>
                    </a:lnTo>
                    <a:lnTo>
                      <a:pt x="461" y="234"/>
                    </a:lnTo>
                    <a:lnTo>
                      <a:pt x="481" y="231"/>
                    </a:lnTo>
                    <a:lnTo>
                      <a:pt x="531" y="223"/>
                    </a:lnTo>
                    <a:lnTo>
                      <a:pt x="657" y="195"/>
                    </a:lnTo>
                    <a:lnTo>
                      <a:pt x="766" y="157"/>
                    </a:lnTo>
                    <a:lnTo>
                      <a:pt x="785" y="145"/>
                    </a:lnTo>
                    <a:lnTo>
                      <a:pt x="802" y="131"/>
                    </a:lnTo>
                    <a:lnTo>
                      <a:pt x="834" y="103"/>
                    </a:lnTo>
                    <a:lnTo>
                      <a:pt x="877" y="53"/>
                    </a:lnTo>
                    <a:lnTo>
                      <a:pt x="900" y="12"/>
                    </a:lnTo>
                    <a:lnTo>
                      <a:pt x="904" y="3"/>
                    </a:lnTo>
                    <a:lnTo>
                      <a:pt x="903" y="3"/>
                    </a:lnTo>
                    <a:lnTo>
                      <a:pt x="904" y="3"/>
                    </a:lnTo>
                    <a:lnTo>
                      <a:pt x="903" y="3"/>
                    </a:lnTo>
                    <a:lnTo>
                      <a:pt x="904" y="3"/>
                    </a:lnTo>
                    <a:lnTo>
                      <a:pt x="904" y="3"/>
                    </a:lnTo>
                    <a:close/>
                  </a:path>
                </a:pathLst>
              </a:custGeom>
              <a:solidFill>
                <a:srgbClr val="0082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9" name="Freeform 679"/>
              <p:cNvSpPr>
                <a:spLocks/>
              </p:cNvSpPr>
              <p:nvPr/>
            </p:nvSpPr>
            <p:spPr bwMode="auto">
              <a:xfrm>
                <a:off x="4986" y="3101"/>
                <a:ext cx="344" cy="107"/>
              </a:xfrm>
              <a:custGeom>
                <a:avLst/>
                <a:gdLst/>
                <a:ahLst/>
                <a:cxnLst>
                  <a:cxn ang="0">
                    <a:pos x="22" y="237"/>
                  </a:cxn>
                  <a:cxn ang="0">
                    <a:pos x="261" y="225"/>
                  </a:cxn>
                  <a:cxn ang="0">
                    <a:pos x="458" y="211"/>
                  </a:cxn>
                  <a:cxn ang="0">
                    <a:pos x="529" y="200"/>
                  </a:cxn>
                  <a:cxn ang="0">
                    <a:pos x="766" y="135"/>
                  </a:cxn>
                  <a:cxn ang="0">
                    <a:pos x="799" y="112"/>
                  </a:cxn>
                  <a:cxn ang="0">
                    <a:pos x="867" y="49"/>
                  </a:cxn>
                  <a:cxn ang="0">
                    <a:pos x="894" y="4"/>
                  </a:cxn>
                  <a:cxn ang="0">
                    <a:pos x="896" y="1"/>
                  </a:cxn>
                  <a:cxn ang="0">
                    <a:pos x="894" y="6"/>
                  </a:cxn>
                  <a:cxn ang="0">
                    <a:pos x="881" y="43"/>
                  </a:cxn>
                  <a:cxn ang="0">
                    <a:pos x="800" y="156"/>
                  </a:cxn>
                  <a:cxn ang="0">
                    <a:pos x="792" y="163"/>
                  </a:cxn>
                  <a:cxn ang="0">
                    <a:pos x="723" y="209"/>
                  </a:cxn>
                  <a:cxn ang="0">
                    <a:pos x="702" y="218"/>
                  </a:cxn>
                  <a:cxn ang="0">
                    <a:pos x="629" y="250"/>
                  </a:cxn>
                  <a:cxn ang="0">
                    <a:pos x="610" y="262"/>
                  </a:cxn>
                  <a:cxn ang="0">
                    <a:pos x="610" y="265"/>
                  </a:cxn>
                  <a:cxn ang="0">
                    <a:pos x="613" y="266"/>
                  </a:cxn>
                  <a:cxn ang="0">
                    <a:pos x="620" y="269"/>
                  </a:cxn>
                  <a:cxn ang="0">
                    <a:pos x="686" y="280"/>
                  </a:cxn>
                  <a:cxn ang="0">
                    <a:pos x="775" y="253"/>
                  </a:cxn>
                  <a:cxn ang="0">
                    <a:pos x="831" y="218"/>
                  </a:cxn>
                  <a:cxn ang="0">
                    <a:pos x="909" y="143"/>
                  </a:cxn>
                  <a:cxn ang="0">
                    <a:pos x="909" y="143"/>
                  </a:cxn>
                  <a:cxn ang="0">
                    <a:pos x="877" y="195"/>
                  </a:cxn>
                  <a:cxn ang="0">
                    <a:pos x="841" y="240"/>
                  </a:cxn>
                  <a:cxn ang="0">
                    <a:pos x="823" y="256"/>
                  </a:cxn>
                  <a:cxn ang="0">
                    <a:pos x="812" y="272"/>
                  </a:cxn>
                  <a:cxn ang="0">
                    <a:pos x="812" y="280"/>
                  </a:cxn>
                  <a:cxn ang="0">
                    <a:pos x="816" y="282"/>
                  </a:cxn>
                  <a:cxn ang="0">
                    <a:pos x="821" y="283"/>
                  </a:cxn>
                  <a:cxn ang="0">
                    <a:pos x="840" y="283"/>
                  </a:cxn>
                  <a:cxn ang="0">
                    <a:pos x="855" y="281"/>
                  </a:cxn>
                  <a:cxn ang="0">
                    <a:pos x="888" y="262"/>
                  </a:cxn>
                  <a:cxn ang="0">
                    <a:pos x="997" y="145"/>
                  </a:cxn>
                  <a:cxn ang="0">
                    <a:pos x="1028" y="80"/>
                  </a:cxn>
                  <a:cxn ang="0">
                    <a:pos x="998" y="171"/>
                  </a:cxn>
                  <a:cxn ang="0">
                    <a:pos x="961" y="244"/>
                  </a:cxn>
                  <a:cxn ang="0">
                    <a:pos x="938" y="268"/>
                  </a:cxn>
                  <a:cxn ang="0">
                    <a:pos x="890" y="319"/>
                  </a:cxn>
                  <a:cxn ang="0">
                    <a:pos x="882" y="321"/>
                  </a:cxn>
                  <a:cxn ang="0">
                    <a:pos x="670" y="321"/>
                  </a:cxn>
                  <a:cxn ang="0">
                    <a:pos x="539" y="321"/>
                  </a:cxn>
                  <a:cxn ang="0">
                    <a:pos x="532" y="302"/>
                  </a:cxn>
                  <a:cxn ang="0">
                    <a:pos x="515" y="289"/>
                  </a:cxn>
                  <a:cxn ang="0">
                    <a:pos x="496" y="287"/>
                  </a:cxn>
                  <a:cxn ang="0">
                    <a:pos x="357" y="274"/>
                  </a:cxn>
                  <a:cxn ang="0">
                    <a:pos x="263" y="266"/>
                  </a:cxn>
                  <a:cxn ang="0">
                    <a:pos x="231" y="264"/>
                  </a:cxn>
                  <a:cxn ang="0">
                    <a:pos x="113" y="252"/>
                  </a:cxn>
                  <a:cxn ang="0">
                    <a:pos x="90" y="258"/>
                  </a:cxn>
                  <a:cxn ang="0">
                    <a:pos x="49" y="262"/>
                  </a:cxn>
                  <a:cxn ang="0">
                    <a:pos x="9" y="254"/>
                  </a:cxn>
                  <a:cxn ang="0">
                    <a:pos x="2" y="249"/>
                  </a:cxn>
                  <a:cxn ang="0">
                    <a:pos x="0" y="244"/>
                  </a:cxn>
                  <a:cxn ang="0">
                    <a:pos x="1" y="241"/>
                  </a:cxn>
                  <a:cxn ang="0">
                    <a:pos x="9" y="238"/>
                  </a:cxn>
                  <a:cxn ang="0">
                    <a:pos x="16" y="237"/>
                  </a:cxn>
                  <a:cxn ang="0">
                    <a:pos x="16" y="237"/>
                  </a:cxn>
                  <a:cxn ang="0">
                    <a:pos x="16" y="237"/>
                  </a:cxn>
                </a:cxnLst>
                <a:rect l="0" t="0" r="r" b="b"/>
                <a:pathLst>
                  <a:path w="1030" h="321">
                    <a:moveTo>
                      <a:pt x="16" y="237"/>
                    </a:moveTo>
                    <a:lnTo>
                      <a:pt x="22" y="237"/>
                    </a:lnTo>
                    <a:lnTo>
                      <a:pt x="74" y="234"/>
                    </a:lnTo>
                    <a:lnTo>
                      <a:pt x="261" y="225"/>
                    </a:lnTo>
                    <a:lnTo>
                      <a:pt x="434" y="213"/>
                    </a:lnTo>
                    <a:lnTo>
                      <a:pt x="458" y="211"/>
                    </a:lnTo>
                    <a:lnTo>
                      <a:pt x="478" y="208"/>
                    </a:lnTo>
                    <a:lnTo>
                      <a:pt x="529" y="200"/>
                    </a:lnTo>
                    <a:lnTo>
                      <a:pt x="655" y="173"/>
                    </a:lnTo>
                    <a:lnTo>
                      <a:pt x="766" y="135"/>
                    </a:lnTo>
                    <a:lnTo>
                      <a:pt x="784" y="123"/>
                    </a:lnTo>
                    <a:lnTo>
                      <a:pt x="799" y="112"/>
                    </a:lnTo>
                    <a:lnTo>
                      <a:pt x="825" y="90"/>
                    </a:lnTo>
                    <a:lnTo>
                      <a:pt x="867" y="49"/>
                    </a:lnTo>
                    <a:lnTo>
                      <a:pt x="890" y="11"/>
                    </a:lnTo>
                    <a:lnTo>
                      <a:pt x="894" y="4"/>
                    </a:lnTo>
                    <a:lnTo>
                      <a:pt x="896" y="0"/>
                    </a:lnTo>
                    <a:lnTo>
                      <a:pt x="896" y="1"/>
                    </a:lnTo>
                    <a:lnTo>
                      <a:pt x="896" y="2"/>
                    </a:lnTo>
                    <a:lnTo>
                      <a:pt x="894" y="6"/>
                    </a:lnTo>
                    <a:lnTo>
                      <a:pt x="892" y="15"/>
                    </a:lnTo>
                    <a:lnTo>
                      <a:pt x="881" y="43"/>
                    </a:lnTo>
                    <a:lnTo>
                      <a:pt x="836" y="119"/>
                    </a:lnTo>
                    <a:lnTo>
                      <a:pt x="800" y="156"/>
                    </a:lnTo>
                    <a:lnTo>
                      <a:pt x="799" y="157"/>
                    </a:lnTo>
                    <a:lnTo>
                      <a:pt x="792" y="163"/>
                    </a:lnTo>
                    <a:lnTo>
                      <a:pt x="763" y="184"/>
                    </a:lnTo>
                    <a:lnTo>
                      <a:pt x="723" y="209"/>
                    </a:lnTo>
                    <a:lnTo>
                      <a:pt x="714" y="213"/>
                    </a:lnTo>
                    <a:lnTo>
                      <a:pt x="702" y="218"/>
                    </a:lnTo>
                    <a:lnTo>
                      <a:pt x="678" y="229"/>
                    </a:lnTo>
                    <a:lnTo>
                      <a:pt x="629" y="250"/>
                    </a:lnTo>
                    <a:lnTo>
                      <a:pt x="614" y="258"/>
                    </a:lnTo>
                    <a:lnTo>
                      <a:pt x="610" y="262"/>
                    </a:lnTo>
                    <a:lnTo>
                      <a:pt x="610" y="264"/>
                    </a:lnTo>
                    <a:lnTo>
                      <a:pt x="610" y="265"/>
                    </a:lnTo>
                    <a:lnTo>
                      <a:pt x="612" y="266"/>
                    </a:lnTo>
                    <a:lnTo>
                      <a:pt x="613" y="266"/>
                    </a:lnTo>
                    <a:lnTo>
                      <a:pt x="614" y="266"/>
                    </a:lnTo>
                    <a:lnTo>
                      <a:pt x="620" y="269"/>
                    </a:lnTo>
                    <a:lnTo>
                      <a:pt x="637" y="274"/>
                    </a:lnTo>
                    <a:lnTo>
                      <a:pt x="686" y="280"/>
                    </a:lnTo>
                    <a:lnTo>
                      <a:pt x="754" y="264"/>
                    </a:lnTo>
                    <a:lnTo>
                      <a:pt x="775" y="253"/>
                    </a:lnTo>
                    <a:lnTo>
                      <a:pt x="795" y="242"/>
                    </a:lnTo>
                    <a:lnTo>
                      <a:pt x="831" y="218"/>
                    </a:lnTo>
                    <a:lnTo>
                      <a:pt x="884" y="171"/>
                    </a:lnTo>
                    <a:lnTo>
                      <a:pt x="909" y="143"/>
                    </a:lnTo>
                    <a:lnTo>
                      <a:pt x="910" y="140"/>
                    </a:lnTo>
                    <a:lnTo>
                      <a:pt x="909" y="143"/>
                    </a:lnTo>
                    <a:lnTo>
                      <a:pt x="902" y="153"/>
                    </a:lnTo>
                    <a:lnTo>
                      <a:pt x="877" y="195"/>
                    </a:lnTo>
                    <a:lnTo>
                      <a:pt x="848" y="234"/>
                    </a:lnTo>
                    <a:lnTo>
                      <a:pt x="841" y="240"/>
                    </a:lnTo>
                    <a:lnTo>
                      <a:pt x="835" y="245"/>
                    </a:lnTo>
                    <a:lnTo>
                      <a:pt x="823" y="256"/>
                    </a:lnTo>
                    <a:lnTo>
                      <a:pt x="813" y="266"/>
                    </a:lnTo>
                    <a:lnTo>
                      <a:pt x="812" y="272"/>
                    </a:lnTo>
                    <a:lnTo>
                      <a:pt x="811" y="276"/>
                    </a:lnTo>
                    <a:lnTo>
                      <a:pt x="812" y="280"/>
                    </a:lnTo>
                    <a:lnTo>
                      <a:pt x="813" y="281"/>
                    </a:lnTo>
                    <a:lnTo>
                      <a:pt x="816" y="282"/>
                    </a:lnTo>
                    <a:lnTo>
                      <a:pt x="819" y="283"/>
                    </a:lnTo>
                    <a:lnTo>
                      <a:pt x="821" y="283"/>
                    </a:lnTo>
                    <a:lnTo>
                      <a:pt x="829" y="285"/>
                    </a:lnTo>
                    <a:lnTo>
                      <a:pt x="840" y="283"/>
                    </a:lnTo>
                    <a:lnTo>
                      <a:pt x="841" y="283"/>
                    </a:lnTo>
                    <a:lnTo>
                      <a:pt x="855" y="281"/>
                    </a:lnTo>
                    <a:lnTo>
                      <a:pt x="870" y="273"/>
                    </a:lnTo>
                    <a:lnTo>
                      <a:pt x="888" y="262"/>
                    </a:lnTo>
                    <a:lnTo>
                      <a:pt x="925" y="230"/>
                    </a:lnTo>
                    <a:lnTo>
                      <a:pt x="997" y="145"/>
                    </a:lnTo>
                    <a:lnTo>
                      <a:pt x="1030" y="76"/>
                    </a:lnTo>
                    <a:lnTo>
                      <a:pt x="1028" y="80"/>
                    </a:lnTo>
                    <a:lnTo>
                      <a:pt x="1022" y="99"/>
                    </a:lnTo>
                    <a:lnTo>
                      <a:pt x="998" y="171"/>
                    </a:lnTo>
                    <a:lnTo>
                      <a:pt x="967" y="236"/>
                    </a:lnTo>
                    <a:lnTo>
                      <a:pt x="961" y="244"/>
                    </a:lnTo>
                    <a:lnTo>
                      <a:pt x="953" y="252"/>
                    </a:lnTo>
                    <a:lnTo>
                      <a:pt x="938" y="268"/>
                    </a:lnTo>
                    <a:lnTo>
                      <a:pt x="908" y="299"/>
                    </a:lnTo>
                    <a:lnTo>
                      <a:pt x="890" y="319"/>
                    </a:lnTo>
                    <a:lnTo>
                      <a:pt x="890" y="319"/>
                    </a:lnTo>
                    <a:lnTo>
                      <a:pt x="882" y="321"/>
                    </a:lnTo>
                    <a:lnTo>
                      <a:pt x="835" y="321"/>
                    </a:lnTo>
                    <a:lnTo>
                      <a:pt x="670" y="321"/>
                    </a:lnTo>
                    <a:lnTo>
                      <a:pt x="545" y="321"/>
                    </a:lnTo>
                    <a:lnTo>
                      <a:pt x="539" y="321"/>
                    </a:lnTo>
                    <a:lnTo>
                      <a:pt x="537" y="317"/>
                    </a:lnTo>
                    <a:lnTo>
                      <a:pt x="532" y="302"/>
                    </a:lnTo>
                    <a:lnTo>
                      <a:pt x="525" y="294"/>
                    </a:lnTo>
                    <a:lnTo>
                      <a:pt x="515" y="289"/>
                    </a:lnTo>
                    <a:lnTo>
                      <a:pt x="508" y="287"/>
                    </a:lnTo>
                    <a:lnTo>
                      <a:pt x="496" y="287"/>
                    </a:lnTo>
                    <a:lnTo>
                      <a:pt x="460" y="283"/>
                    </a:lnTo>
                    <a:lnTo>
                      <a:pt x="357" y="274"/>
                    </a:lnTo>
                    <a:lnTo>
                      <a:pt x="272" y="268"/>
                    </a:lnTo>
                    <a:lnTo>
                      <a:pt x="263" y="266"/>
                    </a:lnTo>
                    <a:lnTo>
                      <a:pt x="253" y="266"/>
                    </a:lnTo>
                    <a:lnTo>
                      <a:pt x="231" y="264"/>
                    </a:lnTo>
                    <a:lnTo>
                      <a:pt x="172" y="253"/>
                    </a:lnTo>
                    <a:lnTo>
                      <a:pt x="113" y="252"/>
                    </a:lnTo>
                    <a:lnTo>
                      <a:pt x="102" y="254"/>
                    </a:lnTo>
                    <a:lnTo>
                      <a:pt x="90" y="258"/>
                    </a:lnTo>
                    <a:lnTo>
                      <a:pt x="69" y="262"/>
                    </a:lnTo>
                    <a:lnTo>
                      <a:pt x="49" y="262"/>
                    </a:lnTo>
                    <a:lnTo>
                      <a:pt x="17" y="257"/>
                    </a:lnTo>
                    <a:lnTo>
                      <a:pt x="9" y="254"/>
                    </a:lnTo>
                    <a:lnTo>
                      <a:pt x="5" y="252"/>
                    </a:lnTo>
                    <a:lnTo>
                      <a:pt x="2" y="249"/>
                    </a:lnTo>
                    <a:lnTo>
                      <a:pt x="1" y="246"/>
                    </a:lnTo>
                    <a:lnTo>
                      <a:pt x="0" y="244"/>
                    </a:lnTo>
                    <a:lnTo>
                      <a:pt x="0" y="242"/>
                    </a:lnTo>
                    <a:lnTo>
                      <a:pt x="1" y="241"/>
                    </a:lnTo>
                    <a:lnTo>
                      <a:pt x="4" y="238"/>
                    </a:lnTo>
                    <a:lnTo>
                      <a:pt x="9" y="238"/>
                    </a:lnTo>
                    <a:lnTo>
                      <a:pt x="14" y="237"/>
                    </a:lnTo>
                    <a:lnTo>
                      <a:pt x="16" y="237"/>
                    </a:lnTo>
                    <a:lnTo>
                      <a:pt x="14" y="237"/>
                    </a:lnTo>
                    <a:lnTo>
                      <a:pt x="16" y="237"/>
                    </a:lnTo>
                    <a:lnTo>
                      <a:pt x="14" y="237"/>
                    </a:lnTo>
                    <a:lnTo>
                      <a:pt x="16" y="237"/>
                    </a:lnTo>
                    <a:lnTo>
                      <a:pt x="16" y="237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60" name="Freeform 680"/>
              <p:cNvSpPr>
                <a:spLocks/>
              </p:cNvSpPr>
              <p:nvPr/>
            </p:nvSpPr>
            <p:spPr bwMode="auto">
              <a:xfrm>
                <a:off x="5255" y="2984"/>
                <a:ext cx="24" cy="121"/>
              </a:xfrm>
              <a:custGeom>
                <a:avLst/>
                <a:gdLst/>
                <a:ahLst/>
                <a:cxnLst>
                  <a:cxn ang="0">
                    <a:pos x="48" y="224"/>
                  </a:cxn>
                  <a:cxn ang="0">
                    <a:pos x="48" y="222"/>
                  </a:cxn>
                  <a:cxn ang="0">
                    <a:pos x="51" y="209"/>
                  </a:cxn>
                  <a:cxn ang="0">
                    <a:pos x="55" y="152"/>
                  </a:cxn>
                  <a:cxn ang="0">
                    <a:pos x="40" y="69"/>
                  </a:cxn>
                  <a:cxn ang="0">
                    <a:pos x="32" y="45"/>
                  </a:cxn>
                  <a:cxn ang="0">
                    <a:pos x="27" y="38"/>
                  </a:cxn>
                  <a:cxn ang="0">
                    <a:pos x="14" y="18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4" y="4"/>
                  </a:cxn>
                  <a:cxn ang="0">
                    <a:pos x="16" y="14"/>
                  </a:cxn>
                  <a:cxn ang="0">
                    <a:pos x="43" y="50"/>
                  </a:cxn>
                  <a:cxn ang="0">
                    <a:pos x="59" y="91"/>
                  </a:cxn>
                  <a:cxn ang="0">
                    <a:pos x="62" y="107"/>
                  </a:cxn>
                  <a:cxn ang="0">
                    <a:pos x="68" y="140"/>
                  </a:cxn>
                  <a:cxn ang="0">
                    <a:pos x="73" y="216"/>
                  </a:cxn>
                  <a:cxn ang="0">
                    <a:pos x="55" y="310"/>
                  </a:cxn>
                  <a:cxn ang="0">
                    <a:pos x="46" y="335"/>
                  </a:cxn>
                  <a:cxn ang="0">
                    <a:pos x="35" y="357"/>
                  </a:cxn>
                  <a:cxn ang="0">
                    <a:pos x="32" y="362"/>
                  </a:cxn>
                  <a:cxn ang="0">
                    <a:pos x="28" y="364"/>
                  </a:cxn>
                  <a:cxn ang="0">
                    <a:pos x="26" y="364"/>
                  </a:cxn>
                  <a:cxn ang="0">
                    <a:pos x="26" y="362"/>
                  </a:cxn>
                  <a:cxn ang="0">
                    <a:pos x="26" y="360"/>
                  </a:cxn>
                  <a:cxn ang="0">
                    <a:pos x="24" y="355"/>
                  </a:cxn>
                  <a:cxn ang="0">
                    <a:pos x="26" y="339"/>
                  </a:cxn>
                  <a:cxn ang="0">
                    <a:pos x="32" y="299"/>
                  </a:cxn>
                  <a:cxn ang="0">
                    <a:pos x="47" y="229"/>
                  </a:cxn>
                  <a:cxn ang="0">
                    <a:pos x="48" y="224"/>
                  </a:cxn>
                  <a:cxn ang="0">
                    <a:pos x="47" y="224"/>
                  </a:cxn>
                  <a:cxn ang="0">
                    <a:pos x="48" y="224"/>
                  </a:cxn>
                  <a:cxn ang="0">
                    <a:pos x="47" y="224"/>
                  </a:cxn>
                  <a:cxn ang="0">
                    <a:pos x="48" y="224"/>
                  </a:cxn>
                  <a:cxn ang="0">
                    <a:pos x="48" y="224"/>
                  </a:cxn>
                </a:cxnLst>
                <a:rect l="0" t="0" r="r" b="b"/>
                <a:pathLst>
                  <a:path w="73" h="364">
                    <a:moveTo>
                      <a:pt x="48" y="224"/>
                    </a:moveTo>
                    <a:lnTo>
                      <a:pt x="48" y="222"/>
                    </a:lnTo>
                    <a:lnTo>
                      <a:pt x="51" y="209"/>
                    </a:lnTo>
                    <a:lnTo>
                      <a:pt x="55" y="152"/>
                    </a:lnTo>
                    <a:lnTo>
                      <a:pt x="40" y="69"/>
                    </a:lnTo>
                    <a:lnTo>
                      <a:pt x="32" y="45"/>
                    </a:lnTo>
                    <a:lnTo>
                      <a:pt x="27" y="38"/>
                    </a:lnTo>
                    <a:lnTo>
                      <a:pt x="14" y="18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4" y="4"/>
                    </a:lnTo>
                    <a:lnTo>
                      <a:pt x="16" y="14"/>
                    </a:lnTo>
                    <a:lnTo>
                      <a:pt x="43" y="50"/>
                    </a:lnTo>
                    <a:lnTo>
                      <a:pt x="59" y="91"/>
                    </a:lnTo>
                    <a:lnTo>
                      <a:pt x="62" y="107"/>
                    </a:lnTo>
                    <a:lnTo>
                      <a:pt x="68" y="140"/>
                    </a:lnTo>
                    <a:lnTo>
                      <a:pt x="73" y="216"/>
                    </a:lnTo>
                    <a:lnTo>
                      <a:pt x="55" y="310"/>
                    </a:lnTo>
                    <a:lnTo>
                      <a:pt x="46" y="335"/>
                    </a:lnTo>
                    <a:lnTo>
                      <a:pt x="35" y="357"/>
                    </a:lnTo>
                    <a:lnTo>
                      <a:pt x="32" y="362"/>
                    </a:lnTo>
                    <a:lnTo>
                      <a:pt x="28" y="364"/>
                    </a:lnTo>
                    <a:lnTo>
                      <a:pt x="26" y="364"/>
                    </a:lnTo>
                    <a:lnTo>
                      <a:pt x="26" y="362"/>
                    </a:lnTo>
                    <a:lnTo>
                      <a:pt x="26" y="360"/>
                    </a:lnTo>
                    <a:lnTo>
                      <a:pt x="24" y="355"/>
                    </a:lnTo>
                    <a:lnTo>
                      <a:pt x="26" y="339"/>
                    </a:lnTo>
                    <a:lnTo>
                      <a:pt x="32" y="299"/>
                    </a:lnTo>
                    <a:lnTo>
                      <a:pt x="47" y="229"/>
                    </a:lnTo>
                    <a:lnTo>
                      <a:pt x="48" y="224"/>
                    </a:lnTo>
                    <a:lnTo>
                      <a:pt x="47" y="224"/>
                    </a:lnTo>
                    <a:lnTo>
                      <a:pt x="48" y="224"/>
                    </a:lnTo>
                    <a:lnTo>
                      <a:pt x="47" y="224"/>
                    </a:lnTo>
                    <a:lnTo>
                      <a:pt x="48" y="224"/>
                    </a:lnTo>
                    <a:lnTo>
                      <a:pt x="48" y="224"/>
                    </a:lnTo>
                    <a:close/>
                  </a:path>
                </a:pathLst>
              </a:custGeom>
              <a:solidFill>
                <a:srgbClr val="3DC2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61" name="Freeform 681"/>
              <p:cNvSpPr>
                <a:spLocks/>
              </p:cNvSpPr>
              <p:nvPr/>
            </p:nvSpPr>
            <p:spPr bwMode="auto">
              <a:xfrm>
                <a:off x="5203" y="3050"/>
                <a:ext cx="71" cy="99"/>
              </a:xfrm>
              <a:custGeom>
                <a:avLst/>
                <a:gdLst/>
                <a:ahLst/>
                <a:cxnLst>
                  <a:cxn ang="0">
                    <a:pos x="211" y="0"/>
                  </a:cxn>
                  <a:cxn ang="0">
                    <a:pos x="211" y="5"/>
                  </a:cxn>
                  <a:cxn ang="0">
                    <a:pos x="213" y="42"/>
                  </a:cxn>
                  <a:cxn ang="0">
                    <a:pos x="183" y="172"/>
                  </a:cxn>
                  <a:cxn ang="0">
                    <a:pos x="136" y="237"/>
                  </a:cxn>
                  <a:cxn ang="0">
                    <a:pos x="55" y="284"/>
                  </a:cxn>
                  <a:cxn ang="0">
                    <a:pos x="0" y="296"/>
                  </a:cxn>
                  <a:cxn ang="0">
                    <a:pos x="3" y="294"/>
                  </a:cxn>
                  <a:cxn ang="0">
                    <a:pos x="25" y="284"/>
                  </a:cxn>
                  <a:cxn ang="0">
                    <a:pos x="110" y="212"/>
                  </a:cxn>
                  <a:cxn ang="0">
                    <a:pos x="195" y="55"/>
                  </a:cxn>
                  <a:cxn ang="0">
                    <a:pos x="211" y="0"/>
                  </a:cxn>
                  <a:cxn ang="0">
                    <a:pos x="210" y="0"/>
                  </a:cxn>
                  <a:cxn ang="0">
                    <a:pos x="211" y="0"/>
                  </a:cxn>
                  <a:cxn ang="0">
                    <a:pos x="210" y="0"/>
                  </a:cxn>
                  <a:cxn ang="0">
                    <a:pos x="211" y="0"/>
                  </a:cxn>
                  <a:cxn ang="0">
                    <a:pos x="211" y="0"/>
                  </a:cxn>
                </a:cxnLst>
                <a:rect l="0" t="0" r="r" b="b"/>
                <a:pathLst>
                  <a:path w="213" h="296">
                    <a:moveTo>
                      <a:pt x="211" y="0"/>
                    </a:moveTo>
                    <a:lnTo>
                      <a:pt x="211" y="5"/>
                    </a:lnTo>
                    <a:lnTo>
                      <a:pt x="213" y="42"/>
                    </a:lnTo>
                    <a:lnTo>
                      <a:pt x="183" y="172"/>
                    </a:lnTo>
                    <a:lnTo>
                      <a:pt x="136" y="237"/>
                    </a:lnTo>
                    <a:lnTo>
                      <a:pt x="55" y="284"/>
                    </a:lnTo>
                    <a:lnTo>
                      <a:pt x="0" y="296"/>
                    </a:lnTo>
                    <a:lnTo>
                      <a:pt x="3" y="294"/>
                    </a:lnTo>
                    <a:lnTo>
                      <a:pt x="25" y="284"/>
                    </a:lnTo>
                    <a:lnTo>
                      <a:pt x="110" y="212"/>
                    </a:lnTo>
                    <a:lnTo>
                      <a:pt x="195" y="55"/>
                    </a:lnTo>
                    <a:lnTo>
                      <a:pt x="211" y="0"/>
                    </a:lnTo>
                    <a:lnTo>
                      <a:pt x="210" y="0"/>
                    </a:lnTo>
                    <a:lnTo>
                      <a:pt x="211" y="0"/>
                    </a:lnTo>
                    <a:lnTo>
                      <a:pt x="210" y="0"/>
                    </a:lnTo>
                    <a:lnTo>
                      <a:pt x="211" y="0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47C7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62" name="Freeform 682"/>
              <p:cNvSpPr>
                <a:spLocks/>
              </p:cNvSpPr>
              <p:nvPr/>
            </p:nvSpPr>
            <p:spPr bwMode="auto">
              <a:xfrm>
                <a:off x="5206" y="3057"/>
                <a:ext cx="65" cy="90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196" y="5"/>
                  </a:cxn>
                  <a:cxn ang="0">
                    <a:pos x="196" y="37"/>
                  </a:cxn>
                  <a:cxn ang="0">
                    <a:pos x="168" y="152"/>
                  </a:cxn>
                  <a:cxn ang="0">
                    <a:pos x="124" y="212"/>
                  </a:cxn>
                  <a:cxn ang="0">
                    <a:pos x="51" y="257"/>
                  </a:cxn>
                  <a:cxn ang="0">
                    <a:pos x="0" y="269"/>
                  </a:cxn>
                  <a:cxn ang="0">
                    <a:pos x="3" y="268"/>
                  </a:cxn>
                  <a:cxn ang="0">
                    <a:pos x="24" y="257"/>
                  </a:cxn>
                  <a:cxn ang="0">
                    <a:pos x="101" y="190"/>
                  </a:cxn>
                  <a:cxn ang="0">
                    <a:pos x="181" y="49"/>
                  </a:cxn>
                  <a:cxn ang="0">
                    <a:pos x="196" y="0"/>
                  </a:cxn>
                  <a:cxn ang="0">
                    <a:pos x="194" y="0"/>
                  </a:cxn>
                  <a:cxn ang="0">
                    <a:pos x="196" y="0"/>
                  </a:cxn>
                  <a:cxn ang="0">
                    <a:pos x="194" y="0"/>
                  </a:cxn>
                  <a:cxn ang="0">
                    <a:pos x="196" y="0"/>
                  </a:cxn>
                  <a:cxn ang="0">
                    <a:pos x="196" y="0"/>
                  </a:cxn>
                </a:cxnLst>
                <a:rect l="0" t="0" r="r" b="b"/>
                <a:pathLst>
                  <a:path w="196" h="269">
                    <a:moveTo>
                      <a:pt x="196" y="0"/>
                    </a:moveTo>
                    <a:lnTo>
                      <a:pt x="196" y="5"/>
                    </a:lnTo>
                    <a:lnTo>
                      <a:pt x="196" y="37"/>
                    </a:lnTo>
                    <a:lnTo>
                      <a:pt x="168" y="152"/>
                    </a:lnTo>
                    <a:lnTo>
                      <a:pt x="124" y="212"/>
                    </a:lnTo>
                    <a:lnTo>
                      <a:pt x="51" y="257"/>
                    </a:lnTo>
                    <a:lnTo>
                      <a:pt x="0" y="269"/>
                    </a:lnTo>
                    <a:lnTo>
                      <a:pt x="3" y="268"/>
                    </a:lnTo>
                    <a:lnTo>
                      <a:pt x="24" y="257"/>
                    </a:lnTo>
                    <a:lnTo>
                      <a:pt x="101" y="190"/>
                    </a:lnTo>
                    <a:lnTo>
                      <a:pt x="181" y="49"/>
                    </a:lnTo>
                    <a:lnTo>
                      <a:pt x="196" y="0"/>
                    </a:lnTo>
                    <a:lnTo>
                      <a:pt x="194" y="0"/>
                    </a:lnTo>
                    <a:lnTo>
                      <a:pt x="196" y="0"/>
                    </a:lnTo>
                    <a:lnTo>
                      <a:pt x="194" y="0"/>
                    </a:lnTo>
                    <a:lnTo>
                      <a:pt x="196" y="0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26B5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63" name="Freeform 683"/>
              <p:cNvSpPr>
                <a:spLocks/>
              </p:cNvSpPr>
              <p:nvPr/>
            </p:nvSpPr>
            <p:spPr bwMode="auto">
              <a:xfrm>
                <a:off x="5209" y="3064"/>
                <a:ext cx="60" cy="81"/>
              </a:xfrm>
              <a:custGeom>
                <a:avLst/>
                <a:gdLst/>
                <a:ahLst/>
                <a:cxnLst>
                  <a:cxn ang="0">
                    <a:pos x="179" y="0"/>
                  </a:cxn>
                  <a:cxn ang="0">
                    <a:pos x="179" y="4"/>
                  </a:cxn>
                  <a:cxn ang="0">
                    <a:pos x="179" y="32"/>
                  </a:cxn>
                  <a:cxn ang="0">
                    <a:pos x="152" y="134"/>
                  </a:cxn>
                  <a:cxn ang="0">
                    <a:pos x="111" y="187"/>
                  </a:cxn>
                  <a:cxn ang="0">
                    <a:pos x="45" y="230"/>
                  </a:cxn>
                  <a:cxn ang="0">
                    <a:pos x="0" y="243"/>
                  </a:cxn>
                  <a:cxn ang="0">
                    <a:pos x="2" y="242"/>
                  </a:cxn>
                  <a:cxn ang="0">
                    <a:pos x="21" y="230"/>
                  </a:cxn>
                  <a:cxn ang="0">
                    <a:pos x="93" y="166"/>
                  </a:cxn>
                  <a:cxn ang="0">
                    <a:pos x="166" y="43"/>
                  </a:cxn>
                  <a:cxn ang="0">
                    <a:pos x="179" y="0"/>
                  </a:cxn>
                  <a:cxn ang="0">
                    <a:pos x="178" y="0"/>
                  </a:cxn>
                  <a:cxn ang="0">
                    <a:pos x="179" y="0"/>
                  </a:cxn>
                  <a:cxn ang="0">
                    <a:pos x="178" y="0"/>
                  </a:cxn>
                  <a:cxn ang="0">
                    <a:pos x="179" y="0"/>
                  </a:cxn>
                  <a:cxn ang="0">
                    <a:pos x="179" y="0"/>
                  </a:cxn>
                </a:cxnLst>
                <a:rect l="0" t="0" r="r" b="b"/>
                <a:pathLst>
                  <a:path w="179" h="243">
                    <a:moveTo>
                      <a:pt x="179" y="0"/>
                    </a:moveTo>
                    <a:lnTo>
                      <a:pt x="179" y="4"/>
                    </a:lnTo>
                    <a:lnTo>
                      <a:pt x="179" y="32"/>
                    </a:lnTo>
                    <a:lnTo>
                      <a:pt x="152" y="134"/>
                    </a:lnTo>
                    <a:lnTo>
                      <a:pt x="111" y="187"/>
                    </a:lnTo>
                    <a:lnTo>
                      <a:pt x="45" y="230"/>
                    </a:lnTo>
                    <a:lnTo>
                      <a:pt x="0" y="243"/>
                    </a:lnTo>
                    <a:lnTo>
                      <a:pt x="2" y="242"/>
                    </a:lnTo>
                    <a:lnTo>
                      <a:pt x="21" y="230"/>
                    </a:lnTo>
                    <a:lnTo>
                      <a:pt x="93" y="166"/>
                    </a:lnTo>
                    <a:lnTo>
                      <a:pt x="166" y="43"/>
                    </a:lnTo>
                    <a:lnTo>
                      <a:pt x="179" y="0"/>
                    </a:lnTo>
                    <a:lnTo>
                      <a:pt x="178" y="0"/>
                    </a:lnTo>
                    <a:lnTo>
                      <a:pt x="179" y="0"/>
                    </a:lnTo>
                    <a:lnTo>
                      <a:pt x="178" y="0"/>
                    </a:lnTo>
                    <a:lnTo>
                      <a:pt x="179" y="0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39E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64" name="Freeform 684"/>
              <p:cNvSpPr>
                <a:spLocks/>
              </p:cNvSpPr>
              <p:nvPr/>
            </p:nvSpPr>
            <p:spPr bwMode="auto">
              <a:xfrm>
                <a:off x="5212" y="3071"/>
                <a:ext cx="55" cy="72"/>
              </a:xfrm>
              <a:custGeom>
                <a:avLst/>
                <a:gdLst/>
                <a:ahLst/>
                <a:cxnLst>
                  <a:cxn ang="0">
                    <a:pos x="163" y="0"/>
                  </a:cxn>
                  <a:cxn ang="0">
                    <a:pos x="163" y="4"/>
                  </a:cxn>
                  <a:cxn ang="0">
                    <a:pos x="162" y="28"/>
                  </a:cxn>
                  <a:cxn ang="0">
                    <a:pos x="135" y="114"/>
                  </a:cxn>
                  <a:cxn ang="0">
                    <a:pos x="100" y="162"/>
                  </a:cxn>
                  <a:cxn ang="0">
                    <a:pos x="40" y="202"/>
                  </a:cxn>
                  <a:cxn ang="0">
                    <a:pos x="0" y="217"/>
                  </a:cxn>
                  <a:cxn ang="0">
                    <a:pos x="1" y="215"/>
                  </a:cxn>
                  <a:cxn ang="0">
                    <a:pos x="20" y="203"/>
                  </a:cxn>
                  <a:cxn ang="0">
                    <a:pos x="85" y="145"/>
                  </a:cxn>
                  <a:cxn ang="0">
                    <a:pos x="151" y="36"/>
                  </a:cxn>
                  <a:cxn ang="0">
                    <a:pos x="163" y="0"/>
                  </a:cxn>
                  <a:cxn ang="0">
                    <a:pos x="162" y="0"/>
                  </a:cxn>
                  <a:cxn ang="0">
                    <a:pos x="163" y="0"/>
                  </a:cxn>
                  <a:cxn ang="0">
                    <a:pos x="162" y="0"/>
                  </a:cxn>
                  <a:cxn ang="0">
                    <a:pos x="163" y="0"/>
                  </a:cxn>
                  <a:cxn ang="0">
                    <a:pos x="163" y="0"/>
                  </a:cxn>
                </a:cxnLst>
                <a:rect l="0" t="0" r="r" b="b"/>
                <a:pathLst>
                  <a:path w="163" h="217">
                    <a:moveTo>
                      <a:pt x="163" y="0"/>
                    </a:moveTo>
                    <a:lnTo>
                      <a:pt x="163" y="4"/>
                    </a:lnTo>
                    <a:lnTo>
                      <a:pt x="162" y="28"/>
                    </a:lnTo>
                    <a:lnTo>
                      <a:pt x="135" y="114"/>
                    </a:lnTo>
                    <a:lnTo>
                      <a:pt x="100" y="162"/>
                    </a:lnTo>
                    <a:lnTo>
                      <a:pt x="40" y="202"/>
                    </a:lnTo>
                    <a:lnTo>
                      <a:pt x="0" y="217"/>
                    </a:lnTo>
                    <a:lnTo>
                      <a:pt x="1" y="215"/>
                    </a:lnTo>
                    <a:lnTo>
                      <a:pt x="20" y="203"/>
                    </a:lnTo>
                    <a:lnTo>
                      <a:pt x="85" y="145"/>
                    </a:lnTo>
                    <a:lnTo>
                      <a:pt x="151" y="36"/>
                    </a:lnTo>
                    <a:lnTo>
                      <a:pt x="163" y="0"/>
                    </a:lnTo>
                    <a:lnTo>
                      <a:pt x="162" y="0"/>
                    </a:lnTo>
                    <a:lnTo>
                      <a:pt x="163" y="0"/>
                    </a:lnTo>
                    <a:lnTo>
                      <a:pt x="162" y="0"/>
                    </a:lnTo>
                    <a:lnTo>
                      <a:pt x="163" y="0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87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65" name="Freeform 685"/>
              <p:cNvSpPr>
                <a:spLocks/>
              </p:cNvSpPr>
              <p:nvPr/>
            </p:nvSpPr>
            <p:spPr bwMode="auto">
              <a:xfrm>
                <a:off x="5215" y="3078"/>
                <a:ext cx="49" cy="63"/>
              </a:xfrm>
              <a:custGeom>
                <a:avLst/>
                <a:gdLst/>
                <a:ahLst/>
                <a:cxnLst>
                  <a:cxn ang="0">
                    <a:pos x="1" y="189"/>
                  </a:cxn>
                  <a:cxn ang="0">
                    <a:pos x="3" y="188"/>
                  </a:cxn>
                  <a:cxn ang="0">
                    <a:pos x="19" y="177"/>
                  </a:cxn>
                  <a:cxn ang="0">
                    <a:pos x="77" y="122"/>
                  </a:cxn>
                  <a:cxn ang="0">
                    <a:pos x="137" y="29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5" y="22"/>
                  </a:cxn>
                  <a:cxn ang="0">
                    <a:pos x="121" y="94"/>
                  </a:cxn>
                  <a:cxn ang="0">
                    <a:pos x="88" y="136"/>
                  </a:cxn>
                  <a:cxn ang="0">
                    <a:pos x="36" y="175"/>
                  </a:cxn>
                  <a:cxn ang="0">
                    <a:pos x="1" y="189"/>
                  </a:cxn>
                  <a:cxn ang="0">
                    <a:pos x="0" y="189"/>
                  </a:cxn>
                  <a:cxn ang="0">
                    <a:pos x="1" y="189"/>
                  </a:cxn>
                  <a:cxn ang="0">
                    <a:pos x="0" y="189"/>
                  </a:cxn>
                  <a:cxn ang="0">
                    <a:pos x="1" y="189"/>
                  </a:cxn>
                  <a:cxn ang="0">
                    <a:pos x="1" y="189"/>
                  </a:cxn>
                </a:cxnLst>
                <a:rect l="0" t="0" r="r" b="b"/>
                <a:pathLst>
                  <a:path w="147" h="189">
                    <a:moveTo>
                      <a:pt x="1" y="189"/>
                    </a:moveTo>
                    <a:lnTo>
                      <a:pt x="3" y="188"/>
                    </a:lnTo>
                    <a:lnTo>
                      <a:pt x="19" y="177"/>
                    </a:lnTo>
                    <a:lnTo>
                      <a:pt x="77" y="122"/>
                    </a:lnTo>
                    <a:lnTo>
                      <a:pt x="137" y="29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5" y="22"/>
                    </a:lnTo>
                    <a:lnTo>
                      <a:pt x="121" y="94"/>
                    </a:lnTo>
                    <a:lnTo>
                      <a:pt x="88" y="136"/>
                    </a:lnTo>
                    <a:lnTo>
                      <a:pt x="36" y="175"/>
                    </a:lnTo>
                    <a:lnTo>
                      <a:pt x="1" y="189"/>
                    </a:lnTo>
                    <a:lnTo>
                      <a:pt x="0" y="189"/>
                    </a:lnTo>
                    <a:lnTo>
                      <a:pt x="1" y="189"/>
                    </a:lnTo>
                    <a:lnTo>
                      <a:pt x="0" y="189"/>
                    </a:lnTo>
                    <a:lnTo>
                      <a:pt x="1" y="189"/>
                    </a:lnTo>
                    <a:lnTo>
                      <a:pt x="1" y="189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66" name="Freeform 686"/>
              <p:cNvSpPr>
                <a:spLocks/>
              </p:cNvSpPr>
              <p:nvPr/>
            </p:nvSpPr>
            <p:spPr bwMode="auto">
              <a:xfrm>
                <a:off x="4965" y="3070"/>
                <a:ext cx="58" cy="128"/>
              </a:xfrm>
              <a:custGeom>
                <a:avLst/>
                <a:gdLst/>
                <a:ahLst/>
                <a:cxnLst>
                  <a:cxn ang="0">
                    <a:pos x="2" y="385"/>
                  </a:cxn>
                  <a:cxn ang="0">
                    <a:pos x="3" y="384"/>
                  </a:cxn>
                  <a:cxn ang="0">
                    <a:pos x="12" y="373"/>
                  </a:cxn>
                  <a:cxn ang="0">
                    <a:pos x="53" y="320"/>
                  </a:cxn>
                  <a:cxn ang="0">
                    <a:pos x="101" y="242"/>
                  </a:cxn>
                  <a:cxn ang="0">
                    <a:pos x="112" y="219"/>
                  </a:cxn>
                  <a:cxn ang="0">
                    <a:pos x="121" y="198"/>
                  </a:cxn>
                  <a:cxn ang="0">
                    <a:pos x="136" y="153"/>
                  </a:cxn>
                  <a:cxn ang="0">
                    <a:pos x="156" y="73"/>
                  </a:cxn>
                  <a:cxn ang="0">
                    <a:pos x="169" y="12"/>
                  </a:cxn>
                  <a:cxn ang="0">
                    <a:pos x="172" y="0"/>
                  </a:cxn>
                  <a:cxn ang="0">
                    <a:pos x="170" y="4"/>
                  </a:cxn>
                  <a:cxn ang="0">
                    <a:pos x="165" y="31"/>
                  </a:cxn>
                  <a:cxn ang="0">
                    <a:pos x="148" y="124"/>
                  </a:cxn>
                  <a:cxn ang="0">
                    <a:pos x="128" y="211"/>
                  </a:cxn>
                  <a:cxn ang="0">
                    <a:pos x="125" y="222"/>
                  </a:cxn>
                  <a:cxn ang="0">
                    <a:pos x="120" y="234"/>
                  </a:cxn>
                  <a:cxn ang="0">
                    <a:pos x="106" y="263"/>
                  </a:cxn>
                  <a:cxn ang="0">
                    <a:pos x="69" y="332"/>
                  </a:cxn>
                  <a:cxn ang="0">
                    <a:pos x="33" y="381"/>
                  </a:cxn>
                  <a:cxn ang="0">
                    <a:pos x="28" y="385"/>
                  </a:cxn>
                  <a:cxn ang="0">
                    <a:pos x="27" y="385"/>
                  </a:cxn>
                  <a:cxn ang="0">
                    <a:pos x="23" y="385"/>
                  </a:cxn>
                  <a:cxn ang="0">
                    <a:pos x="11" y="385"/>
                  </a:cxn>
                  <a:cxn ang="0">
                    <a:pos x="2" y="385"/>
                  </a:cxn>
                  <a:cxn ang="0">
                    <a:pos x="2" y="385"/>
                  </a:cxn>
                  <a:cxn ang="0">
                    <a:pos x="0" y="385"/>
                  </a:cxn>
                  <a:cxn ang="0">
                    <a:pos x="2" y="385"/>
                  </a:cxn>
                  <a:cxn ang="0">
                    <a:pos x="0" y="385"/>
                  </a:cxn>
                  <a:cxn ang="0">
                    <a:pos x="2" y="385"/>
                  </a:cxn>
                  <a:cxn ang="0">
                    <a:pos x="2" y="385"/>
                  </a:cxn>
                </a:cxnLst>
                <a:rect l="0" t="0" r="r" b="b"/>
                <a:pathLst>
                  <a:path w="172" h="385">
                    <a:moveTo>
                      <a:pt x="2" y="385"/>
                    </a:moveTo>
                    <a:lnTo>
                      <a:pt x="3" y="384"/>
                    </a:lnTo>
                    <a:lnTo>
                      <a:pt x="12" y="373"/>
                    </a:lnTo>
                    <a:lnTo>
                      <a:pt x="53" y="320"/>
                    </a:lnTo>
                    <a:lnTo>
                      <a:pt x="101" y="242"/>
                    </a:lnTo>
                    <a:lnTo>
                      <a:pt x="112" y="219"/>
                    </a:lnTo>
                    <a:lnTo>
                      <a:pt x="121" y="198"/>
                    </a:lnTo>
                    <a:lnTo>
                      <a:pt x="136" y="153"/>
                    </a:lnTo>
                    <a:lnTo>
                      <a:pt x="156" y="73"/>
                    </a:lnTo>
                    <a:lnTo>
                      <a:pt x="169" y="12"/>
                    </a:lnTo>
                    <a:lnTo>
                      <a:pt x="172" y="0"/>
                    </a:lnTo>
                    <a:lnTo>
                      <a:pt x="170" y="4"/>
                    </a:lnTo>
                    <a:lnTo>
                      <a:pt x="165" y="31"/>
                    </a:lnTo>
                    <a:lnTo>
                      <a:pt x="148" y="124"/>
                    </a:lnTo>
                    <a:lnTo>
                      <a:pt x="128" y="211"/>
                    </a:lnTo>
                    <a:lnTo>
                      <a:pt x="125" y="222"/>
                    </a:lnTo>
                    <a:lnTo>
                      <a:pt x="120" y="234"/>
                    </a:lnTo>
                    <a:lnTo>
                      <a:pt x="106" y="263"/>
                    </a:lnTo>
                    <a:lnTo>
                      <a:pt x="69" y="332"/>
                    </a:lnTo>
                    <a:lnTo>
                      <a:pt x="33" y="381"/>
                    </a:lnTo>
                    <a:lnTo>
                      <a:pt x="28" y="385"/>
                    </a:lnTo>
                    <a:lnTo>
                      <a:pt x="27" y="385"/>
                    </a:lnTo>
                    <a:lnTo>
                      <a:pt x="23" y="385"/>
                    </a:lnTo>
                    <a:lnTo>
                      <a:pt x="11" y="385"/>
                    </a:lnTo>
                    <a:lnTo>
                      <a:pt x="2" y="385"/>
                    </a:lnTo>
                    <a:lnTo>
                      <a:pt x="2" y="385"/>
                    </a:lnTo>
                    <a:lnTo>
                      <a:pt x="0" y="385"/>
                    </a:lnTo>
                    <a:lnTo>
                      <a:pt x="2" y="385"/>
                    </a:lnTo>
                    <a:lnTo>
                      <a:pt x="0" y="385"/>
                    </a:lnTo>
                    <a:lnTo>
                      <a:pt x="2" y="385"/>
                    </a:lnTo>
                    <a:lnTo>
                      <a:pt x="2" y="385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67" name="Freeform 687"/>
              <p:cNvSpPr>
                <a:spLocks/>
              </p:cNvSpPr>
              <p:nvPr/>
            </p:nvSpPr>
            <p:spPr bwMode="auto">
              <a:xfrm>
                <a:off x="4507" y="2975"/>
                <a:ext cx="56" cy="156"/>
              </a:xfrm>
              <a:custGeom>
                <a:avLst/>
                <a:gdLst/>
                <a:ahLst/>
                <a:cxnLst>
                  <a:cxn ang="0">
                    <a:pos x="144" y="318"/>
                  </a:cxn>
                  <a:cxn ang="0">
                    <a:pos x="140" y="316"/>
                  </a:cxn>
                  <a:cxn ang="0">
                    <a:pos x="121" y="292"/>
                  </a:cxn>
                  <a:cxn ang="0">
                    <a:pos x="59" y="191"/>
                  </a:cxn>
                  <a:cxn ang="0">
                    <a:pos x="11" y="56"/>
                  </a:cxn>
                  <a:cxn ang="0">
                    <a:pos x="10" y="20"/>
                  </a:cxn>
                  <a:cxn ang="0">
                    <a:pos x="10" y="17"/>
                  </a:cxn>
                  <a:cxn ang="0">
                    <a:pos x="14" y="8"/>
                  </a:cxn>
                  <a:cxn ang="0">
                    <a:pos x="15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12" y="5"/>
                  </a:cxn>
                  <a:cxn ang="0">
                    <a:pos x="3" y="27"/>
                  </a:cxn>
                  <a:cxn ang="0">
                    <a:pos x="0" y="66"/>
                  </a:cxn>
                  <a:cxn ang="0">
                    <a:pos x="3" y="80"/>
                  </a:cxn>
                  <a:cxn ang="0">
                    <a:pos x="4" y="97"/>
                  </a:cxn>
                  <a:cxn ang="0">
                    <a:pos x="10" y="139"/>
                  </a:cxn>
                  <a:cxn ang="0">
                    <a:pos x="28" y="255"/>
                  </a:cxn>
                  <a:cxn ang="0">
                    <a:pos x="87" y="391"/>
                  </a:cxn>
                  <a:cxn ang="0">
                    <a:pos x="111" y="426"/>
                  </a:cxn>
                  <a:cxn ang="0">
                    <a:pos x="132" y="454"/>
                  </a:cxn>
                  <a:cxn ang="0">
                    <a:pos x="148" y="467"/>
                  </a:cxn>
                  <a:cxn ang="0">
                    <a:pos x="153" y="470"/>
                  </a:cxn>
                  <a:cxn ang="0">
                    <a:pos x="156" y="470"/>
                  </a:cxn>
                  <a:cxn ang="0">
                    <a:pos x="158" y="468"/>
                  </a:cxn>
                  <a:cxn ang="0">
                    <a:pos x="160" y="467"/>
                  </a:cxn>
                  <a:cxn ang="0">
                    <a:pos x="161" y="466"/>
                  </a:cxn>
                  <a:cxn ang="0">
                    <a:pos x="162" y="463"/>
                  </a:cxn>
                  <a:cxn ang="0">
                    <a:pos x="164" y="460"/>
                  </a:cxn>
                  <a:cxn ang="0">
                    <a:pos x="165" y="454"/>
                  </a:cxn>
                  <a:cxn ang="0">
                    <a:pos x="166" y="446"/>
                  </a:cxn>
                  <a:cxn ang="0">
                    <a:pos x="165" y="425"/>
                  </a:cxn>
                  <a:cxn ang="0">
                    <a:pos x="157" y="378"/>
                  </a:cxn>
                  <a:cxn ang="0">
                    <a:pos x="144" y="318"/>
                  </a:cxn>
                  <a:cxn ang="0">
                    <a:pos x="144" y="318"/>
                  </a:cxn>
                  <a:cxn ang="0">
                    <a:pos x="142" y="318"/>
                  </a:cxn>
                  <a:cxn ang="0">
                    <a:pos x="144" y="318"/>
                  </a:cxn>
                  <a:cxn ang="0">
                    <a:pos x="142" y="318"/>
                  </a:cxn>
                  <a:cxn ang="0">
                    <a:pos x="144" y="318"/>
                  </a:cxn>
                  <a:cxn ang="0">
                    <a:pos x="144" y="318"/>
                  </a:cxn>
                </a:cxnLst>
                <a:rect l="0" t="0" r="r" b="b"/>
                <a:pathLst>
                  <a:path w="166" h="470">
                    <a:moveTo>
                      <a:pt x="144" y="318"/>
                    </a:moveTo>
                    <a:lnTo>
                      <a:pt x="140" y="316"/>
                    </a:lnTo>
                    <a:lnTo>
                      <a:pt x="121" y="292"/>
                    </a:lnTo>
                    <a:lnTo>
                      <a:pt x="59" y="191"/>
                    </a:lnTo>
                    <a:lnTo>
                      <a:pt x="11" y="56"/>
                    </a:lnTo>
                    <a:lnTo>
                      <a:pt x="10" y="20"/>
                    </a:lnTo>
                    <a:lnTo>
                      <a:pt x="10" y="17"/>
                    </a:lnTo>
                    <a:lnTo>
                      <a:pt x="14" y="8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2" y="5"/>
                    </a:lnTo>
                    <a:lnTo>
                      <a:pt x="3" y="27"/>
                    </a:lnTo>
                    <a:lnTo>
                      <a:pt x="0" y="66"/>
                    </a:lnTo>
                    <a:lnTo>
                      <a:pt x="3" y="80"/>
                    </a:lnTo>
                    <a:lnTo>
                      <a:pt x="4" y="97"/>
                    </a:lnTo>
                    <a:lnTo>
                      <a:pt x="10" y="139"/>
                    </a:lnTo>
                    <a:lnTo>
                      <a:pt x="28" y="255"/>
                    </a:lnTo>
                    <a:lnTo>
                      <a:pt x="87" y="391"/>
                    </a:lnTo>
                    <a:lnTo>
                      <a:pt x="111" y="426"/>
                    </a:lnTo>
                    <a:lnTo>
                      <a:pt x="132" y="454"/>
                    </a:lnTo>
                    <a:lnTo>
                      <a:pt x="148" y="467"/>
                    </a:lnTo>
                    <a:lnTo>
                      <a:pt x="153" y="470"/>
                    </a:lnTo>
                    <a:lnTo>
                      <a:pt x="156" y="470"/>
                    </a:lnTo>
                    <a:lnTo>
                      <a:pt x="158" y="468"/>
                    </a:lnTo>
                    <a:lnTo>
                      <a:pt x="160" y="467"/>
                    </a:lnTo>
                    <a:lnTo>
                      <a:pt x="161" y="466"/>
                    </a:lnTo>
                    <a:lnTo>
                      <a:pt x="162" y="463"/>
                    </a:lnTo>
                    <a:lnTo>
                      <a:pt x="164" y="460"/>
                    </a:lnTo>
                    <a:lnTo>
                      <a:pt x="165" y="454"/>
                    </a:lnTo>
                    <a:lnTo>
                      <a:pt x="166" y="446"/>
                    </a:lnTo>
                    <a:lnTo>
                      <a:pt x="165" y="425"/>
                    </a:lnTo>
                    <a:lnTo>
                      <a:pt x="157" y="378"/>
                    </a:lnTo>
                    <a:lnTo>
                      <a:pt x="144" y="318"/>
                    </a:lnTo>
                    <a:lnTo>
                      <a:pt x="144" y="318"/>
                    </a:lnTo>
                    <a:lnTo>
                      <a:pt x="142" y="318"/>
                    </a:lnTo>
                    <a:lnTo>
                      <a:pt x="144" y="318"/>
                    </a:lnTo>
                    <a:lnTo>
                      <a:pt x="142" y="318"/>
                    </a:lnTo>
                    <a:lnTo>
                      <a:pt x="144" y="318"/>
                    </a:lnTo>
                    <a:lnTo>
                      <a:pt x="144" y="318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68" name="Freeform 688"/>
              <p:cNvSpPr>
                <a:spLocks/>
              </p:cNvSpPr>
              <p:nvPr/>
            </p:nvSpPr>
            <p:spPr bwMode="auto">
              <a:xfrm>
                <a:off x="4538" y="3071"/>
                <a:ext cx="271" cy="132"/>
              </a:xfrm>
              <a:custGeom>
                <a:avLst/>
                <a:gdLst/>
                <a:ahLst/>
                <a:cxnLst>
                  <a:cxn ang="0">
                    <a:pos x="163" y="295"/>
                  </a:cxn>
                  <a:cxn ang="0">
                    <a:pos x="118" y="264"/>
                  </a:cxn>
                  <a:cxn ang="0">
                    <a:pos x="51" y="197"/>
                  </a:cxn>
                  <a:cxn ang="0">
                    <a:pos x="14" y="129"/>
                  </a:cxn>
                  <a:cxn ang="0">
                    <a:pos x="0" y="69"/>
                  </a:cxn>
                  <a:cxn ang="0">
                    <a:pos x="2" y="24"/>
                  </a:cxn>
                  <a:cxn ang="0">
                    <a:pos x="9" y="10"/>
                  </a:cxn>
                  <a:cxn ang="0">
                    <a:pos x="13" y="4"/>
                  </a:cxn>
                  <a:cxn ang="0">
                    <a:pos x="18" y="2"/>
                  </a:cxn>
                  <a:cxn ang="0">
                    <a:pos x="22" y="0"/>
                  </a:cxn>
                  <a:cxn ang="0">
                    <a:pos x="27" y="0"/>
                  </a:cxn>
                  <a:cxn ang="0">
                    <a:pos x="29" y="0"/>
                  </a:cxn>
                  <a:cxn ang="0">
                    <a:pos x="33" y="4"/>
                  </a:cxn>
                  <a:cxn ang="0">
                    <a:pos x="65" y="32"/>
                  </a:cxn>
                  <a:cxn ang="0">
                    <a:pos x="188" y="133"/>
                  </a:cxn>
                  <a:cxn ang="0">
                    <a:pos x="338" y="226"/>
                  </a:cxn>
                  <a:cxn ang="0">
                    <a:pos x="371" y="239"/>
                  </a:cxn>
                  <a:cxn ang="0">
                    <a:pos x="395" y="248"/>
                  </a:cxn>
                  <a:cxn ang="0">
                    <a:pos x="463" y="272"/>
                  </a:cxn>
                  <a:cxn ang="0">
                    <a:pos x="625" y="324"/>
                  </a:cxn>
                  <a:cxn ang="0">
                    <a:pos x="703" y="340"/>
                  </a:cxn>
                  <a:cxn ang="0">
                    <a:pos x="764" y="340"/>
                  </a:cxn>
                  <a:cxn ang="0">
                    <a:pos x="787" y="332"/>
                  </a:cxn>
                  <a:cxn ang="0">
                    <a:pos x="801" y="323"/>
                  </a:cxn>
                  <a:cxn ang="0">
                    <a:pos x="811" y="317"/>
                  </a:cxn>
                  <a:cxn ang="0">
                    <a:pos x="815" y="313"/>
                  </a:cxn>
                  <a:cxn ang="0">
                    <a:pos x="815" y="312"/>
                  </a:cxn>
                  <a:cxn ang="0">
                    <a:pos x="813" y="312"/>
                  </a:cxn>
                  <a:cxn ang="0">
                    <a:pos x="811" y="313"/>
                  </a:cxn>
                  <a:cxn ang="0">
                    <a:pos x="808" y="313"/>
                  </a:cxn>
                  <a:cxn ang="0">
                    <a:pos x="799" y="317"/>
                  </a:cxn>
                  <a:cxn ang="0">
                    <a:pos x="776" y="328"/>
                  </a:cxn>
                  <a:cxn ang="0">
                    <a:pos x="750" y="344"/>
                  </a:cxn>
                  <a:cxn ang="0">
                    <a:pos x="727" y="357"/>
                  </a:cxn>
                  <a:cxn ang="0">
                    <a:pos x="691" y="378"/>
                  </a:cxn>
                  <a:cxn ang="0">
                    <a:pos x="647" y="390"/>
                  </a:cxn>
                  <a:cxn ang="0">
                    <a:pos x="597" y="397"/>
                  </a:cxn>
                  <a:cxn ang="0">
                    <a:pos x="485" y="392"/>
                  </a:cxn>
                  <a:cxn ang="0">
                    <a:pos x="371" y="372"/>
                  </a:cxn>
                  <a:cxn ang="0">
                    <a:pos x="188" y="309"/>
                  </a:cxn>
                  <a:cxn ang="0">
                    <a:pos x="163" y="295"/>
                  </a:cxn>
                  <a:cxn ang="0">
                    <a:pos x="162" y="295"/>
                  </a:cxn>
                  <a:cxn ang="0">
                    <a:pos x="163" y="295"/>
                  </a:cxn>
                  <a:cxn ang="0">
                    <a:pos x="162" y="295"/>
                  </a:cxn>
                  <a:cxn ang="0">
                    <a:pos x="163" y="295"/>
                  </a:cxn>
                  <a:cxn ang="0">
                    <a:pos x="163" y="295"/>
                  </a:cxn>
                </a:cxnLst>
                <a:rect l="0" t="0" r="r" b="b"/>
                <a:pathLst>
                  <a:path w="815" h="397">
                    <a:moveTo>
                      <a:pt x="163" y="295"/>
                    </a:moveTo>
                    <a:lnTo>
                      <a:pt x="118" y="264"/>
                    </a:lnTo>
                    <a:lnTo>
                      <a:pt x="51" y="197"/>
                    </a:lnTo>
                    <a:lnTo>
                      <a:pt x="14" y="129"/>
                    </a:lnTo>
                    <a:lnTo>
                      <a:pt x="0" y="69"/>
                    </a:lnTo>
                    <a:lnTo>
                      <a:pt x="2" y="24"/>
                    </a:lnTo>
                    <a:lnTo>
                      <a:pt x="9" y="10"/>
                    </a:lnTo>
                    <a:lnTo>
                      <a:pt x="13" y="4"/>
                    </a:lnTo>
                    <a:lnTo>
                      <a:pt x="18" y="2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3" y="4"/>
                    </a:lnTo>
                    <a:lnTo>
                      <a:pt x="65" y="32"/>
                    </a:lnTo>
                    <a:lnTo>
                      <a:pt x="188" y="133"/>
                    </a:lnTo>
                    <a:lnTo>
                      <a:pt x="338" y="226"/>
                    </a:lnTo>
                    <a:lnTo>
                      <a:pt x="371" y="239"/>
                    </a:lnTo>
                    <a:lnTo>
                      <a:pt x="395" y="248"/>
                    </a:lnTo>
                    <a:lnTo>
                      <a:pt x="463" y="272"/>
                    </a:lnTo>
                    <a:lnTo>
                      <a:pt x="625" y="324"/>
                    </a:lnTo>
                    <a:lnTo>
                      <a:pt x="703" y="340"/>
                    </a:lnTo>
                    <a:lnTo>
                      <a:pt x="764" y="340"/>
                    </a:lnTo>
                    <a:lnTo>
                      <a:pt x="787" y="332"/>
                    </a:lnTo>
                    <a:lnTo>
                      <a:pt x="801" y="323"/>
                    </a:lnTo>
                    <a:lnTo>
                      <a:pt x="811" y="317"/>
                    </a:lnTo>
                    <a:lnTo>
                      <a:pt x="815" y="313"/>
                    </a:lnTo>
                    <a:lnTo>
                      <a:pt x="815" y="312"/>
                    </a:lnTo>
                    <a:lnTo>
                      <a:pt x="813" y="312"/>
                    </a:lnTo>
                    <a:lnTo>
                      <a:pt x="811" y="313"/>
                    </a:lnTo>
                    <a:lnTo>
                      <a:pt x="808" y="313"/>
                    </a:lnTo>
                    <a:lnTo>
                      <a:pt x="799" y="317"/>
                    </a:lnTo>
                    <a:lnTo>
                      <a:pt x="776" y="328"/>
                    </a:lnTo>
                    <a:lnTo>
                      <a:pt x="750" y="344"/>
                    </a:lnTo>
                    <a:lnTo>
                      <a:pt x="727" y="357"/>
                    </a:lnTo>
                    <a:lnTo>
                      <a:pt x="691" y="378"/>
                    </a:lnTo>
                    <a:lnTo>
                      <a:pt x="647" y="390"/>
                    </a:lnTo>
                    <a:lnTo>
                      <a:pt x="597" y="397"/>
                    </a:lnTo>
                    <a:lnTo>
                      <a:pt x="485" y="392"/>
                    </a:lnTo>
                    <a:lnTo>
                      <a:pt x="371" y="372"/>
                    </a:lnTo>
                    <a:lnTo>
                      <a:pt x="188" y="309"/>
                    </a:lnTo>
                    <a:lnTo>
                      <a:pt x="163" y="295"/>
                    </a:lnTo>
                    <a:lnTo>
                      <a:pt x="162" y="295"/>
                    </a:lnTo>
                    <a:lnTo>
                      <a:pt x="163" y="295"/>
                    </a:lnTo>
                    <a:lnTo>
                      <a:pt x="162" y="295"/>
                    </a:lnTo>
                    <a:lnTo>
                      <a:pt x="163" y="295"/>
                    </a:lnTo>
                    <a:lnTo>
                      <a:pt x="163" y="295"/>
                    </a:lnTo>
                    <a:close/>
                  </a:path>
                </a:pathLst>
              </a:custGeom>
              <a:solidFill>
                <a:srgbClr val="1CBA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69" name="Freeform 689"/>
              <p:cNvSpPr>
                <a:spLocks/>
              </p:cNvSpPr>
              <p:nvPr/>
            </p:nvSpPr>
            <p:spPr bwMode="auto">
              <a:xfrm>
                <a:off x="4544" y="3075"/>
                <a:ext cx="265" cy="124"/>
              </a:xfrm>
              <a:custGeom>
                <a:avLst/>
                <a:gdLst/>
                <a:ahLst/>
                <a:cxnLst>
                  <a:cxn ang="0">
                    <a:pos x="159" y="271"/>
                  </a:cxn>
                  <a:cxn ang="0">
                    <a:pos x="120" y="243"/>
                  </a:cxn>
                  <a:cxn ang="0">
                    <a:pos x="59" y="181"/>
                  </a:cxn>
                  <a:cxn ang="0">
                    <a:pos x="20" y="118"/>
                  </a:cxn>
                  <a:cxn ang="0">
                    <a:pos x="3" y="63"/>
                  </a:cxn>
                  <a:cxn ang="0">
                    <a:pos x="0" y="21"/>
                  </a:cxn>
                  <a:cxn ang="0">
                    <a:pos x="4" y="8"/>
                  </a:cxn>
                  <a:cxn ang="0">
                    <a:pos x="7" y="4"/>
                  </a:cxn>
                  <a:cxn ang="0">
                    <a:pos x="11" y="2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1" y="0"/>
                  </a:cxn>
                  <a:cxn ang="0">
                    <a:pos x="25" y="4"/>
                  </a:cxn>
                  <a:cxn ang="0">
                    <a:pos x="55" y="31"/>
                  </a:cxn>
                  <a:cxn ang="0">
                    <a:pos x="174" y="126"/>
                  </a:cxn>
                  <a:cxn ang="0">
                    <a:pos x="320" y="215"/>
                  </a:cxn>
                  <a:cxn ang="0">
                    <a:pos x="353" y="227"/>
                  </a:cxn>
                  <a:cxn ang="0">
                    <a:pos x="380" y="236"/>
                  </a:cxn>
                  <a:cxn ang="0">
                    <a:pos x="448" y="260"/>
                  </a:cxn>
                  <a:cxn ang="0">
                    <a:pos x="611" y="312"/>
                  </a:cxn>
                  <a:cxn ang="0">
                    <a:pos x="687" y="328"/>
                  </a:cxn>
                  <a:cxn ang="0">
                    <a:pos x="748" y="328"/>
                  </a:cxn>
                  <a:cxn ang="0">
                    <a:pos x="770" y="320"/>
                  </a:cxn>
                  <a:cxn ang="0">
                    <a:pos x="783" y="311"/>
                  </a:cxn>
                  <a:cxn ang="0">
                    <a:pos x="793" y="305"/>
                  </a:cxn>
                  <a:cxn ang="0">
                    <a:pos x="794" y="303"/>
                  </a:cxn>
                  <a:cxn ang="0">
                    <a:pos x="795" y="301"/>
                  </a:cxn>
                  <a:cxn ang="0">
                    <a:pos x="795" y="300"/>
                  </a:cxn>
                  <a:cxn ang="0">
                    <a:pos x="793" y="300"/>
                  </a:cxn>
                  <a:cxn ang="0">
                    <a:pos x="791" y="300"/>
                  </a:cxn>
                  <a:cxn ang="0">
                    <a:pos x="787" y="300"/>
                  </a:cxn>
                  <a:cxn ang="0">
                    <a:pos x="779" y="303"/>
                  </a:cxn>
                  <a:cxn ang="0">
                    <a:pos x="754" y="312"/>
                  </a:cxn>
                  <a:cxn ang="0">
                    <a:pos x="700" y="341"/>
                  </a:cxn>
                  <a:cxn ang="0">
                    <a:pos x="700" y="341"/>
                  </a:cxn>
                  <a:cxn ang="0">
                    <a:pos x="667" y="359"/>
                  </a:cxn>
                  <a:cxn ang="0">
                    <a:pos x="627" y="369"/>
                  </a:cxn>
                  <a:cxn ang="0">
                    <a:pos x="580" y="373"/>
                  </a:cxn>
                  <a:cxn ang="0">
                    <a:pos x="474" y="368"/>
                  </a:cxn>
                  <a:cxn ang="0">
                    <a:pos x="364" y="347"/>
                  </a:cxn>
                  <a:cxn ang="0">
                    <a:pos x="185" y="287"/>
                  </a:cxn>
                  <a:cxn ang="0">
                    <a:pos x="159" y="271"/>
                  </a:cxn>
                  <a:cxn ang="0">
                    <a:pos x="158" y="271"/>
                  </a:cxn>
                  <a:cxn ang="0">
                    <a:pos x="159" y="271"/>
                  </a:cxn>
                  <a:cxn ang="0">
                    <a:pos x="158" y="271"/>
                  </a:cxn>
                  <a:cxn ang="0">
                    <a:pos x="159" y="271"/>
                  </a:cxn>
                  <a:cxn ang="0">
                    <a:pos x="159" y="271"/>
                  </a:cxn>
                </a:cxnLst>
                <a:rect l="0" t="0" r="r" b="b"/>
                <a:pathLst>
                  <a:path w="795" h="373">
                    <a:moveTo>
                      <a:pt x="159" y="271"/>
                    </a:moveTo>
                    <a:lnTo>
                      <a:pt x="120" y="243"/>
                    </a:lnTo>
                    <a:lnTo>
                      <a:pt x="59" y="181"/>
                    </a:lnTo>
                    <a:lnTo>
                      <a:pt x="20" y="118"/>
                    </a:lnTo>
                    <a:lnTo>
                      <a:pt x="3" y="63"/>
                    </a:lnTo>
                    <a:lnTo>
                      <a:pt x="0" y="21"/>
                    </a:lnTo>
                    <a:lnTo>
                      <a:pt x="4" y="8"/>
                    </a:lnTo>
                    <a:lnTo>
                      <a:pt x="7" y="4"/>
                    </a:lnTo>
                    <a:lnTo>
                      <a:pt x="11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5" y="4"/>
                    </a:lnTo>
                    <a:lnTo>
                      <a:pt x="55" y="31"/>
                    </a:lnTo>
                    <a:lnTo>
                      <a:pt x="174" y="126"/>
                    </a:lnTo>
                    <a:lnTo>
                      <a:pt x="320" y="215"/>
                    </a:lnTo>
                    <a:lnTo>
                      <a:pt x="353" y="227"/>
                    </a:lnTo>
                    <a:lnTo>
                      <a:pt x="380" y="236"/>
                    </a:lnTo>
                    <a:lnTo>
                      <a:pt x="448" y="260"/>
                    </a:lnTo>
                    <a:lnTo>
                      <a:pt x="611" y="312"/>
                    </a:lnTo>
                    <a:lnTo>
                      <a:pt x="687" y="328"/>
                    </a:lnTo>
                    <a:lnTo>
                      <a:pt x="748" y="328"/>
                    </a:lnTo>
                    <a:lnTo>
                      <a:pt x="770" y="320"/>
                    </a:lnTo>
                    <a:lnTo>
                      <a:pt x="783" y="311"/>
                    </a:lnTo>
                    <a:lnTo>
                      <a:pt x="793" y="305"/>
                    </a:lnTo>
                    <a:lnTo>
                      <a:pt x="794" y="303"/>
                    </a:lnTo>
                    <a:lnTo>
                      <a:pt x="795" y="301"/>
                    </a:lnTo>
                    <a:lnTo>
                      <a:pt x="795" y="300"/>
                    </a:lnTo>
                    <a:lnTo>
                      <a:pt x="793" y="300"/>
                    </a:lnTo>
                    <a:lnTo>
                      <a:pt x="791" y="300"/>
                    </a:lnTo>
                    <a:lnTo>
                      <a:pt x="787" y="300"/>
                    </a:lnTo>
                    <a:lnTo>
                      <a:pt x="779" y="303"/>
                    </a:lnTo>
                    <a:lnTo>
                      <a:pt x="754" y="312"/>
                    </a:lnTo>
                    <a:lnTo>
                      <a:pt x="700" y="341"/>
                    </a:lnTo>
                    <a:lnTo>
                      <a:pt x="700" y="341"/>
                    </a:lnTo>
                    <a:lnTo>
                      <a:pt x="667" y="359"/>
                    </a:lnTo>
                    <a:lnTo>
                      <a:pt x="627" y="369"/>
                    </a:lnTo>
                    <a:lnTo>
                      <a:pt x="580" y="373"/>
                    </a:lnTo>
                    <a:lnTo>
                      <a:pt x="474" y="368"/>
                    </a:lnTo>
                    <a:lnTo>
                      <a:pt x="364" y="347"/>
                    </a:lnTo>
                    <a:lnTo>
                      <a:pt x="185" y="287"/>
                    </a:lnTo>
                    <a:lnTo>
                      <a:pt x="159" y="271"/>
                    </a:lnTo>
                    <a:lnTo>
                      <a:pt x="158" y="271"/>
                    </a:lnTo>
                    <a:lnTo>
                      <a:pt x="159" y="271"/>
                    </a:lnTo>
                    <a:lnTo>
                      <a:pt x="158" y="271"/>
                    </a:lnTo>
                    <a:lnTo>
                      <a:pt x="159" y="271"/>
                    </a:lnTo>
                    <a:lnTo>
                      <a:pt x="159" y="271"/>
                    </a:lnTo>
                    <a:close/>
                  </a:path>
                </a:pathLst>
              </a:custGeom>
              <a:solidFill>
                <a:srgbClr val="0AAB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70" name="Freeform 690"/>
              <p:cNvSpPr>
                <a:spLocks/>
              </p:cNvSpPr>
              <p:nvPr/>
            </p:nvSpPr>
            <p:spPr bwMode="auto">
              <a:xfrm>
                <a:off x="4549" y="3079"/>
                <a:ext cx="259" cy="116"/>
              </a:xfrm>
              <a:custGeom>
                <a:avLst/>
                <a:gdLst/>
                <a:ahLst/>
                <a:cxnLst>
                  <a:cxn ang="0">
                    <a:pos x="160" y="246"/>
                  </a:cxn>
                  <a:cxn ang="0">
                    <a:pos x="125" y="220"/>
                  </a:cxn>
                  <a:cxn ang="0">
                    <a:pos x="68" y="165"/>
                  </a:cxn>
                  <a:cxn ang="0">
                    <a:pos x="29" y="108"/>
                  </a:cxn>
                  <a:cxn ang="0">
                    <a:pos x="6" y="57"/>
                  </a:cxn>
                  <a:cxn ang="0">
                    <a:pos x="0" y="20"/>
                  </a:cxn>
                  <a:cxn ang="0">
                    <a:pos x="2" y="8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21" y="4"/>
                  </a:cxn>
                  <a:cxn ang="0">
                    <a:pos x="50" y="29"/>
                  </a:cxn>
                  <a:cxn ang="0">
                    <a:pos x="163" y="121"/>
                  </a:cxn>
                  <a:cxn ang="0">
                    <a:pos x="305" y="205"/>
                  </a:cxn>
                  <a:cxn ang="0">
                    <a:pos x="338" y="215"/>
                  </a:cxn>
                  <a:cxn ang="0">
                    <a:pos x="366" y="224"/>
                  </a:cxn>
                  <a:cxn ang="0">
                    <a:pos x="437" y="248"/>
                  </a:cxn>
                  <a:cxn ang="0">
                    <a:pos x="598" y="300"/>
                  </a:cxn>
                  <a:cxn ang="0">
                    <a:pos x="673" y="316"/>
                  </a:cxn>
                  <a:cxn ang="0">
                    <a:pos x="733" y="316"/>
                  </a:cxn>
                  <a:cxn ang="0">
                    <a:pos x="755" y="308"/>
                  </a:cxn>
                  <a:cxn ang="0">
                    <a:pos x="770" y="299"/>
                  </a:cxn>
                  <a:cxn ang="0">
                    <a:pos x="778" y="292"/>
                  </a:cxn>
                  <a:cxn ang="0">
                    <a:pos x="779" y="291"/>
                  </a:cxn>
                  <a:cxn ang="0">
                    <a:pos x="779" y="288"/>
                  </a:cxn>
                  <a:cxn ang="0">
                    <a:pos x="778" y="287"/>
                  </a:cxn>
                  <a:cxn ang="0">
                    <a:pos x="776" y="287"/>
                  </a:cxn>
                  <a:cxn ang="0">
                    <a:pos x="774" y="287"/>
                  </a:cxn>
                  <a:cxn ang="0">
                    <a:pos x="771" y="288"/>
                  </a:cxn>
                  <a:cxn ang="0">
                    <a:pos x="760" y="289"/>
                  </a:cxn>
                  <a:cxn ang="0">
                    <a:pos x="734" y="299"/>
                  </a:cxn>
                  <a:cxn ang="0">
                    <a:pos x="675" y="325"/>
                  </a:cxn>
                  <a:cxn ang="0">
                    <a:pos x="675" y="325"/>
                  </a:cxn>
                  <a:cxn ang="0">
                    <a:pos x="646" y="340"/>
                  </a:cxn>
                  <a:cxn ang="0">
                    <a:pos x="609" y="347"/>
                  </a:cxn>
                  <a:cxn ang="0">
                    <a:pos x="565" y="349"/>
                  </a:cxn>
                  <a:cxn ang="0">
                    <a:pos x="464" y="343"/>
                  </a:cxn>
                  <a:cxn ang="0">
                    <a:pos x="260" y="292"/>
                  </a:cxn>
                  <a:cxn ang="0">
                    <a:pos x="160" y="246"/>
                  </a:cxn>
                  <a:cxn ang="0">
                    <a:pos x="159" y="246"/>
                  </a:cxn>
                  <a:cxn ang="0">
                    <a:pos x="160" y="246"/>
                  </a:cxn>
                  <a:cxn ang="0">
                    <a:pos x="159" y="246"/>
                  </a:cxn>
                  <a:cxn ang="0">
                    <a:pos x="160" y="246"/>
                  </a:cxn>
                  <a:cxn ang="0">
                    <a:pos x="160" y="246"/>
                  </a:cxn>
                </a:cxnLst>
                <a:rect l="0" t="0" r="r" b="b"/>
                <a:pathLst>
                  <a:path w="779" h="349">
                    <a:moveTo>
                      <a:pt x="160" y="246"/>
                    </a:moveTo>
                    <a:lnTo>
                      <a:pt x="125" y="220"/>
                    </a:lnTo>
                    <a:lnTo>
                      <a:pt x="68" y="165"/>
                    </a:lnTo>
                    <a:lnTo>
                      <a:pt x="29" y="108"/>
                    </a:lnTo>
                    <a:lnTo>
                      <a:pt x="6" y="57"/>
                    </a:lnTo>
                    <a:lnTo>
                      <a:pt x="0" y="20"/>
                    </a:lnTo>
                    <a:lnTo>
                      <a:pt x="2" y="8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1" y="4"/>
                    </a:lnTo>
                    <a:lnTo>
                      <a:pt x="50" y="29"/>
                    </a:lnTo>
                    <a:lnTo>
                      <a:pt x="163" y="121"/>
                    </a:lnTo>
                    <a:lnTo>
                      <a:pt x="305" y="205"/>
                    </a:lnTo>
                    <a:lnTo>
                      <a:pt x="338" y="215"/>
                    </a:lnTo>
                    <a:lnTo>
                      <a:pt x="366" y="224"/>
                    </a:lnTo>
                    <a:lnTo>
                      <a:pt x="437" y="248"/>
                    </a:lnTo>
                    <a:lnTo>
                      <a:pt x="598" y="300"/>
                    </a:lnTo>
                    <a:lnTo>
                      <a:pt x="673" y="316"/>
                    </a:lnTo>
                    <a:lnTo>
                      <a:pt x="733" y="316"/>
                    </a:lnTo>
                    <a:lnTo>
                      <a:pt x="755" y="308"/>
                    </a:lnTo>
                    <a:lnTo>
                      <a:pt x="770" y="299"/>
                    </a:lnTo>
                    <a:lnTo>
                      <a:pt x="778" y="292"/>
                    </a:lnTo>
                    <a:lnTo>
                      <a:pt x="779" y="291"/>
                    </a:lnTo>
                    <a:lnTo>
                      <a:pt x="779" y="288"/>
                    </a:lnTo>
                    <a:lnTo>
                      <a:pt x="778" y="287"/>
                    </a:lnTo>
                    <a:lnTo>
                      <a:pt x="776" y="287"/>
                    </a:lnTo>
                    <a:lnTo>
                      <a:pt x="774" y="287"/>
                    </a:lnTo>
                    <a:lnTo>
                      <a:pt x="771" y="288"/>
                    </a:lnTo>
                    <a:lnTo>
                      <a:pt x="760" y="289"/>
                    </a:lnTo>
                    <a:lnTo>
                      <a:pt x="734" y="299"/>
                    </a:lnTo>
                    <a:lnTo>
                      <a:pt x="675" y="325"/>
                    </a:lnTo>
                    <a:lnTo>
                      <a:pt x="675" y="325"/>
                    </a:lnTo>
                    <a:lnTo>
                      <a:pt x="646" y="340"/>
                    </a:lnTo>
                    <a:lnTo>
                      <a:pt x="609" y="347"/>
                    </a:lnTo>
                    <a:lnTo>
                      <a:pt x="565" y="349"/>
                    </a:lnTo>
                    <a:lnTo>
                      <a:pt x="464" y="343"/>
                    </a:lnTo>
                    <a:lnTo>
                      <a:pt x="260" y="292"/>
                    </a:lnTo>
                    <a:lnTo>
                      <a:pt x="160" y="246"/>
                    </a:lnTo>
                    <a:lnTo>
                      <a:pt x="159" y="246"/>
                    </a:lnTo>
                    <a:lnTo>
                      <a:pt x="160" y="246"/>
                    </a:lnTo>
                    <a:lnTo>
                      <a:pt x="159" y="246"/>
                    </a:lnTo>
                    <a:lnTo>
                      <a:pt x="160" y="246"/>
                    </a:lnTo>
                    <a:lnTo>
                      <a:pt x="160" y="246"/>
                    </a:lnTo>
                    <a:close/>
                  </a:path>
                </a:pathLst>
              </a:custGeom>
              <a:solidFill>
                <a:srgbClr val="009E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71" name="Freeform 691"/>
              <p:cNvSpPr>
                <a:spLocks/>
              </p:cNvSpPr>
              <p:nvPr/>
            </p:nvSpPr>
            <p:spPr bwMode="auto">
              <a:xfrm>
                <a:off x="4554" y="3083"/>
                <a:ext cx="254" cy="109"/>
              </a:xfrm>
              <a:custGeom>
                <a:avLst/>
                <a:gdLst/>
                <a:ahLst/>
                <a:cxnLst>
                  <a:cxn ang="0">
                    <a:pos x="159" y="222"/>
                  </a:cxn>
                  <a:cxn ang="0">
                    <a:pos x="128" y="199"/>
                  </a:cxn>
                  <a:cxn ang="0">
                    <a:pos x="77" y="150"/>
                  </a:cxn>
                  <a:cxn ang="0">
                    <a:pos x="12" y="52"/>
                  </a:cxn>
                  <a:cxn ang="0">
                    <a:pos x="0" y="17"/>
                  </a:cxn>
                  <a:cxn ang="0">
                    <a:pos x="1" y="7"/>
                  </a:cxn>
                  <a:cxn ang="0">
                    <a:pos x="2" y="3"/>
                  </a:cxn>
                  <a:cxn ang="0">
                    <a:pos x="5" y="0"/>
                  </a:cxn>
                  <a:cxn ang="0">
                    <a:pos x="9" y="0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7" y="4"/>
                  </a:cxn>
                  <a:cxn ang="0">
                    <a:pos x="44" y="28"/>
                  </a:cxn>
                  <a:cxn ang="0">
                    <a:pos x="151" y="114"/>
                  </a:cxn>
                  <a:cxn ang="0">
                    <a:pos x="289" y="193"/>
                  </a:cxn>
                  <a:cxn ang="0">
                    <a:pos x="322" y="203"/>
                  </a:cxn>
                  <a:cxn ang="0">
                    <a:pos x="352" y="212"/>
                  </a:cxn>
                  <a:cxn ang="0">
                    <a:pos x="425" y="236"/>
                  </a:cxn>
                  <a:cxn ang="0">
                    <a:pos x="585" y="288"/>
                  </a:cxn>
                  <a:cxn ang="0">
                    <a:pos x="658" y="304"/>
                  </a:cxn>
                  <a:cxn ang="0">
                    <a:pos x="717" y="304"/>
                  </a:cxn>
                  <a:cxn ang="0">
                    <a:pos x="739" y="296"/>
                  </a:cxn>
                  <a:cxn ang="0">
                    <a:pos x="752" y="287"/>
                  </a:cxn>
                  <a:cxn ang="0">
                    <a:pos x="760" y="280"/>
                  </a:cxn>
                  <a:cxn ang="0">
                    <a:pos x="762" y="279"/>
                  </a:cxn>
                  <a:cxn ang="0">
                    <a:pos x="763" y="276"/>
                  </a:cxn>
                  <a:cxn ang="0">
                    <a:pos x="762" y="275"/>
                  </a:cxn>
                  <a:cxn ang="0">
                    <a:pos x="760" y="275"/>
                  </a:cxn>
                  <a:cxn ang="0">
                    <a:pos x="759" y="275"/>
                  </a:cxn>
                  <a:cxn ang="0">
                    <a:pos x="755" y="275"/>
                  </a:cxn>
                  <a:cxn ang="0">
                    <a:pos x="751" y="275"/>
                  </a:cxn>
                  <a:cxn ang="0">
                    <a:pos x="740" y="276"/>
                  </a:cxn>
                  <a:cxn ang="0">
                    <a:pos x="711" y="284"/>
                  </a:cxn>
                  <a:cxn ang="0">
                    <a:pos x="649" y="308"/>
                  </a:cxn>
                  <a:cxn ang="0">
                    <a:pos x="649" y="308"/>
                  </a:cxn>
                  <a:cxn ang="0">
                    <a:pos x="624" y="319"/>
                  </a:cxn>
                  <a:cxn ang="0">
                    <a:pos x="589" y="325"/>
                  </a:cxn>
                  <a:cxn ang="0">
                    <a:pos x="549" y="327"/>
                  </a:cxn>
                  <a:cxn ang="0">
                    <a:pos x="454" y="317"/>
                  </a:cxn>
                  <a:cxn ang="0">
                    <a:pos x="257" y="268"/>
                  </a:cxn>
                  <a:cxn ang="0">
                    <a:pos x="159" y="222"/>
                  </a:cxn>
                  <a:cxn ang="0">
                    <a:pos x="158" y="222"/>
                  </a:cxn>
                  <a:cxn ang="0">
                    <a:pos x="159" y="222"/>
                  </a:cxn>
                  <a:cxn ang="0">
                    <a:pos x="158" y="222"/>
                  </a:cxn>
                  <a:cxn ang="0">
                    <a:pos x="159" y="222"/>
                  </a:cxn>
                  <a:cxn ang="0">
                    <a:pos x="159" y="222"/>
                  </a:cxn>
                </a:cxnLst>
                <a:rect l="0" t="0" r="r" b="b"/>
                <a:pathLst>
                  <a:path w="763" h="327">
                    <a:moveTo>
                      <a:pt x="159" y="222"/>
                    </a:moveTo>
                    <a:lnTo>
                      <a:pt x="128" y="199"/>
                    </a:lnTo>
                    <a:lnTo>
                      <a:pt x="77" y="150"/>
                    </a:lnTo>
                    <a:lnTo>
                      <a:pt x="12" y="52"/>
                    </a:lnTo>
                    <a:lnTo>
                      <a:pt x="0" y="17"/>
                    </a:lnTo>
                    <a:lnTo>
                      <a:pt x="1" y="7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7" y="4"/>
                    </a:lnTo>
                    <a:lnTo>
                      <a:pt x="44" y="28"/>
                    </a:lnTo>
                    <a:lnTo>
                      <a:pt x="151" y="114"/>
                    </a:lnTo>
                    <a:lnTo>
                      <a:pt x="289" y="193"/>
                    </a:lnTo>
                    <a:lnTo>
                      <a:pt x="322" y="203"/>
                    </a:lnTo>
                    <a:lnTo>
                      <a:pt x="352" y="212"/>
                    </a:lnTo>
                    <a:lnTo>
                      <a:pt x="425" y="236"/>
                    </a:lnTo>
                    <a:lnTo>
                      <a:pt x="585" y="288"/>
                    </a:lnTo>
                    <a:lnTo>
                      <a:pt x="658" y="304"/>
                    </a:lnTo>
                    <a:lnTo>
                      <a:pt x="717" y="304"/>
                    </a:lnTo>
                    <a:lnTo>
                      <a:pt x="739" y="296"/>
                    </a:lnTo>
                    <a:lnTo>
                      <a:pt x="752" y="287"/>
                    </a:lnTo>
                    <a:lnTo>
                      <a:pt x="760" y="280"/>
                    </a:lnTo>
                    <a:lnTo>
                      <a:pt x="762" y="279"/>
                    </a:lnTo>
                    <a:lnTo>
                      <a:pt x="763" y="276"/>
                    </a:lnTo>
                    <a:lnTo>
                      <a:pt x="762" y="275"/>
                    </a:lnTo>
                    <a:lnTo>
                      <a:pt x="760" y="275"/>
                    </a:lnTo>
                    <a:lnTo>
                      <a:pt x="759" y="275"/>
                    </a:lnTo>
                    <a:lnTo>
                      <a:pt x="755" y="275"/>
                    </a:lnTo>
                    <a:lnTo>
                      <a:pt x="751" y="275"/>
                    </a:lnTo>
                    <a:lnTo>
                      <a:pt x="740" y="276"/>
                    </a:lnTo>
                    <a:lnTo>
                      <a:pt x="711" y="284"/>
                    </a:lnTo>
                    <a:lnTo>
                      <a:pt x="649" y="308"/>
                    </a:lnTo>
                    <a:lnTo>
                      <a:pt x="649" y="308"/>
                    </a:lnTo>
                    <a:lnTo>
                      <a:pt x="624" y="319"/>
                    </a:lnTo>
                    <a:lnTo>
                      <a:pt x="589" y="325"/>
                    </a:lnTo>
                    <a:lnTo>
                      <a:pt x="549" y="327"/>
                    </a:lnTo>
                    <a:lnTo>
                      <a:pt x="454" y="317"/>
                    </a:lnTo>
                    <a:lnTo>
                      <a:pt x="257" y="268"/>
                    </a:lnTo>
                    <a:lnTo>
                      <a:pt x="159" y="222"/>
                    </a:lnTo>
                    <a:lnTo>
                      <a:pt x="158" y="222"/>
                    </a:lnTo>
                    <a:lnTo>
                      <a:pt x="159" y="222"/>
                    </a:lnTo>
                    <a:lnTo>
                      <a:pt x="158" y="222"/>
                    </a:lnTo>
                    <a:lnTo>
                      <a:pt x="159" y="222"/>
                    </a:lnTo>
                    <a:lnTo>
                      <a:pt x="159" y="222"/>
                    </a:lnTo>
                    <a:close/>
                  </a:path>
                </a:pathLst>
              </a:custGeom>
              <a:solidFill>
                <a:srgbClr val="0091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72" name="Freeform 692"/>
              <p:cNvSpPr>
                <a:spLocks/>
              </p:cNvSpPr>
              <p:nvPr/>
            </p:nvSpPr>
            <p:spPr bwMode="auto">
              <a:xfrm>
                <a:off x="4558" y="3087"/>
                <a:ext cx="250" cy="101"/>
              </a:xfrm>
              <a:custGeom>
                <a:avLst/>
                <a:gdLst/>
                <a:ahLst/>
                <a:cxnLst>
                  <a:cxn ang="0">
                    <a:pos x="162" y="198"/>
                  </a:cxn>
                  <a:cxn ang="0">
                    <a:pos x="137" y="178"/>
                  </a:cxn>
                  <a:cxn ang="0">
                    <a:pos x="89" y="134"/>
                  </a:cxn>
                  <a:cxn ang="0">
                    <a:pos x="19" y="47"/>
                  </a:cxn>
                  <a:cxn ang="0">
                    <a:pos x="3" y="16"/>
                  </a:cxn>
                  <a:cxn ang="0">
                    <a:pos x="0" y="5"/>
                  </a:cxn>
                  <a:cxn ang="0">
                    <a:pos x="1" y="3"/>
                  </a:cxn>
                  <a:cxn ang="0">
                    <a:pos x="3" y="1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2" y="0"/>
                  </a:cxn>
                  <a:cxn ang="0">
                    <a:pos x="15" y="4"/>
                  </a:cxn>
                  <a:cxn ang="0">
                    <a:pos x="40" y="27"/>
                  </a:cxn>
                  <a:cxn ang="0">
                    <a:pos x="142" y="108"/>
                  </a:cxn>
                  <a:cxn ang="0">
                    <a:pos x="276" y="182"/>
                  </a:cxn>
                  <a:cxn ang="0">
                    <a:pos x="309" y="191"/>
                  </a:cxn>
                  <a:cxn ang="0">
                    <a:pos x="341" y="200"/>
                  </a:cxn>
                  <a:cxn ang="0">
                    <a:pos x="416" y="224"/>
                  </a:cxn>
                  <a:cxn ang="0">
                    <a:pos x="575" y="276"/>
                  </a:cxn>
                  <a:cxn ang="0">
                    <a:pos x="648" y="292"/>
                  </a:cxn>
                  <a:cxn ang="0">
                    <a:pos x="705" y="292"/>
                  </a:cxn>
                  <a:cxn ang="0">
                    <a:pos x="726" y="284"/>
                  </a:cxn>
                  <a:cxn ang="0">
                    <a:pos x="741" y="275"/>
                  </a:cxn>
                  <a:cxn ang="0">
                    <a:pos x="747" y="268"/>
                  </a:cxn>
                  <a:cxn ang="0">
                    <a:pos x="749" y="265"/>
                  </a:cxn>
                  <a:cxn ang="0">
                    <a:pos x="749" y="264"/>
                  </a:cxn>
                  <a:cxn ang="0">
                    <a:pos x="747" y="263"/>
                  </a:cxn>
                  <a:cxn ang="0">
                    <a:pos x="746" y="261"/>
                  </a:cxn>
                  <a:cxn ang="0">
                    <a:pos x="745" y="261"/>
                  </a:cxn>
                  <a:cxn ang="0">
                    <a:pos x="741" y="261"/>
                  </a:cxn>
                  <a:cxn ang="0">
                    <a:pos x="730" y="261"/>
                  </a:cxn>
                  <a:cxn ang="0">
                    <a:pos x="700" y="268"/>
                  </a:cxn>
                  <a:cxn ang="0">
                    <a:pos x="633" y="289"/>
                  </a:cxn>
                  <a:cxn ang="0">
                    <a:pos x="627" y="292"/>
                  </a:cxn>
                  <a:cxn ang="0">
                    <a:pos x="604" y="300"/>
                  </a:cxn>
                  <a:cxn ang="0">
                    <a:pos x="575" y="304"/>
                  </a:cxn>
                  <a:cxn ang="0">
                    <a:pos x="536" y="303"/>
                  </a:cxn>
                  <a:cxn ang="0">
                    <a:pos x="447" y="292"/>
                  </a:cxn>
                  <a:cxn ang="0">
                    <a:pos x="258" y="244"/>
                  </a:cxn>
                  <a:cxn ang="0">
                    <a:pos x="162" y="198"/>
                  </a:cxn>
                  <a:cxn ang="0">
                    <a:pos x="161" y="198"/>
                  </a:cxn>
                  <a:cxn ang="0">
                    <a:pos x="162" y="198"/>
                  </a:cxn>
                  <a:cxn ang="0">
                    <a:pos x="161" y="198"/>
                  </a:cxn>
                  <a:cxn ang="0">
                    <a:pos x="162" y="198"/>
                  </a:cxn>
                  <a:cxn ang="0">
                    <a:pos x="162" y="198"/>
                  </a:cxn>
                </a:cxnLst>
                <a:rect l="0" t="0" r="r" b="b"/>
                <a:pathLst>
                  <a:path w="749" h="304">
                    <a:moveTo>
                      <a:pt x="162" y="198"/>
                    </a:moveTo>
                    <a:lnTo>
                      <a:pt x="137" y="178"/>
                    </a:lnTo>
                    <a:lnTo>
                      <a:pt x="89" y="134"/>
                    </a:lnTo>
                    <a:lnTo>
                      <a:pt x="19" y="47"/>
                    </a:lnTo>
                    <a:lnTo>
                      <a:pt x="3" y="16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5" y="4"/>
                    </a:lnTo>
                    <a:lnTo>
                      <a:pt x="40" y="27"/>
                    </a:lnTo>
                    <a:lnTo>
                      <a:pt x="142" y="108"/>
                    </a:lnTo>
                    <a:lnTo>
                      <a:pt x="276" y="182"/>
                    </a:lnTo>
                    <a:lnTo>
                      <a:pt x="309" y="191"/>
                    </a:lnTo>
                    <a:lnTo>
                      <a:pt x="341" y="200"/>
                    </a:lnTo>
                    <a:lnTo>
                      <a:pt x="416" y="224"/>
                    </a:lnTo>
                    <a:lnTo>
                      <a:pt x="575" y="276"/>
                    </a:lnTo>
                    <a:lnTo>
                      <a:pt x="648" y="292"/>
                    </a:lnTo>
                    <a:lnTo>
                      <a:pt x="705" y="292"/>
                    </a:lnTo>
                    <a:lnTo>
                      <a:pt x="726" y="284"/>
                    </a:lnTo>
                    <a:lnTo>
                      <a:pt x="741" y="275"/>
                    </a:lnTo>
                    <a:lnTo>
                      <a:pt x="747" y="268"/>
                    </a:lnTo>
                    <a:lnTo>
                      <a:pt x="749" y="265"/>
                    </a:lnTo>
                    <a:lnTo>
                      <a:pt x="749" y="264"/>
                    </a:lnTo>
                    <a:lnTo>
                      <a:pt x="747" y="263"/>
                    </a:lnTo>
                    <a:lnTo>
                      <a:pt x="746" y="261"/>
                    </a:lnTo>
                    <a:lnTo>
                      <a:pt x="745" y="261"/>
                    </a:lnTo>
                    <a:lnTo>
                      <a:pt x="741" y="261"/>
                    </a:lnTo>
                    <a:lnTo>
                      <a:pt x="730" y="261"/>
                    </a:lnTo>
                    <a:lnTo>
                      <a:pt x="700" y="268"/>
                    </a:lnTo>
                    <a:lnTo>
                      <a:pt x="633" y="289"/>
                    </a:lnTo>
                    <a:lnTo>
                      <a:pt x="627" y="292"/>
                    </a:lnTo>
                    <a:lnTo>
                      <a:pt x="604" y="300"/>
                    </a:lnTo>
                    <a:lnTo>
                      <a:pt x="575" y="304"/>
                    </a:lnTo>
                    <a:lnTo>
                      <a:pt x="536" y="303"/>
                    </a:lnTo>
                    <a:lnTo>
                      <a:pt x="447" y="292"/>
                    </a:lnTo>
                    <a:lnTo>
                      <a:pt x="258" y="244"/>
                    </a:lnTo>
                    <a:lnTo>
                      <a:pt x="162" y="198"/>
                    </a:lnTo>
                    <a:lnTo>
                      <a:pt x="161" y="198"/>
                    </a:lnTo>
                    <a:lnTo>
                      <a:pt x="162" y="198"/>
                    </a:lnTo>
                    <a:lnTo>
                      <a:pt x="161" y="198"/>
                    </a:lnTo>
                    <a:lnTo>
                      <a:pt x="162" y="198"/>
                    </a:lnTo>
                    <a:lnTo>
                      <a:pt x="162" y="198"/>
                    </a:lnTo>
                    <a:close/>
                  </a:path>
                </a:pathLst>
              </a:custGeom>
              <a:solidFill>
                <a:srgbClr val="0082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73" name="Freeform 693"/>
              <p:cNvSpPr>
                <a:spLocks/>
              </p:cNvSpPr>
              <p:nvPr/>
            </p:nvSpPr>
            <p:spPr bwMode="auto">
              <a:xfrm>
                <a:off x="4908" y="2990"/>
                <a:ext cx="58" cy="66"/>
              </a:xfrm>
              <a:custGeom>
                <a:avLst/>
                <a:gdLst/>
                <a:ahLst/>
                <a:cxnLst>
                  <a:cxn ang="0">
                    <a:pos x="121" y="173"/>
                  </a:cxn>
                  <a:cxn ang="0">
                    <a:pos x="121" y="171"/>
                  </a:cxn>
                  <a:cxn ang="0">
                    <a:pos x="123" y="157"/>
                  </a:cxn>
                  <a:cxn ang="0">
                    <a:pos x="136" y="104"/>
                  </a:cxn>
                  <a:cxn ang="0">
                    <a:pos x="148" y="53"/>
                  </a:cxn>
                  <a:cxn ang="0">
                    <a:pos x="151" y="44"/>
                  </a:cxn>
                  <a:cxn ang="0">
                    <a:pos x="152" y="39"/>
                  </a:cxn>
                  <a:cxn ang="0">
                    <a:pos x="156" y="27"/>
                  </a:cxn>
                  <a:cxn ang="0">
                    <a:pos x="166" y="9"/>
                  </a:cxn>
                  <a:cxn ang="0">
                    <a:pos x="172" y="1"/>
                  </a:cxn>
                  <a:cxn ang="0">
                    <a:pos x="174" y="0"/>
                  </a:cxn>
                  <a:cxn ang="0">
                    <a:pos x="166" y="1"/>
                  </a:cxn>
                  <a:cxn ang="0">
                    <a:pos x="142" y="3"/>
                  </a:cxn>
                  <a:cxn ang="0">
                    <a:pos x="124" y="4"/>
                  </a:cxn>
                  <a:cxn ang="0">
                    <a:pos x="124" y="4"/>
                  </a:cxn>
                  <a:cxn ang="0">
                    <a:pos x="123" y="5"/>
                  </a:cxn>
                  <a:cxn ang="0">
                    <a:pos x="118" y="8"/>
                  </a:cxn>
                  <a:cxn ang="0">
                    <a:pos x="97" y="24"/>
                  </a:cxn>
                  <a:cxn ang="0">
                    <a:pos x="74" y="45"/>
                  </a:cxn>
                  <a:cxn ang="0">
                    <a:pos x="70" y="51"/>
                  </a:cxn>
                  <a:cxn ang="0">
                    <a:pos x="65" y="57"/>
                  </a:cxn>
                  <a:cxn ang="0">
                    <a:pos x="54" y="74"/>
                  </a:cxn>
                  <a:cxn ang="0">
                    <a:pos x="28" y="114"/>
                  </a:cxn>
                  <a:cxn ang="0">
                    <a:pos x="4" y="151"/>
                  </a:cxn>
                  <a:cxn ang="0">
                    <a:pos x="1" y="157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7"/>
                  </a:cxn>
                  <a:cxn ang="0">
                    <a:pos x="2" y="170"/>
                  </a:cxn>
                  <a:cxn ang="0">
                    <a:pos x="6" y="174"/>
                  </a:cxn>
                  <a:cxn ang="0">
                    <a:pos x="14" y="181"/>
                  </a:cxn>
                  <a:cxn ang="0">
                    <a:pos x="26" y="187"/>
                  </a:cxn>
                  <a:cxn ang="0">
                    <a:pos x="53" y="197"/>
                  </a:cxn>
                  <a:cxn ang="0">
                    <a:pos x="82" y="198"/>
                  </a:cxn>
                  <a:cxn ang="0">
                    <a:pos x="95" y="195"/>
                  </a:cxn>
                  <a:cxn ang="0">
                    <a:pos x="107" y="189"/>
                  </a:cxn>
                  <a:cxn ang="0">
                    <a:pos x="117" y="179"/>
                  </a:cxn>
                  <a:cxn ang="0">
                    <a:pos x="121" y="173"/>
                  </a:cxn>
                  <a:cxn ang="0">
                    <a:pos x="119" y="173"/>
                  </a:cxn>
                  <a:cxn ang="0">
                    <a:pos x="121" y="173"/>
                  </a:cxn>
                  <a:cxn ang="0">
                    <a:pos x="119" y="173"/>
                  </a:cxn>
                  <a:cxn ang="0">
                    <a:pos x="121" y="173"/>
                  </a:cxn>
                  <a:cxn ang="0">
                    <a:pos x="121" y="173"/>
                  </a:cxn>
                </a:cxnLst>
                <a:rect l="0" t="0" r="r" b="b"/>
                <a:pathLst>
                  <a:path w="174" h="198">
                    <a:moveTo>
                      <a:pt x="121" y="173"/>
                    </a:moveTo>
                    <a:lnTo>
                      <a:pt x="121" y="171"/>
                    </a:lnTo>
                    <a:lnTo>
                      <a:pt x="123" y="157"/>
                    </a:lnTo>
                    <a:lnTo>
                      <a:pt x="136" y="104"/>
                    </a:lnTo>
                    <a:lnTo>
                      <a:pt x="148" y="53"/>
                    </a:lnTo>
                    <a:lnTo>
                      <a:pt x="151" y="44"/>
                    </a:lnTo>
                    <a:lnTo>
                      <a:pt x="152" y="39"/>
                    </a:lnTo>
                    <a:lnTo>
                      <a:pt x="156" y="27"/>
                    </a:lnTo>
                    <a:lnTo>
                      <a:pt x="166" y="9"/>
                    </a:lnTo>
                    <a:lnTo>
                      <a:pt x="172" y="1"/>
                    </a:lnTo>
                    <a:lnTo>
                      <a:pt x="174" y="0"/>
                    </a:lnTo>
                    <a:lnTo>
                      <a:pt x="166" y="1"/>
                    </a:lnTo>
                    <a:lnTo>
                      <a:pt x="142" y="3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3" y="5"/>
                    </a:lnTo>
                    <a:lnTo>
                      <a:pt x="118" y="8"/>
                    </a:lnTo>
                    <a:lnTo>
                      <a:pt x="97" y="24"/>
                    </a:lnTo>
                    <a:lnTo>
                      <a:pt x="74" y="45"/>
                    </a:lnTo>
                    <a:lnTo>
                      <a:pt x="70" y="51"/>
                    </a:lnTo>
                    <a:lnTo>
                      <a:pt x="65" y="57"/>
                    </a:lnTo>
                    <a:lnTo>
                      <a:pt x="54" y="74"/>
                    </a:lnTo>
                    <a:lnTo>
                      <a:pt x="28" y="114"/>
                    </a:lnTo>
                    <a:lnTo>
                      <a:pt x="4" y="151"/>
                    </a:lnTo>
                    <a:lnTo>
                      <a:pt x="1" y="157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7"/>
                    </a:lnTo>
                    <a:lnTo>
                      <a:pt x="2" y="170"/>
                    </a:lnTo>
                    <a:lnTo>
                      <a:pt x="6" y="174"/>
                    </a:lnTo>
                    <a:lnTo>
                      <a:pt x="14" y="181"/>
                    </a:lnTo>
                    <a:lnTo>
                      <a:pt x="26" y="187"/>
                    </a:lnTo>
                    <a:lnTo>
                      <a:pt x="53" y="197"/>
                    </a:lnTo>
                    <a:lnTo>
                      <a:pt x="82" y="198"/>
                    </a:lnTo>
                    <a:lnTo>
                      <a:pt x="95" y="195"/>
                    </a:lnTo>
                    <a:lnTo>
                      <a:pt x="107" y="189"/>
                    </a:lnTo>
                    <a:lnTo>
                      <a:pt x="117" y="179"/>
                    </a:lnTo>
                    <a:lnTo>
                      <a:pt x="121" y="173"/>
                    </a:lnTo>
                    <a:lnTo>
                      <a:pt x="119" y="173"/>
                    </a:lnTo>
                    <a:lnTo>
                      <a:pt x="121" y="173"/>
                    </a:lnTo>
                    <a:lnTo>
                      <a:pt x="119" y="173"/>
                    </a:lnTo>
                    <a:lnTo>
                      <a:pt x="121" y="173"/>
                    </a:lnTo>
                    <a:lnTo>
                      <a:pt x="121" y="173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74" name="Freeform 694"/>
              <p:cNvSpPr>
                <a:spLocks/>
              </p:cNvSpPr>
              <p:nvPr/>
            </p:nvSpPr>
            <p:spPr bwMode="auto">
              <a:xfrm>
                <a:off x="4753" y="3022"/>
                <a:ext cx="199" cy="176"/>
              </a:xfrm>
              <a:custGeom>
                <a:avLst/>
                <a:gdLst/>
                <a:ahLst/>
                <a:cxnLst>
                  <a:cxn ang="0">
                    <a:pos x="342" y="214"/>
                  </a:cxn>
                  <a:cxn ang="0">
                    <a:pos x="421" y="112"/>
                  </a:cxn>
                  <a:cxn ang="0">
                    <a:pos x="462" y="53"/>
                  </a:cxn>
                  <a:cxn ang="0">
                    <a:pos x="482" y="36"/>
                  </a:cxn>
                  <a:cxn ang="0">
                    <a:pos x="547" y="3"/>
                  </a:cxn>
                  <a:cxn ang="0">
                    <a:pos x="577" y="2"/>
                  </a:cxn>
                  <a:cxn ang="0">
                    <a:pos x="591" y="12"/>
                  </a:cxn>
                  <a:cxn ang="0">
                    <a:pos x="595" y="27"/>
                  </a:cxn>
                  <a:cxn ang="0">
                    <a:pos x="592" y="61"/>
                  </a:cxn>
                  <a:cxn ang="0">
                    <a:pos x="583" y="92"/>
                  </a:cxn>
                  <a:cxn ang="0">
                    <a:pos x="509" y="274"/>
                  </a:cxn>
                  <a:cxn ang="0">
                    <a:pos x="442" y="361"/>
                  </a:cxn>
                  <a:cxn ang="0">
                    <a:pos x="412" y="382"/>
                  </a:cxn>
                  <a:cxn ang="0">
                    <a:pos x="396" y="404"/>
                  </a:cxn>
                  <a:cxn ang="0">
                    <a:pos x="393" y="424"/>
                  </a:cxn>
                  <a:cxn ang="0">
                    <a:pos x="395" y="436"/>
                  </a:cxn>
                  <a:cxn ang="0">
                    <a:pos x="405" y="455"/>
                  </a:cxn>
                  <a:cxn ang="0">
                    <a:pos x="429" y="478"/>
                  </a:cxn>
                  <a:cxn ang="0">
                    <a:pos x="456" y="491"/>
                  </a:cxn>
                  <a:cxn ang="0">
                    <a:pos x="478" y="499"/>
                  </a:cxn>
                  <a:cxn ang="0">
                    <a:pos x="543" y="522"/>
                  </a:cxn>
                  <a:cxn ang="0">
                    <a:pos x="535" y="526"/>
                  </a:cxn>
                  <a:cxn ang="0">
                    <a:pos x="510" y="523"/>
                  </a:cxn>
                  <a:cxn ang="0">
                    <a:pos x="404" y="489"/>
                  </a:cxn>
                  <a:cxn ang="0">
                    <a:pos x="346" y="469"/>
                  </a:cxn>
                  <a:cxn ang="0">
                    <a:pos x="250" y="458"/>
                  </a:cxn>
                  <a:cxn ang="0">
                    <a:pos x="173" y="467"/>
                  </a:cxn>
                  <a:cxn ang="0">
                    <a:pos x="119" y="471"/>
                  </a:cxn>
                  <a:cxn ang="0">
                    <a:pos x="12" y="454"/>
                  </a:cxn>
                  <a:cxn ang="0">
                    <a:pos x="2" y="449"/>
                  </a:cxn>
                  <a:cxn ang="0">
                    <a:pos x="2" y="445"/>
                  </a:cxn>
                  <a:cxn ang="0">
                    <a:pos x="4" y="444"/>
                  </a:cxn>
                  <a:cxn ang="0">
                    <a:pos x="47" y="426"/>
                  </a:cxn>
                  <a:cxn ang="0">
                    <a:pos x="292" y="266"/>
                  </a:cxn>
                  <a:cxn ang="0">
                    <a:pos x="326" y="231"/>
                  </a:cxn>
                  <a:cxn ang="0">
                    <a:pos x="326" y="231"/>
                  </a:cxn>
                  <a:cxn ang="0">
                    <a:pos x="327" y="231"/>
                  </a:cxn>
                </a:cxnLst>
                <a:rect l="0" t="0" r="r" b="b"/>
                <a:pathLst>
                  <a:path w="596" h="526">
                    <a:moveTo>
                      <a:pt x="327" y="231"/>
                    </a:moveTo>
                    <a:lnTo>
                      <a:pt x="342" y="214"/>
                    </a:lnTo>
                    <a:lnTo>
                      <a:pt x="372" y="179"/>
                    </a:lnTo>
                    <a:lnTo>
                      <a:pt x="421" y="112"/>
                    </a:lnTo>
                    <a:lnTo>
                      <a:pt x="456" y="63"/>
                    </a:lnTo>
                    <a:lnTo>
                      <a:pt x="462" y="53"/>
                    </a:lnTo>
                    <a:lnTo>
                      <a:pt x="470" y="45"/>
                    </a:lnTo>
                    <a:lnTo>
                      <a:pt x="482" y="36"/>
                    </a:lnTo>
                    <a:lnTo>
                      <a:pt x="513" y="16"/>
                    </a:lnTo>
                    <a:lnTo>
                      <a:pt x="547" y="3"/>
                    </a:lnTo>
                    <a:lnTo>
                      <a:pt x="562" y="0"/>
                    </a:lnTo>
                    <a:lnTo>
                      <a:pt x="577" y="2"/>
                    </a:lnTo>
                    <a:lnTo>
                      <a:pt x="587" y="7"/>
                    </a:lnTo>
                    <a:lnTo>
                      <a:pt x="591" y="12"/>
                    </a:lnTo>
                    <a:lnTo>
                      <a:pt x="594" y="19"/>
                    </a:lnTo>
                    <a:lnTo>
                      <a:pt x="595" y="27"/>
                    </a:lnTo>
                    <a:lnTo>
                      <a:pt x="596" y="36"/>
                    </a:lnTo>
                    <a:lnTo>
                      <a:pt x="592" y="61"/>
                    </a:lnTo>
                    <a:lnTo>
                      <a:pt x="592" y="61"/>
                    </a:lnTo>
                    <a:lnTo>
                      <a:pt x="583" y="92"/>
                    </a:lnTo>
                    <a:lnTo>
                      <a:pt x="562" y="156"/>
                    </a:lnTo>
                    <a:lnTo>
                      <a:pt x="509" y="274"/>
                    </a:lnTo>
                    <a:lnTo>
                      <a:pt x="454" y="352"/>
                    </a:lnTo>
                    <a:lnTo>
                      <a:pt x="442" y="361"/>
                    </a:lnTo>
                    <a:lnTo>
                      <a:pt x="429" y="369"/>
                    </a:lnTo>
                    <a:lnTo>
                      <a:pt x="412" y="382"/>
                    </a:lnTo>
                    <a:lnTo>
                      <a:pt x="401" y="394"/>
                    </a:lnTo>
                    <a:lnTo>
                      <a:pt x="396" y="404"/>
                    </a:lnTo>
                    <a:lnTo>
                      <a:pt x="393" y="414"/>
                    </a:lnTo>
                    <a:lnTo>
                      <a:pt x="393" y="424"/>
                    </a:lnTo>
                    <a:lnTo>
                      <a:pt x="395" y="428"/>
                    </a:lnTo>
                    <a:lnTo>
                      <a:pt x="395" y="436"/>
                    </a:lnTo>
                    <a:lnTo>
                      <a:pt x="397" y="442"/>
                    </a:lnTo>
                    <a:lnTo>
                      <a:pt x="405" y="455"/>
                    </a:lnTo>
                    <a:lnTo>
                      <a:pt x="416" y="467"/>
                    </a:lnTo>
                    <a:lnTo>
                      <a:pt x="429" y="478"/>
                    </a:lnTo>
                    <a:lnTo>
                      <a:pt x="454" y="491"/>
                    </a:lnTo>
                    <a:lnTo>
                      <a:pt x="456" y="491"/>
                    </a:lnTo>
                    <a:lnTo>
                      <a:pt x="461" y="494"/>
                    </a:lnTo>
                    <a:lnTo>
                      <a:pt x="478" y="499"/>
                    </a:lnTo>
                    <a:lnTo>
                      <a:pt x="517" y="513"/>
                    </a:lnTo>
                    <a:lnTo>
                      <a:pt x="543" y="522"/>
                    </a:lnTo>
                    <a:lnTo>
                      <a:pt x="545" y="522"/>
                    </a:lnTo>
                    <a:lnTo>
                      <a:pt x="535" y="526"/>
                    </a:lnTo>
                    <a:lnTo>
                      <a:pt x="523" y="526"/>
                    </a:lnTo>
                    <a:lnTo>
                      <a:pt x="510" y="523"/>
                    </a:lnTo>
                    <a:lnTo>
                      <a:pt x="477" y="515"/>
                    </a:lnTo>
                    <a:lnTo>
                      <a:pt x="404" y="489"/>
                    </a:lnTo>
                    <a:lnTo>
                      <a:pt x="359" y="471"/>
                    </a:lnTo>
                    <a:lnTo>
                      <a:pt x="346" y="469"/>
                    </a:lnTo>
                    <a:lnTo>
                      <a:pt x="316" y="462"/>
                    </a:lnTo>
                    <a:lnTo>
                      <a:pt x="250" y="458"/>
                    </a:lnTo>
                    <a:lnTo>
                      <a:pt x="186" y="465"/>
                    </a:lnTo>
                    <a:lnTo>
                      <a:pt x="173" y="467"/>
                    </a:lnTo>
                    <a:lnTo>
                      <a:pt x="157" y="470"/>
                    </a:lnTo>
                    <a:lnTo>
                      <a:pt x="119" y="471"/>
                    </a:lnTo>
                    <a:lnTo>
                      <a:pt x="40" y="461"/>
                    </a:lnTo>
                    <a:lnTo>
                      <a:pt x="12" y="454"/>
                    </a:lnTo>
                    <a:lnTo>
                      <a:pt x="4" y="450"/>
                    </a:lnTo>
                    <a:lnTo>
                      <a:pt x="2" y="449"/>
                    </a:lnTo>
                    <a:lnTo>
                      <a:pt x="0" y="448"/>
                    </a:lnTo>
                    <a:lnTo>
                      <a:pt x="2" y="445"/>
                    </a:lnTo>
                    <a:lnTo>
                      <a:pt x="3" y="444"/>
                    </a:lnTo>
                    <a:lnTo>
                      <a:pt x="4" y="444"/>
                    </a:lnTo>
                    <a:lnTo>
                      <a:pt x="14" y="441"/>
                    </a:lnTo>
                    <a:lnTo>
                      <a:pt x="47" y="426"/>
                    </a:lnTo>
                    <a:lnTo>
                      <a:pt x="157" y="369"/>
                    </a:lnTo>
                    <a:lnTo>
                      <a:pt x="292" y="266"/>
                    </a:lnTo>
                    <a:lnTo>
                      <a:pt x="327" y="231"/>
                    </a:lnTo>
                    <a:lnTo>
                      <a:pt x="326" y="231"/>
                    </a:lnTo>
                    <a:lnTo>
                      <a:pt x="327" y="231"/>
                    </a:lnTo>
                    <a:lnTo>
                      <a:pt x="326" y="231"/>
                    </a:lnTo>
                    <a:lnTo>
                      <a:pt x="327" y="231"/>
                    </a:lnTo>
                    <a:lnTo>
                      <a:pt x="327" y="231"/>
                    </a:lnTo>
                    <a:close/>
                  </a:path>
                </a:pathLst>
              </a:custGeom>
              <a:solidFill>
                <a:srgbClr val="21BD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75" name="Freeform 695"/>
              <p:cNvSpPr>
                <a:spLocks/>
              </p:cNvSpPr>
              <p:nvPr/>
            </p:nvSpPr>
            <p:spPr bwMode="auto">
              <a:xfrm>
                <a:off x="4761" y="3027"/>
                <a:ext cx="190" cy="171"/>
              </a:xfrm>
              <a:custGeom>
                <a:avLst/>
                <a:gdLst/>
                <a:ahLst/>
                <a:cxnLst>
                  <a:cxn ang="0">
                    <a:pos x="320" y="227"/>
                  </a:cxn>
                  <a:cxn ang="0">
                    <a:pos x="404" y="126"/>
                  </a:cxn>
                  <a:cxn ang="0">
                    <a:pos x="448" y="66"/>
                  </a:cxn>
                  <a:cxn ang="0">
                    <a:pos x="480" y="36"/>
                  </a:cxn>
                  <a:cxn ang="0">
                    <a:pos x="541" y="0"/>
                  </a:cxn>
                  <a:cxn ang="0">
                    <a:pos x="558" y="1"/>
                  </a:cxn>
                  <a:cxn ang="0">
                    <a:pos x="566" y="8"/>
                  </a:cxn>
                  <a:cxn ang="0">
                    <a:pos x="568" y="21"/>
                  </a:cxn>
                  <a:cxn ang="0">
                    <a:pos x="564" y="54"/>
                  </a:cxn>
                  <a:cxn ang="0">
                    <a:pos x="555" y="85"/>
                  </a:cxn>
                  <a:cxn ang="0">
                    <a:pos x="484" y="261"/>
                  </a:cxn>
                  <a:cxn ang="0">
                    <a:pos x="418" y="346"/>
                  </a:cxn>
                  <a:cxn ang="0">
                    <a:pos x="388" y="367"/>
                  </a:cxn>
                  <a:cxn ang="0">
                    <a:pos x="372" y="389"/>
                  </a:cxn>
                  <a:cxn ang="0">
                    <a:pos x="369" y="409"/>
                  </a:cxn>
                  <a:cxn ang="0">
                    <a:pos x="371" y="421"/>
                  </a:cxn>
                  <a:cxn ang="0">
                    <a:pos x="381" y="440"/>
                  </a:cxn>
                  <a:cxn ang="0">
                    <a:pos x="405" y="463"/>
                  </a:cxn>
                  <a:cxn ang="0">
                    <a:pos x="432" y="476"/>
                  </a:cxn>
                  <a:cxn ang="0">
                    <a:pos x="454" y="484"/>
                  </a:cxn>
                  <a:cxn ang="0">
                    <a:pos x="519" y="507"/>
                  </a:cxn>
                  <a:cxn ang="0">
                    <a:pos x="511" y="511"/>
                  </a:cxn>
                  <a:cxn ang="0">
                    <a:pos x="486" y="508"/>
                  </a:cxn>
                  <a:cxn ang="0">
                    <a:pos x="380" y="474"/>
                  </a:cxn>
                  <a:cxn ang="0">
                    <a:pos x="322" y="454"/>
                  </a:cxn>
                  <a:cxn ang="0">
                    <a:pos x="226" y="443"/>
                  </a:cxn>
                  <a:cxn ang="0">
                    <a:pos x="149" y="452"/>
                  </a:cxn>
                  <a:cxn ang="0">
                    <a:pos x="99" y="456"/>
                  </a:cxn>
                  <a:cxn ang="0">
                    <a:pos x="7" y="442"/>
                  </a:cxn>
                  <a:cxn ang="0">
                    <a:pos x="0" y="438"/>
                  </a:cxn>
                  <a:cxn ang="0">
                    <a:pos x="2" y="434"/>
                  </a:cxn>
                  <a:cxn ang="0">
                    <a:pos x="4" y="433"/>
                  </a:cxn>
                  <a:cxn ang="0">
                    <a:pos x="44" y="417"/>
                  </a:cxn>
                  <a:cxn ang="0">
                    <a:pos x="272" y="273"/>
                  </a:cxn>
                  <a:cxn ang="0">
                    <a:pos x="303" y="243"/>
                  </a:cxn>
                  <a:cxn ang="0">
                    <a:pos x="303" y="243"/>
                  </a:cxn>
                  <a:cxn ang="0">
                    <a:pos x="304" y="243"/>
                  </a:cxn>
                </a:cxnLst>
                <a:rect l="0" t="0" r="r" b="b"/>
                <a:pathLst>
                  <a:path w="568" h="511">
                    <a:moveTo>
                      <a:pt x="304" y="243"/>
                    </a:moveTo>
                    <a:lnTo>
                      <a:pt x="320" y="227"/>
                    </a:lnTo>
                    <a:lnTo>
                      <a:pt x="351" y="192"/>
                    </a:lnTo>
                    <a:lnTo>
                      <a:pt x="404" y="126"/>
                    </a:lnTo>
                    <a:lnTo>
                      <a:pt x="441" y="76"/>
                    </a:lnTo>
                    <a:lnTo>
                      <a:pt x="448" y="66"/>
                    </a:lnTo>
                    <a:lnTo>
                      <a:pt x="454" y="58"/>
                    </a:lnTo>
                    <a:lnTo>
                      <a:pt x="480" y="36"/>
                    </a:lnTo>
                    <a:lnTo>
                      <a:pt x="510" y="15"/>
                    </a:lnTo>
                    <a:lnTo>
                      <a:pt x="541" y="0"/>
                    </a:lnTo>
                    <a:lnTo>
                      <a:pt x="553" y="0"/>
                    </a:lnTo>
                    <a:lnTo>
                      <a:pt x="558" y="1"/>
                    </a:lnTo>
                    <a:lnTo>
                      <a:pt x="562" y="4"/>
                    </a:lnTo>
                    <a:lnTo>
                      <a:pt x="566" y="8"/>
                    </a:lnTo>
                    <a:lnTo>
                      <a:pt x="567" y="13"/>
                    </a:lnTo>
                    <a:lnTo>
                      <a:pt x="568" y="21"/>
                    </a:lnTo>
                    <a:lnTo>
                      <a:pt x="568" y="30"/>
                    </a:lnTo>
                    <a:lnTo>
                      <a:pt x="564" y="54"/>
                    </a:lnTo>
                    <a:lnTo>
                      <a:pt x="564" y="54"/>
                    </a:lnTo>
                    <a:lnTo>
                      <a:pt x="555" y="85"/>
                    </a:lnTo>
                    <a:lnTo>
                      <a:pt x="534" y="146"/>
                    </a:lnTo>
                    <a:lnTo>
                      <a:pt x="484" y="261"/>
                    </a:lnTo>
                    <a:lnTo>
                      <a:pt x="430" y="337"/>
                    </a:lnTo>
                    <a:lnTo>
                      <a:pt x="418" y="346"/>
                    </a:lnTo>
                    <a:lnTo>
                      <a:pt x="405" y="354"/>
                    </a:lnTo>
                    <a:lnTo>
                      <a:pt x="388" y="367"/>
                    </a:lnTo>
                    <a:lnTo>
                      <a:pt x="377" y="379"/>
                    </a:lnTo>
                    <a:lnTo>
                      <a:pt x="372" y="389"/>
                    </a:lnTo>
                    <a:lnTo>
                      <a:pt x="369" y="399"/>
                    </a:lnTo>
                    <a:lnTo>
                      <a:pt x="369" y="409"/>
                    </a:lnTo>
                    <a:lnTo>
                      <a:pt x="371" y="413"/>
                    </a:lnTo>
                    <a:lnTo>
                      <a:pt x="371" y="421"/>
                    </a:lnTo>
                    <a:lnTo>
                      <a:pt x="373" y="427"/>
                    </a:lnTo>
                    <a:lnTo>
                      <a:pt x="381" y="440"/>
                    </a:lnTo>
                    <a:lnTo>
                      <a:pt x="392" y="452"/>
                    </a:lnTo>
                    <a:lnTo>
                      <a:pt x="405" y="463"/>
                    </a:lnTo>
                    <a:lnTo>
                      <a:pt x="430" y="476"/>
                    </a:lnTo>
                    <a:lnTo>
                      <a:pt x="432" y="476"/>
                    </a:lnTo>
                    <a:lnTo>
                      <a:pt x="437" y="479"/>
                    </a:lnTo>
                    <a:lnTo>
                      <a:pt x="454" y="484"/>
                    </a:lnTo>
                    <a:lnTo>
                      <a:pt x="493" y="498"/>
                    </a:lnTo>
                    <a:lnTo>
                      <a:pt x="519" y="507"/>
                    </a:lnTo>
                    <a:lnTo>
                      <a:pt x="521" y="507"/>
                    </a:lnTo>
                    <a:lnTo>
                      <a:pt x="511" y="511"/>
                    </a:lnTo>
                    <a:lnTo>
                      <a:pt x="499" y="511"/>
                    </a:lnTo>
                    <a:lnTo>
                      <a:pt x="486" y="508"/>
                    </a:lnTo>
                    <a:lnTo>
                      <a:pt x="453" y="500"/>
                    </a:lnTo>
                    <a:lnTo>
                      <a:pt x="380" y="474"/>
                    </a:lnTo>
                    <a:lnTo>
                      <a:pt x="335" y="456"/>
                    </a:lnTo>
                    <a:lnTo>
                      <a:pt x="322" y="454"/>
                    </a:lnTo>
                    <a:lnTo>
                      <a:pt x="292" y="447"/>
                    </a:lnTo>
                    <a:lnTo>
                      <a:pt x="226" y="443"/>
                    </a:lnTo>
                    <a:lnTo>
                      <a:pt x="162" y="450"/>
                    </a:lnTo>
                    <a:lnTo>
                      <a:pt x="149" y="452"/>
                    </a:lnTo>
                    <a:lnTo>
                      <a:pt x="133" y="455"/>
                    </a:lnTo>
                    <a:lnTo>
                      <a:pt x="99" y="456"/>
                    </a:lnTo>
                    <a:lnTo>
                      <a:pt x="30" y="448"/>
                    </a:lnTo>
                    <a:lnTo>
                      <a:pt x="7" y="442"/>
                    </a:lnTo>
                    <a:lnTo>
                      <a:pt x="2" y="439"/>
                    </a:lnTo>
                    <a:lnTo>
                      <a:pt x="0" y="438"/>
                    </a:lnTo>
                    <a:lnTo>
                      <a:pt x="0" y="435"/>
                    </a:lnTo>
                    <a:lnTo>
                      <a:pt x="2" y="434"/>
                    </a:lnTo>
                    <a:lnTo>
                      <a:pt x="3" y="433"/>
                    </a:lnTo>
                    <a:lnTo>
                      <a:pt x="4" y="433"/>
                    </a:lnTo>
                    <a:lnTo>
                      <a:pt x="12" y="430"/>
                    </a:lnTo>
                    <a:lnTo>
                      <a:pt x="44" y="417"/>
                    </a:lnTo>
                    <a:lnTo>
                      <a:pt x="146" y="366"/>
                    </a:lnTo>
                    <a:lnTo>
                      <a:pt x="272" y="273"/>
                    </a:lnTo>
                    <a:lnTo>
                      <a:pt x="304" y="243"/>
                    </a:lnTo>
                    <a:lnTo>
                      <a:pt x="303" y="243"/>
                    </a:lnTo>
                    <a:lnTo>
                      <a:pt x="304" y="243"/>
                    </a:lnTo>
                    <a:lnTo>
                      <a:pt x="303" y="243"/>
                    </a:lnTo>
                    <a:lnTo>
                      <a:pt x="304" y="243"/>
                    </a:lnTo>
                    <a:lnTo>
                      <a:pt x="304" y="243"/>
                    </a:lnTo>
                    <a:close/>
                  </a:path>
                </a:pathLst>
              </a:custGeom>
              <a:solidFill>
                <a:srgbClr val="12B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76" name="Freeform 696"/>
              <p:cNvSpPr>
                <a:spLocks/>
              </p:cNvSpPr>
              <p:nvPr/>
            </p:nvSpPr>
            <p:spPr bwMode="auto">
              <a:xfrm>
                <a:off x="4769" y="3031"/>
                <a:ext cx="181" cy="167"/>
              </a:xfrm>
              <a:custGeom>
                <a:avLst/>
                <a:gdLst/>
                <a:ahLst/>
                <a:cxnLst>
                  <a:cxn ang="0">
                    <a:pos x="300" y="241"/>
                  </a:cxn>
                  <a:cxn ang="0">
                    <a:pos x="389" y="142"/>
                  </a:cxn>
                  <a:cxn ang="0">
                    <a:pos x="435" y="81"/>
                  </a:cxn>
                  <a:cxn ang="0">
                    <a:pos x="465" y="48"/>
                  </a:cxn>
                  <a:cxn ang="0">
                    <a:pos x="532" y="0"/>
                  </a:cxn>
                  <a:cxn ang="0">
                    <a:pos x="540" y="3"/>
                  </a:cxn>
                  <a:cxn ang="0">
                    <a:pos x="545" y="10"/>
                  </a:cxn>
                  <a:cxn ang="0">
                    <a:pos x="545" y="26"/>
                  </a:cxn>
                  <a:cxn ang="0">
                    <a:pos x="540" y="50"/>
                  </a:cxn>
                  <a:cxn ang="0">
                    <a:pos x="509" y="142"/>
                  </a:cxn>
                  <a:cxn ang="0">
                    <a:pos x="408" y="326"/>
                  </a:cxn>
                  <a:cxn ang="0">
                    <a:pos x="383" y="342"/>
                  </a:cxn>
                  <a:cxn ang="0">
                    <a:pos x="355" y="367"/>
                  </a:cxn>
                  <a:cxn ang="0">
                    <a:pos x="347" y="387"/>
                  </a:cxn>
                  <a:cxn ang="0">
                    <a:pos x="349" y="401"/>
                  </a:cxn>
                  <a:cxn ang="0">
                    <a:pos x="351" y="415"/>
                  </a:cxn>
                  <a:cxn ang="0">
                    <a:pos x="370" y="440"/>
                  </a:cxn>
                  <a:cxn ang="0">
                    <a:pos x="408" y="464"/>
                  </a:cxn>
                  <a:cxn ang="0">
                    <a:pos x="415" y="467"/>
                  </a:cxn>
                  <a:cxn ang="0">
                    <a:pos x="471" y="486"/>
                  </a:cxn>
                  <a:cxn ang="0">
                    <a:pos x="499" y="495"/>
                  </a:cxn>
                  <a:cxn ang="0">
                    <a:pos x="477" y="499"/>
                  </a:cxn>
                  <a:cxn ang="0">
                    <a:pos x="431" y="488"/>
                  </a:cxn>
                  <a:cxn ang="0">
                    <a:pos x="313" y="444"/>
                  </a:cxn>
                  <a:cxn ang="0">
                    <a:pos x="270" y="435"/>
                  </a:cxn>
                  <a:cxn ang="0">
                    <a:pos x="140" y="438"/>
                  </a:cxn>
                  <a:cxn ang="0">
                    <a:pos x="111" y="443"/>
                  </a:cxn>
                  <a:cxn ang="0">
                    <a:pos x="22" y="439"/>
                  </a:cxn>
                  <a:cxn ang="0">
                    <a:pos x="2" y="431"/>
                  </a:cxn>
                  <a:cxn ang="0">
                    <a:pos x="0" y="428"/>
                  </a:cxn>
                  <a:cxn ang="0">
                    <a:pos x="1" y="426"/>
                  </a:cxn>
                  <a:cxn ang="0">
                    <a:pos x="5" y="423"/>
                  </a:cxn>
                  <a:cxn ang="0">
                    <a:pos x="43" y="410"/>
                  </a:cxn>
                  <a:cxn ang="0">
                    <a:pos x="253" y="285"/>
                  </a:cxn>
                  <a:cxn ang="0">
                    <a:pos x="282" y="257"/>
                  </a:cxn>
                  <a:cxn ang="0">
                    <a:pos x="282" y="257"/>
                  </a:cxn>
                  <a:cxn ang="0">
                    <a:pos x="284" y="257"/>
                  </a:cxn>
                </a:cxnLst>
                <a:rect l="0" t="0" r="r" b="b"/>
                <a:pathLst>
                  <a:path w="545" h="499">
                    <a:moveTo>
                      <a:pt x="284" y="257"/>
                    </a:moveTo>
                    <a:lnTo>
                      <a:pt x="300" y="241"/>
                    </a:lnTo>
                    <a:lnTo>
                      <a:pt x="333" y="208"/>
                    </a:lnTo>
                    <a:lnTo>
                      <a:pt x="389" y="142"/>
                    </a:lnTo>
                    <a:lnTo>
                      <a:pt x="427" y="90"/>
                    </a:lnTo>
                    <a:lnTo>
                      <a:pt x="435" y="81"/>
                    </a:lnTo>
                    <a:lnTo>
                      <a:pt x="442" y="73"/>
                    </a:lnTo>
                    <a:lnTo>
                      <a:pt x="465" y="48"/>
                    </a:lnTo>
                    <a:lnTo>
                      <a:pt x="521" y="4"/>
                    </a:lnTo>
                    <a:lnTo>
                      <a:pt x="532" y="0"/>
                    </a:lnTo>
                    <a:lnTo>
                      <a:pt x="536" y="1"/>
                    </a:lnTo>
                    <a:lnTo>
                      <a:pt x="540" y="3"/>
                    </a:lnTo>
                    <a:lnTo>
                      <a:pt x="542" y="5"/>
                    </a:lnTo>
                    <a:lnTo>
                      <a:pt x="545" y="10"/>
                    </a:lnTo>
                    <a:lnTo>
                      <a:pt x="545" y="17"/>
                    </a:lnTo>
                    <a:lnTo>
                      <a:pt x="545" y="26"/>
                    </a:lnTo>
                    <a:lnTo>
                      <a:pt x="540" y="50"/>
                    </a:lnTo>
                    <a:lnTo>
                      <a:pt x="540" y="50"/>
                    </a:lnTo>
                    <a:lnTo>
                      <a:pt x="531" y="81"/>
                    </a:lnTo>
                    <a:lnTo>
                      <a:pt x="509" y="142"/>
                    </a:lnTo>
                    <a:lnTo>
                      <a:pt x="460" y="252"/>
                    </a:lnTo>
                    <a:lnTo>
                      <a:pt x="408" y="326"/>
                    </a:lnTo>
                    <a:lnTo>
                      <a:pt x="396" y="334"/>
                    </a:lnTo>
                    <a:lnTo>
                      <a:pt x="383" y="342"/>
                    </a:lnTo>
                    <a:lnTo>
                      <a:pt x="366" y="355"/>
                    </a:lnTo>
                    <a:lnTo>
                      <a:pt x="355" y="367"/>
                    </a:lnTo>
                    <a:lnTo>
                      <a:pt x="350" y="377"/>
                    </a:lnTo>
                    <a:lnTo>
                      <a:pt x="347" y="387"/>
                    </a:lnTo>
                    <a:lnTo>
                      <a:pt x="347" y="397"/>
                    </a:lnTo>
                    <a:lnTo>
                      <a:pt x="349" y="401"/>
                    </a:lnTo>
                    <a:lnTo>
                      <a:pt x="349" y="409"/>
                    </a:lnTo>
                    <a:lnTo>
                      <a:pt x="351" y="415"/>
                    </a:lnTo>
                    <a:lnTo>
                      <a:pt x="359" y="428"/>
                    </a:lnTo>
                    <a:lnTo>
                      <a:pt x="370" y="440"/>
                    </a:lnTo>
                    <a:lnTo>
                      <a:pt x="383" y="451"/>
                    </a:lnTo>
                    <a:lnTo>
                      <a:pt x="408" y="464"/>
                    </a:lnTo>
                    <a:lnTo>
                      <a:pt x="410" y="464"/>
                    </a:lnTo>
                    <a:lnTo>
                      <a:pt x="415" y="467"/>
                    </a:lnTo>
                    <a:lnTo>
                      <a:pt x="432" y="472"/>
                    </a:lnTo>
                    <a:lnTo>
                      <a:pt x="471" y="486"/>
                    </a:lnTo>
                    <a:lnTo>
                      <a:pt x="497" y="495"/>
                    </a:lnTo>
                    <a:lnTo>
                      <a:pt x="499" y="495"/>
                    </a:lnTo>
                    <a:lnTo>
                      <a:pt x="489" y="499"/>
                    </a:lnTo>
                    <a:lnTo>
                      <a:pt x="477" y="499"/>
                    </a:lnTo>
                    <a:lnTo>
                      <a:pt x="464" y="496"/>
                    </a:lnTo>
                    <a:lnTo>
                      <a:pt x="431" y="488"/>
                    </a:lnTo>
                    <a:lnTo>
                      <a:pt x="358" y="462"/>
                    </a:lnTo>
                    <a:lnTo>
                      <a:pt x="313" y="444"/>
                    </a:lnTo>
                    <a:lnTo>
                      <a:pt x="300" y="442"/>
                    </a:lnTo>
                    <a:lnTo>
                      <a:pt x="270" y="435"/>
                    </a:lnTo>
                    <a:lnTo>
                      <a:pt x="204" y="431"/>
                    </a:lnTo>
                    <a:lnTo>
                      <a:pt x="140" y="438"/>
                    </a:lnTo>
                    <a:lnTo>
                      <a:pt x="127" y="440"/>
                    </a:lnTo>
                    <a:lnTo>
                      <a:pt x="111" y="443"/>
                    </a:lnTo>
                    <a:lnTo>
                      <a:pt x="79" y="446"/>
                    </a:lnTo>
                    <a:lnTo>
                      <a:pt x="22" y="439"/>
                    </a:lnTo>
                    <a:lnTo>
                      <a:pt x="4" y="432"/>
                    </a:lnTo>
                    <a:lnTo>
                      <a:pt x="2" y="431"/>
                    </a:lnTo>
                    <a:lnTo>
                      <a:pt x="0" y="430"/>
                    </a:lnTo>
                    <a:lnTo>
                      <a:pt x="0" y="428"/>
                    </a:lnTo>
                    <a:lnTo>
                      <a:pt x="0" y="427"/>
                    </a:lnTo>
                    <a:lnTo>
                      <a:pt x="1" y="426"/>
                    </a:lnTo>
                    <a:lnTo>
                      <a:pt x="4" y="423"/>
                    </a:lnTo>
                    <a:lnTo>
                      <a:pt x="5" y="423"/>
                    </a:lnTo>
                    <a:lnTo>
                      <a:pt x="13" y="421"/>
                    </a:lnTo>
                    <a:lnTo>
                      <a:pt x="43" y="410"/>
                    </a:lnTo>
                    <a:lnTo>
                      <a:pt x="138" y="366"/>
                    </a:lnTo>
                    <a:lnTo>
                      <a:pt x="253" y="285"/>
                    </a:lnTo>
                    <a:lnTo>
                      <a:pt x="284" y="257"/>
                    </a:lnTo>
                    <a:lnTo>
                      <a:pt x="282" y="257"/>
                    </a:lnTo>
                    <a:lnTo>
                      <a:pt x="284" y="257"/>
                    </a:lnTo>
                    <a:lnTo>
                      <a:pt x="282" y="257"/>
                    </a:lnTo>
                    <a:lnTo>
                      <a:pt x="284" y="257"/>
                    </a:lnTo>
                    <a:lnTo>
                      <a:pt x="284" y="257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77" name="Freeform 697"/>
              <p:cNvSpPr>
                <a:spLocks/>
              </p:cNvSpPr>
              <p:nvPr/>
            </p:nvSpPr>
            <p:spPr bwMode="auto">
              <a:xfrm>
                <a:off x="4776" y="3036"/>
                <a:ext cx="174" cy="162"/>
              </a:xfrm>
              <a:custGeom>
                <a:avLst/>
                <a:gdLst/>
                <a:ahLst/>
                <a:cxnLst>
                  <a:cxn ang="0">
                    <a:pos x="280" y="256"/>
                  </a:cxn>
                  <a:cxn ang="0">
                    <a:pos x="373" y="158"/>
                  </a:cxn>
                  <a:cxn ang="0">
                    <a:pos x="422" y="96"/>
                  </a:cxn>
                  <a:cxn ang="0">
                    <a:pos x="450" y="60"/>
                  </a:cxn>
                  <a:cxn ang="0">
                    <a:pos x="511" y="0"/>
                  </a:cxn>
                  <a:cxn ang="0">
                    <a:pos x="518" y="0"/>
                  </a:cxn>
                  <a:cxn ang="0">
                    <a:pos x="520" y="1"/>
                  </a:cxn>
                  <a:cxn ang="0">
                    <a:pos x="521" y="7"/>
                  </a:cxn>
                  <a:cxn ang="0">
                    <a:pos x="521" y="21"/>
                  </a:cxn>
                  <a:cxn ang="0">
                    <a:pos x="516" y="45"/>
                  </a:cxn>
                  <a:cxn ang="0">
                    <a:pos x="486" y="134"/>
                  </a:cxn>
                  <a:cxn ang="0">
                    <a:pos x="387" y="313"/>
                  </a:cxn>
                  <a:cxn ang="0">
                    <a:pos x="362" y="329"/>
                  </a:cxn>
                  <a:cxn ang="0">
                    <a:pos x="334" y="354"/>
                  </a:cxn>
                  <a:cxn ang="0">
                    <a:pos x="326" y="374"/>
                  </a:cxn>
                  <a:cxn ang="0">
                    <a:pos x="328" y="388"/>
                  </a:cxn>
                  <a:cxn ang="0">
                    <a:pos x="330" y="402"/>
                  </a:cxn>
                  <a:cxn ang="0">
                    <a:pos x="349" y="427"/>
                  </a:cxn>
                  <a:cxn ang="0">
                    <a:pos x="387" y="451"/>
                  </a:cxn>
                  <a:cxn ang="0">
                    <a:pos x="394" y="454"/>
                  </a:cxn>
                  <a:cxn ang="0">
                    <a:pos x="450" y="473"/>
                  </a:cxn>
                  <a:cxn ang="0">
                    <a:pos x="478" y="482"/>
                  </a:cxn>
                  <a:cxn ang="0">
                    <a:pos x="456" y="486"/>
                  </a:cxn>
                  <a:cxn ang="0">
                    <a:pos x="410" y="475"/>
                  </a:cxn>
                  <a:cxn ang="0">
                    <a:pos x="292" y="431"/>
                  </a:cxn>
                  <a:cxn ang="0">
                    <a:pos x="249" y="422"/>
                  </a:cxn>
                  <a:cxn ang="0">
                    <a:pos x="119" y="425"/>
                  </a:cxn>
                  <a:cxn ang="0">
                    <a:pos x="91" y="431"/>
                  </a:cxn>
                  <a:cxn ang="0">
                    <a:pos x="14" y="427"/>
                  </a:cxn>
                  <a:cxn ang="0">
                    <a:pos x="1" y="421"/>
                  </a:cxn>
                  <a:cxn ang="0">
                    <a:pos x="0" y="418"/>
                  </a:cxn>
                  <a:cxn ang="0">
                    <a:pos x="2" y="415"/>
                  </a:cxn>
                  <a:cxn ang="0">
                    <a:pos x="6" y="414"/>
                  </a:cxn>
                  <a:cxn ang="0">
                    <a:pos x="42" y="402"/>
                  </a:cxn>
                  <a:cxn ang="0">
                    <a:pos x="235" y="295"/>
                  </a:cxn>
                  <a:cxn ang="0">
                    <a:pos x="261" y="271"/>
                  </a:cxn>
                  <a:cxn ang="0">
                    <a:pos x="261" y="271"/>
                  </a:cxn>
                  <a:cxn ang="0">
                    <a:pos x="263" y="271"/>
                  </a:cxn>
                </a:cxnLst>
                <a:rect l="0" t="0" r="r" b="b"/>
                <a:pathLst>
                  <a:path w="523" h="486">
                    <a:moveTo>
                      <a:pt x="263" y="271"/>
                    </a:moveTo>
                    <a:lnTo>
                      <a:pt x="280" y="256"/>
                    </a:lnTo>
                    <a:lnTo>
                      <a:pt x="314" y="224"/>
                    </a:lnTo>
                    <a:lnTo>
                      <a:pt x="373" y="158"/>
                    </a:lnTo>
                    <a:lnTo>
                      <a:pt x="414" y="105"/>
                    </a:lnTo>
                    <a:lnTo>
                      <a:pt x="422" y="96"/>
                    </a:lnTo>
                    <a:lnTo>
                      <a:pt x="429" y="86"/>
                    </a:lnTo>
                    <a:lnTo>
                      <a:pt x="450" y="60"/>
                    </a:lnTo>
                    <a:lnTo>
                      <a:pt x="502" y="7"/>
                    </a:lnTo>
                    <a:lnTo>
                      <a:pt x="511" y="0"/>
                    </a:lnTo>
                    <a:lnTo>
                      <a:pt x="515" y="0"/>
                    </a:lnTo>
                    <a:lnTo>
                      <a:pt x="518" y="0"/>
                    </a:lnTo>
                    <a:lnTo>
                      <a:pt x="519" y="0"/>
                    </a:lnTo>
                    <a:lnTo>
                      <a:pt x="520" y="1"/>
                    </a:lnTo>
                    <a:lnTo>
                      <a:pt x="521" y="4"/>
                    </a:lnTo>
                    <a:lnTo>
                      <a:pt x="521" y="7"/>
                    </a:lnTo>
                    <a:lnTo>
                      <a:pt x="523" y="13"/>
                    </a:lnTo>
                    <a:lnTo>
                      <a:pt x="521" y="21"/>
                    </a:lnTo>
                    <a:lnTo>
                      <a:pt x="516" y="45"/>
                    </a:lnTo>
                    <a:lnTo>
                      <a:pt x="516" y="45"/>
                    </a:lnTo>
                    <a:lnTo>
                      <a:pt x="506" y="76"/>
                    </a:lnTo>
                    <a:lnTo>
                      <a:pt x="486" y="134"/>
                    </a:lnTo>
                    <a:lnTo>
                      <a:pt x="438" y="242"/>
                    </a:lnTo>
                    <a:lnTo>
                      <a:pt x="387" y="313"/>
                    </a:lnTo>
                    <a:lnTo>
                      <a:pt x="375" y="321"/>
                    </a:lnTo>
                    <a:lnTo>
                      <a:pt x="362" y="329"/>
                    </a:lnTo>
                    <a:lnTo>
                      <a:pt x="345" y="342"/>
                    </a:lnTo>
                    <a:lnTo>
                      <a:pt x="334" y="354"/>
                    </a:lnTo>
                    <a:lnTo>
                      <a:pt x="329" y="364"/>
                    </a:lnTo>
                    <a:lnTo>
                      <a:pt x="326" y="374"/>
                    </a:lnTo>
                    <a:lnTo>
                      <a:pt x="326" y="384"/>
                    </a:lnTo>
                    <a:lnTo>
                      <a:pt x="328" y="388"/>
                    </a:lnTo>
                    <a:lnTo>
                      <a:pt x="328" y="396"/>
                    </a:lnTo>
                    <a:lnTo>
                      <a:pt x="330" y="402"/>
                    </a:lnTo>
                    <a:lnTo>
                      <a:pt x="338" y="415"/>
                    </a:lnTo>
                    <a:lnTo>
                      <a:pt x="349" y="427"/>
                    </a:lnTo>
                    <a:lnTo>
                      <a:pt x="362" y="438"/>
                    </a:lnTo>
                    <a:lnTo>
                      <a:pt x="387" y="451"/>
                    </a:lnTo>
                    <a:lnTo>
                      <a:pt x="389" y="451"/>
                    </a:lnTo>
                    <a:lnTo>
                      <a:pt x="394" y="454"/>
                    </a:lnTo>
                    <a:lnTo>
                      <a:pt x="411" y="459"/>
                    </a:lnTo>
                    <a:lnTo>
                      <a:pt x="450" y="473"/>
                    </a:lnTo>
                    <a:lnTo>
                      <a:pt x="476" y="482"/>
                    </a:lnTo>
                    <a:lnTo>
                      <a:pt x="478" y="482"/>
                    </a:lnTo>
                    <a:lnTo>
                      <a:pt x="468" y="486"/>
                    </a:lnTo>
                    <a:lnTo>
                      <a:pt x="456" y="486"/>
                    </a:lnTo>
                    <a:lnTo>
                      <a:pt x="443" y="483"/>
                    </a:lnTo>
                    <a:lnTo>
                      <a:pt x="410" y="475"/>
                    </a:lnTo>
                    <a:lnTo>
                      <a:pt x="337" y="449"/>
                    </a:lnTo>
                    <a:lnTo>
                      <a:pt x="292" y="431"/>
                    </a:lnTo>
                    <a:lnTo>
                      <a:pt x="279" y="429"/>
                    </a:lnTo>
                    <a:lnTo>
                      <a:pt x="249" y="422"/>
                    </a:lnTo>
                    <a:lnTo>
                      <a:pt x="183" y="418"/>
                    </a:lnTo>
                    <a:lnTo>
                      <a:pt x="119" y="425"/>
                    </a:lnTo>
                    <a:lnTo>
                      <a:pt x="106" y="427"/>
                    </a:lnTo>
                    <a:lnTo>
                      <a:pt x="91" y="431"/>
                    </a:lnTo>
                    <a:lnTo>
                      <a:pt x="62" y="433"/>
                    </a:lnTo>
                    <a:lnTo>
                      <a:pt x="14" y="427"/>
                    </a:lnTo>
                    <a:lnTo>
                      <a:pt x="2" y="422"/>
                    </a:lnTo>
                    <a:lnTo>
                      <a:pt x="1" y="421"/>
                    </a:lnTo>
                    <a:lnTo>
                      <a:pt x="0" y="419"/>
                    </a:lnTo>
                    <a:lnTo>
                      <a:pt x="0" y="418"/>
                    </a:lnTo>
                    <a:lnTo>
                      <a:pt x="1" y="417"/>
                    </a:lnTo>
                    <a:lnTo>
                      <a:pt x="2" y="415"/>
                    </a:lnTo>
                    <a:lnTo>
                      <a:pt x="5" y="414"/>
                    </a:lnTo>
                    <a:lnTo>
                      <a:pt x="6" y="414"/>
                    </a:lnTo>
                    <a:lnTo>
                      <a:pt x="14" y="411"/>
                    </a:lnTo>
                    <a:lnTo>
                      <a:pt x="42" y="402"/>
                    </a:lnTo>
                    <a:lnTo>
                      <a:pt x="129" y="364"/>
                    </a:lnTo>
                    <a:lnTo>
                      <a:pt x="235" y="295"/>
                    </a:lnTo>
                    <a:lnTo>
                      <a:pt x="263" y="271"/>
                    </a:lnTo>
                    <a:lnTo>
                      <a:pt x="261" y="271"/>
                    </a:lnTo>
                    <a:lnTo>
                      <a:pt x="263" y="271"/>
                    </a:lnTo>
                    <a:lnTo>
                      <a:pt x="261" y="271"/>
                    </a:lnTo>
                    <a:lnTo>
                      <a:pt x="263" y="271"/>
                    </a:lnTo>
                    <a:lnTo>
                      <a:pt x="263" y="271"/>
                    </a:lnTo>
                    <a:close/>
                  </a:path>
                </a:pathLst>
              </a:custGeom>
              <a:solidFill>
                <a:srgbClr val="0099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78" name="Freeform 698"/>
              <p:cNvSpPr>
                <a:spLocks/>
              </p:cNvSpPr>
              <p:nvPr/>
            </p:nvSpPr>
            <p:spPr bwMode="auto">
              <a:xfrm>
                <a:off x="4783" y="3039"/>
                <a:ext cx="166" cy="159"/>
              </a:xfrm>
              <a:custGeom>
                <a:avLst/>
                <a:gdLst/>
                <a:ahLst/>
                <a:cxnLst>
                  <a:cxn ang="0">
                    <a:pos x="260" y="273"/>
                  </a:cxn>
                  <a:cxn ang="0">
                    <a:pos x="358" y="175"/>
                  </a:cxn>
                  <a:cxn ang="0">
                    <a:pos x="410" y="113"/>
                  </a:cxn>
                  <a:cxn ang="0">
                    <a:pos x="437" y="73"/>
                  </a:cxn>
                  <a:cxn ang="0">
                    <a:pos x="491" y="2"/>
                  </a:cxn>
                  <a:cxn ang="0">
                    <a:pos x="498" y="0"/>
                  </a:cxn>
                  <a:cxn ang="0">
                    <a:pos x="499" y="4"/>
                  </a:cxn>
                  <a:cxn ang="0">
                    <a:pos x="499" y="12"/>
                  </a:cxn>
                  <a:cxn ang="0">
                    <a:pos x="493" y="42"/>
                  </a:cxn>
                  <a:cxn ang="0">
                    <a:pos x="482" y="73"/>
                  </a:cxn>
                  <a:cxn ang="0">
                    <a:pos x="416" y="233"/>
                  </a:cxn>
                  <a:cxn ang="0">
                    <a:pos x="354" y="310"/>
                  </a:cxn>
                  <a:cxn ang="0">
                    <a:pos x="324" y="331"/>
                  </a:cxn>
                  <a:cxn ang="0">
                    <a:pos x="308" y="353"/>
                  </a:cxn>
                  <a:cxn ang="0">
                    <a:pos x="305" y="373"/>
                  </a:cxn>
                  <a:cxn ang="0">
                    <a:pos x="307" y="385"/>
                  </a:cxn>
                  <a:cxn ang="0">
                    <a:pos x="317" y="404"/>
                  </a:cxn>
                  <a:cxn ang="0">
                    <a:pos x="341" y="427"/>
                  </a:cxn>
                  <a:cxn ang="0">
                    <a:pos x="368" y="440"/>
                  </a:cxn>
                  <a:cxn ang="0">
                    <a:pos x="390" y="448"/>
                  </a:cxn>
                  <a:cxn ang="0">
                    <a:pos x="455" y="471"/>
                  </a:cxn>
                  <a:cxn ang="0">
                    <a:pos x="447" y="475"/>
                  </a:cxn>
                  <a:cxn ang="0">
                    <a:pos x="422" y="472"/>
                  </a:cxn>
                  <a:cxn ang="0">
                    <a:pos x="316" y="438"/>
                  </a:cxn>
                  <a:cxn ang="0">
                    <a:pos x="258" y="418"/>
                  </a:cxn>
                  <a:cxn ang="0">
                    <a:pos x="162" y="407"/>
                  </a:cxn>
                  <a:cxn ang="0">
                    <a:pos x="85" y="416"/>
                  </a:cxn>
                  <a:cxn ang="0">
                    <a:pos x="44" y="423"/>
                  </a:cxn>
                  <a:cxn ang="0">
                    <a:pos x="3" y="418"/>
                  </a:cxn>
                  <a:cxn ang="0">
                    <a:pos x="0" y="415"/>
                  </a:cxn>
                  <a:cxn ang="0">
                    <a:pos x="0" y="412"/>
                  </a:cxn>
                  <a:cxn ang="0">
                    <a:pos x="4" y="408"/>
                  </a:cxn>
                  <a:cxn ang="0">
                    <a:pos x="8" y="407"/>
                  </a:cxn>
                  <a:cxn ang="0">
                    <a:pos x="41" y="395"/>
                  </a:cxn>
                  <a:cxn ang="0">
                    <a:pos x="218" y="306"/>
                  </a:cxn>
                  <a:cxn ang="0">
                    <a:pos x="242" y="286"/>
                  </a:cxn>
                  <a:cxn ang="0">
                    <a:pos x="242" y="286"/>
                  </a:cxn>
                  <a:cxn ang="0">
                    <a:pos x="243" y="286"/>
                  </a:cxn>
                </a:cxnLst>
                <a:rect l="0" t="0" r="r" b="b"/>
                <a:pathLst>
                  <a:path w="499" h="475">
                    <a:moveTo>
                      <a:pt x="243" y="286"/>
                    </a:moveTo>
                    <a:lnTo>
                      <a:pt x="260" y="273"/>
                    </a:lnTo>
                    <a:lnTo>
                      <a:pt x="296" y="241"/>
                    </a:lnTo>
                    <a:lnTo>
                      <a:pt x="358" y="175"/>
                    </a:lnTo>
                    <a:lnTo>
                      <a:pt x="402" y="122"/>
                    </a:lnTo>
                    <a:lnTo>
                      <a:pt x="410" y="113"/>
                    </a:lnTo>
                    <a:lnTo>
                      <a:pt x="417" y="103"/>
                    </a:lnTo>
                    <a:lnTo>
                      <a:pt x="437" y="73"/>
                    </a:lnTo>
                    <a:lnTo>
                      <a:pt x="483" y="10"/>
                    </a:lnTo>
                    <a:lnTo>
                      <a:pt x="491" y="2"/>
                    </a:lnTo>
                    <a:lnTo>
                      <a:pt x="495" y="1"/>
                    </a:lnTo>
                    <a:lnTo>
                      <a:pt x="498" y="0"/>
                    </a:lnTo>
                    <a:lnTo>
                      <a:pt x="499" y="2"/>
                    </a:lnTo>
                    <a:lnTo>
                      <a:pt x="499" y="4"/>
                    </a:lnTo>
                    <a:lnTo>
                      <a:pt x="499" y="5"/>
                    </a:lnTo>
                    <a:lnTo>
                      <a:pt x="499" y="12"/>
                    </a:lnTo>
                    <a:lnTo>
                      <a:pt x="498" y="20"/>
                    </a:lnTo>
                    <a:lnTo>
                      <a:pt x="493" y="42"/>
                    </a:lnTo>
                    <a:lnTo>
                      <a:pt x="493" y="42"/>
                    </a:lnTo>
                    <a:lnTo>
                      <a:pt x="482" y="73"/>
                    </a:lnTo>
                    <a:lnTo>
                      <a:pt x="462" y="130"/>
                    </a:lnTo>
                    <a:lnTo>
                      <a:pt x="416" y="233"/>
                    </a:lnTo>
                    <a:lnTo>
                      <a:pt x="366" y="302"/>
                    </a:lnTo>
                    <a:lnTo>
                      <a:pt x="354" y="310"/>
                    </a:lnTo>
                    <a:lnTo>
                      <a:pt x="341" y="318"/>
                    </a:lnTo>
                    <a:lnTo>
                      <a:pt x="324" y="331"/>
                    </a:lnTo>
                    <a:lnTo>
                      <a:pt x="313" y="343"/>
                    </a:lnTo>
                    <a:lnTo>
                      <a:pt x="308" y="353"/>
                    </a:lnTo>
                    <a:lnTo>
                      <a:pt x="305" y="363"/>
                    </a:lnTo>
                    <a:lnTo>
                      <a:pt x="305" y="373"/>
                    </a:lnTo>
                    <a:lnTo>
                      <a:pt x="307" y="377"/>
                    </a:lnTo>
                    <a:lnTo>
                      <a:pt x="307" y="385"/>
                    </a:lnTo>
                    <a:lnTo>
                      <a:pt x="309" y="391"/>
                    </a:lnTo>
                    <a:lnTo>
                      <a:pt x="317" y="404"/>
                    </a:lnTo>
                    <a:lnTo>
                      <a:pt x="328" y="416"/>
                    </a:lnTo>
                    <a:lnTo>
                      <a:pt x="341" y="427"/>
                    </a:lnTo>
                    <a:lnTo>
                      <a:pt x="366" y="440"/>
                    </a:lnTo>
                    <a:lnTo>
                      <a:pt x="368" y="440"/>
                    </a:lnTo>
                    <a:lnTo>
                      <a:pt x="373" y="443"/>
                    </a:lnTo>
                    <a:lnTo>
                      <a:pt x="390" y="448"/>
                    </a:lnTo>
                    <a:lnTo>
                      <a:pt x="429" y="462"/>
                    </a:lnTo>
                    <a:lnTo>
                      <a:pt x="455" y="471"/>
                    </a:lnTo>
                    <a:lnTo>
                      <a:pt x="457" y="471"/>
                    </a:lnTo>
                    <a:lnTo>
                      <a:pt x="447" y="475"/>
                    </a:lnTo>
                    <a:lnTo>
                      <a:pt x="435" y="475"/>
                    </a:lnTo>
                    <a:lnTo>
                      <a:pt x="422" y="472"/>
                    </a:lnTo>
                    <a:lnTo>
                      <a:pt x="389" y="464"/>
                    </a:lnTo>
                    <a:lnTo>
                      <a:pt x="316" y="438"/>
                    </a:lnTo>
                    <a:lnTo>
                      <a:pt x="271" y="420"/>
                    </a:lnTo>
                    <a:lnTo>
                      <a:pt x="258" y="418"/>
                    </a:lnTo>
                    <a:lnTo>
                      <a:pt x="228" y="411"/>
                    </a:lnTo>
                    <a:lnTo>
                      <a:pt x="162" y="407"/>
                    </a:lnTo>
                    <a:lnTo>
                      <a:pt x="98" y="414"/>
                    </a:lnTo>
                    <a:lnTo>
                      <a:pt x="85" y="416"/>
                    </a:lnTo>
                    <a:lnTo>
                      <a:pt x="70" y="420"/>
                    </a:lnTo>
                    <a:lnTo>
                      <a:pt x="44" y="423"/>
                    </a:lnTo>
                    <a:lnTo>
                      <a:pt x="8" y="419"/>
                    </a:lnTo>
                    <a:lnTo>
                      <a:pt x="3" y="418"/>
                    </a:lnTo>
                    <a:lnTo>
                      <a:pt x="1" y="416"/>
                    </a:lnTo>
                    <a:lnTo>
                      <a:pt x="0" y="415"/>
                    </a:lnTo>
                    <a:lnTo>
                      <a:pt x="0" y="414"/>
                    </a:lnTo>
                    <a:lnTo>
                      <a:pt x="0" y="412"/>
                    </a:lnTo>
                    <a:lnTo>
                      <a:pt x="3" y="410"/>
                    </a:lnTo>
                    <a:lnTo>
                      <a:pt x="4" y="408"/>
                    </a:lnTo>
                    <a:lnTo>
                      <a:pt x="7" y="407"/>
                    </a:lnTo>
                    <a:lnTo>
                      <a:pt x="8" y="407"/>
                    </a:lnTo>
                    <a:lnTo>
                      <a:pt x="16" y="404"/>
                    </a:lnTo>
                    <a:lnTo>
                      <a:pt x="41" y="395"/>
                    </a:lnTo>
                    <a:lnTo>
                      <a:pt x="121" y="363"/>
                    </a:lnTo>
                    <a:lnTo>
                      <a:pt x="218" y="306"/>
                    </a:lnTo>
                    <a:lnTo>
                      <a:pt x="243" y="286"/>
                    </a:lnTo>
                    <a:lnTo>
                      <a:pt x="242" y="286"/>
                    </a:lnTo>
                    <a:lnTo>
                      <a:pt x="243" y="286"/>
                    </a:lnTo>
                    <a:lnTo>
                      <a:pt x="242" y="286"/>
                    </a:lnTo>
                    <a:lnTo>
                      <a:pt x="243" y="286"/>
                    </a:lnTo>
                    <a:lnTo>
                      <a:pt x="243" y="286"/>
                    </a:lnTo>
                    <a:close/>
                  </a:path>
                </a:pathLst>
              </a:custGeom>
              <a:solidFill>
                <a:srgbClr val="008C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79" name="Freeform 699"/>
              <p:cNvSpPr>
                <a:spLocks/>
              </p:cNvSpPr>
              <p:nvPr/>
            </p:nvSpPr>
            <p:spPr bwMode="auto">
              <a:xfrm>
                <a:off x="4789" y="3043"/>
                <a:ext cx="160" cy="155"/>
              </a:xfrm>
              <a:custGeom>
                <a:avLst/>
                <a:gdLst/>
                <a:ahLst/>
                <a:cxnLst>
                  <a:cxn ang="0">
                    <a:pos x="242" y="289"/>
                  </a:cxn>
                  <a:cxn ang="0">
                    <a:pos x="345" y="191"/>
                  </a:cxn>
                  <a:cxn ang="0">
                    <a:pos x="398" y="128"/>
                  </a:cxn>
                  <a:cxn ang="0">
                    <a:pos x="423" y="86"/>
                  </a:cxn>
                  <a:cxn ang="0">
                    <a:pos x="473" y="4"/>
                  </a:cxn>
                  <a:cxn ang="0">
                    <a:pos x="477" y="0"/>
                  </a:cxn>
                  <a:cxn ang="0">
                    <a:pos x="478" y="2"/>
                  </a:cxn>
                  <a:cxn ang="0">
                    <a:pos x="477" y="12"/>
                  </a:cxn>
                  <a:cxn ang="0">
                    <a:pos x="470" y="38"/>
                  </a:cxn>
                  <a:cxn ang="0">
                    <a:pos x="439" y="124"/>
                  </a:cxn>
                  <a:cxn ang="0">
                    <a:pos x="346" y="290"/>
                  </a:cxn>
                  <a:cxn ang="0">
                    <a:pos x="321" y="306"/>
                  </a:cxn>
                  <a:cxn ang="0">
                    <a:pos x="293" y="331"/>
                  </a:cxn>
                  <a:cxn ang="0">
                    <a:pos x="285" y="351"/>
                  </a:cxn>
                  <a:cxn ang="0">
                    <a:pos x="287" y="365"/>
                  </a:cxn>
                  <a:cxn ang="0">
                    <a:pos x="289" y="379"/>
                  </a:cxn>
                  <a:cxn ang="0">
                    <a:pos x="308" y="404"/>
                  </a:cxn>
                  <a:cxn ang="0">
                    <a:pos x="346" y="428"/>
                  </a:cxn>
                  <a:cxn ang="0">
                    <a:pos x="353" y="431"/>
                  </a:cxn>
                  <a:cxn ang="0">
                    <a:pos x="409" y="450"/>
                  </a:cxn>
                  <a:cxn ang="0">
                    <a:pos x="437" y="459"/>
                  </a:cxn>
                  <a:cxn ang="0">
                    <a:pos x="415" y="463"/>
                  </a:cxn>
                  <a:cxn ang="0">
                    <a:pos x="369" y="452"/>
                  </a:cxn>
                  <a:cxn ang="0">
                    <a:pos x="251" y="408"/>
                  </a:cxn>
                  <a:cxn ang="0">
                    <a:pos x="208" y="399"/>
                  </a:cxn>
                  <a:cxn ang="0">
                    <a:pos x="78" y="402"/>
                  </a:cxn>
                  <a:cxn ang="0">
                    <a:pos x="50" y="408"/>
                  </a:cxn>
                  <a:cxn ang="0">
                    <a:pos x="12" y="411"/>
                  </a:cxn>
                  <a:cxn ang="0">
                    <a:pos x="1" y="408"/>
                  </a:cxn>
                  <a:cxn ang="0">
                    <a:pos x="0" y="406"/>
                  </a:cxn>
                  <a:cxn ang="0">
                    <a:pos x="3" y="403"/>
                  </a:cxn>
                  <a:cxn ang="0">
                    <a:pos x="8" y="399"/>
                  </a:cxn>
                  <a:cxn ang="0">
                    <a:pos x="20" y="396"/>
                  </a:cxn>
                  <a:cxn ang="0">
                    <a:pos x="113" y="363"/>
                  </a:cxn>
                  <a:cxn ang="0">
                    <a:pos x="223" y="302"/>
                  </a:cxn>
                  <a:cxn ang="0">
                    <a:pos x="223" y="302"/>
                  </a:cxn>
                  <a:cxn ang="0">
                    <a:pos x="223" y="302"/>
                  </a:cxn>
                </a:cxnLst>
                <a:rect l="0" t="0" r="r" b="b"/>
                <a:pathLst>
                  <a:path w="478" h="463">
                    <a:moveTo>
                      <a:pt x="223" y="302"/>
                    </a:moveTo>
                    <a:lnTo>
                      <a:pt x="242" y="289"/>
                    </a:lnTo>
                    <a:lnTo>
                      <a:pt x="279" y="257"/>
                    </a:lnTo>
                    <a:lnTo>
                      <a:pt x="345" y="191"/>
                    </a:lnTo>
                    <a:lnTo>
                      <a:pt x="390" y="138"/>
                    </a:lnTo>
                    <a:lnTo>
                      <a:pt x="398" y="128"/>
                    </a:lnTo>
                    <a:lnTo>
                      <a:pt x="405" y="119"/>
                    </a:lnTo>
                    <a:lnTo>
                      <a:pt x="423" y="86"/>
                    </a:lnTo>
                    <a:lnTo>
                      <a:pt x="466" y="14"/>
                    </a:lnTo>
                    <a:lnTo>
                      <a:pt x="473" y="4"/>
                    </a:lnTo>
                    <a:lnTo>
                      <a:pt x="475" y="1"/>
                    </a:lnTo>
                    <a:lnTo>
                      <a:pt x="477" y="0"/>
                    </a:lnTo>
                    <a:lnTo>
                      <a:pt x="478" y="0"/>
                    </a:lnTo>
                    <a:lnTo>
                      <a:pt x="478" y="2"/>
                    </a:lnTo>
                    <a:lnTo>
                      <a:pt x="478" y="5"/>
                    </a:lnTo>
                    <a:lnTo>
                      <a:pt x="477" y="12"/>
                    </a:lnTo>
                    <a:lnTo>
                      <a:pt x="471" y="32"/>
                    </a:lnTo>
                    <a:lnTo>
                      <a:pt x="470" y="38"/>
                    </a:lnTo>
                    <a:lnTo>
                      <a:pt x="459" y="67"/>
                    </a:lnTo>
                    <a:lnTo>
                      <a:pt x="439" y="124"/>
                    </a:lnTo>
                    <a:lnTo>
                      <a:pt x="394" y="225"/>
                    </a:lnTo>
                    <a:lnTo>
                      <a:pt x="346" y="290"/>
                    </a:lnTo>
                    <a:lnTo>
                      <a:pt x="334" y="298"/>
                    </a:lnTo>
                    <a:lnTo>
                      <a:pt x="321" y="306"/>
                    </a:lnTo>
                    <a:lnTo>
                      <a:pt x="304" y="319"/>
                    </a:lnTo>
                    <a:lnTo>
                      <a:pt x="293" y="331"/>
                    </a:lnTo>
                    <a:lnTo>
                      <a:pt x="288" y="341"/>
                    </a:lnTo>
                    <a:lnTo>
                      <a:pt x="285" y="351"/>
                    </a:lnTo>
                    <a:lnTo>
                      <a:pt x="285" y="361"/>
                    </a:lnTo>
                    <a:lnTo>
                      <a:pt x="287" y="365"/>
                    </a:lnTo>
                    <a:lnTo>
                      <a:pt x="287" y="373"/>
                    </a:lnTo>
                    <a:lnTo>
                      <a:pt x="289" y="379"/>
                    </a:lnTo>
                    <a:lnTo>
                      <a:pt x="297" y="392"/>
                    </a:lnTo>
                    <a:lnTo>
                      <a:pt x="308" y="404"/>
                    </a:lnTo>
                    <a:lnTo>
                      <a:pt x="321" y="415"/>
                    </a:lnTo>
                    <a:lnTo>
                      <a:pt x="346" y="428"/>
                    </a:lnTo>
                    <a:lnTo>
                      <a:pt x="348" y="428"/>
                    </a:lnTo>
                    <a:lnTo>
                      <a:pt x="353" y="431"/>
                    </a:lnTo>
                    <a:lnTo>
                      <a:pt x="370" y="436"/>
                    </a:lnTo>
                    <a:lnTo>
                      <a:pt x="409" y="450"/>
                    </a:lnTo>
                    <a:lnTo>
                      <a:pt x="435" y="459"/>
                    </a:lnTo>
                    <a:lnTo>
                      <a:pt x="437" y="459"/>
                    </a:lnTo>
                    <a:lnTo>
                      <a:pt x="427" y="463"/>
                    </a:lnTo>
                    <a:lnTo>
                      <a:pt x="415" y="463"/>
                    </a:lnTo>
                    <a:lnTo>
                      <a:pt x="402" y="460"/>
                    </a:lnTo>
                    <a:lnTo>
                      <a:pt x="369" y="452"/>
                    </a:lnTo>
                    <a:lnTo>
                      <a:pt x="296" y="426"/>
                    </a:lnTo>
                    <a:lnTo>
                      <a:pt x="251" y="408"/>
                    </a:lnTo>
                    <a:lnTo>
                      <a:pt x="238" y="406"/>
                    </a:lnTo>
                    <a:lnTo>
                      <a:pt x="208" y="399"/>
                    </a:lnTo>
                    <a:lnTo>
                      <a:pt x="142" y="395"/>
                    </a:lnTo>
                    <a:lnTo>
                      <a:pt x="78" y="402"/>
                    </a:lnTo>
                    <a:lnTo>
                      <a:pt x="65" y="404"/>
                    </a:lnTo>
                    <a:lnTo>
                      <a:pt x="50" y="408"/>
                    </a:lnTo>
                    <a:lnTo>
                      <a:pt x="28" y="411"/>
                    </a:lnTo>
                    <a:lnTo>
                      <a:pt x="12" y="411"/>
                    </a:lnTo>
                    <a:lnTo>
                      <a:pt x="3" y="410"/>
                    </a:lnTo>
                    <a:lnTo>
                      <a:pt x="1" y="408"/>
                    </a:lnTo>
                    <a:lnTo>
                      <a:pt x="0" y="407"/>
                    </a:lnTo>
                    <a:lnTo>
                      <a:pt x="0" y="406"/>
                    </a:lnTo>
                    <a:lnTo>
                      <a:pt x="1" y="404"/>
                    </a:lnTo>
                    <a:lnTo>
                      <a:pt x="3" y="403"/>
                    </a:lnTo>
                    <a:lnTo>
                      <a:pt x="4" y="402"/>
                    </a:lnTo>
                    <a:lnTo>
                      <a:pt x="8" y="399"/>
                    </a:lnTo>
                    <a:lnTo>
                      <a:pt x="12" y="398"/>
                    </a:lnTo>
                    <a:lnTo>
                      <a:pt x="20" y="396"/>
                    </a:lnTo>
                    <a:lnTo>
                      <a:pt x="42" y="388"/>
                    </a:lnTo>
                    <a:lnTo>
                      <a:pt x="113" y="363"/>
                    </a:lnTo>
                    <a:lnTo>
                      <a:pt x="200" y="318"/>
                    </a:lnTo>
                    <a:lnTo>
                      <a:pt x="223" y="302"/>
                    </a:lnTo>
                    <a:lnTo>
                      <a:pt x="222" y="302"/>
                    </a:lnTo>
                    <a:lnTo>
                      <a:pt x="223" y="302"/>
                    </a:lnTo>
                    <a:lnTo>
                      <a:pt x="222" y="302"/>
                    </a:lnTo>
                    <a:lnTo>
                      <a:pt x="223" y="302"/>
                    </a:lnTo>
                    <a:lnTo>
                      <a:pt x="223" y="302"/>
                    </a:lnTo>
                    <a:close/>
                  </a:path>
                </a:pathLst>
              </a:custGeom>
              <a:solidFill>
                <a:srgbClr val="008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0" name="Freeform 700"/>
              <p:cNvSpPr>
                <a:spLocks/>
              </p:cNvSpPr>
              <p:nvPr/>
            </p:nvSpPr>
            <p:spPr bwMode="auto">
              <a:xfrm>
                <a:off x="4795" y="3046"/>
                <a:ext cx="154" cy="152"/>
              </a:xfrm>
              <a:custGeom>
                <a:avLst/>
                <a:gdLst/>
                <a:ahLst/>
                <a:cxnLst>
                  <a:cxn ang="0">
                    <a:pos x="418" y="450"/>
                  </a:cxn>
                  <a:cxn ang="0">
                    <a:pos x="373" y="434"/>
                  </a:cxn>
                  <a:cxn ang="0">
                    <a:pos x="331" y="419"/>
                  </a:cxn>
                  <a:cxn ang="0">
                    <a:pos x="311" y="411"/>
                  </a:cxn>
                  <a:cxn ang="0">
                    <a:pos x="276" y="377"/>
                  </a:cxn>
                  <a:cxn ang="0">
                    <a:pos x="268" y="352"/>
                  </a:cxn>
                  <a:cxn ang="0">
                    <a:pos x="271" y="332"/>
                  </a:cxn>
                  <a:cxn ang="0">
                    <a:pos x="287" y="310"/>
                  </a:cxn>
                  <a:cxn ang="0">
                    <a:pos x="317" y="289"/>
                  </a:cxn>
                  <a:cxn ang="0">
                    <a:pos x="341" y="269"/>
                  </a:cxn>
                  <a:cxn ang="0">
                    <a:pos x="386" y="196"/>
                  </a:cxn>
                  <a:cxn ang="0">
                    <a:pos x="450" y="36"/>
                  </a:cxn>
                  <a:cxn ang="0">
                    <a:pos x="461" y="3"/>
                  </a:cxn>
                  <a:cxn ang="0">
                    <a:pos x="461" y="0"/>
                  </a:cxn>
                  <a:cxn ang="0">
                    <a:pos x="458" y="5"/>
                  </a:cxn>
                  <a:cxn ang="0">
                    <a:pos x="449" y="24"/>
                  </a:cxn>
                  <a:cxn ang="0">
                    <a:pos x="393" y="139"/>
                  </a:cxn>
                  <a:cxn ang="0">
                    <a:pos x="381" y="155"/>
                  </a:cxn>
                  <a:cxn ang="0">
                    <a:pos x="302" y="243"/>
                  </a:cxn>
                  <a:cxn ang="0">
                    <a:pos x="207" y="320"/>
                  </a:cxn>
                  <a:cxn ang="0">
                    <a:pos x="148" y="352"/>
                  </a:cxn>
                  <a:cxn ang="0">
                    <a:pos x="24" y="390"/>
                  </a:cxn>
                  <a:cxn ang="0">
                    <a:pos x="11" y="395"/>
                  </a:cxn>
                  <a:cxn ang="0">
                    <a:pos x="0" y="401"/>
                  </a:cxn>
                  <a:cxn ang="0">
                    <a:pos x="2" y="403"/>
                  </a:cxn>
                  <a:cxn ang="0">
                    <a:pos x="8" y="403"/>
                  </a:cxn>
                  <a:cxn ang="0">
                    <a:pos x="47" y="395"/>
                  </a:cxn>
                  <a:cxn ang="0">
                    <a:pos x="61" y="393"/>
                  </a:cxn>
                  <a:cxn ang="0">
                    <a:pos x="158" y="387"/>
                  </a:cxn>
                  <a:cxn ang="0">
                    <a:pos x="234" y="399"/>
                  </a:cxn>
                  <a:cxn ang="0">
                    <a:pos x="279" y="417"/>
                  </a:cxn>
                  <a:cxn ang="0">
                    <a:pos x="385" y="451"/>
                  </a:cxn>
                  <a:cxn ang="0">
                    <a:pos x="420" y="450"/>
                  </a:cxn>
                  <a:cxn ang="0">
                    <a:pos x="420" y="450"/>
                  </a:cxn>
                  <a:cxn ang="0">
                    <a:pos x="420" y="450"/>
                  </a:cxn>
                </a:cxnLst>
                <a:rect l="0" t="0" r="r" b="b"/>
                <a:pathLst>
                  <a:path w="461" h="454">
                    <a:moveTo>
                      <a:pt x="420" y="450"/>
                    </a:moveTo>
                    <a:lnTo>
                      <a:pt x="418" y="450"/>
                    </a:lnTo>
                    <a:lnTo>
                      <a:pt x="408" y="447"/>
                    </a:lnTo>
                    <a:lnTo>
                      <a:pt x="373" y="434"/>
                    </a:lnTo>
                    <a:lnTo>
                      <a:pt x="336" y="422"/>
                    </a:lnTo>
                    <a:lnTo>
                      <a:pt x="331" y="419"/>
                    </a:lnTo>
                    <a:lnTo>
                      <a:pt x="324" y="418"/>
                    </a:lnTo>
                    <a:lnTo>
                      <a:pt x="311" y="411"/>
                    </a:lnTo>
                    <a:lnTo>
                      <a:pt x="298" y="402"/>
                    </a:lnTo>
                    <a:lnTo>
                      <a:pt x="276" y="377"/>
                    </a:lnTo>
                    <a:lnTo>
                      <a:pt x="270" y="356"/>
                    </a:lnTo>
                    <a:lnTo>
                      <a:pt x="268" y="352"/>
                    </a:lnTo>
                    <a:lnTo>
                      <a:pt x="268" y="342"/>
                    </a:lnTo>
                    <a:lnTo>
                      <a:pt x="271" y="332"/>
                    </a:lnTo>
                    <a:lnTo>
                      <a:pt x="276" y="322"/>
                    </a:lnTo>
                    <a:lnTo>
                      <a:pt x="287" y="310"/>
                    </a:lnTo>
                    <a:lnTo>
                      <a:pt x="304" y="297"/>
                    </a:lnTo>
                    <a:lnTo>
                      <a:pt x="317" y="289"/>
                    </a:lnTo>
                    <a:lnTo>
                      <a:pt x="329" y="281"/>
                    </a:lnTo>
                    <a:lnTo>
                      <a:pt x="341" y="269"/>
                    </a:lnTo>
                    <a:lnTo>
                      <a:pt x="364" y="238"/>
                    </a:lnTo>
                    <a:lnTo>
                      <a:pt x="386" y="196"/>
                    </a:lnTo>
                    <a:lnTo>
                      <a:pt x="429" y="94"/>
                    </a:lnTo>
                    <a:lnTo>
                      <a:pt x="450" y="36"/>
                    </a:lnTo>
                    <a:lnTo>
                      <a:pt x="457" y="13"/>
                    </a:lnTo>
                    <a:lnTo>
                      <a:pt x="461" y="3"/>
                    </a:lnTo>
                    <a:lnTo>
                      <a:pt x="461" y="1"/>
                    </a:lnTo>
                    <a:lnTo>
                      <a:pt x="461" y="0"/>
                    </a:lnTo>
                    <a:lnTo>
                      <a:pt x="460" y="1"/>
                    </a:lnTo>
                    <a:lnTo>
                      <a:pt x="458" y="5"/>
                    </a:lnTo>
                    <a:lnTo>
                      <a:pt x="456" y="9"/>
                    </a:lnTo>
                    <a:lnTo>
                      <a:pt x="449" y="24"/>
                    </a:lnTo>
                    <a:lnTo>
                      <a:pt x="432" y="64"/>
                    </a:lnTo>
                    <a:lnTo>
                      <a:pt x="393" y="139"/>
                    </a:lnTo>
                    <a:lnTo>
                      <a:pt x="389" y="146"/>
                    </a:lnTo>
                    <a:lnTo>
                      <a:pt x="381" y="155"/>
                    </a:lnTo>
                    <a:lnTo>
                      <a:pt x="361" y="179"/>
                    </a:lnTo>
                    <a:lnTo>
                      <a:pt x="302" y="243"/>
                    </a:lnTo>
                    <a:lnTo>
                      <a:pt x="226" y="307"/>
                    </a:lnTo>
                    <a:lnTo>
                      <a:pt x="207" y="320"/>
                    </a:lnTo>
                    <a:lnTo>
                      <a:pt x="186" y="332"/>
                    </a:lnTo>
                    <a:lnTo>
                      <a:pt x="148" y="352"/>
                    </a:lnTo>
                    <a:lnTo>
                      <a:pt x="76" y="377"/>
                    </a:lnTo>
                    <a:lnTo>
                      <a:pt x="24" y="390"/>
                    </a:lnTo>
                    <a:lnTo>
                      <a:pt x="17" y="393"/>
                    </a:lnTo>
                    <a:lnTo>
                      <a:pt x="11" y="395"/>
                    </a:lnTo>
                    <a:lnTo>
                      <a:pt x="3" y="399"/>
                    </a:lnTo>
                    <a:lnTo>
                      <a:pt x="0" y="401"/>
                    </a:lnTo>
                    <a:lnTo>
                      <a:pt x="0" y="403"/>
                    </a:lnTo>
                    <a:lnTo>
                      <a:pt x="2" y="403"/>
                    </a:lnTo>
                    <a:lnTo>
                      <a:pt x="3" y="403"/>
                    </a:lnTo>
                    <a:lnTo>
                      <a:pt x="8" y="403"/>
                    </a:lnTo>
                    <a:lnTo>
                      <a:pt x="23" y="401"/>
                    </a:lnTo>
                    <a:lnTo>
                      <a:pt x="47" y="395"/>
                    </a:lnTo>
                    <a:lnTo>
                      <a:pt x="48" y="395"/>
                    </a:lnTo>
                    <a:lnTo>
                      <a:pt x="61" y="393"/>
                    </a:lnTo>
                    <a:lnTo>
                      <a:pt x="93" y="389"/>
                    </a:lnTo>
                    <a:lnTo>
                      <a:pt x="158" y="387"/>
                    </a:lnTo>
                    <a:lnTo>
                      <a:pt x="221" y="397"/>
                    </a:lnTo>
                    <a:lnTo>
                      <a:pt x="234" y="399"/>
                    </a:lnTo>
                    <a:lnTo>
                      <a:pt x="247" y="405"/>
                    </a:lnTo>
                    <a:lnTo>
                      <a:pt x="279" y="417"/>
                    </a:lnTo>
                    <a:lnTo>
                      <a:pt x="352" y="443"/>
                    </a:lnTo>
                    <a:lnTo>
                      <a:pt x="385" y="451"/>
                    </a:lnTo>
                    <a:lnTo>
                      <a:pt x="410" y="454"/>
                    </a:lnTo>
                    <a:lnTo>
                      <a:pt x="420" y="450"/>
                    </a:lnTo>
                    <a:lnTo>
                      <a:pt x="418" y="450"/>
                    </a:lnTo>
                    <a:lnTo>
                      <a:pt x="420" y="450"/>
                    </a:lnTo>
                    <a:lnTo>
                      <a:pt x="418" y="450"/>
                    </a:lnTo>
                    <a:lnTo>
                      <a:pt x="420" y="450"/>
                    </a:lnTo>
                    <a:lnTo>
                      <a:pt x="420" y="450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1" name="Freeform 701"/>
              <p:cNvSpPr>
                <a:spLocks/>
              </p:cNvSpPr>
              <p:nvPr/>
            </p:nvSpPr>
            <p:spPr bwMode="auto">
              <a:xfrm>
                <a:off x="4531" y="3017"/>
                <a:ext cx="351" cy="150"/>
              </a:xfrm>
              <a:custGeom>
                <a:avLst/>
                <a:gdLst/>
                <a:ahLst/>
                <a:cxnLst>
                  <a:cxn ang="0">
                    <a:pos x="11" y="96"/>
                  </a:cxn>
                  <a:cxn ang="0">
                    <a:pos x="7" y="83"/>
                  </a:cxn>
                  <a:cxn ang="0">
                    <a:pos x="0" y="46"/>
                  </a:cxn>
                  <a:cxn ang="0">
                    <a:pos x="1" y="31"/>
                  </a:cxn>
                  <a:cxn ang="0">
                    <a:pos x="4" y="27"/>
                  </a:cxn>
                  <a:cxn ang="0">
                    <a:pos x="8" y="27"/>
                  </a:cxn>
                  <a:cxn ang="0">
                    <a:pos x="13" y="30"/>
                  </a:cxn>
                  <a:cxn ang="0">
                    <a:pos x="15" y="30"/>
                  </a:cxn>
                  <a:cxn ang="0">
                    <a:pos x="16" y="34"/>
                  </a:cxn>
                  <a:cxn ang="0">
                    <a:pos x="35" y="60"/>
                  </a:cxn>
                  <a:cxn ang="0">
                    <a:pos x="122" y="160"/>
                  </a:cxn>
                  <a:cxn ang="0">
                    <a:pos x="273" y="267"/>
                  </a:cxn>
                  <a:cxn ang="0">
                    <a:pos x="321" y="286"/>
                  </a:cxn>
                  <a:cxn ang="0">
                    <a:pos x="349" y="296"/>
                  </a:cxn>
                  <a:cxn ang="0">
                    <a:pos x="414" y="314"/>
                  </a:cxn>
                  <a:cxn ang="0">
                    <a:pos x="568" y="331"/>
                  </a:cxn>
                  <a:cxn ang="0">
                    <a:pos x="731" y="300"/>
                  </a:cxn>
                  <a:cxn ang="0">
                    <a:pos x="771" y="282"/>
                  </a:cxn>
                  <a:cxn ang="0">
                    <a:pos x="808" y="259"/>
                  </a:cxn>
                  <a:cxn ang="0">
                    <a:pos x="877" y="206"/>
                  </a:cxn>
                  <a:cxn ang="0">
                    <a:pos x="984" y="91"/>
                  </a:cxn>
                  <a:cxn ang="0">
                    <a:pos x="1039" y="11"/>
                  </a:cxn>
                  <a:cxn ang="0">
                    <a:pos x="1045" y="3"/>
                  </a:cxn>
                  <a:cxn ang="0">
                    <a:pos x="1047" y="0"/>
                  </a:cxn>
                  <a:cxn ang="0">
                    <a:pos x="1049" y="0"/>
                  </a:cxn>
                  <a:cxn ang="0">
                    <a:pos x="1050" y="0"/>
                  </a:cxn>
                  <a:cxn ang="0">
                    <a:pos x="1051" y="2"/>
                  </a:cxn>
                  <a:cxn ang="0">
                    <a:pos x="1051" y="4"/>
                  </a:cxn>
                  <a:cxn ang="0">
                    <a:pos x="1053" y="7"/>
                  </a:cxn>
                  <a:cxn ang="0">
                    <a:pos x="1051" y="15"/>
                  </a:cxn>
                  <a:cxn ang="0">
                    <a:pos x="1049" y="39"/>
                  </a:cxn>
                  <a:cxn ang="0">
                    <a:pos x="1024" y="128"/>
                  </a:cxn>
                  <a:cxn ang="0">
                    <a:pos x="1014" y="158"/>
                  </a:cxn>
                  <a:cxn ang="0">
                    <a:pos x="1008" y="176"/>
                  </a:cxn>
                  <a:cxn ang="0">
                    <a:pos x="993" y="219"/>
                  </a:cxn>
                  <a:cxn ang="0">
                    <a:pos x="929" y="329"/>
                  </a:cxn>
                  <a:cxn ang="0">
                    <a:pos x="791" y="426"/>
                  </a:cxn>
                  <a:cxn ang="0">
                    <a:pos x="741" y="442"/>
                  </a:cxn>
                  <a:cxn ang="0">
                    <a:pos x="705" y="449"/>
                  </a:cxn>
                  <a:cxn ang="0">
                    <a:pos x="665" y="450"/>
                  </a:cxn>
                  <a:cxn ang="0">
                    <a:pos x="580" y="442"/>
                  </a:cxn>
                  <a:cxn ang="0">
                    <a:pos x="410" y="398"/>
                  </a:cxn>
                  <a:cxn ang="0">
                    <a:pos x="303" y="361"/>
                  </a:cxn>
                  <a:cxn ang="0">
                    <a:pos x="285" y="355"/>
                  </a:cxn>
                  <a:cxn ang="0">
                    <a:pos x="264" y="344"/>
                  </a:cxn>
                  <a:cxn ang="0">
                    <a:pos x="211" y="308"/>
                  </a:cxn>
                  <a:cxn ang="0">
                    <a:pos x="93" y="205"/>
                  </a:cxn>
                  <a:cxn ang="0">
                    <a:pos x="11" y="96"/>
                  </a:cxn>
                  <a:cxn ang="0">
                    <a:pos x="9" y="96"/>
                  </a:cxn>
                  <a:cxn ang="0">
                    <a:pos x="11" y="96"/>
                  </a:cxn>
                  <a:cxn ang="0">
                    <a:pos x="9" y="96"/>
                  </a:cxn>
                  <a:cxn ang="0">
                    <a:pos x="11" y="96"/>
                  </a:cxn>
                  <a:cxn ang="0">
                    <a:pos x="11" y="96"/>
                  </a:cxn>
                </a:cxnLst>
                <a:rect l="0" t="0" r="r" b="b"/>
                <a:pathLst>
                  <a:path w="1053" h="450">
                    <a:moveTo>
                      <a:pt x="11" y="96"/>
                    </a:moveTo>
                    <a:lnTo>
                      <a:pt x="7" y="83"/>
                    </a:lnTo>
                    <a:lnTo>
                      <a:pt x="0" y="46"/>
                    </a:lnTo>
                    <a:lnTo>
                      <a:pt x="1" y="31"/>
                    </a:lnTo>
                    <a:lnTo>
                      <a:pt x="4" y="27"/>
                    </a:lnTo>
                    <a:lnTo>
                      <a:pt x="8" y="27"/>
                    </a:lnTo>
                    <a:lnTo>
                      <a:pt x="13" y="30"/>
                    </a:lnTo>
                    <a:lnTo>
                      <a:pt x="15" y="30"/>
                    </a:lnTo>
                    <a:lnTo>
                      <a:pt x="16" y="34"/>
                    </a:lnTo>
                    <a:lnTo>
                      <a:pt x="35" y="60"/>
                    </a:lnTo>
                    <a:lnTo>
                      <a:pt x="122" y="160"/>
                    </a:lnTo>
                    <a:lnTo>
                      <a:pt x="273" y="267"/>
                    </a:lnTo>
                    <a:lnTo>
                      <a:pt x="321" y="286"/>
                    </a:lnTo>
                    <a:lnTo>
                      <a:pt x="349" y="296"/>
                    </a:lnTo>
                    <a:lnTo>
                      <a:pt x="414" y="314"/>
                    </a:lnTo>
                    <a:lnTo>
                      <a:pt x="568" y="331"/>
                    </a:lnTo>
                    <a:lnTo>
                      <a:pt x="731" y="300"/>
                    </a:lnTo>
                    <a:lnTo>
                      <a:pt x="771" y="282"/>
                    </a:lnTo>
                    <a:lnTo>
                      <a:pt x="808" y="259"/>
                    </a:lnTo>
                    <a:lnTo>
                      <a:pt x="877" y="206"/>
                    </a:lnTo>
                    <a:lnTo>
                      <a:pt x="984" y="91"/>
                    </a:lnTo>
                    <a:lnTo>
                      <a:pt x="1039" y="11"/>
                    </a:lnTo>
                    <a:lnTo>
                      <a:pt x="1045" y="3"/>
                    </a:lnTo>
                    <a:lnTo>
                      <a:pt x="1047" y="0"/>
                    </a:lnTo>
                    <a:lnTo>
                      <a:pt x="1049" y="0"/>
                    </a:lnTo>
                    <a:lnTo>
                      <a:pt x="1050" y="0"/>
                    </a:lnTo>
                    <a:lnTo>
                      <a:pt x="1051" y="2"/>
                    </a:lnTo>
                    <a:lnTo>
                      <a:pt x="1051" y="4"/>
                    </a:lnTo>
                    <a:lnTo>
                      <a:pt x="1053" y="7"/>
                    </a:lnTo>
                    <a:lnTo>
                      <a:pt x="1051" y="15"/>
                    </a:lnTo>
                    <a:lnTo>
                      <a:pt x="1049" y="39"/>
                    </a:lnTo>
                    <a:lnTo>
                      <a:pt x="1024" y="128"/>
                    </a:lnTo>
                    <a:lnTo>
                      <a:pt x="1014" y="158"/>
                    </a:lnTo>
                    <a:lnTo>
                      <a:pt x="1008" y="176"/>
                    </a:lnTo>
                    <a:lnTo>
                      <a:pt x="993" y="219"/>
                    </a:lnTo>
                    <a:lnTo>
                      <a:pt x="929" y="329"/>
                    </a:lnTo>
                    <a:lnTo>
                      <a:pt x="791" y="426"/>
                    </a:lnTo>
                    <a:lnTo>
                      <a:pt x="741" y="442"/>
                    </a:lnTo>
                    <a:lnTo>
                      <a:pt x="705" y="449"/>
                    </a:lnTo>
                    <a:lnTo>
                      <a:pt x="665" y="450"/>
                    </a:lnTo>
                    <a:lnTo>
                      <a:pt x="580" y="442"/>
                    </a:lnTo>
                    <a:lnTo>
                      <a:pt x="410" y="398"/>
                    </a:lnTo>
                    <a:lnTo>
                      <a:pt x="303" y="361"/>
                    </a:lnTo>
                    <a:lnTo>
                      <a:pt x="285" y="355"/>
                    </a:lnTo>
                    <a:lnTo>
                      <a:pt x="264" y="344"/>
                    </a:lnTo>
                    <a:lnTo>
                      <a:pt x="211" y="308"/>
                    </a:lnTo>
                    <a:lnTo>
                      <a:pt x="93" y="205"/>
                    </a:lnTo>
                    <a:lnTo>
                      <a:pt x="11" y="96"/>
                    </a:lnTo>
                    <a:lnTo>
                      <a:pt x="9" y="96"/>
                    </a:lnTo>
                    <a:lnTo>
                      <a:pt x="11" y="96"/>
                    </a:lnTo>
                    <a:lnTo>
                      <a:pt x="9" y="96"/>
                    </a:lnTo>
                    <a:lnTo>
                      <a:pt x="11" y="96"/>
                    </a:lnTo>
                    <a:lnTo>
                      <a:pt x="11" y="96"/>
                    </a:lnTo>
                    <a:close/>
                  </a:path>
                </a:pathLst>
              </a:custGeom>
              <a:solidFill>
                <a:srgbClr val="2BC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2" name="Freeform 702"/>
              <p:cNvSpPr>
                <a:spLocks/>
              </p:cNvSpPr>
              <p:nvPr/>
            </p:nvSpPr>
            <p:spPr bwMode="auto">
              <a:xfrm>
                <a:off x="4537" y="3023"/>
                <a:ext cx="341" cy="138"/>
              </a:xfrm>
              <a:custGeom>
                <a:avLst/>
                <a:gdLst/>
                <a:ahLst/>
                <a:cxnLst>
                  <a:cxn ang="0">
                    <a:pos x="10" y="92"/>
                  </a:cxn>
                  <a:cxn ang="0">
                    <a:pos x="6" y="80"/>
                  </a:cxn>
                  <a:cxn ang="0">
                    <a:pos x="0" y="46"/>
                  </a:cxn>
                  <a:cxn ang="0">
                    <a:pos x="0" y="40"/>
                  </a:cxn>
                  <a:cxn ang="0">
                    <a:pos x="2" y="34"/>
                  </a:cxn>
                  <a:cxn ang="0">
                    <a:pos x="4" y="31"/>
                  </a:cxn>
                  <a:cxn ang="0">
                    <a:pos x="8" y="32"/>
                  </a:cxn>
                  <a:cxn ang="0">
                    <a:pos x="14" y="34"/>
                  </a:cxn>
                  <a:cxn ang="0">
                    <a:pos x="15" y="34"/>
                  </a:cxn>
                  <a:cxn ang="0">
                    <a:pos x="16" y="38"/>
                  </a:cxn>
                  <a:cxn ang="0">
                    <a:pos x="35" y="62"/>
                  </a:cxn>
                  <a:cxn ang="0">
                    <a:pos x="120" y="153"/>
                  </a:cxn>
                  <a:cxn ang="0">
                    <a:pos x="260" y="249"/>
                  </a:cxn>
                  <a:cxn ang="0">
                    <a:pos x="304" y="267"/>
                  </a:cxn>
                  <a:cxn ang="0">
                    <a:pos x="332" y="277"/>
                  </a:cxn>
                  <a:cxn ang="0">
                    <a:pos x="397" y="295"/>
                  </a:cxn>
                  <a:cxn ang="0">
                    <a:pos x="551" y="312"/>
                  </a:cxn>
                  <a:cxn ang="0">
                    <a:pos x="714" y="281"/>
                  </a:cxn>
                  <a:cxn ang="0">
                    <a:pos x="754" y="263"/>
                  </a:cxn>
                  <a:cxn ang="0">
                    <a:pos x="791" y="241"/>
                  </a:cxn>
                  <a:cxn ang="0">
                    <a:pos x="859" y="190"/>
                  </a:cxn>
                  <a:cxn ang="0">
                    <a:pos x="960" y="84"/>
                  </a:cxn>
                  <a:cxn ang="0">
                    <a:pos x="1012" y="11"/>
                  </a:cxn>
                  <a:cxn ang="0">
                    <a:pos x="1017" y="3"/>
                  </a:cxn>
                  <a:cxn ang="0">
                    <a:pos x="1020" y="0"/>
                  </a:cxn>
                  <a:cxn ang="0">
                    <a:pos x="1021" y="0"/>
                  </a:cxn>
                  <a:cxn ang="0">
                    <a:pos x="1022" y="0"/>
                  </a:cxn>
                  <a:cxn ang="0">
                    <a:pos x="1024" y="1"/>
                  </a:cxn>
                  <a:cxn ang="0">
                    <a:pos x="1024" y="4"/>
                  </a:cxn>
                  <a:cxn ang="0">
                    <a:pos x="1024" y="5"/>
                  </a:cxn>
                  <a:cxn ang="0">
                    <a:pos x="1024" y="12"/>
                  </a:cxn>
                  <a:cxn ang="0">
                    <a:pos x="1020" y="34"/>
                  </a:cxn>
                  <a:cxn ang="0">
                    <a:pos x="997" y="114"/>
                  </a:cxn>
                  <a:cxn ang="0">
                    <a:pos x="988" y="141"/>
                  </a:cxn>
                  <a:cxn ang="0">
                    <a:pos x="981" y="158"/>
                  </a:cxn>
                  <a:cxn ang="0">
                    <a:pos x="964" y="199"/>
                  </a:cxn>
                  <a:cxn ang="0">
                    <a:pos x="896" y="303"/>
                  </a:cxn>
                  <a:cxn ang="0">
                    <a:pos x="762" y="393"/>
                  </a:cxn>
                  <a:cxn ang="0">
                    <a:pos x="716" y="407"/>
                  </a:cxn>
                  <a:cxn ang="0">
                    <a:pos x="680" y="414"/>
                  </a:cxn>
                  <a:cxn ang="0">
                    <a:pos x="600" y="414"/>
                  </a:cxn>
                  <a:cxn ang="0">
                    <a:pos x="515" y="401"/>
                  </a:cxn>
                  <a:cxn ang="0">
                    <a:pos x="361" y="360"/>
                  </a:cxn>
                  <a:cxn ang="0">
                    <a:pos x="291" y="336"/>
                  </a:cxn>
                  <a:cxn ang="0">
                    <a:pos x="274" y="330"/>
                  </a:cxn>
                  <a:cxn ang="0">
                    <a:pos x="253" y="320"/>
                  </a:cxn>
                  <a:cxn ang="0">
                    <a:pos x="202" y="287"/>
                  </a:cxn>
                  <a:cxn ang="0">
                    <a:pos x="89" y="194"/>
                  </a:cxn>
                  <a:cxn ang="0">
                    <a:pos x="10" y="92"/>
                  </a:cxn>
                  <a:cxn ang="0">
                    <a:pos x="8" y="92"/>
                  </a:cxn>
                  <a:cxn ang="0">
                    <a:pos x="10" y="92"/>
                  </a:cxn>
                  <a:cxn ang="0">
                    <a:pos x="8" y="92"/>
                  </a:cxn>
                  <a:cxn ang="0">
                    <a:pos x="10" y="92"/>
                  </a:cxn>
                  <a:cxn ang="0">
                    <a:pos x="10" y="92"/>
                  </a:cxn>
                </a:cxnLst>
                <a:rect l="0" t="0" r="r" b="b"/>
                <a:pathLst>
                  <a:path w="1024" h="414">
                    <a:moveTo>
                      <a:pt x="10" y="92"/>
                    </a:moveTo>
                    <a:lnTo>
                      <a:pt x="6" y="80"/>
                    </a:lnTo>
                    <a:lnTo>
                      <a:pt x="0" y="46"/>
                    </a:lnTo>
                    <a:lnTo>
                      <a:pt x="0" y="40"/>
                    </a:lnTo>
                    <a:lnTo>
                      <a:pt x="2" y="34"/>
                    </a:lnTo>
                    <a:lnTo>
                      <a:pt x="4" y="31"/>
                    </a:lnTo>
                    <a:lnTo>
                      <a:pt x="8" y="32"/>
                    </a:lnTo>
                    <a:lnTo>
                      <a:pt x="14" y="34"/>
                    </a:lnTo>
                    <a:lnTo>
                      <a:pt x="15" y="34"/>
                    </a:lnTo>
                    <a:lnTo>
                      <a:pt x="16" y="38"/>
                    </a:lnTo>
                    <a:lnTo>
                      <a:pt x="35" y="62"/>
                    </a:lnTo>
                    <a:lnTo>
                      <a:pt x="120" y="153"/>
                    </a:lnTo>
                    <a:lnTo>
                      <a:pt x="260" y="249"/>
                    </a:lnTo>
                    <a:lnTo>
                      <a:pt x="304" y="267"/>
                    </a:lnTo>
                    <a:lnTo>
                      <a:pt x="332" y="277"/>
                    </a:lnTo>
                    <a:lnTo>
                      <a:pt x="397" y="295"/>
                    </a:lnTo>
                    <a:lnTo>
                      <a:pt x="551" y="312"/>
                    </a:lnTo>
                    <a:lnTo>
                      <a:pt x="714" y="281"/>
                    </a:lnTo>
                    <a:lnTo>
                      <a:pt x="754" y="263"/>
                    </a:lnTo>
                    <a:lnTo>
                      <a:pt x="791" y="241"/>
                    </a:lnTo>
                    <a:lnTo>
                      <a:pt x="859" y="190"/>
                    </a:lnTo>
                    <a:lnTo>
                      <a:pt x="960" y="84"/>
                    </a:lnTo>
                    <a:lnTo>
                      <a:pt x="1012" y="11"/>
                    </a:lnTo>
                    <a:lnTo>
                      <a:pt x="1017" y="3"/>
                    </a:lnTo>
                    <a:lnTo>
                      <a:pt x="1020" y="0"/>
                    </a:lnTo>
                    <a:lnTo>
                      <a:pt x="1021" y="0"/>
                    </a:lnTo>
                    <a:lnTo>
                      <a:pt x="1022" y="0"/>
                    </a:lnTo>
                    <a:lnTo>
                      <a:pt x="1024" y="1"/>
                    </a:lnTo>
                    <a:lnTo>
                      <a:pt x="1024" y="4"/>
                    </a:lnTo>
                    <a:lnTo>
                      <a:pt x="1024" y="5"/>
                    </a:lnTo>
                    <a:lnTo>
                      <a:pt x="1024" y="12"/>
                    </a:lnTo>
                    <a:lnTo>
                      <a:pt x="1020" y="34"/>
                    </a:lnTo>
                    <a:lnTo>
                      <a:pt x="997" y="114"/>
                    </a:lnTo>
                    <a:lnTo>
                      <a:pt x="988" y="141"/>
                    </a:lnTo>
                    <a:lnTo>
                      <a:pt x="981" y="158"/>
                    </a:lnTo>
                    <a:lnTo>
                      <a:pt x="964" y="199"/>
                    </a:lnTo>
                    <a:lnTo>
                      <a:pt x="896" y="303"/>
                    </a:lnTo>
                    <a:lnTo>
                      <a:pt x="762" y="393"/>
                    </a:lnTo>
                    <a:lnTo>
                      <a:pt x="716" y="407"/>
                    </a:lnTo>
                    <a:lnTo>
                      <a:pt x="680" y="414"/>
                    </a:lnTo>
                    <a:lnTo>
                      <a:pt x="600" y="414"/>
                    </a:lnTo>
                    <a:lnTo>
                      <a:pt x="515" y="401"/>
                    </a:lnTo>
                    <a:lnTo>
                      <a:pt x="361" y="360"/>
                    </a:lnTo>
                    <a:lnTo>
                      <a:pt x="291" y="336"/>
                    </a:lnTo>
                    <a:lnTo>
                      <a:pt x="274" y="330"/>
                    </a:lnTo>
                    <a:lnTo>
                      <a:pt x="253" y="320"/>
                    </a:lnTo>
                    <a:lnTo>
                      <a:pt x="202" y="287"/>
                    </a:lnTo>
                    <a:lnTo>
                      <a:pt x="89" y="194"/>
                    </a:lnTo>
                    <a:lnTo>
                      <a:pt x="10" y="92"/>
                    </a:lnTo>
                    <a:lnTo>
                      <a:pt x="8" y="92"/>
                    </a:lnTo>
                    <a:lnTo>
                      <a:pt x="10" y="92"/>
                    </a:lnTo>
                    <a:lnTo>
                      <a:pt x="8" y="92"/>
                    </a:lnTo>
                    <a:lnTo>
                      <a:pt x="10" y="92"/>
                    </a:lnTo>
                    <a:lnTo>
                      <a:pt x="10" y="92"/>
                    </a:lnTo>
                    <a:close/>
                  </a:path>
                </a:pathLst>
              </a:custGeom>
              <a:solidFill>
                <a:srgbClr val="17B8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3" name="Freeform 703"/>
              <p:cNvSpPr>
                <a:spLocks/>
              </p:cNvSpPr>
              <p:nvPr/>
            </p:nvSpPr>
            <p:spPr bwMode="auto">
              <a:xfrm>
                <a:off x="4542" y="3029"/>
                <a:ext cx="333" cy="127"/>
              </a:xfrm>
              <a:custGeom>
                <a:avLst/>
                <a:gdLst/>
                <a:ahLst/>
                <a:cxnLst>
                  <a:cxn ang="0">
                    <a:pos x="8" y="88"/>
                  </a:cxn>
                  <a:cxn ang="0">
                    <a:pos x="4" y="79"/>
                  </a:cxn>
                  <a:cxn ang="0">
                    <a:pos x="0" y="49"/>
                  </a:cxn>
                  <a:cxn ang="0">
                    <a:pos x="0" y="44"/>
                  </a:cxn>
                  <a:cxn ang="0">
                    <a:pos x="2" y="40"/>
                  </a:cxn>
                  <a:cxn ang="0">
                    <a:pos x="4" y="37"/>
                  </a:cxn>
                  <a:cxn ang="0">
                    <a:pos x="10" y="39"/>
                  </a:cxn>
                  <a:cxn ang="0">
                    <a:pos x="15" y="41"/>
                  </a:cxn>
                  <a:cxn ang="0">
                    <a:pos x="16" y="41"/>
                  </a:cxn>
                  <a:cxn ang="0">
                    <a:pos x="17" y="45"/>
                  </a:cxn>
                  <a:cxn ang="0">
                    <a:pos x="36" y="67"/>
                  </a:cxn>
                  <a:cxn ang="0">
                    <a:pos x="117" y="148"/>
                  </a:cxn>
                  <a:cxn ang="0">
                    <a:pos x="248" y="234"/>
                  </a:cxn>
                  <a:cxn ang="0">
                    <a:pos x="288" y="250"/>
                  </a:cxn>
                  <a:cxn ang="0">
                    <a:pos x="316" y="259"/>
                  </a:cxn>
                  <a:cxn ang="0">
                    <a:pos x="381" y="276"/>
                  </a:cxn>
                  <a:cxn ang="0">
                    <a:pos x="535" y="293"/>
                  </a:cxn>
                  <a:cxn ang="0">
                    <a:pos x="698" y="264"/>
                  </a:cxn>
                  <a:cxn ang="0">
                    <a:pos x="738" y="246"/>
                  </a:cxn>
                  <a:cxn ang="0">
                    <a:pos x="775" y="224"/>
                  </a:cxn>
                  <a:cxn ang="0">
                    <a:pos x="842" y="175"/>
                  </a:cxn>
                  <a:cxn ang="0">
                    <a:pos x="937" y="77"/>
                  </a:cxn>
                  <a:cxn ang="0">
                    <a:pos x="987" y="12"/>
                  </a:cxn>
                  <a:cxn ang="0">
                    <a:pos x="992" y="4"/>
                  </a:cxn>
                  <a:cxn ang="0">
                    <a:pos x="994" y="2"/>
                  </a:cxn>
                  <a:cxn ang="0">
                    <a:pos x="996" y="0"/>
                  </a:cxn>
                  <a:cxn ang="0">
                    <a:pos x="997" y="0"/>
                  </a:cxn>
                  <a:cxn ang="0">
                    <a:pos x="998" y="3"/>
                  </a:cxn>
                  <a:cxn ang="0">
                    <a:pos x="998" y="4"/>
                  </a:cxn>
                  <a:cxn ang="0">
                    <a:pos x="998" y="6"/>
                  </a:cxn>
                  <a:cxn ang="0">
                    <a:pos x="997" y="12"/>
                  </a:cxn>
                  <a:cxn ang="0">
                    <a:pos x="993" y="31"/>
                  </a:cxn>
                  <a:cxn ang="0">
                    <a:pos x="971" y="101"/>
                  </a:cxn>
                  <a:cxn ang="0">
                    <a:pos x="963" y="124"/>
                  </a:cxn>
                  <a:cxn ang="0">
                    <a:pos x="955" y="140"/>
                  </a:cxn>
                  <a:cxn ang="0">
                    <a:pos x="936" y="179"/>
                  </a:cxn>
                  <a:cxn ang="0">
                    <a:pos x="864" y="278"/>
                  </a:cxn>
                  <a:cxn ang="0">
                    <a:pos x="734" y="362"/>
                  </a:cxn>
                  <a:cxn ang="0">
                    <a:pos x="692" y="376"/>
                  </a:cxn>
                  <a:cxn ang="0">
                    <a:pos x="656" y="382"/>
                  </a:cxn>
                  <a:cxn ang="0">
                    <a:pos x="578" y="382"/>
                  </a:cxn>
                  <a:cxn ang="0">
                    <a:pos x="497" y="372"/>
                  </a:cxn>
                  <a:cxn ang="0">
                    <a:pos x="348" y="335"/>
                  </a:cxn>
                  <a:cxn ang="0">
                    <a:pos x="279" y="312"/>
                  </a:cxn>
                  <a:cxn ang="0">
                    <a:pos x="262" y="307"/>
                  </a:cxn>
                  <a:cxn ang="0">
                    <a:pos x="219" y="284"/>
                  </a:cxn>
                  <a:cxn ang="0">
                    <a:pos x="112" y="206"/>
                  </a:cxn>
                  <a:cxn ang="0">
                    <a:pos x="21" y="112"/>
                  </a:cxn>
                  <a:cxn ang="0">
                    <a:pos x="8" y="88"/>
                  </a:cxn>
                  <a:cxn ang="0">
                    <a:pos x="7" y="88"/>
                  </a:cxn>
                  <a:cxn ang="0">
                    <a:pos x="8" y="88"/>
                  </a:cxn>
                  <a:cxn ang="0">
                    <a:pos x="7" y="88"/>
                  </a:cxn>
                  <a:cxn ang="0">
                    <a:pos x="8" y="88"/>
                  </a:cxn>
                  <a:cxn ang="0">
                    <a:pos x="8" y="88"/>
                  </a:cxn>
                </a:cxnLst>
                <a:rect l="0" t="0" r="r" b="b"/>
                <a:pathLst>
                  <a:path w="998" h="382">
                    <a:moveTo>
                      <a:pt x="8" y="88"/>
                    </a:moveTo>
                    <a:lnTo>
                      <a:pt x="4" y="79"/>
                    </a:lnTo>
                    <a:lnTo>
                      <a:pt x="0" y="49"/>
                    </a:lnTo>
                    <a:lnTo>
                      <a:pt x="0" y="44"/>
                    </a:lnTo>
                    <a:lnTo>
                      <a:pt x="2" y="40"/>
                    </a:lnTo>
                    <a:lnTo>
                      <a:pt x="4" y="37"/>
                    </a:lnTo>
                    <a:lnTo>
                      <a:pt x="10" y="39"/>
                    </a:lnTo>
                    <a:lnTo>
                      <a:pt x="15" y="41"/>
                    </a:lnTo>
                    <a:lnTo>
                      <a:pt x="16" y="41"/>
                    </a:lnTo>
                    <a:lnTo>
                      <a:pt x="17" y="45"/>
                    </a:lnTo>
                    <a:lnTo>
                      <a:pt x="36" y="67"/>
                    </a:lnTo>
                    <a:lnTo>
                      <a:pt x="117" y="148"/>
                    </a:lnTo>
                    <a:lnTo>
                      <a:pt x="248" y="234"/>
                    </a:lnTo>
                    <a:lnTo>
                      <a:pt x="288" y="250"/>
                    </a:lnTo>
                    <a:lnTo>
                      <a:pt x="316" y="259"/>
                    </a:lnTo>
                    <a:lnTo>
                      <a:pt x="381" y="276"/>
                    </a:lnTo>
                    <a:lnTo>
                      <a:pt x="535" y="293"/>
                    </a:lnTo>
                    <a:lnTo>
                      <a:pt x="698" y="264"/>
                    </a:lnTo>
                    <a:lnTo>
                      <a:pt x="738" y="246"/>
                    </a:lnTo>
                    <a:lnTo>
                      <a:pt x="775" y="224"/>
                    </a:lnTo>
                    <a:lnTo>
                      <a:pt x="842" y="175"/>
                    </a:lnTo>
                    <a:lnTo>
                      <a:pt x="937" y="77"/>
                    </a:lnTo>
                    <a:lnTo>
                      <a:pt x="987" y="12"/>
                    </a:lnTo>
                    <a:lnTo>
                      <a:pt x="992" y="4"/>
                    </a:lnTo>
                    <a:lnTo>
                      <a:pt x="994" y="2"/>
                    </a:lnTo>
                    <a:lnTo>
                      <a:pt x="996" y="0"/>
                    </a:lnTo>
                    <a:lnTo>
                      <a:pt x="997" y="0"/>
                    </a:lnTo>
                    <a:lnTo>
                      <a:pt x="998" y="3"/>
                    </a:lnTo>
                    <a:lnTo>
                      <a:pt x="998" y="4"/>
                    </a:lnTo>
                    <a:lnTo>
                      <a:pt x="998" y="6"/>
                    </a:lnTo>
                    <a:lnTo>
                      <a:pt x="997" y="12"/>
                    </a:lnTo>
                    <a:lnTo>
                      <a:pt x="993" y="31"/>
                    </a:lnTo>
                    <a:lnTo>
                      <a:pt x="971" y="101"/>
                    </a:lnTo>
                    <a:lnTo>
                      <a:pt x="963" y="124"/>
                    </a:lnTo>
                    <a:lnTo>
                      <a:pt x="955" y="140"/>
                    </a:lnTo>
                    <a:lnTo>
                      <a:pt x="936" y="179"/>
                    </a:lnTo>
                    <a:lnTo>
                      <a:pt x="864" y="278"/>
                    </a:lnTo>
                    <a:lnTo>
                      <a:pt x="734" y="362"/>
                    </a:lnTo>
                    <a:lnTo>
                      <a:pt x="692" y="376"/>
                    </a:lnTo>
                    <a:lnTo>
                      <a:pt x="656" y="382"/>
                    </a:lnTo>
                    <a:lnTo>
                      <a:pt x="578" y="382"/>
                    </a:lnTo>
                    <a:lnTo>
                      <a:pt x="497" y="372"/>
                    </a:lnTo>
                    <a:lnTo>
                      <a:pt x="348" y="335"/>
                    </a:lnTo>
                    <a:lnTo>
                      <a:pt x="279" y="312"/>
                    </a:lnTo>
                    <a:lnTo>
                      <a:pt x="262" y="307"/>
                    </a:lnTo>
                    <a:lnTo>
                      <a:pt x="219" y="284"/>
                    </a:lnTo>
                    <a:lnTo>
                      <a:pt x="112" y="206"/>
                    </a:lnTo>
                    <a:lnTo>
                      <a:pt x="21" y="112"/>
                    </a:lnTo>
                    <a:lnTo>
                      <a:pt x="8" y="88"/>
                    </a:lnTo>
                    <a:lnTo>
                      <a:pt x="7" y="88"/>
                    </a:lnTo>
                    <a:lnTo>
                      <a:pt x="8" y="88"/>
                    </a:lnTo>
                    <a:lnTo>
                      <a:pt x="7" y="88"/>
                    </a:lnTo>
                    <a:lnTo>
                      <a:pt x="8" y="88"/>
                    </a:lnTo>
                    <a:lnTo>
                      <a:pt x="8" y="88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4" name="Freeform 704"/>
              <p:cNvSpPr>
                <a:spLocks/>
              </p:cNvSpPr>
              <p:nvPr/>
            </p:nvSpPr>
            <p:spPr bwMode="auto">
              <a:xfrm>
                <a:off x="4548" y="3035"/>
                <a:ext cx="323" cy="117"/>
              </a:xfrm>
              <a:custGeom>
                <a:avLst/>
                <a:gdLst/>
                <a:ahLst/>
                <a:cxnLst>
                  <a:cxn ang="0">
                    <a:pos x="7" y="83"/>
                  </a:cxn>
                  <a:cxn ang="0">
                    <a:pos x="4" y="75"/>
                  </a:cxn>
                  <a:cxn ang="0">
                    <a:pos x="0" y="50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41"/>
                  </a:cxn>
                  <a:cxn ang="0">
                    <a:pos x="10" y="42"/>
                  </a:cxn>
                  <a:cxn ang="0">
                    <a:pos x="15" y="46"/>
                  </a:cxn>
                  <a:cxn ang="0">
                    <a:pos x="16" y="46"/>
                  </a:cxn>
                  <a:cxn ang="0">
                    <a:pos x="18" y="50"/>
                  </a:cxn>
                  <a:cxn ang="0">
                    <a:pos x="35" y="69"/>
                  </a:cxn>
                  <a:cxn ang="0">
                    <a:pos x="115" y="140"/>
                  </a:cxn>
                  <a:cxn ang="0">
                    <a:pos x="235" y="217"/>
                  </a:cxn>
                  <a:cxn ang="0">
                    <a:pos x="271" y="231"/>
                  </a:cxn>
                  <a:cxn ang="0">
                    <a:pos x="299" y="240"/>
                  </a:cxn>
                  <a:cxn ang="0">
                    <a:pos x="364" y="257"/>
                  </a:cxn>
                  <a:cxn ang="0">
                    <a:pos x="518" y="274"/>
                  </a:cxn>
                  <a:cxn ang="0">
                    <a:pos x="681" y="245"/>
                  </a:cxn>
                  <a:cxn ang="0">
                    <a:pos x="721" y="227"/>
                  </a:cxn>
                  <a:cxn ang="0">
                    <a:pos x="758" y="205"/>
                  </a:cxn>
                  <a:cxn ang="0">
                    <a:pos x="822" y="159"/>
                  </a:cxn>
                  <a:cxn ang="0">
                    <a:pos x="914" y="70"/>
                  </a:cxn>
                  <a:cxn ang="0">
                    <a:pos x="959" y="10"/>
                  </a:cxn>
                  <a:cxn ang="0">
                    <a:pos x="964" y="4"/>
                  </a:cxn>
                  <a:cxn ang="0">
                    <a:pos x="967" y="1"/>
                  </a:cxn>
                  <a:cxn ang="0">
                    <a:pos x="968" y="0"/>
                  </a:cxn>
                  <a:cxn ang="0">
                    <a:pos x="970" y="0"/>
                  </a:cxn>
                  <a:cxn ang="0">
                    <a:pos x="970" y="4"/>
                  </a:cxn>
                  <a:cxn ang="0">
                    <a:pos x="970" y="5"/>
                  </a:cxn>
                  <a:cxn ang="0">
                    <a:pos x="970" y="6"/>
                  </a:cxn>
                  <a:cxn ang="0">
                    <a:pos x="970" y="13"/>
                  </a:cxn>
                  <a:cxn ang="0">
                    <a:pos x="964" y="33"/>
                  </a:cxn>
                  <a:cxn ang="0">
                    <a:pos x="940" y="95"/>
                  </a:cxn>
                  <a:cxn ang="0">
                    <a:pos x="936" y="105"/>
                  </a:cxn>
                  <a:cxn ang="0">
                    <a:pos x="928" y="121"/>
                  </a:cxn>
                  <a:cxn ang="0">
                    <a:pos x="906" y="159"/>
                  </a:cxn>
                  <a:cxn ang="0">
                    <a:pos x="831" y="252"/>
                  </a:cxn>
                  <a:cxn ang="0">
                    <a:pos x="707" y="329"/>
                  </a:cxn>
                  <a:cxn ang="0">
                    <a:pos x="667" y="341"/>
                  </a:cxn>
                  <a:cxn ang="0">
                    <a:pos x="631" y="347"/>
                  </a:cxn>
                  <a:cxn ang="0">
                    <a:pos x="555" y="349"/>
                  </a:cxn>
                  <a:cxn ang="0">
                    <a:pos x="477" y="340"/>
                  </a:cxn>
                  <a:cxn ang="0">
                    <a:pos x="335" y="306"/>
                  </a:cxn>
                  <a:cxn ang="0">
                    <a:pos x="267" y="286"/>
                  </a:cxn>
                  <a:cxn ang="0">
                    <a:pos x="251" y="281"/>
                  </a:cxn>
                  <a:cxn ang="0">
                    <a:pos x="209" y="261"/>
                  </a:cxn>
                  <a:cxn ang="0">
                    <a:pos x="108" y="192"/>
                  </a:cxn>
                  <a:cxn ang="0">
                    <a:pos x="20" y="106"/>
                  </a:cxn>
                  <a:cxn ang="0">
                    <a:pos x="7" y="83"/>
                  </a:cxn>
                  <a:cxn ang="0">
                    <a:pos x="6" y="83"/>
                  </a:cxn>
                  <a:cxn ang="0">
                    <a:pos x="7" y="83"/>
                  </a:cxn>
                  <a:cxn ang="0">
                    <a:pos x="6" y="83"/>
                  </a:cxn>
                  <a:cxn ang="0">
                    <a:pos x="7" y="83"/>
                  </a:cxn>
                  <a:cxn ang="0">
                    <a:pos x="7" y="83"/>
                  </a:cxn>
                </a:cxnLst>
                <a:rect l="0" t="0" r="r" b="b"/>
                <a:pathLst>
                  <a:path w="970" h="349">
                    <a:moveTo>
                      <a:pt x="7" y="83"/>
                    </a:moveTo>
                    <a:lnTo>
                      <a:pt x="4" y="75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41"/>
                    </a:lnTo>
                    <a:lnTo>
                      <a:pt x="10" y="42"/>
                    </a:lnTo>
                    <a:lnTo>
                      <a:pt x="15" y="46"/>
                    </a:lnTo>
                    <a:lnTo>
                      <a:pt x="16" y="46"/>
                    </a:lnTo>
                    <a:lnTo>
                      <a:pt x="18" y="50"/>
                    </a:lnTo>
                    <a:lnTo>
                      <a:pt x="35" y="69"/>
                    </a:lnTo>
                    <a:lnTo>
                      <a:pt x="115" y="140"/>
                    </a:lnTo>
                    <a:lnTo>
                      <a:pt x="235" y="217"/>
                    </a:lnTo>
                    <a:lnTo>
                      <a:pt x="271" y="231"/>
                    </a:lnTo>
                    <a:lnTo>
                      <a:pt x="299" y="240"/>
                    </a:lnTo>
                    <a:lnTo>
                      <a:pt x="364" y="257"/>
                    </a:lnTo>
                    <a:lnTo>
                      <a:pt x="518" y="274"/>
                    </a:lnTo>
                    <a:lnTo>
                      <a:pt x="681" y="245"/>
                    </a:lnTo>
                    <a:lnTo>
                      <a:pt x="721" y="227"/>
                    </a:lnTo>
                    <a:lnTo>
                      <a:pt x="758" y="205"/>
                    </a:lnTo>
                    <a:lnTo>
                      <a:pt x="822" y="159"/>
                    </a:lnTo>
                    <a:lnTo>
                      <a:pt x="914" y="70"/>
                    </a:lnTo>
                    <a:lnTo>
                      <a:pt x="959" y="10"/>
                    </a:lnTo>
                    <a:lnTo>
                      <a:pt x="964" y="4"/>
                    </a:lnTo>
                    <a:lnTo>
                      <a:pt x="967" y="1"/>
                    </a:lnTo>
                    <a:lnTo>
                      <a:pt x="968" y="0"/>
                    </a:lnTo>
                    <a:lnTo>
                      <a:pt x="970" y="0"/>
                    </a:lnTo>
                    <a:lnTo>
                      <a:pt x="970" y="4"/>
                    </a:lnTo>
                    <a:lnTo>
                      <a:pt x="970" y="5"/>
                    </a:lnTo>
                    <a:lnTo>
                      <a:pt x="970" y="6"/>
                    </a:lnTo>
                    <a:lnTo>
                      <a:pt x="970" y="13"/>
                    </a:lnTo>
                    <a:lnTo>
                      <a:pt x="964" y="33"/>
                    </a:lnTo>
                    <a:lnTo>
                      <a:pt x="940" y="95"/>
                    </a:lnTo>
                    <a:lnTo>
                      <a:pt x="936" y="105"/>
                    </a:lnTo>
                    <a:lnTo>
                      <a:pt x="928" y="121"/>
                    </a:lnTo>
                    <a:lnTo>
                      <a:pt x="906" y="159"/>
                    </a:lnTo>
                    <a:lnTo>
                      <a:pt x="831" y="252"/>
                    </a:lnTo>
                    <a:lnTo>
                      <a:pt x="707" y="329"/>
                    </a:lnTo>
                    <a:lnTo>
                      <a:pt x="667" y="341"/>
                    </a:lnTo>
                    <a:lnTo>
                      <a:pt x="631" y="347"/>
                    </a:lnTo>
                    <a:lnTo>
                      <a:pt x="555" y="349"/>
                    </a:lnTo>
                    <a:lnTo>
                      <a:pt x="477" y="340"/>
                    </a:lnTo>
                    <a:lnTo>
                      <a:pt x="335" y="306"/>
                    </a:lnTo>
                    <a:lnTo>
                      <a:pt x="267" y="286"/>
                    </a:lnTo>
                    <a:lnTo>
                      <a:pt x="251" y="281"/>
                    </a:lnTo>
                    <a:lnTo>
                      <a:pt x="209" y="261"/>
                    </a:lnTo>
                    <a:lnTo>
                      <a:pt x="108" y="192"/>
                    </a:lnTo>
                    <a:lnTo>
                      <a:pt x="20" y="106"/>
                    </a:lnTo>
                    <a:lnTo>
                      <a:pt x="7" y="83"/>
                    </a:lnTo>
                    <a:lnTo>
                      <a:pt x="6" y="83"/>
                    </a:lnTo>
                    <a:lnTo>
                      <a:pt x="7" y="83"/>
                    </a:lnTo>
                    <a:lnTo>
                      <a:pt x="6" y="83"/>
                    </a:lnTo>
                    <a:lnTo>
                      <a:pt x="7" y="83"/>
                    </a:lnTo>
                    <a:lnTo>
                      <a:pt x="7" y="83"/>
                    </a:lnTo>
                    <a:close/>
                  </a:path>
                </a:pathLst>
              </a:custGeom>
              <a:solidFill>
                <a:srgbClr val="0094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5" name="Freeform 705"/>
              <p:cNvSpPr>
                <a:spLocks/>
              </p:cNvSpPr>
              <p:nvPr/>
            </p:nvSpPr>
            <p:spPr bwMode="auto">
              <a:xfrm>
                <a:off x="4553" y="3041"/>
                <a:ext cx="315" cy="106"/>
              </a:xfrm>
              <a:custGeom>
                <a:avLst/>
                <a:gdLst/>
                <a:ahLst/>
                <a:cxnLst>
                  <a:cxn ang="0">
                    <a:pos x="7" y="79"/>
                  </a:cxn>
                  <a:cxn ang="0">
                    <a:pos x="4" y="72"/>
                  </a:cxn>
                  <a:cxn ang="0">
                    <a:pos x="0" y="52"/>
                  </a:cxn>
                  <a:cxn ang="0">
                    <a:pos x="2" y="49"/>
                  </a:cxn>
                  <a:cxn ang="0">
                    <a:pos x="3" y="47"/>
                  </a:cxn>
                  <a:cxn ang="0">
                    <a:pos x="6" y="47"/>
                  </a:cxn>
                  <a:cxn ang="0">
                    <a:pos x="11" y="48"/>
                  </a:cxn>
                  <a:cxn ang="0">
                    <a:pos x="16" y="52"/>
                  </a:cxn>
                  <a:cxn ang="0">
                    <a:pos x="18" y="52"/>
                  </a:cxn>
                  <a:cxn ang="0">
                    <a:pos x="19" y="55"/>
                  </a:cxn>
                  <a:cxn ang="0">
                    <a:pos x="36" y="72"/>
                  </a:cxn>
                  <a:cxn ang="0">
                    <a:pos x="112" y="134"/>
                  </a:cxn>
                  <a:cxn ang="0">
                    <a:pos x="223" y="201"/>
                  </a:cxn>
                  <a:cxn ang="0">
                    <a:pos x="255" y="213"/>
                  </a:cxn>
                  <a:cxn ang="0">
                    <a:pos x="283" y="222"/>
                  </a:cxn>
                  <a:cxn ang="0">
                    <a:pos x="348" y="239"/>
                  </a:cxn>
                  <a:cxn ang="0">
                    <a:pos x="502" y="256"/>
                  </a:cxn>
                  <a:cxn ang="0">
                    <a:pos x="665" y="227"/>
                  </a:cxn>
                  <a:cxn ang="0">
                    <a:pos x="705" y="209"/>
                  </a:cxn>
                  <a:cxn ang="0">
                    <a:pos x="742" y="187"/>
                  </a:cxn>
                  <a:cxn ang="0">
                    <a:pos x="805" y="145"/>
                  </a:cxn>
                  <a:cxn ang="0">
                    <a:pos x="892" y="63"/>
                  </a:cxn>
                  <a:cxn ang="0">
                    <a:pos x="934" y="11"/>
                  </a:cxn>
                  <a:cxn ang="0">
                    <a:pos x="939" y="4"/>
                  </a:cxn>
                  <a:cxn ang="0">
                    <a:pos x="942" y="2"/>
                  </a:cxn>
                  <a:cxn ang="0">
                    <a:pos x="943" y="0"/>
                  </a:cxn>
                  <a:cxn ang="0">
                    <a:pos x="944" y="0"/>
                  </a:cxn>
                  <a:cxn ang="0">
                    <a:pos x="944" y="3"/>
                  </a:cxn>
                  <a:cxn ang="0">
                    <a:pos x="944" y="4"/>
                  </a:cxn>
                  <a:cxn ang="0">
                    <a:pos x="943" y="8"/>
                  </a:cxn>
                  <a:cxn ang="0">
                    <a:pos x="939" y="24"/>
                  </a:cxn>
                  <a:cxn ang="0">
                    <a:pos x="918" y="73"/>
                  </a:cxn>
                  <a:cxn ang="0">
                    <a:pos x="911" y="88"/>
                  </a:cxn>
                  <a:cxn ang="0">
                    <a:pos x="902" y="103"/>
                  </a:cxn>
                  <a:cxn ang="0">
                    <a:pos x="878" y="140"/>
                  </a:cxn>
                  <a:cxn ang="0">
                    <a:pos x="800" y="226"/>
                  </a:cxn>
                  <a:cxn ang="0">
                    <a:pos x="680" y="296"/>
                  </a:cxn>
                  <a:cxn ang="0">
                    <a:pos x="644" y="307"/>
                  </a:cxn>
                  <a:cxn ang="0">
                    <a:pos x="608" y="314"/>
                  </a:cxn>
                  <a:cxn ang="0">
                    <a:pos x="534" y="316"/>
                  </a:cxn>
                  <a:cxn ang="0">
                    <a:pos x="384" y="296"/>
                  </a:cxn>
                  <a:cxn ang="0">
                    <a:pos x="273" y="267"/>
                  </a:cxn>
                  <a:cxn ang="0">
                    <a:pos x="257" y="262"/>
                  </a:cxn>
                  <a:cxn ang="0">
                    <a:pos x="239" y="256"/>
                  </a:cxn>
                  <a:cxn ang="0">
                    <a:pos x="200" y="239"/>
                  </a:cxn>
                  <a:cxn ang="0">
                    <a:pos x="103" y="178"/>
                  </a:cxn>
                  <a:cxn ang="0">
                    <a:pos x="20" y="100"/>
                  </a:cxn>
                  <a:cxn ang="0">
                    <a:pos x="7" y="79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7" y="79"/>
                  </a:cxn>
                </a:cxnLst>
                <a:rect l="0" t="0" r="r" b="b"/>
                <a:pathLst>
                  <a:path w="944" h="316">
                    <a:moveTo>
                      <a:pt x="7" y="79"/>
                    </a:moveTo>
                    <a:lnTo>
                      <a:pt x="4" y="72"/>
                    </a:lnTo>
                    <a:lnTo>
                      <a:pt x="0" y="52"/>
                    </a:lnTo>
                    <a:lnTo>
                      <a:pt x="2" y="49"/>
                    </a:lnTo>
                    <a:lnTo>
                      <a:pt x="3" y="47"/>
                    </a:lnTo>
                    <a:lnTo>
                      <a:pt x="6" y="47"/>
                    </a:lnTo>
                    <a:lnTo>
                      <a:pt x="11" y="48"/>
                    </a:lnTo>
                    <a:lnTo>
                      <a:pt x="16" y="52"/>
                    </a:lnTo>
                    <a:lnTo>
                      <a:pt x="18" y="52"/>
                    </a:lnTo>
                    <a:lnTo>
                      <a:pt x="19" y="55"/>
                    </a:lnTo>
                    <a:lnTo>
                      <a:pt x="36" y="72"/>
                    </a:lnTo>
                    <a:lnTo>
                      <a:pt x="112" y="134"/>
                    </a:lnTo>
                    <a:lnTo>
                      <a:pt x="223" y="201"/>
                    </a:lnTo>
                    <a:lnTo>
                      <a:pt x="255" y="213"/>
                    </a:lnTo>
                    <a:lnTo>
                      <a:pt x="283" y="222"/>
                    </a:lnTo>
                    <a:lnTo>
                      <a:pt x="348" y="239"/>
                    </a:lnTo>
                    <a:lnTo>
                      <a:pt x="502" y="256"/>
                    </a:lnTo>
                    <a:lnTo>
                      <a:pt x="665" y="227"/>
                    </a:lnTo>
                    <a:lnTo>
                      <a:pt x="705" y="209"/>
                    </a:lnTo>
                    <a:lnTo>
                      <a:pt x="742" y="187"/>
                    </a:lnTo>
                    <a:lnTo>
                      <a:pt x="805" y="145"/>
                    </a:lnTo>
                    <a:lnTo>
                      <a:pt x="892" y="63"/>
                    </a:lnTo>
                    <a:lnTo>
                      <a:pt x="934" y="11"/>
                    </a:lnTo>
                    <a:lnTo>
                      <a:pt x="939" y="4"/>
                    </a:lnTo>
                    <a:lnTo>
                      <a:pt x="942" y="2"/>
                    </a:lnTo>
                    <a:lnTo>
                      <a:pt x="943" y="0"/>
                    </a:lnTo>
                    <a:lnTo>
                      <a:pt x="944" y="0"/>
                    </a:lnTo>
                    <a:lnTo>
                      <a:pt x="944" y="3"/>
                    </a:lnTo>
                    <a:lnTo>
                      <a:pt x="944" y="4"/>
                    </a:lnTo>
                    <a:lnTo>
                      <a:pt x="943" y="8"/>
                    </a:lnTo>
                    <a:lnTo>
                      <a:pt x="939" y="24"/>
                    </a:lnTo>
                    <a:lnTo>
                      <a:pt x="918" y="73"/>
                    </a:lnTo>
                    <a:lnTo>
                      <a:pt x="911" y="88"/>
                    </a:lnTo>
                    <a:lnTo>
                      <a:pt x="902" y="103"/>
                    </a:lnTo>
                    <a:lnTo>
                      <a:pt x="878" y="140"/>
                    </a:lnTo>
                    <a:lnTo>
                      <a:pt x="800" y="226"/>
                    </a:lnTo>
                    <a:lnTo>
                      <a:pt x="680" y="296"/>
                    </a:lnTo>
                    <a:lnTo>
                      <a:pt x="644" y="307"/>
                    </a:lnTo>
                    <a:lnTo>
                      <a:pt x="608" y="314"/>
                    </a:lnTo>
                    <a:lnTo>
                      <a:pt x="534" y="316"/>
                    </a:lnTo>
                    <a:lnTo>
                      <a:pt x="384" y="296"/>
                    </a:lnTo>
                    <a:lnTo>
                      <a:pt x="273" y="267"/>
                    </a:lnTo>
                    <a:lnTo>
                      <a:pt x="257" y="262"/>
                    </a:lnTo>
                    <a:lnTo>
                      <a:pt x="239" y="256"/>
                    </a:lnTo>
                    <a:lnTo>
                      <a:pt x="200" y="239"/>
                    </a:lnTo>
                    <a:lnTo>
                      <a:pt x="103" y="178"/>
                    </a:lnTo>
                    <a:lnTo>
                      <a:pt x="20" y="100"/>
                    </a:lnTo>
                    <a:lnTo>
                      <a:pt x="7" y="79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7" y="79"/>
                    </a:lnTo>
                    <a:close/>
                  </a:path>
                </a:pathLst>
              </a:custGeom>
              <a:solidFill>
                <a:srgbClr val="0085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6" name="Freeform 706"/>
              <p:cNvSpPr>
                <a:spLocks/>
              </p:cNvSpPr>
              <p:nvPr/>
            </p:nvSpPr>
            <p:spPr bwMode="auto">
              <a:xfrm>
                <a:off x="4559" y="3047"/>
                <a:ext cx="306" cy="95"/>
              </a:xfrm>
              <a:custGeom>
                <a:avLst/>
                <a:gdLst/>
                <a:ahLst/>
                <a:cxnLst>
                  <a:cxn ang="0">
                    <a:pos x="19" y="58"/>
                  </a:cxn>
                  <a:cxn ang="0">
                    <a:pos x="38" y="75"/>
                  </a:cxn>
                  <a:cxn ang="0">
                    <a:pos x="111" y="128"/>
                  </a:cxn>
                  <a:cxn ang="0">
                    <a:pos x="211" y="185"/>
                  </a:cxn>
                  <a:cxn ang="0">
                    <a:pos x="239" y="195"/>
                  </a:cxn>
                  <a:cxn ang="0">
                    <a:pos x="267" y="204"/>
                  </a:cxn>
                  <a:cxn ang="0">
                    <a:pos x="332" y="221"/>
                  </a:cxn>
                  <a:cxn ang="0">
                    <a:pos x="486" y="238"/>
                  </a:cxn>
                  <a:cxn ang="0">
                    <a:pos x="649" y="209"/>
                  </a:cxn>
                  <a:cxn ang="0">
                    <a:pos x="689" y="191"/>
                  </a:cxn>
                  <a:cxn ang="0">
                    <a:pos x="725" y="171"/>
                  </a:cxn>
                  <a:cxn ang="0">
                    <a:pos x="788" y="130"/>
                  </a:cxn>
                  <a:cxn ang="0">
                    <a:pos x="870" y="57"/>
                  </a:cxn>
                  <a:cxn ang="0">
                    <a:pos x="907" y="10"/>
                  </a:cxn>
                  <a:cxn ang="0">
                    <a:pos x="912" y="4"/>
                  </a:cxn>
                  <a:cxn ang="0">
                    <a:pos x="915" y="1"/>
                  </a:cxn>
                  <a:cxn ang="0">
                    <a:pos x="916" y="0"/>
                  </a:cxn>
                  <a:cxn ang="0">
                    <a:pos x="918" y="1"/>
                  </a:cxn>
                  <a:cxn ang="0">
                    <a:pos x="918" y="2"/>
                  </a:cxn>
                  <a:cxn ang="0">
                    <a:pos x="918" y="4"/>
                  </a:cxn>
                  <a:cxn ang="0">
                    <a:pos x="916" y="8"/>
                  </a:cxn>
                  <a:cxn ang="0">
                    <a:pos x="915" y="13"/>
                  </a:cxn>
                  <a:cxn ang="0">
                    <a:pos x="908" y="28"/>
                  </a:cxn>
                  <a:cxn ang="0">
                    <a:pos x="886" y="70"/>
                  </a:cxn>
                  <a:cxn ang="0">
                    <a:pos x="886" y="70"/>
                  </a:cxn>
                  <a:cxn ang="0">
                    <a:pos x="876" y="85"/>
                  </a:cxn>
                  <a:cxn ang="0">
                    <a:pos x="850" y="119"/>
                  </a:cxn>
                  <a:cxn ang="0">
                    <a:pos x="768" y="200"/>
                  </a:cxn>
                  <a:cxn ang="0">
                    <a:pos x="652" y="265"/>
                  </a:cxn>
                  <a:cxn ang="0">
                    <a:pos x="619" y="273"/>
                  </a:cxn>
                  <a:cxn ang="0">
                    <a:pos x="584" y="280"/>
                  </a:cxn>
                  <a:cxn ang="0">
                    <a:pos x="511" y="284"/>
                  </a:cxn>
                  <a:cxn ang="0">
                    <a:pos x="368" y="268"/>
                  </a:cxn>
                  <a:cxn ang="0">
                    <a:pos x="262" y="242"/>
                  </a:cxn>
                  <a:cxn ang="0">
                    <a:pos x="246" y="237"/>
                  </a:cxn>
                  <a:cxn ang="0">
                    <a:pos x="230" y="233"/>
                  </a:cxn>
                  <a:cxn ang="0">
                    <a:pos x="190" y="217"/>
                  </a:cxn>
                  <a:cxn ang="0">
                    <a:pos x="100" y="166"/>
                  </a:cxn>
                  <a:cxn ang="0">
                    <a:pos x="19" y="95"/>
                  </a:cxn>
                  <a:cxn ang="0">
                    <a:pos x="6" y="74"/>
                  </a:cxn>
                  <a:cxn ang="0">
                    <a:pos x="3" y="69"/>
                  </a:cxn>
                  <a:cxn ang="0">
                    <a:pos x="2" y="62"/>
                  </a:cxn>
                  <a:cxn ang="0">
                    <a:pos x="0" y="54"/>
                  </a:cxn>
                  <a:cxn ang="0">
                    <a:pos x="2" y="53"/>
                  </a:cxn>
                  <a:cxn ang="0">
                    <a:pos x="4" y="51"/>
                  </a:cxn>
                  <a:cxn ang="0">
                    <a:pos x="7" y="51"/>
                  </a:cxn>
                  <a:cxn ang="0">
                    <a:pos x="12" y="54"/>
                  </a:cxn>
                  <a:cxn ang="0">
                    <a:pos x="18" y="58"/>
                  </a:cxn>
                  <a:cxn ang="0">
                    <a:pos x="19" y="58"/>
                  </a:cxn>
                  <a:cxn ang="0">
                    <a:pos x="18" y="58"/>
                  </a:cxn>
                  <a:cxn ang="0">
                    <a:pos x="19" y="58"/>
                  </a:cxn>
                  <a:cxn ang="0">
                    <a:pos x="18" y="58"/>
                  </a:cxn>
                  <a:cxn ang="0">
                    <a:pos x="19" y="58"/>
                  </a:cxn>
                  <a:cxn ang="0">
                    <a:pos x="19" y="58"/>
                  </a:cxn>
                </a:cxnLst>
                <a:rect l="0" t="0" r="r" b="b"/>
                <a:pathLst>
                  <a:path w="918" h="284">
                    <a:moveTo>
                      <a:pt x="19" y="58"/>
                    </a:moveTo>
                    <a:lnTo>
                      <a:pt x="38" y="75"/>
                    </a:lnTo>
                    <a:lnTo>
                      <a:pt x="111" y="128"/>
                    </a:lnTo>
                    <a:lnTo>
                      <a:pt x="211" y="185"/>
                    </a:lnTo>
                    <a:lnTo>
                      <a:pt x="239" y="195"/>
                    </a:lnTo>
                    <a:lnTo>
                      <a:pt x="267" y="204"/>
                    </a:lnTo>
                    <a:lnTo>
                      <a:pt x="332" y="221"/>
                    </a:lnTo>
                    <a:lnTo>
                      <a:pt x="486" y="238"/>
                    </a:lnTo>
                    <a:lnTo>
                      <a:pt x="649" y="209"/>
                    </a:lnTo>
                    <a:lnTo>
                      <a:pt x="689" y="191"/>
                    </a:lnTo>
                    <a:lnTo>
                      <a:pt x="725" y="171"/>
                    </a:lnTo>
                    <a:lnTo>
                      <a:pt x="788" y="130"/>
                    </a:lnTo>
                    <a:lnTo>
                      <a:pt x="870" y="57"/>
                    </a:lnTo>
                    <a:lnTo>
                      <a:pt x="907" y="10"/>
                    </a:lnTo>
                    <a:lnTo>
                      <a:pt x="912" y="4"/>
                    </a:lnTo>
                    <a:lnTo>
                      <a:pt x="915" y="1"/>
                    </a:lnTo>
                    <a:lnTo>
                      <a:pt x="916" y="0"/>
                    </a:lnTo>
                    <a:lnTo>
                      <a:pt x="918" y="1"/>
                    </a:lnTo>
                    <a:lnTo>
                      <a:pt x="918" y="2"/>
                    </a:lnTo>
                    <a:lnTo>
                      <a:pt x="918" y="4"/>
                    </a:lnTo>
                    <a:lnTo>
                      <a:pt x="916" y="8"/>
                    </a:lnTo>
                    <a:lnTo>
                      <a:pt x="915" y="13"/>
                    </a:lnTo>
                    <a:lnTo>
                      <a:pt x="908" y="28"/>
                    </a:lnTo>
                    <a:lnTo>
                      <a:pt x="886" y="70"/>
                    </a:lnTo>
                    <a:lnTo>
                      <a:pt x="886" y="70"/>
                    </a:lnTo>
                    <a:lnTo>
                      <a:pt x="876" y="85"/>
                    </a:lnTo>
                    <a:lnTo>
                      <a:pt x="850" y="119"/>
                    </a:lnTo>
                    <a:lnTo>
                      <a:pt x="768" y="200"/>
                    </a:lnTo>
                    <a:lnTo>
                      <a:pt x="652" y="265"/>
                    </a:lnTo>
                    <a:lnTo>
                      <a:pt x="619" y="273"/>
                    </a:lnTo>
                    <a:lnTo>
                      <a:pt x="584" y="280"/>
                    </a:lnTo>
                    <a:lnTo>
                      <a:pt x="511" y="284"/>
                    </a:lnTo>
                    <a:lnTo>
                      <a:pt x="368" y="268"/>
                    </a:lnTo>
                    <a:lnTo>
                      <a:pt x="262" y="242"/>
                    </a:lnTo>
                    <a:lnTo>
                      <a:pt x="246" y="237"/>
                    </a:lnTo>
                    <a:lnTo>
                      <a:pt x="230" y="233"/>
                    </a:lnTo>
                    <a:lnTo>
                      <a:pt x="190" y="217"/>
                    </a:lnTo>
                    <a:lnTo>
                      <a:pt x="100" y="166"/>
                    </a:lnTo>
                    <a:lnTo>
                      <a:pt x="19" y="95"/>
                    </a:lnTo>
                    <a:lnTo>
                      <a:pt x="6" y="74"/>
                    </a:lnTo>
                    <a:lnTo>
                      <a:pt x="3" y="69"/>
                    </a:lnTo>
                    <a:lnTo>
                      <a:pt x="2" y="62"/>
                    </a:lnTo>
                    <a:lnTo>
                      <a:pt x="0" y="54"/>
                    </a:lnTo>
                    <a:lnTo>
                      <a:pt x="2" y="53"/>
                    </a:lnTo>
                    <a:lnTo>
                      <a:pt x="4" y="51"/>
                    </a:lnTo>
                    <a:lnTo>
                      <a:pt x="7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19" y="58"/>
                    </a:lnTo>
                    <a:lnTo>
                      <a:pt x="18" y="58"/>
                    </a:lnTo>
                    <a:lnTo>
                      <a:pt x="19" y="58"/>
                    </a:lnTo>
                    <a:lnTo>
                      <a:pt x="18" y="58"/>
                    </a:lnTo>
                    <a:lnTo>
                      <a:pt x="19" y="58"/>
                    </a:lnTo>
                    <a:lnTo>
                      <a:pt x="19" y="58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7" name="Freeform 707"/>
              <p:cNvSpPr>
                <a:spLocks/>
              </p:cNvSpPr>
              <p:nvPr/>
            </p:nvSpPr>
            <p:spPr bwMode="auto">
              <a:xfrm>
                <a:off x="4527" y="3010"/>
                <a:ext cx="343" cy="106"/>
              </a:xfrm>
              <a:custGeom>
                <a:avLst/>
                <a:gdLst/>
                <a:ahLst/>
                <a:cxnLst>
                  <a:cxn ang="0">
                    <a:pos x="990" y="13"/>
                  </a:cxn>
                  <a:cxn ang="0">
                    <a:pos x="1000" y="4"/>
                  </a:cxn>
                  <a:cxn ang="0">
                    <a:pos x="1009" y="0"/>
                  </a:cxn>
                  <a:cxn ang="0">
                    <a:pos x="1013" y="0"/>
                  </a:cxn>
                  <a:cxn ang="0">
                    <a:pos x="1017" y="0"/>
                  </a:cxn>
                  <a:cxn ang="0">
                    <a:pos x="1021" y="3"/>
                  </a:cxn>
                  <a:cxn ang="0">
                    <a:pos x="1024" y="6"/>
                  </a:cxn>
                  <a:cxn ang="0">
                    <a:pos x="1025" y="10"/>
                  </a:cxn>
                  <a:cxn ang="0">
                    <a:pos x="1026" y="17"/>
                  </a:cxn>
                  <a:cxn ang="0">
                    <a:pos x="1028" y="24"/>
                  </a:cxn>
                  <a:cxn ang="0">
                    <a:pos x="1024" y="41"/>
                  </a:cxn>
                  <a:cxn ang="0">
                    <a:pos x="1016" y="64"/>
                  </a:cxn>
                  <a:cxn ang="0">
                    <a:pos x="1001" y="90"/>
                  </a:cxn>
                  <a:cxn ang="0">
                    <a:pos x="949" y="156"/>
                  </a:cxn>
                  <a:cxn ang="0">
                    <a:pos x="888" y="217"/>
                  </a:cxn>
                  <a:cxn ang="0">
                    <a:pos x="864" y="236"/>
                  </a:cxn>
                  <a:cxn ang="0">
                    <a:pos x="805" y="269"/>
                  </a:cxn>
                  <a:cxn ang="0">
                    <a:pos x="733" y="294"/>
                  </a:cxn>
                  <a:cxn ang="0">
                    <a:pos x="563" y="320"/>
                  </a:cxn>
                  <a:cxn ang="0">
                    <a:pos x="424" y="313"/>
                  </a:cxn>
                  <a:cxn ang="0">
                    <a:pos x="368" y="302"/>
                  </a:cxn>
                  <a:cxn ang="0">
                    <a:pos x="263" y="259"/>
                  </a:cxn>
                  <a:cxn ang="0">
                    <a:pos x="170" y="199"/>
                  </a:cxn>
                  <a:cxn ang="0">
                    <a:pos x="36" y="79"/>
                  </a:cxn>
                  <a:cxn ang="0">
                    <a:pos x="3" y="41"/>
                  </a:cxn>
                  <a:cxn ang="0">
                    <a:pos x="0" y="29"/>
                  </a:cxn>
                  <a:cxn ang="0">
                    <a:pos x="1" y="20"/>
                  </a:cxn>
                  <a:cxn ang="0">
                    <a:pos x="1" y="17"/>
                  </a:cxn>
                  <a:cxn ang="0">
                    <a:pos x="3" y="16"/>
                  </a:cxn>
                  <a:cxn ang="0">
                    <a:pos x="4" y="14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12" y="17"/>
                  </a:cxn>
                  <a:cxn ang="0">
                    <a:pos x="17" y="18"/>
                  </a:cxn>
                  <a:cxn ang="0">
                    <a:pos x="28" y="26"/>
                  </a:cxn>
                  <a:cxn ang="0">
                    <a:pos x="64" y="53"/>
                  </a:cxn>
                  <a:cxn ang="0">
                    <a:pos x="193" y="146"/>
                  </a:cxn>
                  <a:cxn ang="0">
                    <a:pos x="194" y="146"/>
                  </a:cxn>
                  <a:cxn ang="0">
                    <a:pos x="215" y="160"/>
                  </a:cxn>
                  <a:cxn ang="0">
                    <a:pos x="266" y="182"/>
                  </a:cxn>
                  <a:cxn ang="0">
                    <a:pos x="381" y="208"/>
                  </a:cxn>
                  <a:cxn ang="0">
                    <a:pos x="515" y="215"/>
                  </a:cxn>
                  <a:cxn ang="0">
                    <a:pos x="552" y="213"/>
                  </a:cxn>
                  <a:cxn ang="0">
                    <a:pos x="589" y="212"/>
                  </a:cxn>
                  <a:cxn ang="0">
                    <a:pos x="670" y="196"/>
                  </a:cxn>
                  <a:cxn ang="0">
                    <a:pos x="838" y="131"/>
                  </a:cxn>
                  <a:cxn ang="0">
                    <a:pos x="969" y="40"/>
                  </a:cxn>
                  <a:cxn ang="0">
                    <a:pos x="990" y="13"/>
                  </a:cxn>
                  <a:cxn ang="0">
                    <a:pos x="989" y="13"/>
                  </a:cxn>
                  <a:cxn ang="0">
                    <a:pos x="990" y="13"/>
                  </a:cxn>
                  <a:cxn ang="0">
                    <a:pos x="989" y="13"/>
                  </a:cxn>
                  <a:cxn ang="0">
                    <a:pos x="990" y="13"/>
                  </a:cxn>
                  <a:cxn ang="0">
                    <a:pos x="990" y="13"/>
                  </a:cxn>
                </a:cxnLst>
                <a:rect l="0" t="0" r="r" b="b"/>
                <a:pathLst>
                  <a:path w="1028" h="320">
                    <a:moveTo>
                      <a:pt x="990" y="13"/>
                    </a:moveTo>
                    <a:lnTo>
                      <a:pt x="1000" y="4"/>
                    </a:lnTo>
                    <a:lnTo>
                      <a:pt x="1009" y="0"/>
                    </a:lnTo>
                    <a:lnTo>
                      <a:pt x="1013" y="0"/>
                    </a:lnTo>
                    <a:lnTo>
                      <a:pt x="1017" y="0"/>
                    </a:lnTo>
                    <a:lnTo>
                      <a:pt x="1021" y="3"/>
                    </a:lnTo>
                    <a:lnTo>
                      <a:pt x="1024" y="6"/>
                    </a:lnTo>
                    <a:lnTo>
                      <a:pt x="1025" y="10"/>
                    </a:lnTo>
                    <a:lnTo>
                      <a:pt x="1026" y="17"/>
                    </a:lnTo>
                    <a:lnTo>
                      <a:pt x="1028" y="24"/>
                    </a:lnTo>
                    <a:lnTo>
                      <a:pt x="1024" y="41"/>
                    </a:lnTo>
                    <a:lnTo>
                      <a:pt x="1016" y="64"/>
                    </a:lnTo>
                    <a:lnTo>
                      <a:pt x="1001" y="90"/>
                    </a:lnTo>
                    <a:lnTo>
                      <a:pt x="949" y="156"/>
                    </a:lnTo>
                    <a:lnTo>
                      <a:pt x="888" y="217"/>
                    </a:lnTo>
                    <a:lnTo>
                      <a:pt x="864" y="236"/>
                    </a:lnTo>
                    <a:lnTo>
                      <a:pt x="805" y="269"/>
                    </a:lnTo>
                    <a:lnTo>
                      <a:pt x="733" y="294"/>
                    </a:lnTo>
                    <a:lnTo>
                      <a:pt x="563" y="320"/>
                    </a:lnTo>
                    <a:lnTo>
                      <a:pt x="424" y="313"/>
                    </a:lnTo>
                    <a:lnTo>
                      <a:pt x="368" y="302"/>
                    </a:lnTo>
                    <a:lnTo>
                      <a:pt x="263" y="259"/>
                    </a:lnTo>
                    <a:lnTo>
                      <a:pt x="170" y="199"/>
                    </a:lnTo>
                    <a:lnTo>
                      <a:pt x="36" y="79"/>
                    </a:lnTo>
                    <a:lnTo>
                      <a:pt x="3" y="41"/>
                    </a:lnTo>
                    <a:lnTo>
                      <a:pt x="0" y="29"/>
                    </a:lnTo>
                    <a:lnTo>
                      <a:pt x="1" y="20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2" y="17"/>
                    </a:lnTo>
                    <a:lnTo>
                      <a:pt x="17" y="18"/>
                    </a:lnTo>
                    <a:lnTo>
                      <a:pt x="28" y="26"/>
                    </a:lnTo>
                    <a:lnTo>
                      <a:pt x="64" y="53"/>
                    </a:lnTo>
                    <a:lnTo>
                      <a:pt x="193" y="146"/>
                    </a:lnTo>
                    <a:lnTo>
                      <a:pt x="194" y="146"/>
                    </a:lnTo>
                    <a:lnTo>
                      <a:pt x="215" y="160"/>
                    </a:lnTo>
                    <a:lnTo>
                      <a:pt x="266" y="182"/>
                    </a:lnTo>
                    <a:lnTo>
                      <a:pt x="381" y="208"/>
                    </a:lnTo>
                    <a:lnTo>
                      <a:pt x="515" y="215"/>
                    </a:lnTo>
                    <a:lnTo>
                      <a:pt x="552" y="213"/>
                    </a:lnTo>
                    <a:lnTo>
                      <a:pt x="589" y="212"/>
                    </a:lnTo>
                    <a:lnTo>
                      <a:pt x="670" y="196"/>
                    </a:lnTo>
                    <a:lnTo>
                      <a:pt x="838" y="131"/>
                    </a:lnTo>
                    <a:lnTo>
                      <a:pt x="969" y="40"/>
                    </a:lnTo>
                    <a:lnTo>
                      <a:pt x="990" y="13"/>
                    </a:lnTo>
                    <a:lnTo>
                      <a:pt x="989" y="13"/>
                    </a:lnTo>
                    <a:lnTo>
                      <a:pt x="990" y="13"/>
                    </a:lnTo>
                    <a:lnTo>
                      <a:pt x="989" y="13"/>
                    </a:lnTo>
                    <a:lnTo>
                      <a:pt x="990" y="13"/>
                    </a:lnTo>
                    <a:lnTo>
                      <a:pt x="990" y="13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8" name="Freeform 708"/>
              <p:cNvSpPr>
                <a:spLocks/>
              </p:cNvSpPr>
              <p:nvPr/>
            </p:nvSpPr>
            <p:spPr bwMode="auto">
              <a:xfrm>
                <a:off x="4537" y="3017"/>
                <a:ext cx="326" cy="96"/>
              </a:xfrm>
              <a:custGeom>
                <a:avLst/>
                <a:gdLst/>
                <a:ahLst/>
                <a:cxnLst>
                  <a:cxn ang="0">
                    <a:pos x="943" y="12"/>
                  </a:cxn>
                  <a:cxn ang="0">
                    <a:pos x="952" y="4"/>
                  </a:cxn>
                  <a:cxn ang="0">
                    <a:pos x="961" y="0"/>
                  </a:cxn>
                  <a:cxn ang="0">
                    <a:pos x="965" y="0"/>
                  </a:cxn>
                  <a:cxn ang="0">
                    <a:pos x="969" y="2"/>
                  </a:cxn>
                  <a:cxn ang="0">
                    <a:pos x="972" y="3"/>
                  </a:cxn>
                  <a:cxn ang="0">
                    <a:pos x="975" y="7"/>
                  </a:cxn>
                  <a:cxn ang="0">
                    <a:pos x="976" y="11"/>
                  </a:cxn>
                  <a:cxn ang="0">
                    <a:pos x="977" y="16"/>
                  </a:cxn>
                  <a:cxn ang="0">
                    <a:pos x="977" y="23"/>
                  </a:cxn>
                  <a:cxn ang="0">
                    <a:pos x="973" y="39"/>
                  </a:cxn>
                  <a:cxn ang="0">
                    <a:pos x="965" y="59"/>
                  </a:cxn>
                  <a:cxn ang="0">
                    <a:pos x="932" y="109"/>
                  </a:cxn>
                  <a:cxn ang="0">
                    <a:pos x="871" y="176"/>
                  </a:cxn>
                  <a:cxn ang="0">
                    <a:pos x="851" y="193"/>
                  </a:cxn>
                  <a:cxn ang="0">
                    <a:pos x="826" y="211"/>
                  </a:cxn>
                  <a:cxn ang="0">
                    <a:pos x="768" y="242"/>
                  </a:cxn>
                  <a:cxn ang="0">
                    <a:pos x="696" y="266"/>
                  </a:cxn>
                  <a:cxn ang="0">
                    <a:pos x="529" y="288"/>
                  </a:cxn>
                  <a:cxn ang="0">
                    <a:pos x="395" y="282"/>
                  </a:cxn>
                  <a:cxn ang="0">
                    <a:pos x="344" y="272"/>
                  </a:cxn>
                  <a:cxn ang="0">
                    <a:pos x="247" y="234"/>
                  </a:cxn>
                  <a:cxn ang="0">
                    <a:pos x="160" y="181"/>
                  </a:cxn>
                  <a:cxn ang="0">
                    <a:pos x="35" y="75"/>
                  </a:cxn>
                  <a:cxn ang="0">
                    <a:pos x="3" y="39"/>
                  </a:cxn>
                  <a:cxn ang="0">
                    <a:pos x="0" y="28"/>
                  </a:cxn>
                  <a:cxn ang="0">
                    <a:pos x="0" y="22"/>
                  </a:cxn>
                  <a:cxn ang="0">
                    <a:pos x="0" y="19"/>
                  </a:cxn>
                  <a:cxn ang="0">
                    <a:pos x="2" y="18"/>
                  </a:cxn>
                  <a:cxn ang="0">
                    <a:pos x="3" y="16"/>
                  </a:cxn>
                  <a:cxn ang="0">
                    <a:pos x="4" y="16"/>
                  </a:cxn>
                  <a:cxn ang="0">
                    <a:pos x="6" y="16"/>
                  </a:cxn>
                  <a:cxn ang="0">
                    <a:pos x="10" y="19"/>
                  </a:cxn>
                  <a:cxn ang="0">
                    <a:pos x="14" y="20"/>
                  </a:cxn>
                  <a:cxn ang="0">
                    <a:pos x="24" y="27"/>
                  </a:cxn>
                  <a:cxn ang="0">
                    <a:pos x="55" y="50"/>
                  </a:cxn>
                  <a:cxn ang="0">
                    <a:pos x="103" y="84"/>
                  </a:cxn>
                  <a:cxn ang="0">
                    <a:pos x="165" y="126"/>
                  </a:cxn>
                  <a:cxn ang="0">
                    <a:pos x="186" y="140"/>
                  </a:cxn>
                  <a:cxn ang="0">
                    <a:pos x="237" y="161"/>
                  </a:cxn>
                  <a:cxn ang="0">
                    <a:pos x="352" y="186"/>
                  </a:cxn>
                  <a:cxn ang="0">
                    <a:pos x="486" y="193"/>
                  </a:cxn>
                  <a:cxn ang="0">
                    <a:pos x="523" y="191"/>
                  </a:cxn>
                  <a:cxn ang="0">
                    <a:pos x="560" y="190"/>
                  </a:cxn>
                  <a:cxn ang="0">
                    <a:pos x="640" y="176"/>
                  </a:cxn>
                  <a:cxn ang="0">
                    <a:pos x="799" y="116"/>
                  </a:cxn>
                  <a:cxn ang="0">
                    <a:pos x="923" y="35"/>
                  </a:cxn>
                  <a:cxn ang="0">
                    <a:pos x="943" y="12"/>
                  </a:cxn>
                  <a:cxn ang="0">
                    <a:pos x="941" y="12"/>
                  </a:cxn>
                  <a:cxn ang="0">
                    <a:pos x="943" y="12"/>
                  </a:cxn>
                  <a:cxn ang="0">
                    <a:pos x="941" y="12"/>
                  </a:cxn>
                  <a:cxn ang="0">
                    <a:pos x="943" y="12"/>
                  </a:cxn>
                  <a:cxn ang="0">
                    <a:pos x="943" y="12"/>
                  </a:cxn>
                </a:cxnLst>
                <a:rect l="0" t="0" r="r" b="b"/>
                <a:pathLst>
                  <a:path w="977" h="288">
                    <a:moveTo>
                      <a:pt x="943" y="12"/>
                    </a:moveTo>
                    <a:lnTo>
                      <a:pt x="952" y="4"/>
                    </a:lnTo>
                    <a:lnTo>
                      <a:pt x="961" y="0"/>
                    </a:lnTo>
                    <a:lnTo>
                      <a:pt x="965" y="0"/>
                    </a:lnTo>
                    <a:lnTo>
                      <a:pt x="969" y="2"/>
                    </a:lnTo>
                    <a:lnTo>
                      <a:pt x="972" y="3"/>
                    </a:lnTo>
                    <a:lnTo>
                      <a:pt x="975" y="7"/>
                    </a:lnTo>
                    <a:lnTo>
                      <a:pt x="976" y="11"/>
                    </a:lnTo>
                    <a:lnTo>
                      <a:pt x="977" y="16"/>
                    </a:lnTo>
                    <a:lnTo>
                      <a:pt x="977" y="23"/>
                    </a:lnTo>
                    <a:lnTo>
                      <a:pt x="973" y="39"/>
                    </a:lnTo>
                    <a:lnTo>
                      <a:pt x="965" y="59"/>
                    </a:lnTo>
                    <a:lnTo>
                      <a:pt x="932" y="109"/>
                    </a:lnTo>
                    <a:lnTo>
                      <a:pt x="871" y="176"/>
                    </a:lnTo>
                    <a:lnTo>
                      <a:pt x="851" y="193"/>
                    </a:lnTo>
                    <a:lnTo>
                      <a:pt x="826" y="211"/>
                    </a:lnTo>
                    <a:lnTo>
                      <a:pt x="768" y="242"/>
                    </a:lnTo>
                    <a:lnTo>
                      <a:pt x="696" y="266"/>
                    </a:lnTo>
                    <a:lnTo>
                      <a:pt x="529" y="288"/>
                    </a:lnTo>
                    <a:lnTo>
                      <a:pt x="395" y="282"/>
                    </a:lnTo>
                    <a:lnTo>
                      <a:pt x="344" y="272"/>
                    </a:lnTo>
                    <a:lnTo>
                      <a:pt x="247" y="234"/>
                    </a:lnTo>
                    <a:lnTo>
                      <a:pt x="160" y="181"/>
                    </a:lnTo>
                    <a:lnTo>
                      <a:pt x="35" y="75"/>
                    </a:lnTo>
                    <a:lnTo>
                      <a:pt x="3" y="39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2" y="18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10" y="19"/>
                    </a:lnTo>
                    <a:lnTo>
                      <a:pt x="14" y="20"/>
                    </a:lnTo>
                    <a:lnTo>
                      <a:pt x="24" y="27"/>
                    </a:lnTo>
                    <a:lnTo>
                      <a:pt x="55" y="50"/>
                    </a:lnTo>
                    <a:lnTo>
                      <a:pt x="103" y="84"/>
                    </a:lnTo>
                    <a:lnTo>
                      <a:pt x="165" y="126"/>
                    </a:lnTo>
                    <a:lnTo>
                      <a:pt x="186" y="140"/>
                    </a:lnTo>
                    <a:lnTo>
                      <a:pt x="237" y="161"/>
                    </a:lnTo>
                    <a:lnTo>
                      <a:pt x="352" y="186"/>
                    </a:lnTo>
                    <a:lnTo>
                      <a:pt x="486" y="193"/>
                    </a:lnTo>
                    <a:lnTo>
                      <a:pt x="523" y="191"/>
                    </a:lnTo>
                    <a:lnTo>
                      <a:pt x="560" y="190"/>
                    </a:lnTo>
                    <a:lnTo>
                      <a:pt x="640" y="176"/>
                    </a:lnTo>
                    <a:lnTo>
                      <a:pt x="799" y="116"/>
                    </a:lnTo>
                    <a:lnTo>
                      <a:pt x="923" y="35"/>
                    </a:lnTo>
                    <a:lnTo>
                      <a:pt x="943" y="12"/>
                    </a:lnTo>
                    <a:lnTo>
                      <a:pt x="941" y="12"/>
                    </a:lnTo>
                    <a:lnTo>
                      <a:pt x="943" y="12"/>
                    </a:lnTo>
                    <a:lnTo>
                      <a:pt x="941" y="12"/>
                    </a:lnTo>
                    <a:lnTo>
                      <a:pt x="943" y="12"/>
                    </a:lnTo>
                    <a:lnTo>
                      <a:pt x="943" y="12"/>
                    </a:lnTo>
                    <a:close/>
                  </a:path>
                </a:pathLst>
              </a:custGeom>
              <a:solidFill>
                <a:srgbClr val="0FB0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9" name="Freeform 709"/>
              <p:cNvSpPr>
                <a:spLocks/>
              </p:cNvSpPr>
              <p:nvPr/>
            </p:nvSpPr>
            <p:spPr bwMode="auto">
              <a:xfrm>
                <a:off x="4546" y="3025"/>
                <a:ext cx="309" cy="85"/>
              </a:xfrm>
              <a:custGeom>
                <a:avLst/>
                <a:gdLst/>
                <a:ahLst/>
                <a:cxnLst>
                  <a:cxn ang="0">
                    <a:pos x="896" y="12"/>
                  </a:cxn>
                  <a:cxn ang="0">
                    <a:pos x="906" y="4"/>
                  </a:cxn>
                  <a:cxn ang="0">
                    <a:pos x="915" y="0"/>
                  </a:cxn>
                  <a:cxn ang="0">
                    <a:pos x="919" y="0"/>
                  </a:cxn>
                  <a:cxn ang="0">
                    <a:pos x="921" y="1"/>
                  </a:cxn>
                  <a:cxn ang="0">
                    <a:pos x="924" y="3"/>
                  </a:cxn>
                  <a:cxn ang="0">
                    <a:pos x="925" y="5"/>
                  </a:cxn>
                  <a:cxn ang="0">
                    <a:pos x="927" y="9"/>
                  </a:cxn>
                  <a:cxn ang="0">
                    <a:pos x="927" y="15"/>
                  </a:cxn>
                  <a:cxn ang="0">
                    <a:pos x="927" y="21"/>
                  </a:cxn>
                  <a:cxn ang="0">
                    <a:pos x="923" y="36"/>
                  </a:cxn>
                  <a:cxn ang="0">
                    <a:pos x="915" y="53"/>
                  </a:cxn>
                  <a:cxn ang="0">
                    <a:pos x="884" y="98"/>
                  </a:cxn>
                  <a:cxn ang="0">
                    <a:pos x="831" y="153"/>
                  </a:cxn>
                  <a:cxn ang="0">
                    <a:pos x="815" y="167"/>
                  </a:cxn>
                  <a:cxn ang="0">
                    <a:pos x="790" y="186"/>
                  </a:cxn>
                  <a:cxn ang="0">
                    <a:pos x="732" y="215"/>
                  </a:cxn>
                  <a:cxn ang="0">
                    <a:pos x="660" y="236"/>
                  </a:cxn>
                  <a:cxn ang="0">
                    <a:pos x="495" y="257"/>
                  </a:cxn>
                  <a:cxn ang="0">
                    <a:pos x="368" y="252"/>
                  </a:cxn>
                  <a:cxn ang="0">
                    <a:pos x="321" y="244"/>
                  </a:cxn>
                  <a:cxn ang="0">
                    <a:pos x="232" y="211"/>
                  </a:cxn>
                  <a:cxn ang="0">
                    <a:pos x="151" y="163"/>
                  </a:cxn>
                  <a:cxn ang="0">
                    <a:pos x="35" y="68"/>
                  </a:cxn>
                  <a:cxn ang="0">
                    <a:pos x="4" y="36"/>
                  </a:cxn>
                  <a:cxn ang="0">
                    <a:pos x="1" y="28"/>
                  </a:cxn>
                  <a:cxn ang="0">
                    <a:pos x="0" y="21"/>
                  </a:cxn>
                  <a:cxn ang="0">
                    <a:pos x="0" y="20"/>
                  </a:cxn>
                  <a:cxn ang="0">
                    <a:pos x="1" y="19"/>
                  </a:cxn>
                  <a:cxn ang="0">
                    <a:pos x="3" y="17"/>
                  </a:cxn>
                  <a:cxn ang="0">
                    <a:pos x="4" y="17"/>
                  </a:cxn>
                  <a:cxn ang="0">
                    <a:pos x="5" y="17"/>
                  </a:cxn>
                  <a:cxn ang="0">
                    <a:pos x="8" y="19"/>
                  </a:cxn>
                  <a:cxn ang="0">
                    <a:pos x="16" y="23"/>
                  </a:cxn>
                  <a:cxn ang="0">
                    <a:pos x="39" y="38"/>
                  </a:cxn>
                  <a:cxn ang="0">
                    <a:pos x="130" y="101"/>
                  </a:cxn>
                  <a:cxn ang="0">
                    <a:pos x="138" y="105"/>
                  </a:cxn>
                  <a:cxn ang="0">
                    <a:pos x="159" y="118"/>
                  </a:cxn>
                  <a:cxn ang="0">
                    <a:pos x="209" y="139"/>
                  </a:cxn>
                  <a:cxn ang="0">
                    <a:pos x="324" y="163"/>
                  </a:cxn>
                  <a:cxn ang="0">
                    <a:pos x="458" y="170"/>
                  </a:cxn>
                  <a:cxn ang="0">
                    <a:pos x="495" y="168"/>
                  </a:cxn>
                  <a:cxn ang="0">
                    <a:pos x="531" y="167"/>
                  </a:cxn>
                  <a:cxn ang="0">
                    <a:pos x="609" y="154"/>
                  </a:cxn>
                  <a:cxn ang="0">
                    <a:pos x="762" y="99"/>
                  </a:cxn>
                  <a:cxn ang="0">
                    <a:pos x="878" y="30"/>
                  </a:cxn>
                  <a:cxn ang="0">
                    <a:pos x="896" y="12"/>
                  </a:cxn>
                  <a:cxn ang="0">
                    <a:pos x="895" y="12"/>
                  </a:cxn>
                  <a:cxn ang="0">
                    <a:pos x="896" y="12"/>
                  </a:cxn>
                  <a:cxn ang="0">
                    <a:pos x="895" y="12"/>
                  </a:cxn>
                  <a:cxn ang="0">
                    <a:pos x="896" y="12"/>
                  </a:cxn>
                  <a:cxn ang="0">
                    <a:pos x="896" y="12"/>
                  </a:cxn>
                </a:cxnLst>
                <a:rect l="0" t="0" r="r" b="b"/>
                <a:pathLst>
                  <a:path w="927" h="257">
                    <a:moveTo>
                      <a:pt x="896" y="12"/>
                    </a:moveTo>
                    <a:lnTo>
                      <a:pt x="906" y="4"/>
                    </a:lnTo>
                    <a:lnTo>
                      <a:pt x="915" y="0"/>
                    </a:lnTo>
                    <a:lnTo>
                      <a:pt x="919" y="0"/>
                    </a:lnTo>
                    <a:lnTo>
                      <a:pt x="921" y="1"/>
                    </a:lnTo>
                    <a:lnTo>
                      <a:pt x="924" y="3"/>
                    </a:lnTo>
                    <a:lnTo>
                      <a:pt x="925" y="5"/>
                    </a:lnTo>
                    <a:lnTo>
                      <a:pt x="927" y="9"/>
                    </a:lnTo>
                    <a:lnTo>
                      <a:pt x="927" y="15"/>
                    </a:lnTo>
                    <a:lnTo>
                      <a:pt x="927" y="21"/>
                    </a:lnTo>
                    <a:lnTo>
                      <a:pt x="923" y="36"/>
                    </a:lnTo>
                    <a:lnTo>
                      <a:pt x="915" y="53"/>
                    </a:lnTo>
                    <a:lnTo>
                      <a:pt x="884" y="98"/>
                    </a:lnTo>
                    <a:lnTo>
                      <a:pt x="831" y="153"/>
                    </a:lnTo>
                    <a:lnTo>
                      <a:pt x="815" y="167"/>
                    </a:lnTo>
                    <a:lnTo>
                      <a:pt x="790" y="186"/>
                    </a:lnTo>
                    <a:lnTo>
                      <a:pt x="732" y="215"/>
                    </a:lnTo>
                    <a:lnTo>
                      <a:pt x="660" y="236"/>
                    </a:lnTo>
                    <a:lnTo>
                      <a:pt x="495" y="257"/>
                    </a:lnTo>
                    <a:lnTo>
                      <a:pt x="368" y="252"/>
                    </a:lnTo>
                    <a:lnTo>
                      <a:pt x="321" y="244"/>
                    </a:lnTo>
                    <a:lnTo>
                      <a:pt x="232" y="211"/>
                    </a:lnTo>
                    <a:lnTo>
                      <a:pt x="151" y="163"/>
                    </a:lnTo>
                    <a:lnTo>
                      <a:pt x="35" y="68"/>
                    </a:lnTo>
                    <a:lnTo>
                      <a:pt x="4" y="36"/>
                    </a:lnTo>
                    <a:lnTo>
                      <a:pt x="1" y="28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8" y="19"/>
                    </a:lnTo>
                    <a:lnTo>
                      <a:pt x="16" y="23"/>
                    </a:lnTo>
                    <a:lnTo>
                      <a:pt x="39" y="38"/>
                    </a:lnTo>
                    <a:lnTo>
                      <a:pt x="130" y="101"/>
                    </a:lnTo>
                    <a:lnTo>
                      <a:pt x="138" y="105"/>
                    </a:lnTo>
                    <a:lnTo>
                      <a:pt x="159" y="118"/>
                    </a:lnTo>
                    <a:lnTo>
                      <a:pt x="209" y="139"/>
                    </a:lnTo>
                    <a:lnTo>
                      <a:pt x="324" y="163"/>
                    </a:lnTo>
                    <a:lnTo>
                      <a:pt x="458" y="170"/>
                    </a:lnTo>
                    <a:lnTo>
                      <a:pt x="495" y="168"/>
                    </a:lnTo>
                    <a:lnTo>
                      <a:pt x="531" y="167"/>
                    </a:lnTo>
                    <a:lnTo>
                      <a:pt x="609" y="154"/>
                    </a:lnTo>
                    <a:lnTo>
                      <a:pt x="762" y="99"/>
                    </a:lnTo>
                    <a:lnTo>
                      <a:pt x="878" y="30"/>
                    </a:lnTo>
                    <a:lnTo>
                      <a:pt x="896" y="12"/>
                    </a:lnTo>
                    <a:lnTo>
                      <a:pt x="895" y="12"/>
                    </a:lnTo>
                    <a:lnTo>
                      <a:pt x="896" y="12"/>
                    </a:lnTo>
                    <a:lnTo>
                      <a:pt x="895" y="12"/>
                    </a:lnTo>
                    <a:lnTo>
                      <a:pt x="896" y="12"/>
                    </a:lnTo>
                    <a:lnTo>
                      <a:pt x="896" y="12"/>
                    </a:lnTo>
                    <a:close/>
                  </a:path>
                </a:pathLst>
              </a:custGeom>
              <a:solidFill>
                <a:srgbClr val="009C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0" name="Freeform 710"/>
              <p:cNvSpPr>
                <a:spLocks/>
              </p:cNvSpPr>
              <p:nvPr/>
            </p:nvSpPr>
            <p:spPr bwMode="auto">
              <a:xfrm>
                <a:off x="4556" y="3032"/>
                <a:ext cx="293" cy="75"/>
              </a:xfrm>
              <a:custGeom>
                <a:avLst/>
                <a:gdLst/>
                <a:ahLst/>
                <a:cxnLst>
                  <a:cxn ang="0">
                    <a:pos x="850" y="10"/>
                  </a:cxn>
                  <a:cxn ang="0">
                    <a:pos x="860" y="4"/>
                  </a:cxn>
                  <a:cxn ang="0">
                    <a:pos x="868" y="0"/>
                  </a:cxn>
                  <a:cxn ang="0">
                    <a:pos x="872" y="0"/>
                  </a:cxn>
                  <a:cxn ang="0">
                    <a:pos x="875" y="1"/>
                  </a:cxn>
                  <a:cxn ang="0">
                    <a:pos x="876" y="2"/>
                  </a:cxn>
                  <a:cxn ang="0">
                    <a:pos x="878" y="5"/>
                  </a:cxn>
                  <a:cxn ang="0">
                    <a:pos x="879" y="9"/>
                  </a:cxn>
                  <a:cxn ang="0">
                    <a:pos x="879" y="13"/>
                  </a:cxn>
                  <a:cxn ang="0">
                    <a:pos x="878" y="18"/>
                  </a:cxn>
                  <a:cxn ang="0">
                    <a:pos x="872" y="31"/>
                  </a:cxn>
                  <a:cxn ang="0">
                    <a:pos x="864" y="47"/>
                  </a:cxn>
                  <a:cxn ang="0">
                    <a:pos x="838" y="84"/>
                  </a:cxn>
                  <a:cxn ang="0">
                    <a:pos x="793" y="130"/>
                  </a:cxn>
                  <a:cxn ang="0">
                    <a:pos x="779" y="142"/>
                  </a:cxn>
                  <a:cxn ang="0">
                    <a:pos x="754" y="160"/>
                  </a:cxn>
                  <a:cxn ang="0">
                    <a:pos x="694" y="188"/>
                  </a:cxn>
                  <a:cxn ang="0">
                    <a:pos x="624" y="208"/>
                  </a:cxn>
                  <a:cxn ang="0">
                    <a:pos x="462" y="224"/>
                  </a:cxn>
                  <a:cxn ang="0">
                    <a:pos x="340" y="220"/>
                  </a:cxn>
                  <a:cxn ang="0">
                    <a:pos x="297" y="213"/>
                  </a:cxn>
                  <a:cxn ang="0">
                    <a:pos x="216" y="185"/>
                  </a:cxn>
                  <a:cxn ang="0">
                    <a:pos x="142" y="144"/>
                  </a:cxn>
                  <a:cxn ang="0">
                    <a:pos x="33" y="61"/>
                  </a:cxn>
                  <a:cxn ang="0">
                    <a:pos x="5" y="33"/>
                  </a:cxn>
                  <a:cxn ang="0">
                    <a:pos x="1" y="26"/>
                  </a:cxn>
                  <a:cxn ang="0">
                    <a:pos x="0" y="22"/>
                  </a:cxn>
                  <a:cxn ang="0">
                    <a:pos x="0" y="21"/>
                  </a:cxn>
                  <a:cxn ang="0">
                    <a:pos x="0" y="19"/>
                  </a:cxn>
                  <a:cxn ang="0">
                    <a:pos x="1" y="18"/>
                  </a:cxn>
                  <a:cxn ang="0">
                    <a:pos x="3" y="18"/>
                  </a:cxn>
                  <a:cxn ang="0">
                    <a:pos x="5" y="19"/>
                  </a:cxn>
                  <a:cxn ang="0">
                    <a:pos x="8" y="21"/>
                  </a:cxn>
                  <a:cxn ang="0">
                    <a:pos x="15" y="23"/>
                  </a:cxn>
                  <a:cxn ang="0">
                    <a:pos x="36" y="38"/>
                  </a:cxn>
                  <a:cxn ang="0">
                    <a:pos x="69" y="59"/>
                  </a:cxn>
                  <a:cxn ang="0">
                    <a:pos x="110" y="84"/>
                  </a:cxn>
                  <a:cxn ang="0">
                    <a:pos x="131" y="98"/>
                  </a:cxn>
                  <a:cxn ang="0">
                    <a:pos x="181" y="118"/>
                  </a:cxn>
                  <a:cxn ang="0">
                    <a:pos x="296" y="140"/>
                  </a:cxn>
                  <a:cxn ang="0">
                    <a:pos x="430" y="147"/>
                  </a:cxn>
                  <a:cxn ang="0">
                    <a:pos x="467" y="145"/>
                  </a:cxn>
                  <a:cxn ang="0">
                    <a:pos x="503" y="144"/>
                  </a:cxn>
                  <a:cxn ang="0">
                    <a:pos x="580" y="131"/>
                  </a:cxn>
                  <a:cxn ang="0">
                    <a:pos x="725" y="83"/>
                  </a:cxn>
                  <a:cxn ang="0">
                    <a:pos x="832" y="25"/>
                  </a:cxn>
                  <a:cxn ang="0">
                    <a:pos x="850" y="10"/>
                  </a:cxn>
                  <a:cxn ang="0">
                    <a:pos x="848" y="10"/>
                  </a:cxn>
                  <a:cxn ang="0">
                    <a:pos x="850" y="10"/>
                  </a:cxn>
                  <a:cxn ang="0">
                    <a:pos x="848" y="10"/>
                  </a:cxn>
                  <a:cxn ang="0">
                    <a:pos x="850" y="10"/>
                  </a:cxn>
                  <a:cxn ang="0">
                    <a:pos x="850" y="10"/>
                  </a:cxn>
                </a:cxnLst>
                <a:rect l="0" t="0" r="r" b="b"/>
                <a:pathLst>
                  <a:path w="879" h="224">
                    <a:moveTo>
                      <a:pt x="850" y="10"/>
                    </a:moveTo>
                    <a:lnTo>
                      <a:pt x="860" y="4"/>
                    </a:lnTo>
                    <a:lnTo>
                      <a:pt x="868" y="0"/>
                    </a:lnTo>
                    <a:lnTo>
                      <a:pt x="872" y="0"/>
                    </a:lnTo>
                    <a:lnTo>
                      <a:pt x="875" y="1"/>
                    </a:lnTo>
                    <a:lnTo>
                      <a:pt x="876" y="2"/>
                    </a:lnTo>
                    <a:lnTo>
                      <a:pt x="878" y="5"/>
                    </a:lnTo>
                    <a:lnTo>
                      <a:pt x="879" y="9"/>
                    </a:lnTo>
                    <a:lnTo>
                      <a:pt x="879" y="13"/>
                    </a:lnTo>
                    <a:lnTo>
                      <a:pt x="878" y="18"/>
                    </a:lnTo>
                    <a:lnTo>
                      <a:pt x="872" y="31"/>
                    </a:lnTo>
                    <a:lnTo>
                      <a:pt x="864" y="47"/>
                    </a:lnTo>
                    <a:lnTo>
                      <a:pt x="838" y="84"/>
                    </a:lnTo>
                    <a:lnTo>
                      <a:pt x="793" y="130"/>
                    </a:lnTo>
                    <a:lnTo>
                      <a:pt x="779" y="142"/>
                    </a:lnTo>
                    <a:lnTo>
                      <a:pt x="754" y="160"/>
                    </a:lnTo>
                    <a:lnTo>
                      <a:pt x="694" y="188"/>
                    </a:lnTo>
                    <a:lnTo>
                      <a:pt x="624" y="208"/>
                    </a:lnTo>
                    <a:lnTo>
                      <a:pt x="462" y="224"/>
                    </a:lnTo>
                    <a:lnTo>
                      <a:pt x="340" y="220"/>
                    </a:lnTo>
                    <a:lnTo>
                      <a:pt x="297" y="213"/>
                    </a:lnTo>
                    <a:lnTo>
                      <a:pt x="216" y="185"/>
                    </a:lnTo>
                    <a:lnTo>
                      <a:pt x="142" y="144"/>
                    </a:lnTo>
                    <a:lnTo>
                      <a:pt x="33" y="61"/>
                    </a:lnTo>
                    <a:lnTo>
                      <a:pt x="5" y="33"/>
                    </a:lnTo>
                    <a:lnTo>
                      <a:pt x="1" y="26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3" y="18"/>
                    </a:lnTo>
                    <a:lnTo>
                      <a:pt x="5" y="19"/>
                    </a:lnTo>
                    <a:lnTo>
                      <a:pt x="8" y="21"/>
                    </a:lnTo>
                    <a:lnTo>
                      <a:pt x="15" y="23"/>
                    </a:lnTo>
                    <a:lnTo>
                      <a:pt x="36" y="38"/>
                    </a:lnTo>
                    <a:lnTo>
                      <a:pt x="69" y="59"/>
                    </a:lnTo>
                    <a:lnTo>
                      <a:pt x="110" y="84"/>
                    </a:lnTo>
                    <a:lnTo>
                      <a:pt x="131" y="98"/>
                    </a:lnTo>
                    <a:lnTo>
                      <a:pt x="181" y="118"/>
                    </a:lnTo>
                    <a:lnTo>
                      <a:pt x="296" y="140"/>
                    </a:lnTo>
                    <a:lnTo>
                      <a:pt x="430" y="147"/>
                    </a:lnTo>
                    <a:lnTo>
                      <a:pt x="467" y="145"/>
                    </a:lnTo>
                    <a:lnTo>
                      <a:pt x="503" y="144"/>
                    </a:lnTo>
                    <a:lnTo>
                      <a:pt x="580" y="131"/>
                    </a:lnTo>
                    <a:lnTo>
                      <a:pt x="725" y="83"/>
                    </a:lnTo>
                    <a:lnTo>
                      <a:pt x="832" y="25"/>
                    </a:lnTo>
                    <a:lnTo>
                      <a:pt x="850" y="10"/>
                    </a:lnTo>
                    <a:lnTo>
                      <a:pt x="848" y="10"/>
                    </a:lnTo>
                    <a:lnTo>
                      <a:pt x="850" y="10"/>
                    </a:lnTo>
                    <a:lnTo>
                      <a:pt x="848" y="10"/>
                    </a:lnTo>
                    <a:lnTo>
                      <a:pt x="850" y="10"/>
                    </a:lnTo>
                    <a:lnTo>
                      <a:pt x="850" y="10"/>
                    </a:lnTo>
                    <a:close/>
                  </a:path>
                </a:pathLst>
              </a:custGeom>
              <a:solidFill>
                <a:srgbClr val="0087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1" name="Freeform 711"/>
              <p:cNvSpPr>
                <a:spLocks/>
              </p:cNvSpPr>
              <p:nvPr/>
            </p:nvSpPr>
            <p:spPr bwMode="auto">
              <a:xfrm>
                <a:off x="4565" y="3040"/>
                <a:ext cx="277" cy="64"/>
              </a:xfrm>
              <a:custGeom>
                <a:avLst/>
                <a:gdLst/>
                <a:ahLst/>
                <a:cxnLst>
                  <a:cxn ang="0">
                    <a:pos x="7" y="30"/>
                  </a:cxn>
                  <a:cxn ang="0">
                    <a:pos x="9" y="34"/>
                  </a:cxn>
                  <a:cxn ang="0">
                    <a:pos x="33" y="53"/>
                  </a:cxn>
                  <a:cxn ang="0">
                    <a:pos x="134" y="126"/>
                  </a:cxn>
                  <a:cxn ang="0">
                    <a:pos x="275" y="185"/>
                  </a:cxn>
                  <a:cxn ang="0">
                    <a:pos x="313" y="190"/>
                  </a:cxn>
                  <a:cxn ang="0">
                    <a:pos x="350" y="193"/>
                  </a:cxn>
                  <a:cxn ang="0">
                    <a:pos x="430" y="193"/>
                  </a:cxn>
                  <a:cxn ang="0">
                    <a:pos x="588" y="178"/>
                  </a:cxn>
                  <a:cxn ang="0">
                    <a:pos x="718" y="133"/>
                  </a:cxn>
                  <a:cxn ang="0">
                    <a:pos x="743" y="116"/>
                  </a:cxn>
                  <a:cxn ang="0">
                    <a:pos x="763" y="99"/>
                  </a:cxn>
                  <a:cxn ang="0">
                    <a:pos x="798" y="64"/>
                  </a:cxn>
                  <a:cxn ang="0">
                    <a:pos x="819" y="35"/>
                  </a:cxn>
                  <a:cxn ang="0">
                    <a:pos x="828" y="12"/>
                  </a:cxn>
                  <a:cxn ang="0">
                    <a:pos x="830" y="6"/>
                  </a:cxn>
                  <a:cxn ang="0">
                    <a:pos x="828" y="3"/>
                  </a:cxn>
                  <a:cxn ang="0">
                    <a:pos x="827" y="0"/>
                  </a:cxn>
                  <a:cxn ang="0">
                    <a:pos x="824" y="0"/>
                  </a:cxn>
                  <a:cxn ang="0">
                    <a:pos x="822" y="0"/>
                  </a:cxn>
                  <a:cxn ang="0">
                    <a:pos x="818" y="2"/>
                  </a:cxn>
                  <a:cxn ang="0">
                    <a:pos x="814" y="3"/>
                  </a:cxn>
                  <a:cxn ang="0">
                    <a:pos x="803" y="10"/>
                  </a:cxn>
                  <a:cxn ang="0">
                    <a:pos x="803" y="10"/>
                  </a:cxn>
                  <a:cxn ang="0">
                    <a:pos x="787" y="20"/>
                  </a:cxn>
                  <a:cxn ang="0">
                    <a:pos x="745" y="43"/>
                  </a:cxn>
                  <a:cxn ang="0">
                    <a:pos x="623" y="91"/>
                  </a:cxn>
                  <a:cxn ang="0">
                    <a:pos x="475" y="121"/>
                  </a:cxn>
                  <a:cxn ang="0">
                    <a:pos x="439" y="122"/>
                  </a:cxn>
                  <a:cxn ang="0">
                    <a:pos x="402" y="124"/>
                  </a:cxn>
                  <a:cxn ang="0">
                    <a:pos x="333" y="122"/>
                  </a:cxn>
                  <a:cxn ang="0">
                    <a:pos x="207" y="109"/>
                  </a:cxn>
                  <a:cxn ang="0">
                    <a:pos x="105" y="75"/>
                  </a:cxn>
                  <a:cxn ang="0">
                    <a:pos x="84" y="63"/>
                  </a:cxn>
                  <a:cxn ang="0">
                    <a:pos x="64" y="52"/>
                  </a:cxn>
                  <a:cxn ang="0">
                    <a:pos x="33" y="35"/>
                  </a:cxn>
                  <a:cxn ang="0">
                    <a:pos x="3" y="19"/>
                  </a:cxn>
                  <a:cxn ang="0">
                    <a:pos x="1" y="19"/>
                  </a:cxn>
                  <a:cxn ang="0">
                    <a:pos x="0" y="19"/>
                  </a:cxn>
                  <a:cxn ang="0">
                    <a:pos x="0" y="22"/>
                  </a:cxn>
                  <a:cxn ang="0">
                    <a:pos x="1" y="23"/>
                  </a:cxn>
                  <a:cxn ang="0">
                    <a:pos x="5" y="30"/>
                  </a:cxn>
                  <a:cxn ang="0">
                    <a:pos x="7" y="30"/>
                  </a:cxn>
                  <a:cxn ang="0">
                    <a:pos x="5" y="30"/>
                  </a:cxn>
                  <a:cxn ang="0">
                    <a:pos x="7" y="30"/>
                  </a:cxn>
                  <a:cxn ang="0">
                    <a:pos x="5" y="30"/>
                  </a:cxn>
                  <a:cxn ang="0">
                    <a:pos x="7" y="30"/>
                  </a:cxn>
                  <a:cxn ang="0">
                    <a:pos x="7" y="30"/>
                  </a:cxn>
                </a:cxnLst>
                <a:rect l="0" t="0" r="r" b="b"/>
                <a:pathLst>
                  <a:path w="830" h="193">
                    <a:moveTo>
                      <a:pt x="7" y="30"/>
                    </a:moveTo>
                    <a:lnTo>
                      <a:pt x="9" y="34"/>
                    </a:lnTo>
                    <a:lnTo>
                      <a:pt x="33" y="53"/>
                    </a:lnTo>
                    <a:lnTo>
                      <a:pt x="134" y="126"/>
                    </a:lnTo>
                    <a:lnTo>
                      <a:pt x="275" y="185"/>
                    </a:lnTo>
                    <a:lnTo>
                      <a:pt x="313" y="190"/>
                    </a:lnTo>
                    <a:lnTo>
                      <a:pt x="350" y="193"/>
                    </a:lnTo>
                    <a:lnTo>
                      <a:pt x="430" y="193"/>
                    </a:lnTo>
                    <a:lnTo>
                      <a:pt x="588" y="178"/>
                    </a:lnTo>
                    <a:lnTo>
                      <a:pt x="718" y="133"/>
                    </a:lnTo>
                    <a:lnTo>
                      <a:pt x="743" y="116"/>
                    </a:lnTo>
                    <a:lnTo>
                      <a:pt x="763" y="99"/>
                    </a:lnTo>
                    <a:lnTo>
                      <a:pt x="798" y="64"/>
                    </a:lnTo>
                    <a:lnTo>
                      <a:pt x="819" y="35"/>
                    </a:lnTo>
                    <a:lnTo>
                      <a:pt x="828" y="12"/>
                    </a:lnTo>
                    <a:lnTo>
                      <a:pt x="830" y="6"/>
                    </a:lnTo>
                    <a:lnTo>
                      <a:pt x="828" y="3"/>
                    </a:lnTo>
                    <a:lnTo>
                      <a:pt x="827" y="0"/>
                    </a:lnTo>
                    <a:lnTo>
                      <a:pt x="824" y="0"/>
                    </a:lnTo>
                    <a:lnTo>
                      <a:pt x="822" y="0"/>
                    </a:lnTo>
                    <a:lnTo>
                      <a:pt x="818" y="2"/>
                    </a:lnTo>
                    <a:lnTo>
                      <a:pt x="814" y="3"/>
                    </a:lnTo>
                    <a:lnTo>
                      <a:pt x="803" y="10"/>
                    </a:lnTo>
                    <a:lnTo>
                      <a:pt x="803" y="10"/>
                    </a:lnTo>
                    <a:lnTo>
                      <a:pt x="787" y="20"/>
                    </a:lnTo>
                    <a:lnTo>
                      <a:pt x="745" y="43"/>
                    </a:lnTo>
                    <a:lnTo>
                      <a:pt x="623" y="91"/>
                    </a:lnTo>
                    <a:lnTo>
                      <a:pt x="475" y="121"/>
                    </a:lnTo>
                    <a:lnTo>
                      <a:pt x="439" y="122"/>
                    </a:lnTo>
                    <a:lnTo>
                      <a:pt x="402" y="124"/>
                    </a:lnTo>
                    <a:lnTo>
                      <a:pt x="333" y="122"/>
                    </a:lnTo>
                    <a:lnTo>
                      <a:pt x="207" y="109"/>
                    </a:lnTo>
                    <a:lnTo>
                      <a:pt x="105" y="75"/>
                    </a:lnTo>
                    <a:lnTo>
                      <a:pt x="84" y="63"/>
                    </a:lnTo>
                    <a:lnTo>
                      <a:pt x="64" y="52"/>
                    </a:lnTo>
                    <a:lnTo>
                      <a:pt x="33" y="35"/>
                    </a:lnTo>
                    <a:lnTo>
                      <a:pt x="3" y="19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5" y="30"/>
                    </a:lnTo>
                    <a:lnTo>
                      <a:pt x="7" y="30"/>
                    </a:lnTo>
                    <a:lnTo>
                      <a:pt x="5" y="30"/>
                    </a:lnTo>
                    <a:lnTo>
                      <a:pt x="7" y="30"/>
                    </a:lnTo>
                    <a:lnTo>
                      <a:pt x="5" y="30"/>
                    </a:lnTo>
                    <a:lnTo>
                      <a:pt x="7" y="30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2" name="Freeform 712"/>
              <p:cNvSpPr>
                <a:spLocks/>
              </p:cNvSpPr>
              <p:nvPr/>
            </p:nvSpPr>
            <p:spPr bwMode="auto">
              <a:xfrm>
                <a:off x="4470" y="2986"/>
                <a:ext cx="169" cy="224"/>
              </a:xfrm>
              <a:custGeom>
                <a:avLst/>
                <a:gdLst/>
                <a:ahLst/>
                <a:cxnLst>
                  <a:cxn ang="0">
                    <a:pos x="54" y="156"/>
                  </a:cxn>
                  <a:cxn ang="0">
                    <a:pos x="58" y="164"/>
                  </a:cxn>
                  <a:cxn ang="0">
                    <a:pos x="62" y="173"/>
                  </a:cxn>
                  <a:cxn ang="0">
                    <a:pos x="73" y="200"/>
                  </a:cxn>
                  <a:cxn ang="0">
                    <a:pos x="94" y="268"/>
                  </a:cxn>
                  <a:cxn ang="0">
                    <a:pos x="112" y="322"/>
                  </a:cxn>
                  <a:cxn ang="0">
                    <a:pos x="114" y="327"/>
                  </a:cxn>
                  <a:cxn ang="0">
                    <a:pos x="122" y="347"/>
                  </a:cxn>
                  <a:cxn ang="0">
                    <a:pos x="153" y="412"/>
                  </a:cxn>
                  <a:cxn ang="0">
                    <a:pos x="213" y="496"/>
                  </a:cxn>
                  <a:cxn ang="0">
                    <a:pos x="233" y="517"/>
                  </a:cxn>
                  <a:cxn ang="0">
                    <a:pos x="256" y="540"/>
                  </a:cxn>
                  <a:cxn ang="0">
                    <a:pos x="310" y="578"/>
                  </a:cxn>
                  <a:cxn ang="0">
                    <a:pos x="427" y="636"/>
                  </a:cxn>
                  <a:cxn ang="0">
                    <a:pos x="500" y="666"/>
                  </a:cxn>
                  <a:cxn ang="0">
                    <a:pos x="504" y="666"/>
                  </a:cxn>
                  <a:cxn ang="0">
                    <a:pos x="507" y="668"/>
                  </a:cxn>
                  <a:cxn ang="0">
                    <a:pos x="505" y="670"/>
                  </a:cxn>
                  <a:cxn ang="0">
                    <a:pos x="500" y="671"/>
                  </a:cxn>
                  <a:cxn ang="0">
                    <a:pos x="491" y="672"/>
                  </a:cxn>
                  <a:cxn ang="0">
                    <a:pos x="465" y="672"/>
                  </a:cxn>
                  <a:cxn ang="0">
                    <a:pos x="416" y="671"/>
                  </a:cxn>
                  <a:cxn ang="0">
                    <a:pos x="408" y="670"/>
                  </a:cxn>
                  <a:cxn ang="0">
                    <a:pos x="402" y="670"/>
                  </a:cxn>
                  <a:cxn ang="0">
                    <a:pos x="355" y="670"/>
                  </a:cxn>
                  <a:cxn ang="0">
                    <a:pos x="200" y="670"/>
                  </a:cxn>
                  <a:cxn ang="0">
                    <a:pos x="80" y="670"/>
                  </a:cxn>
                  <a:cxn ang="0">
                    <a:pos x="75" y="670"/>
                  </a:cxn>
                  <a:cxn ang="0">
                    <a:pos x="86" y="664"/>
                  </a:cxn>
                  <a:cxn ang="0">
                    <a:pos x="107" y="648"/>
                  </a:cxn>
                  <a:cxn ang="0">
                    <a:pos x="124" y="630"/>
                  </a:cxn>
                  <a:cxn ang="0">
                    <a:pos x="135" y="609"/>
                  </a:cxn>
                  <a:cxn ang="0">
                    <a:pos x="139" y="586"/>
                  </a:cxn>
                  <a:cxn ang="0">
                    <a:pos x="135" y="566"/>
                  </a:cxn>
                  <a:cxn ang="0">
                    <a:pos x="130" y="557"/>
                  </a:cxn>
                  <a:cxn ang="0">
                    <a:pos x="128" y="556"/>
                  </a:cxn>
                  <a:cxn ang="0">
                    <a:pos x="119" y="544"/>
                  </a:cxn>
                  <a:cxn ang="0">
                    <a:pos x="86" y="485"/>
                  </a:cxn>
                  <a:cxn ang="0">
                    <a:pos x="45" y="394"/>
                  </a:cxn>
                  <a:cxn ang="0">
                    <a:pos x="35" y="367"/>
                  </a:cxn>
                  <a:cxn ang="0">
                    <a:pos x="26" y="339"/>
                  </a:cxn>
                  <a:cxn ang="0">
                    <a:pos x="11" y="274"/>
                  </a:cxn>
                  <a:cxn ang="0">
                    <a:pos x="0" y="135"/>
                  </a:cxn>
                  <a:cxn ang="0">
                    <a:pos x="9" y="71"/>
                  </a:cxn>
                  <a:cxn ang="0">
                    <a:pos x="31" y="19"/>
                  </a:cxn>
                  <a:cxn ang="0">
                    <a:pos x="49" y="0"/>
                  </a:cxn>
                  <a:cxn ang="0">
                    <a:pos x="47" y="4"/>
                  </a:cxn>
                  <a:cxn ang="0">
                    <a:pos x="46" y="22"/>
                  </a:cxn>
                  <a:cxn ang="0">
                    <a:pos x="45" y="90"/>
                  </a:cxn>
                  <a:cxn ang="0">
                    <a:pos x="50" y="149"/>
                  </a:cxn>
                  <a:cxn ang="0">
                    <a:pos x="54" y="156"/>
                  </a:cxn>
                  <a:cxn ang="0">
                    <a:pos x="53" y="156"/>
                  </a:cxn>
                  <a:cxn ang="0">
                    <a:pos x="54" y="156"/>
                  </a:cxn>
                  <a:cxn ang="0">
                    <a:pos x="53" y="156"/>
                  </a:cxn>
                  <a:cxn ang="0">
                    <a:pos x="54" y="156"/>
                  </a:cxn>
                  <a:cxn ang="0">
                    <a:pos x="54" y="156"/>
                  </a:cxn>
                </a:cxnLst>
                <a:rect l="0" t="0" r="r" b="b"/>
                <a:pathLst>
                  <a:path w="507" h="672">
                    <a:moveTo>
                      <a:pt x="54" y="156"/>
                    </a:moveTo>
                    <a:lnTo>
                      <a:pt x="58" y="164"/>
                    </a:lnTo>
                    <a:lnTo>
                      <a:pt x="62" y="173"/>
                    </a:lnTo>
                    <a:lnTo>
                      <a:pt x="73" y="200"/>
                    </a:lnTo>
                    <a:lnTo>
                      <a:pt x="94" y="268"/>
                    </a:lnTo>
                    <a:lnTo>
                      <a:pt x="112" y="322"/>
                    </a:lnTo>
                    <a:lnTo>
                      <a:pt x="114" y="327"/>
                    </a:lnTo>
                    <a:lnTo>
                      <a:pt x="122" y="347"/>
                    </a:lnTo>
                    <a:lnTo>
                      <a:pt x="153" y="412"/>
                    </a:lnTo>
                    <a:lnTo>
                      <a:pt x="213" y="496"/>
                    </a:lnTo>
                    <a:lnTo>
                      <a:pt x="233" y="517"/>
                    </a:lnTo>
                    <a:lnTo>
                      <a:pt x="256" y="540"/>
                    </a:lnTo>
                    <a:lnTo>
                      <a:pt x="310" y="578"/>
                    </a:lnTo>
                    <a:lnTo>
                      <a:pt x="427" y="636"/>
                    </a:lnTo>
                    <a:lnTo>
                      <a:pt x="500" y="666"/>
                    </a:lnTo>
                    <a:lnTo>
                      <a:pt x="504" y="666"/>
                    </a:lnTo>
                    <a:lnTo>
                      <a:pt x="507" y="668"/>
                    </a:lnTo>
                    <a:lnTo>
                      <a:pt x="505" y="670"/>
                    </a:lnTo>
                    <a:lnTo>
                      <a:pt x="500" y="671"/>
                    </a:lnTo>
                    <a:lnTo>
                      <a:pt x="491" y="672"/>
                    </a:lnTo>
                    <a:lnTo>
                      <a:pt x="465" y="672"/>
                    </a:lnTo>
                    <a:lnTo>
                      <a:pt x="416" y="671"/>
                    </a:lnTo>
                    <a:lnTo>
                      <a:pt x="408" y="670"/>
                    </a:lnTo>
                    <a:lnTo>
                      <a:pt x="402" y="670"/>
                    </a:lnTo>
                    <a:lnTo>
                      <a:pt x="355" y="670"/>
                    </a:lnTo>
                    <a:lnTo>
                      <a:pt x="200" y="670"/>
                    </a:lnTo>
                    <a:lnTo>
                      <a:pt x="80" y="670"/>
                    </a:lnTo>
                    <a:lnTo>
                      <a:pt x="75" y="670"/>
                    </a:lnTo>
                    <a:lnTo>
                      <a:pt x="86" y="664"/>
                    </a:lnTo>
                    <a:lnTo>
                      <a:pt x="107" y="648"/>
                    </a:lnTo>
                    <a:lnTo>
                      <a:pt x="124" y="630"/>
                    </a:lnTo>
                    <a:lnTo>
                      <a:pt x="135" y="609"/>
                    </a:lnTo>
                    <a:lnTo>
                      <a:pt x="139" y="586"/>
                    </a:lnTo>
                    <a:lnTo>
                      <a:pt x="135" y="566"/>
                    </a:lnTo>
                    <a:lnTo>
                      <a:pt x="130" y="557"/>
                    </a:lnTo>
                    <a:lnTo>
                      <a:pt x="128" y="556"/>
                    </a:lnTo>
                    <a:lnTo>
                      <a:pt x="119" y="544"/>
                    </a:lnTo>
                    <a:lnTo>
                      <a:pt x="86" y="485"/>
                    </a:lnTo>
                    <a:lnTo>
                      <a:pt x="45" y="394"/>
                    </a:lnTo>
                    <a:lnTo>
                      <a:pt x="35" y="367"/>
                    </a:lnTo>
                    <a:lnTo>
                      <a:pt x="26" y="339"/>
                    </a:lnTo>
                    <a:lnTo>
                      <a:pt x="11" y="274"/>
                    </a:lnTo>
                    <a:lnTo>
                      <a:pt x="0" y="135"/>
                    </a:lnTo>
                    <a:lnTo>
                      <a:pt x="9" y="71"/>
                    </a:lnTo>
                    <a:lnTo>
                      <a:pt x="31" y="19"/>
                    </a:lnTo>
                    <a:lnTo>
                      <a:pt x="49" y="0"/>
                    </a:lnTo>
                    <a:lnTo>
                      <a:pt x="47" y="4"/>
                    </a:lnTo>
                    <a:lnTo>
                      <a:pt x="46" y="22"/>
                    </a:lnTo>
                    <a:lnTo>
                      <a:pt x="45" y="90"/>
                    </a:lnTo>
                    <a:lnTo>
                      <a:pt x="50" y="149"/>
                    </a:lnTo>
                    <a:lnTo>
                      <a:pt x="54" y="156"/>
                    </a:lnTo>
                    <a:lnTo>
                      <a:pt x="53" y="156"/>
                    </a:lnTo>
                    <a:lnTo>
                      <a:pt x="54" y="156"/>
                    </a:lnTo>
                    <a:lnTo>
                      <a:pt x="53" y="156"/>
                    </a:lnTo>
                    <a:lnTo>
                      <a:pt x="54" y="156"/>
                    </a:lnTo>
                    <a:lnTo>
                      <a:pt x="54" y="156"/>
                    </a:lnTo>
                    <a:close/>
                  </a:path>
                </a:pathLst>
              </a:custGeom>
              <a:solidFill>
                <a:srgbClr val="2BC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3" name="Freeform 713"/>
              <p:cNvSpPr>
                <a:spLocks/>
              </p:cNvSpPr>
              <p:nvPr/>
            </p:nvSpPr>
            <p:spPr bwMode="auto">
              <a:xfrm>
                <a:off x="4470" y="2992"/>
                <a:ext cx="164" cy="218"/>
              </a:xfrm>
              <a:custGeom>
                <a:avLst/>
                <a:gdLst/>
                <a:ahLst/>
                <a:cxnLst>
                  <a:cxn ang="0">
                    <a:pos x="50" y="167"/>
                  </a:cxn>
                  <a:cxn ang="0">
                    <a:pos x="54" y="174"/>
                  </a:cxn>
                  <a:cxn ang="0">
                    <a:pos x="63" y="192"/>
                  </a:cxn>
                  <a:cxn ang="0">
                    <a:pos x="84" y="244"/>
                  </a:cxn>
                  <a:cxn ang="0">
                    <a:pos x="104" y="296"/>
                  </a:cxn>
                  <a:cxn ang="0">
                    <a:pos x="110" y="305"/>
                  </a:cxn>
                  <a:cxn ang="0">
                    <a:pos x="111" y="312"/>
                  </a:cxn>
                  <a:cxn ang="0">
                    <a:pos x="119" y="332"/>
                  </a:cxn>
                  <a:cxn ang="0">
                    <a:pos x="151" y="397"/>
                  </a:cxn>
                  <a:cxn ang="0">
                    <a:pos x="211" y="480"/>
                  </a:cxn>
                  <a:cxn ang="0">
                    <a:pos x="230" y="501"/>
                  </a:cxn>
                  <a:cxn ang="0">
                    <a:pos x="252" y="523"/>
                  </a:cxn>
                  <a:cxn ang="0">
                    <a:pos x="305" y="561"/>
                  </a:cxn>
                  <a:cxn ang="0">
                    <a:pos x="416" y="619"/>
                  </a:cxn>
                  <a:cxn ang="0">
                    <a:pos x="485" y="649"/>
                  </a:cxn>
                  <a:cxn ang="0">
                    <a:pos x="489" y="649"/>
                  </a:cxn>
                  <a:cxn ang="0">
                    <a:pos x="493" y="651"/>
                  </a:cxn>
                  <a:cxn ang="0">
                    <a:pos x="492" y="653"/>
                  </a:cxn>
                  <a:cxn ang="0">
                    <a:pos x="487" y="654"/>
                  </a:cxn>
                  <a:cxn ang="0">
                    <a:pos x="480" y="654"/>
                  </a:cxn>
                  <a:cxn ang="0">
                    <a:pos x="457" y="655"/>
                  </a:cxn>
                  <a:cxn ang="0">
                    <a:pos x="415" y="654"/>
                  </a:cxn>
                  <a:cxn ang="0">
                    <a:pos x="408" y="653"/>
                  </a:cxn>
                  <a:cxn ang="0">
                    <a:pos x="402" y="653"/>
                  </a:cxn>
                  <a:cxn ang="0">
                    <a:pos x="355" y="653"/>
                  </a:cxn>
                  <a:cxn ang="0">
                    <a:pos x="200" y="653"/>
                  </a:cxn>
                  <a:cxn ang="0">
                    <a:pos x="80" y="653"/>
                  </a:cxn>
                  <a:cxn ang="0">
                    <a:pos x="75" y="653"/>
                  </a:cxn>
                  <a:cxn ang="0">
                    <a:pos x="86" y="647"/>
                  </a:cxn>
                  <a:cxn ang="0">
                    <a:pos x="107" y="631"/>
                  </a:cxn>
                  <a:cxn ang="0">
                    <a:pos x="124" y="613"/>
                  </a:cxn>
                  <a:cxn ang="0">
                    <a:pos x="135" y="592"/>
                  </a:cxn>
                  <a:cxn ang="0">
                    <a:pos x="139" y="569"/>
                  </a:cxn>
                  <a:cxn ang="0">
                    <a:pos x="135" y="549"/>
                  </a:cxn>
                  <a:cxn ang="0">
                    <a:pos x="130" y="540"/>
                  </a:cxn>
                  <a:cxn ang="0">
                    <a:pos x="128" y="539"/>
                  </a:cxn>
                  <a:cxn ang="0">
                    <a:pos x="119" y="527"/>
                  </a:cxn>
                  <a:cxn ang="0">
                    <a:pos x="86" y="468"/>
                  </a:cxn>
                  <a:cxn ang="0">
                    <a:pos x="45" y="377"/>
                  </a:cxn>
                  <a:cxn ang="0">
                    <a:pos x="35" y="350"/>
                  </a:cxn>
                  <a:cxn ang="0">
                    <a:pos x="26" y="322"/>
                  </a:cxn>
                  <a:cxn ang="0">
                    <a:pos x="11" y="261"/>
                  </a:cxn>
                  <a:cxn ang="0">
                    <a:pos x="0" y="128"/>
                  </a:cxn>
                  <a:cxn ang="0">
                    <a:pos x="6" y="69"/>
                  </a:cxn>
                  <a:cxn ang="0">
                    <a:pos x="25" y="20"/>
                  </a:cxn>
                  <a:cxn ang="0">
                    <a:pos x="39" y="0"/>
                  </a:cxn>
                  <a:cxn ang="0">
                    <a:pos x="38" y="4"/>
                  </a:cxn>
                  <a:cxn ang="0">
                    <a:pos x="38" y="24"/>
                  </a:cxn>
                  <a:cxn ang="0">
                    <a:pos x="38" y="97"/>
                  </a:cxn>
                  <a:cxn ang="0">
                    <a:pos x="46" y="160"/>
                  </a:cxn>
                  <a:cxn ang="0">
                    <a:pos x="50" y="167"/>
                  </a:cxn>
                  <a:cxn ang="0">
                    <a:pos x="49" y="167"/>
                  </a:cxn>
                  <a:cxn ang="0">
                    <a:pos x="50" y="167"/>
                  </a:cxn>
                  <a:cxn ang="0">
                    <a:pos x="49" y="167"/>
                  </a:cxn>
                  <a:cxn ang="0">
                    <a:pos x="50" y="167"/>
                  </a:cxn>
                  <a:cxn ang="0">
                    <a:pos x="50" y="167"/>
                  </a:cxn>
                </a:cxnLst>
                <a:rect l="0" t="0" r="r" b="b"/>
                <a:pathLst>
                  <a:path w="493" h="655">
                    <a:moveTo>
                      <a:pt x="50" y="167"/>
                    </a:moveTo>
                    <a:lnTo>
                      <a:pt x="54" y="174"/>
                    </a:lnTo>
                    <a:lnTo>
                      <a:pt x="63" y="192"/>
                    </a:lnTo>
                    <a:lnTo>
                      <a:pt x="84" y="244"/>
                    </a:lnTo>
                    <a:lnTo>
                      <a:pt x="104" y="296"/>
                    </a:lnTo>
                    <a:lnTo>
                      <a:pt x="110" y="305"/>
                    </a:lnTo>
                    <a:lnTo>
                      <a:pt x="111" y="312"/>
                    </a:lnTo>
                    <a:lnTo>
                      <a:pt x="119" y="332"/>
                    </a:lnTo>
                    <a:lnTo>
                      <a:pt x="151" y="397"/>
                    </a:lnTo>
                    <a:lnTo>
                      <a:pt x="211" y="480"/>
                    </a:lnTo>
                    <a:lnTo>
                      <a:pt x="230" y="501"/>
                    </a:lnTo>
                    <a:lnTo>
                      <a:pt x="252" y="523"/>
                    </a:lnTo>
                    <a:lnTo>
                      <a:pt x="305" y="561"/>
                    </a:lnTo>
                    <a:lnTo>
                      <a:pt x="416" y="619"/>
                    </a:lnTo>
                    <a:lnTo>
                      <a:pt x="485" y="649"/>
                    </a:lnTo>
                    <a:lnTo>
                      <a:pt x="489" y="649"/>
                    </a:lnTo>
                    <a:lnTo>
                      <a:pt x="493" y="651"/>
                    </a:lnTo>
                    <a:lnTo>
                      <a:pt x="492" y="653"/>
                    </a:lnTo>
                    <a:lnTo>
                      <a:pt x="487" y="654"/>
                    </a:lnTo>
                    <a:lnTo>
                      <a:pt x="480" y="654"/>
                    </a:lnTo>
                    <a:lnTo>
                      <a:pt x="457" y="655"/>
                    </a:lnTo>
                    <a:lnTo>
                      <a:pt x="415" y="654"/>
                    </a:lnTo>
                    <a:lnTo>
                      <a:pt x="408" y="653"/>
                    </a:lnTo>
                    <a:lnTo>
                      <a:pt x="402" y="653"/>
                    </a:lnTo>
                    <a:lnTo>
                      <a:pt x="355" y="653"/>
                    </a:lnTo>
                    <a:lnTo>
                      <a:pt x="200" y="653"/>
                    </a:lnTo>
                    <a:lnTo>
                      <a:pt x="80" y="653"/>
                    </a:lnTo>
                    <a:lnTo>
                      <a:pt x="75" y="653"/>
                    </a:lnTo>
                    <a:lnTo>
                      <a:pt x="86" y="647"/>
                    </a:lnTo>
                    <a:lnTo>
                      <a:pt x="107" y="631"/>
                    </a:lnTo>
                    <a:lnTo>
                      <a:pt x="124" y="613"/>
                    </a:lnTo>
                    <a:lnTo>
                      <a:pt x="135" y="592"/>
                    </a:lnTo>
                    <a:lnTo>
                      <a:pt x="139" y="569"/>
                    </a:lnTo>
                    <a:lnTo>
                      <a:pt x="135" y="549"/>
                    </a:lnTo>
                    <a:lnTo>
                      <a:pt x="130" y="540"/>
                    </a:lnTo>
                    <a:lnTo>
                      <a:pt x="128" y="539"/>
                    </a:lnTo>
                    <a:lnTo>
                      <a:pt x="119" y="527"/>
                    </a:lnTo>
                    <a:lnTo>
                      <a:pt x="86" y="468"/>
                    </a:lnTo>
                    <a:lnTo>
                      <a:pt x="45" y="377"/>
                    </a:lnTo>
                    <a:lnTo>
                      <a:pt x="35" y="350"/>
                    </a:lnTo>
                    <a:lnTo>
                      <a:pt x="26" y="322"/>
                    </a:lnTo>
                    <a:lnTo>
                      <a:pt x="11" y="261"/>
                    </a:lnTo>
                    <a:lnTo>
                      <a:pt x="0" y="128"/>
                    </a:lnTo>
                    <a:lnTo>
                      <a:pt x="6" y="69"/>
                    </a:lnTo>
                    <a:lnTo>
                      <a:pt x="25" y="20"/>
                    </a:lnTo>
                    <a:lnTo>
                      <a:pt x="39" y="0"/>
                    </a:lnTo>
                    <a:lnTo>
                      <a:pt x="38" y="4"/>
                    </a:lnTo>
                    <a:lnTo>
                      <a:pt x="38" y="24"/>
                    </a:lnTo>
                    <a:lnTo>
                      <a:pt x="38" y="97"/>
                    </a:lnTo>
                    <a:lnTo>
                      <a:pt x="46" y="160"/>
                    </a:lnTo>
                    <a:lnTo>
                      <a:pt x="50" y="167"/>
                    </a:lnTo>
                    <a:lnTo>
                      <a:pt x="49" y="167"/>
                    </a:lnTo>
                    <a:lnTo>
                      <a:pt x="50" y="167"/>
                    </a:lnTo>
                    <a:lnTo>
                      <a:pt x="49" y="167"/>
                    </a:lnTo>
                    <a:lnTo>
                      <a:pt x="50" y="167"/>
                    </a:lnTo>
                    <a:lnTo>
                      <a:pt x="50" y="167"/>
                    </a:lnTo>
                    <a:close/>
                  </a:path>
                </a:pathLst>
              </a:custGeom>
              <a:solidFill>
                <a:srgbClr val="17B8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4" name="Freeform 714"/>
              <p:cNvSpPr>
                <a:spLocks/>
              </p:cNvSpPr>
              <p:nvPr/>
            </p:nvSpPr>
            <p:spPr bwMode="auto">
              <a:xfrm>
                <a:off x="4470" y="2998"/>
                <a:ext cx="160" cy="212"/>
              </a:xfrm>
              <a:custGeom>
                <a:avLst/>
                <a:gdLst/>
                <a:ahLst/>
                <a:cxnLst>
                  <a:cxn ang="0">
                    <a:pos x="46" y="177"/>
                  </a:cxn>
                  <a:cxn ang="0">
                    <a:pos x="50" y="183"/>
                  </a:cxn>
                  <a:cxn ang="0">
                    <a:pos x="59" y="198"/>
                  </a:cxn>
                  <a:cxn ang="0">
                    <a:pos x="82" y="237"/>
                  </a:cxn>
                  <a:cxn ang="0">
                    <a:pos x="102" y="278"/>
                  </a:cxn>
                  <a:cxn ang="0">
                    <a:pos x="107" y="287"/>
                  </a:cxn>
                  <a:cxn ang="0">
                    <a:pos x="108" y="294"/>
                  </a:cxn>
                  <a:cxn ang="0">
                    <a:pos x="116" y="314"/>
                  </a:cxn>
                  <a:cxn ang="0">
                    <a:pos x="148" y="379"/>
                  </a:cxn>
                  <a:cxn ang="0">
                    <a:pos x="208" y="462"/>
                  </a:cxn>
                  <a:cxn ang="0">
                    <a:pos x="228" y="483"/>
                  </a:cxn>
                  <a:cxn ang="0">
                    <a:pos x="249" y="505"/>
                  </a:cxn>
                  <a:cxn ang="0">
                    <a:pos x="301" y="543"/>
                  </a:cxn>
                  <a:cxn ang="0">
                    <a:pos x="406" y="601"/>
                  </a:cxn>
                  <a:cxn ang="0">
                    <a:pos x="471" y="629"/>
                  </a:cxn>
                  <a:cxn ang="0">
                    <a:pos x="475" y="629"/>
                  </a:cxn>
                  <a:cxn ang="0">
                    <a:pos x="479" y="632"/>
                  </a:cxn>
                  <a:cxn ang="0">
                    <a:pos x="479" y="635"/>
                  </a:cxn>
                  <a:cxn ang="0">
                    <a:pos x="476" y="635"/>
                  </a:cxn>
                  <a:cxn ang="0">
                    <a:pos x="469" y="636"/>
                  </a:cxn>
                  <a:cxn ang="0">
                    <a:pos x="451" y="636"/>
                  </a:cxn>
                  <a:cxn ang="0">
                    <a:pos x="415" y="636"/>
                  </a:cxn>
                  <a:cxn ang="0">
                    <a:pos x="408" y="635"/>
                  </a:cxn>
                  <a:cxn ang="0">
                    <a:pos x="402" y="635"/>
                  </a:cxn>
                  <a:cxn ang="0">
                    <a:pos x="355" y="635"/>
                  </a:cxn>
                  <a:cxn ang="0">
                    <a:pos x="200" y="635"/>
                  </a:cxn>
                  <a:cxn ang="0">
                    <a:pos x="80" y="635"/>
                  </a:cxn>
                  <a:cxn ang="0">
                    <a:pos x="75" y="635"/>
                  </a:cxn>
                  <a:cxn ang="0">
                    <a:pos x="86" y="629"/>
                  </a:cxn>
                  <a:cxn ang="0">
                    <a:pos x="107" y="613"/>
                  </a:cxn>
                  <a:cxn ang="0">
                    <a:pos x="124" y="595"/>
                  </a:cxn>
                  <a:cxn ang="0">
                    <a:pos x="135" y="574"/>
                  </a:cxn>
                  <a:cxn ang="0">
                    <a:pos x="139" y="551"/>
                  </a:cxn>
                  <a:cxn ang="0">
                    <a:pos x="135" y="531"/>
                  </a:cxn>
                  <a:cxn ang="0">
                    <a:pos x="130" y="522"/>
                  </a:cxn>
                  <a:cxn ang="0">
                    <a:pos x="128" y="521"/>
                  </a:cxn>
                  <a:cxn ang="0">
                    <a:pos x="119" y="509"/>
                  </a:cxn>
                  <a:cxn ang="0">
                    <a:pos x="86" y="450"/>
                  </a:cxn>
                  <a:cxn ang="0">
                    <a:pos x="45" y="359"/>
                  </a:cxn>
                  <a:cxn ang="0">
                    <a:pos x="35" y="332"/>
                  </a:cxn>
                  <a:cxn ang="0">
                    <a:pos x="26" y="306"/>
                  </a:cxn>
                  <a:cxn ang="0">
                    <a:pos x="11" y="246"/>
                  </a:cxn>
                  <a:cxn ang="0">
                    <a:pos x="0" y="122"/>
                  </a:cxn>
                  <a:cxn ang="0">
                    <a:pos x="19" y="20"/>
                  </a:cxn>
                  <a:cxn ang="0">
                    <a:pos x="30" y="0"/>
                  </a:cxn>
                  <a:cxn ang="0">
                    <a:pos x="29" y="4"/>
                  </a:cxn>
                  <a:cxn ang="0">
                    <a:pos x="30" y="26"/>
                  </a:cxn>
                  <a:cxn ang="0">
                    <a:pos x="31" y="103"/>
                  </a:cxn>
                  <a:cxn ang="0">
                    <a:pos x="42" y="170"/>
                  </a:cxn>
                  <a:cxn ang="0">
                    <a:pos x="46" y="177"/>
                  </a:cxn>
                  <a:cxn ang="0">
                    <a:pos x="45" y="177"/>
                  </a:cxn>
                  <a:cxn ang="0">
                    <a:pos x="46" y="177"/>
                  </a:cxn>
                  <a:cxn ang="0">
                    <a:pos x="45" y="177"/>
                  </a:cxn>
                  <a:cxn ang="0">
                    <a:pos x="46" y="177"/>
                  </a:cxn>
                  <a:cxn ang="0">
                    <a:pos x="46" y="177"/>
                  </a:cxn>
                </a:cxnLst>
                <a:rect l="0" t="0" r="r" b="b"/>
                <a:pathLst>
                  <a:path w="479" h="636">
                    <a:moveTo>
                      <a:pt x="46" y="177"/>
                    </a:moveTo>
                    <a:lnTo>
                      <a:pt x="50" y="183"/>
                    </a:lnTo>
                    <a:lnTo>
                      <a:pt x="59" y="198"/>
                    </a:lnTo>
                    <a:lnTo>
                      <a:pt x="82" y="237"/>
                    </a:lnTo>
                    <a:lnTo>
                      <a:pt x="102" y="278"/>
                    </a:lnTo>
                    <a:lnTo>
                      <a:pt x="107" y="287"/>
                    </a:lnTo>
                    <a:lnTo>
                      <a:pt x="108" y="294"/>
                    </a:lnTo>
                    <a:lnTo>
                      <a:pt x="116" y="314"/>
                    </a:lnTo>
                    <a:lnTo>
                      <a:pt x="148" y="379"/>
                    </a:lnTo>
                    <a:lnTo>
                      <a:pt x="208" y="462"/>
                    </a:lnTo>
                    <a:lnTo>
                      <a:pt x="228" y="483"/>
                    </a:lnTo>
                    <a:lnTo>
                      <a:pt x="249" y="505"/>
                    </a:lnTo>
                    <a:lnTo>
                      <a:pt x="301" y="543"/>
                    </a:lnTo>
                    <a:lnTo>
                      <a:pt x="406" y="601"/>
                    </a:lnTo>
                    <a:lnTo>
                      <a:pt x="471" y="629"/>
                    </a:lnTo>
                    <a:lnTo>
                      <a:pt x="475" y="629"/>
                    </a:lnTo>
                    <a:lnTo>
                      <a:pt x="479" y="632"/>
                    </a:lnTo>
                    <a:lnTo>
                      <a:pt x="479" y="635"/>
                    </a:lnTo>
                    <a:lnTo>
                      <a:pt x="476" y="635"/>
                    </a:lnTo>
                    <a:lnTo>
                      <a:pt x="469" y="636"/>
                    </a:lnTo>
                    <a:lnTo>
                      <a:pt x="451" y="636"/>
                    </a:lnTo>
                    <a:lnTo>
                      <a:pt x="415" y="636"/>
                    </a:lnTo>
                    <a:lnTo>
                      <a:pt x="408" y="635"/>
                    </a:lnTo>
                    <a:lnTo>
                      <a:pt x="402" y="635"/>
                    </a:lnTo>
                    <a:lnTo>
                      <a:pt x="355" y="635"/>
                    </a:lnTo>
                    <a:lnTo>
                      <a:pt x="200" y="635"/>
                    </a:lnTo>
                    <a:lnTo>
                      <a:pt x="80" y="635"/>
                    </a:lnTo>
                    <a:lnTo>
                      <a:pt x="75" y="635"/>
                    </a:lnTo>
                    <a:lnTo>
                      <a:pt x="86" y="629"/>
                    </a:lnTo>
                    <a:lnTo>
                      <a:pt x="107" y="613"/>
                    </a:lnTo>
                    <a:lnTo>
                      <a:pt x="124" y="595"/>
                    </a:lnTo>
                    <a:lnTo>
                      <a:pt x="135" y="574"/>
                    </a:lnTo>
                    <a:lnTo>
                      <a:pt x="139" y="551"/>
                    </a:lnTo>
                    <a:lnTo>
                      <a:pt x="135" y="531"/>
                    </a:lnTo>
                    <a:lnTo>
                      <a:pt x="130" y="522"/>
                    </a:lnTo>
                    <a:lnTo>
                      <a:pt x="128" y="521"/>
                    </a:lnTo>
                    <a:lnTo>
                      <a:pt x="119" y="509"/>
                    </a:lnTo>
                    <a:lnTo>
                      <a:pt x="86" y="450"/>
                    </a:lnTo>
                    <a:lnTo>
                      <a:pt x="45" y="359"/>
                    </a:lnTo>
                    <a:lnTo>
                      <a:pt x="35" y="332"/>
                    </a:lnTo>
                    <a:lnTo>
                      <a:pt x="26" y="306"/>
                    </a:lnTo>
                    <a:lnTo>
                      <a:pt x="11" y="246"/>
                    </a:lnTo>
                    <a:lnTo>
                      <a:pt x="0" y="122"/>
                    </a:lnTo>
                    <a:lnTo>
                      <a:pt x="19" y="20"/>
                    </a:lnTo>
                    <a:lnTo>
                      <a:pt x="30" y="0"/>
                    </a:lnTo>
                    <a:lnTo>
                      <a:pt x="29" y="4"/>
                    </a:lnTo>
                    <a:lnTo>
                      <a:pt x="30" y="26"/>
                    </a:lnTo>
                    <a:lnTo>
                      <a:pt x="31" y="103"/>
                    </a:lnTo>
                    <a:lnTo>
                      <a:pt x="42" y="170"/>
                    </a:lnTo>
                    <a:lnTo>
                      <a:pt x="46" y="177"/>
                    </a:lnTo>
                    <a:lnTo>
                      <a:pt x="45" y="177"/>
                    </a:lnTo>
                    <a:lnTo>
                      <a:pt x="46" y="177"/>
                    </a:lnTo>
                    <a:lnTo>
                      <a:pt x="45" y="177"/>
                    </a:lnTo>
                    <a:lnTo>
                      <a:pt x="46" y="177"/>
                    </a:lnTo>
                    <a:lnTo>
                      <a:pt x="46" y="177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5" name="Freeform 715"/>
              <p:cNvSpPr>
                <a:spLocks/>
              </p:cNvSpPr>
              <p:nvPr/>
            </p:nvSpPr>
            <p:spPr bwMode="auto">
              <a:xfrm>
                <a:off x="4470" y="3004"/>
                <a:ext cx="155" cy="206"/>
              </a:xfrm>
              <a:custGeom>
                <a:avLst/>
                <a:gdLst/>
                <a:ahLst/>
                <a:cxnLst>
                  <a:cxn ang="0">
                    <a:pos x="41" y="185"/>
                  </a:cxn>
                  <a:cxn ang="0">
                    <a:pos x="45" y="192"/>
                  </a:cxn>
                  <a:cxn ang="0">
                    <a:pos x="54" y="203"/>
                  </a:cxn>
                  <a:cxn ang="0">
                    <a:pos x="77" y="229"/>
                  </a:cxn>
                  <a:cxn ang="0">
                    <a:pos x="98" y="262"/>
                  </a:cxn>
                  <a:cxn ang="0">
                    <a:pos x="103" y="270"/>
                  </a:cxn>
                  <a:cxn ang="0">
                    <a:pos x="105" y="276"/>
                  </a:cxn>
                  <a:cxn ang="0">
                    <a:pos x="113" y="296"/>
                  </a:cxn>
                  <a:cxn ang="0">
                    <a:pos x="145" y="361"/>
                  </a:cxn>
                  <a:cxn ang="0">
                    <a:pos x="203" y="445"/>
                  </a:cxn>
                  <a:cxn ang="0">
                    <a:pos x="223" y="467"/>
                  </a:cxn>
                  <a:cxn ang="0">
                    <a:pos x="244" y="488"/>
                  </a:cxn>
                  <a:cxn ang="0">
                    <a:pos x="295" y="526"/>
                  </a:cxn>
                  <a:cxn ang="0">
                    <a:pos x="395" y="583"/>
                  </a:cxn>
                  <a:cxn ang="0">
                    <a:pos x="455" y="611"/>
                  </a:cxn>
                  <a:cxn ang="0">
                    <a:pos x="459" y="611"/>
                  </a:cxn>
                  <a:cxn ang="0">
                    <a:pos x="463" y="614"/>
                  </a:cxn>
                  <a:cxn ang="0">
                    <a:pos x="464" y="617"/>
                  </a:cxn>
                  <a:cxn ang="0">
                    <a:pos x="456" y="618"/>
                  </a:cxn>
                  <a:cxn ang="0">
                    <a:pos x="450" y="618"/>
                  </a:cxn>
                  <a:cxn ang="0">
                    <a:pos x="434" y="618"/>
                  </a:cxn>
                  <a:cxn ang="0">
                    <a:pos x="409" y="618"/>
                  </a:cxn>
                  <a:cxn ang="0">
                    <a:pos x="407" y="617"/>
                  </a:cxn>
                  <a:cxn ang="0">
                    <a:pos x="401" y="617"/>
                  </a:cxn>
                  <a:cxn ang="0">
                    <a:pos x="354" y="617"/>
                  </a:cxn>
                  <a:cxn ang="0">
                    <a:pos x="199" y="617"/>
                  </a:cxn>
                  <a:cxn ang="0">
                    <a:pos x="79" y="617"/>
                  </a:cxn>
                  <a:cxn ang="0">
                    <a:pos x="74" y="617"/>
                  </a:cxn>
                  <a:cxn ang="0">
                    <a:pos x="85" y="611"/>
                  </a:cxn>
                  <a:cxn ang="0">
                    <a:pos x="106" y="595"/>
                  </a:cxn>
                  <a:cxn ang="0">
                    <a:pos x="123" y="577"/>
                  </a:cxn>
                  <a:cxn ang="0">
                    <a:pos x="134" y="556"/>
                  </a:cxn>
                  <a:cxn ang="0">
                    <a:pos x="138" y="533"/>
                  </a:cxn>
                  <a:cxn ang="0">
                    <a:pos x="134" y="513"/>
                  </a:cxn>
                  <a:cxn ang="0">
                    <a:pos x="129" y="504"/>
                  </a:cxn>
                  <a:cxn ang="0">
                    <a:pos x="127" y="503"/>
                  </a:cxn>
                  <a:cxn ang="0">
                    <a:pos x="118" y="491"/>
                  </a:cxn>
                  <a:cxn ang="0">
                    <a:pos x="85" y="432"/>
                  </a:cxn>
                  <a:cxn ang="0">
                    <a:pos x="44" y="341"/>
                  </a:cxn>
                  <a:cxn ang="0">
                    <a:pos x="34" y="314"/>
                  </a:cxn>
                  <a:cxn ang="0">
                    <a:pos x="25" y="288"/>
                  </a:cxn>
                  <a:cxn ang="0">
                    <a:pos x="12" y="230"/>
                  </a:cxn>
                  <a:cxn ang="0">
                    <a:pos x="0" y="115"/>
                  </a:cxn>
                  <a:cxn ang="0">
                    <a:pos x="12" y="20"/>
                  </a:cxn>
                  <a:cxn ang="0">
                    <a:pos x="20" y="0"/>
                  </a:cxn>
                  <a:cxn ang="0">
                    <a:pos x="20" y="4"/>
                  </a:cxn>
                  <a:cxn ang="0">
                    <a:pos x="20" y="26"/>
                  </a:cxn>
                  <a:cxn ang="0">
                    <a:pos x="25" y="107"/>
                  </a:cxn>
                  <a:cxn ang="0">
                    <a:pos x="36" y="179"/>
                  </a:cxn>
                  <a:cxn ang="0">
                    <a:pos x="41" y="185"/>
                  </a:cxn>
                  <a:cxn ang="0">
                    <a:pos x="40" y="185"/>
                  </a:cxn>
                  <a:cxn ang="0">
                    <a:pos x="41" y="185"/>
                  </a:cxn>
                  <a:cxn ang="0">
                    <a:pos x="40" y="185"/>
                  </a:cxn>
                  <a:cxn ang="0">
                    <a:pos x="41" y="185"/>
                  </a:cxn>
                  <a:cxn ang="0">
                    <a:pos x="41" y="185"/>
                  </a:cxn>
                </a:cxnLst>
                <a:rect l="0" t="0" r="r" b="b"/>
                <a:pathLst>
                  <a:path w="464" h="618">
                    <a:moveTo>
                      <a:pt x="41" y="185"/>
                    </a:moveTo>
                    <a:lnTo>
                      <a:pt x="45" y="192"/>
                    </a:lnTo>
                    <a:lnTo>
                      <a:pt x="54" y="203"/>
                    </a:lnTo>
                    <a:lnTo>
                      <a:pt x="77" y="229"/>
                    </a:lnTo>
                    <a:lnTo>
                      <a:pt x="98" y="262"/>
                    </a:lnTo>
                    <a:lnTo>
                      <a:pt x="103" y="270"/>
                    </a:lnTo>
                    <a:lnTo>
                      <a:pt x="105" y="276"/>
                    </a:lnTo>
                    <a:lnTo>
                      <a:pt x="113" y="296"/>
                    </a:lnTo>
                    <a:lnTo>
                      <a:pt x="145" y="361"/>
                    </a:lnTo>
                    <a:lnTo>
                      <a:pt x="203" y="445"/>
                    </a:lnTo>
                    <a:lnTo>
                      <a:pt x="223" y="467"/>
                    </a:lnTo>
                    <a:lnTo>
                      <a:pt x="244" y="488"/>
                    </a:lnTo>
                    <a:lnTo>
                      <a:pt x="295" y="526"/>
                    </a:lnTo>
                    <a:lnTo>
                      <a:pt x="395" y="583"/>
                    </a:lnTo>
                    <a:lnTo>
                      <a:pt x="455" y="611"/>
                    </a:lnTo>
                    <a:lnTo>
                      <a:pt x="459" y="611"/>
                    </a:lnTo>
                    <a:lnTo>
                      <a:pt x="463" y="614"/>
                    </a:lnTo>
                    <a:lnTo>
                      <a:pt x="464" y="617"/>
                    </a:lnTo>
                    <a:lnTo>
                      <a:pt x="456" y="618"/>
                    </a:lnTo>
                    <a:lnTo>
                      <a:pt x="450" y="618"/>
                    </a:lnTo>
                    <a:lnTo>
                      <a:pt x="434" y="618"/>
                    </a:lnTo>
                    <a:lnTo>
                      <a:pt x="409" y="618"/>
                    </a:lnTo>
                    <a:lnTo>
                      <a:pt x="407" y="617"/>
                    </a:lnTo>
                    <a:lnTo>
                      <a:pt x="401" y="617"/>
                    </a:lnTo>
                    <a:lnTo>
                      <a:pt x="354" y="617"/>
                    </a:lnTo>
                    <a:lnTo>
                      <a:pt x="199" y="617"/>
                    </a:lnTo>
                    <a:lnTo>
                      <a:pt x="79" y="617"/>
                    </a:lnTo>
                    <a:lnTo>
                      <a:pt x="74" y="617"/>
                    </a:lnTo>
                    <a:lnTo>
                      <a:pt x="85" y="611"/>
                    </a:lnTo>
                    <a:lnTo>
                      <a:pt x="106" y="595"/>
                    </a:lnTo>
                    <a:lnTo>
                      <a:pt x="123" y="577"/>
                    </a:lnTo>
                    <a:lnTo>
                      <a:pt x="134" y="556"/>
                    </a:lnTo>
                    <a:lnTo>
                      <a:pt x="138" y="533"/>
                    </a:lnTo>
                    <a:lnTo>
                      <a:pt x="134" y="513"/>
                    </a:lnTo>
                    <a:lnTo>
                      <a:pt x="129" y="504"/>
                    </a:lnTo>
                    <a:lnTo>
                      <a:pt x="127" y="503"/>
                    </a:lnTo>
                    <a:lnTo>
                      <a:pt x="118" y="491"/>
                    </a:lnTo>
                    <a:lnTo>
                      <a:pt x="85" y="432"/>
                    </a:lnTo>
                    <a:lnTo>
                      <a:pt x="44" y="341"/>
                    </a:lnTo>
                    <a:lnTo>
                      <a:pt x="34" y="314"/>
                    </a:lnTo>
                    <a:lnTo>
                      <a:pt x="25" y="288"/>
                    </a:lnTo>
                    <a:lnTo>
                      <a:pt x="12" y="230"/>
                    </a:lnTo>
                    <a:lnTo>
                      <a:pt x="0" y="115"/>
                    </a:lnTo>
                    <a:lnTo>
                      <a:pt x="12" y="2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20" y="26"/>
                    </a:lnTo>
                    <a:lnTo>
                      <a:pt x="25" y="107"/>
                    </a:lnTo>
                    <a:lnTo>
                      <a:pt x="36" y="179"/>
                    </a:lnTo>
                    <a:lnTo>
                      <a:pt x="41" y="185"/>
                    </a:lnTo>
                    <a:lnTo>
                      <a:pt x="40" y="185"/>
                    </a:lnTo>
                    <a:lnTo>
                      <a:pt x="41" y="185"/>
                    </a:lnTo>
                    <a:lnTo>
                      <a:pt x="40" y="185"/>
                    </a:lnTo>
                    <a:lnTo>
                      <a:pt x="41" y="185"/>
                    </a:lnTo>
                    <a:lnTo>
                      <a:pt x="41" y="185"/>
                    </a:lnTo>
                    <a:close/>
                  </a:path>
                </a:pathLst>
              </a:custGeom>
              <a:solidFill>
                <a:srgbClr val="0094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6" name="Freeform 716"/>
              <p:cNvSpPr>
                <a:spLocks/>
              </p:cNvSpPr>
              <p:nvPr/>
            </p:nvSpPr>
            <p:spPr bwMode="auto">
              <a:xfrm>
                <a:off x="4470" y="3010"/>
                <a:ext cx="151" cy="200"/>
              </a:xfrm>
              <a:custGeom>
                <a:avLst/>
                <a:gdLst/>
                <a:ahLst/>
                <a:cxnLst>
                  <a:cxn ang="0">
                    <a:pos x="36" y="196"/>
                  </a:cxn>
                  <a:cxn ang="0">
                    <a:pos x="40" y="202"/>
                  </a:cxn>
                  <a:cxn ang="0">
                    <a:pos x="49" y="210"/>
                  </a:cxn>
                  <a:cxn ang="0">
                    <a:pos x="61" y="216"/>
                  </a:cxn>
                  <a:cxn ang="0">
                    <a:pos x="85" y="232"/>
                  </a:cxn>
                  <a:cxn ang="0">
                    <a:pos x="101" y="253"/>
                  </a:cxn>
                  <a:cxn ang="0">
                    <a:pos x="102" y="260"/>
                  </a:cxn>
                  <a:cxn ang="0">
                    <a:pos x="110" y="280"/>
                  </a:cxn>
                  <a:cxn ang="0">
                    <a:pos x="142" y="345"/>
                  </a:cxn>
                  <a:cxn ang="0">
                    <a:pos x="200" y="428"/>
                  </a:cxn>
                  <a:cxn ang="0">
                    <a:pos x="220" y="450"/>
                  </a:cxn>
                  <a:cxn ang="0">
                    <a:pos x="241" y="471"/>
                  </a:cxn>
                  <a:cxn ang="0">
                    <a:pos x="289" y="509"/>
                  </a:cxn>
                  <a:cxn ang="0">
                    <a:pos x="385" y="566"/>
                  </a:cxn>
                  <a:cxn ang="0">
                    <a:pos x="441" y="593"/>
                  </a:cxn>
                  <a:cxn ang="0">
                    <a:pos x="445" y="593"/>
                  </a:cxn>
                  <a:cxn ang="0">
                    <a:pos x="449" y="596"/>
                  </a:cxn>
                  <a:cxn ang="0">
                    <a:pos x="451" y="598"/>
                  </a:cxn>
                  <a:cxn ang="0">
                    <a:pos x="450" y="600"/>
                  </a:cxn>
                  <a:cxn ang="0">
                    <a:pos x="447" y="600"/>
                  </a:cxn>
                  <a:cxn ang="0">
                    <a:pos x="442" y="601"/>
                  </a:cxn>
                  <a:cxn ang="0">
                    <a:pos x="429" y="601"/>
                  </a:cxn>
                  <a:cxn ang="0">
                    <a:pos x="407" y="601"/>
                  </a:cxn>
                  <a:cxn ang="0">
                    <a:pos x="407" y="600"/>
                  </a:cxn>
                  <a:cxn ang="0">
                    <a:pos x="401" y="600"/>
                  </a:cxn>
                  <a:cxn ang="0">
                    <a:pos x="354" y="600"/>
                  </a:cxn>
                  <a:cxn ang="0">
                    <a:pos x="199" y="600"/>
                  </a:cxn>
                  <a:cxn ang="0">
                    <a:pos x="79" y="600"/>
                  </a:cxn>
                  <a:cxn ang="0">
                    <a:pos x="74" y="600"/>
                  </a:cxn>
                  <a:cxn ang="0">
                    <a:pos x="85" y="594"/>
                  </a:cxn>
                  <a:cxn ang="0">
                    <a:pos x="106" y="578"/>
                  </a:cxn>
                  <a:cxn ang="0">
                    <a:pos x="123" y="560"/>
                  </a:cxn>
                  <a:cxn ang="0">
                    <a:pos x="134" y="539"/>
                  </a:cxn>
                  <a:cxn ang="0">
                    <a:pos x="138" y="516"/>
                  </a:cxn>
                  <a:cxn ang="0">
                    <a:pos x="134" y="496"/>
                  </a:cxn>
                  <a:cxn ang="0">
                    <a:pos x="129" y="487"/>
                  </a:cxn>
                  <a:cxn ang="0">
                    <a:pos x="127" y="486"/>
                  </a:cxn>
                  <a:cxn ang="0">
                    <a:pos x="118" y="474"/>
                  </a:cxn>
                  <a:cxn ang="0">
                    <a:pos x="85" y="415"/>
                  </a:cxn>
                  <a:cxn ang="0">
                    <a:pos x="44" y="324"/>
                  </a:cxn>
                  <a:cxn ang="0">
                    <a:pos x="34" y="297"/>
                  </a:cxn>
                  <a:cxn ang="0">
                    <a:pos x="25" y="271"/>
                  </a:cxn>
                  <a:cxn ang="0">
                    <a:pos x="12" y="216"/>
                  </a:cxn>
                  <a:cxn ang="0">
                    <a:pos x="0" y="110"/>
                  </a:cxn>
                  <a:cxn ang="0">
                    <a:pos x="5" y="20"/>
                  </a:cxn>
                  <a:cxn ang="0">
                    <a:pos x="10" y="0"/>
                  </a:cxn>
                  <a:cxn ang="0">
                    <a:pos x="10" y="4"/>
                  </a:cxn>
                  <a:cxn ang="0">
                    <a:pos x="12" y="29"/>
                  </a:cxn>
                  <a:cxn ang="0">
                    <a:pos x="18" y="114"/>
                  </a:cxn>
                  <a:cxn ang="0">
                    <a:pos x="30" y="188"/>
                  </a:cxn>
                  <a:cxn ang="0">
                    <a:pos x="36" y="196"/>
                  </a:cxn>
                  <a:cxn ang="0">
                    <a:pos x="34" y="196"/>
                  </a:cxn>
                  <a:cxn ang="0">
                    <a:pos x="36" y="196"/>
                  </a:cxn>
                  <a:cxn ang="0">
                    <a:pos x="34" y="196"/>
                  </a:cxn>
                  <a:cxn ang="0">
                    <a:pos x="36" y="196"/>
                  </a:cxn>
                  <a:cxn ang="0">
                    <a:pos x="36" y="196"/>
                  </a:cxn>
                </a:cxnLst>
                <a:rect l="0" t="0" r="r" b="b"/>
                <a:pathLst>
                  <a:path w="451" h="601">
                    <a:moveTo>
                      <a:pt x="36" y="196"/>
                    </a:moveTo>
                    <a:lnTo>
                      <a:pt x="40" y="202"/>
                    </a:lnTo>
                    <a:lnTo>
                      <a:pt x="49" y="210"/>
                    </a:lnTo>
                    <a:lnTo>
                      <a:pt x="61" y="216"/>
                    </a:lnTo>
                    <a:lnTo>
                      <a:pt x="85" y="232"/>
                    </a:lnTo>
                    <a:lnTo>
                      <a:pt x="101" y="253"/>
                    </a:lnTo>
                    <a:lnTo>
                      <a:pt x="102" y="260"/>
                    </a:lnTo>
                    <a:lnTo>
                      <a:pt x="110" y="280"/>
                    </a:lnTo>
                    <a:lnTo>
                      <a:pt x="142" y="345"/>
                    </a:lnTo>
                    <a:lnTo>
                      <a:pt x="200" y="428"/>
                    </a:lnTo>
                    <a:lnTo>
                      <a:pt x="220" y="450"/>
                    </a:lnTo>
                    <a:lnTo>
                      <a:pt x="241" y="471"/>
                    </a:lnTo>
                    <a:lnTo>
                      <a:pt x="289" y="509"/>
                    </a:lnTo>
                    <a:lnTo>
                      <a:pt x="385" y="566"/>
                    </a:lnTo>
                    <a:lnTo>
                      <a:pt x="441" y="593"/>
                    </a:lnTo>
                    <a:lnTo>
                      <a:pt x="445" y="593"/>
                    </a:lnTo>
                    <a:lnTo>
                      <a:pt x="449" y="596"/>
                    </a:lnTo>
                    <a:lnTo>
                      <a:pt x="451" y="598"/>
                    </a:lnTo>
                    <a:lnTo>
                      <a:pt x="450" y="600"/>
                    </a:lnTo>
                    <a:lnTo>
                      <a:pt x="447" y="600"/>
                    </a:lnTo>
                    <a:lnTo>
                      <a:pt x="442" y="601"/>
                    </a:lnTo>
                    <a:lnTo>
                      <a:pt x="429" y="601"/>
                    </a:lnTo>
                    <a:lnTo>
                      <a:pt x="407" y="601"/>
                    </a:lnTo>
                    <a:lnTo>
                      <a:pt x="407" y="600"/>
                    </a:lnTo>
                    <a:lnTo>
                      <a:pt x="401" y="600"/>
                    </a:lnTo>
                    <a:lnTo>
                      <a:pt x="354" y="600"/>
                    </a:lnTo>
                    <a:lnTo>
                      <a:pt x="199" y="600"/>
                    </a:lnTo>
                    <a:lnTo>
                      <a:pt x="79" y="600"/>
                    </a:lnTo>
                    <a:lnTo>
                      <a:pt x="74" y="600"/>
                    </a:lnTo>
                    <a:lnTo>
                      <a:pt x="85" y="594"/>
                    </a:lnTo>
                    <a:lnTo>
                      <a:pt x="106" y="578"/>
                    </a:lnTo>
                    <a:lnTo>
                      <a:pt x="123" y="560"/>
                    </a:lnTo>
                    <a:lnTo>
                      <a:pt x="134" y="539"/>
                    </a:lnTo>
                    <a:lnTo>
                      <a:pt x="138" y="516"/>
                    </a:lnTo>
                    <a:lnTo>
                      <a:pt x="134" y="496"/>
                    </a:lnTo>
                    <a:lnTo>
                      <a:pt x="129" y="487"/>
                    </a:lnTo>
                    <a:lnTo>
                      <a:pt x="127" y="486"/>
                    </a:lnTo>
                    <a:lnTo>
                      <a:pt x="118" y="474"/>
                    </a:lnTo>
                    <a:lnTo>
                      <a:pt x="85" y="415"/>
                    </a:lnTo>
                    <a:lnTo>
                      <a:pt x="44" y="324"/>
                    </a:lnTo>
                    <a:lnTo>
                      <a:pt x="34" y="297"/>
                    </a:lnTo>
                    <a:lnTo>
                      <a:pt x="25" y="271"/>
                    </a:lnTo>
                    <a:lnTo>
                      <a:pt x="12" y="216"/>
                    </a:lnTo>
                    <a:lnTo>
                      <a:pt x="0" y="110"/>
                    </a:lnTo>
                    <a:lnTo>
                      <a:pt x="5" y="2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12" y="29"/>
                    </a:lnTo>
                    <a:lnTo>
                      <a:pt x="18" y="114"/>
                    </a:lnTo>
                    <a:lnTo>
                      <a:pt x="30" y="188"/>
                    </a:lnTo>
                    <a:lnTo>
                      <a:pt x="36" y="196"/>
                    </a:lnTo>
                    <a:lnTo>
                      <a:pt x="34" y="196"/>
                    </a:lnTo>
                    <a:lnTo>
                      <a:pt x="36" y="196"/>
                    </a:lnTo>
                    <a:lnTo>
                      <a:pt x="34" y="196"/>
                    </a:lnTo>
                    <a:lnTo>
                      <a:pt x="36" y="196"/>
                    </a:lnTo>
                    <a:lnTo>
                      <a:pt x="36" y="196"/>
                    </a:lnTo>
                    <a:close/>
                  </a:path>
                </a:pathLst>
              </a:custGeom>
              <a:solidFill>
                <a:srgbClr val="0085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7" name="Freeform 717"/>
              <p:cNvSpPr>
                <a:spLocks/>
              </p:cNvSpPr>
              <p:nvPr/>
            </p:nvSpPr>
            <p:spPr bwMode="auto">
              <a:xfrm>
                <a:off x="4470" y="3016"/>
                <a:ext cx="146" cy="194"/>
              </a:xfrm>
              <a:custGeom>
                <a:avLst/>
                <a:gdLst/>
                <a:ahLst/>
                <a:cxnLst>
                  <a:cxn ang="0">
                    <a:pos x="98" y="237"/>
                  </a:cxn>
                  <a:cxn ang="0">
                    <a:pos x="99" y="242"/>
                  </a:cxn>
                  <a:cxn ang="0">
                    <a:pos x="107" y="262"/>
                  </a:cxn>
                  <a:cxn ang="0">
                    <a:pos x="139" y="327"/>
                  </a:cxn>
                  <a:cxn ang="0">
                    <a:pos x="198" y="410"/>
                  </a:cxn>
                  <a:cxn ang="0">
                    <a:pos x="218" y="432"/>
                  </a:cxn>
                  <a:cxn ang="0">
                    <a:pos x="239" y="453"/>
                  </a:cxn>
                  <a:cxn ang="0">
                    <a:pos x="285" y="491"/>
                  </a:cxn>
                  <a:cxn ang="0">
                    <a:pos x="376" y="548"/>
                  </a:cxn>
                  <a:cxn ang="0">
                    <a:pos x="429" y="575"/>
                  </a:cxn>
                  <a:cxn ang="0">
                    <a:pos x="431" y="575"/>
                  </a:cxn>
                  <a:cxn ang="0">
                    <a:pos x="435" y="578"/>
                  </a:cxn>
                  <a:cxn ang="0">
                    <a:pos x="438" y="580"/>
                  </a:cxn>
                  <a:cxn ang="0">
                    <a:pos x="438" y="582"/>
                  </a:cxn>
                  <a:cxn ang="0">
                    <a:pos x="433" y="583"/>
                  </a:cxn>
                  <a:cxn ang="0">
                    <a:pos x="429" y="583"/>
                  </a:cxn>
                  <a:cxn ang="0">
                    <a:pos x="419" y="583"/>
                  </a:cxn>
                  <a:cxn ang="0">
                    <a:pos x="407" y="582"/>
                  </a:cxn>
                  <a:cxn ang="0">
                    <a:pos x="407" y="582"/>
                  </a:cxn>
                  <a:cxn ang="0">
                    <a:pos x="401" y="582"/>
                  </a:cxn>
                  <a:cxn ang="0">
                    <a:pos x="354" y="582"/>
                  </a:cxn>
                  <a:cxn ang="0">
                    <a:pos x="199" y="582"/>
                  </a:cxn>
                  <a:cxn ang="0">
                    <a:pos x="79" y="582"/>
                  </a:cxn>
                  <a:cxn ang="0">
                    <a:pos x="74" y="582"/>
                  </a:cxn>
                  <a:cxn ang="0">
                    <a:pos x="85" y="576"/>
                  </a:cxn>
                  <a:cxn ang="0">
                    <a:pos x="106" y="560"/>
                  </a:cxn>
                  <a:cxn ang="0">
                    <a:pos x="123" y="542"/>
                  </a:cxn>
                  <a:cxn ang="0">
                    <a:pos x="134" y="521"/>
                  </a:cxn>
                  <a:cxn ang="0">
                    <a:pos x="138" y="498"/>
                  </a:cxn>
                  <a:cxn ang="0">
                    <a:pos x="134" y="478"/>
                  </a:cxn>
                  <a:cxn ang="0">
                    <a:pos x="129" y="469"/>
                  </a:cxn>
                  <a:cxn ang="0">
                    <a:pos x="127" y="468"/>
                  </a:cxn>
                  <a:cxn ang="0">
                    <a:pos x="118" y="456"/>
                  </a:cxn>
                  <a:cxn ang="0">
                    <a:pos x="85" y="397"/>
                  </a:cxn>
                  <a:cxn ang="0">
                    <a:pos x="44" y="306"/>
                  </a:cxn>
                  <a:cxn ang="0">
                    <a:pos x="34" y="279"/>
                  </a:cxn>
                  <a:cxn ang="0">
                    <a:pos x="25" y="254"/>
                  </a:cxn>
                  <a:cxn ang="0">
                    <a:pos x="13" y="201"/>
                  </a:cxn>
                  <a:cxn ang="0">
                    <a:pos x="1" y="103"/>
                  </a:cxn>
                  <a:cxn ang="0">
                    <a:pos x="0" y="19"/>
                  </a:cxn>
                  <a:cxn ang="0">
                    <a:pos x="1" y="0"/>
                  </a:cxn>
                  <a:cxn ang="0">
                    <a:pos x="1" y="4"/>
                  </a:cxn>
                  <a:cxn ang="0">
                    <a:pos x="2" y="31"/>
                  </a:cxn>
                  <a:cxn ang="0">
                    <a:pos x="12" y="121"/>
                  </a:cxn>
                  <a:cxn ang="0">
                    <a:pos x="26" y="198"/>
                  </a:cxn>
                  <a:cxn ang="0">
                    <a:pos x="32" y="206"/>
                  </a:cxn>
                  <a:cxn ang="0">
                    <a:pos x="36" y="211"/>
                  </a:cxn>
                  <a:cxn ang="0">
                    <a:pos x="40" y="213"/>
                  </a:cxn>
                  <a:cxn ang="0">
                    <a:pos x="46" y="214"/>
                  </a:cxn>
                  <a:cxn ang="0">
                    <a:pos x="52" y="215"/>
                  </a:cxn>
                  <a:cxn ang="0">
                    <a:pos x="64" y="215"/>
                  </a:cxn>
                  <a:cxn ang="0">
                    <a:pos x="76" y="217"/>
                  </a:cxn>
                  <a:cxn ang="0">
                    <a:pos x="87" y="223"/>
                  </a:cxn>
                  <a:cxn ang="0">
                    <a:pos x="97" y="237"/>
                  </a:cxn>
                  <a:cxn ang="0">
                    <a:pos x="98" y="237"/>
                  </a:cxn>
                  <a:cxn ang="0">
                    <a:pos x="97" y="237"/>
                  </a:cxn>
                  <a:cxn ang="0">
                    <a:pos x="98" y="237"/>
                  </a:cxn>
                  <a:cxn ang="0">
                    <a:pos x="97" y="237"/>
                  </a:cxn>
                  <a:cxn ang="0">
                    <a:pos x="98" y="237"/>
                  </a:cxn>
                  <a:cxn ang="0">
                    <a:pos x="98" y="237"/>
                  </a:cxn>
                </a:cxnLst>
                <a:rect l="0" t="0" r="r" b="b"/>
                <a:pathLst>
                  <a:path w="438" h="583">
                    <a:moveTo>
                      <a:pt x="98" y="237"/>
                    </a:moveTo>
                    <a:lnTo>
                      <a:pt x="99" y="242"/>
                    </a:lnTo>
                    <a:lnTo>
                      <a:pt x="107" y="262"/>
                    </a:lnTo>
                    <a:lnTo>
                      <a:pt x="139" y="327"/>
                    </a:lnTo>
                    <a:lnTo>
                      <a:pt x="198" y="410"/>
                    </a:lnTo>
                    <a:lnTo>
                      <a:pt x="218" y="432"/>
                    </a:lnTo>
                    <a:lnTo>
                      <a:pt x="239" y="453"/>
                    </a:lnTo>
                    <a:lnTo>
                      <a:pt x="285" y="491"/>
                    </a:lnTo>
                    <a:lnTo>
                      <a:pt x="376" y="548"/>
                    </a:lnTo>
                    <a:lnTo>
                      <a:pt x="429" y="575"/>
                    </a:lnTo>
                    <a:lnTo>
                      <a:pt x="431" y="575"/>
                    </a:lnTo>
                    <a:lnTo>
                      <a:pt x="435" y="578"/>
                    </a:lnTo>
                    <a:lnTo>
                      <a:pt x="438" y="580"/>
                    </a:lnTo>
                    <a:lnTo>
                      <a:pt x="438" y="582"/>
                    </a:lnTo>
                    <a:lnTo>
                      <a:pt x="433" y="583"/>
                    </a:lnTo>
                    <a:lnTo>
                      <a:pt x="429" y="583"/>
                    </a:lnTo>
                    <a:lnTo>
                      <a:pt x="419" y="583"/>
                    </a:lnTo>
                    <a:lnTo>
                      <a:pt x="407" y="582"/>
                    </a:lnTo>
                    <a:lnTo>
                      <a:pt x="407" y="582"/>
                    </a:lnTo>
                    <a:lnTo>
                      <a:pt x="401" y="582"/>
                    </a:lnTo>
                    <a:lnTo>
                      <a:pt x="354" y="582"/>
                    </a:lnTo>
                    <a:lnTo>
                      <a:pt x="199" y="582"/>
                    </a:lnTo>
                    <a:lnTo>
                      <a:pt x="79" y="582"/>
                    </a:lnTo>
                    <a:lnTo>
                      <a:pt x="74" y="582"/>
                    </a:lnTo>
                    <a:lnTo>
                      <a:pt x="85" y="576"/>
                    </a:lnTo>
                    <a:lnTo>
                      <a:pt x="106" y="560"/>
                    </a:lnTo>
                    <a:lnTo>
                      <a:pt x="123" y="542"/>
                    </a:lnTo>
                    <a:lnTo>
                      <a:pt x="134" y="521"/>
                    </a:lnTo>
                    <a:lnTo>
                      <a:pt x="138" y="498"/>
                    </a:lnTo>
                    <a:lnTo>
                      <a:pt x="134" y="478"/>
                    </a:lnTo>
                    <a:lnTo>
                      <a:pt x="129" y="469"/>
                    </a:lnTo>
                    <a:lnTo>
                      <a:pt x="127" y="468"/>
                    </a:lnTo>
                    <a:lnTo>
                      <a:pt x="118" y="456"/>
                    </a:lnTo>
                    <a:lnTo>
                      <a:pt x="85" y="397"/>
                    </a:lnTo>
                    <a:lnTo>
                      <a:pt x="44" y="306"/>
                    </a:lnTo>
                    <a:lnTo>
                      <a:pt x="34" y="279"/>
                    </a:lnTo>
                    <a:lnTo>
                      <a:pt x="25" y="254"/>
                    </a:lnTo>
                    <a:lnTo>
                      <a:pt x="13" y="201"/>
                    </a:lnTo>
                    <a:lnTo>
                      <a:pt x="1" y="103"/>
                    </a:lnTo>
                    <a:lnTo>
                      <a:pt x="0" y="19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2" y="31"/>
                    </a:lnTo>
                    <a:lnTo>
                      <a:pt x="12" y="121"/>
                    </a:lnTo>
                    <a:lnTo>
                      <a:pt x="26" y="198"/>
                    </a:lnTo>
                    <a:lnTo>
                      <a:pt x="32" y="206"/>
                    </a:lnTo>
                    <a:lnTo>
                      <a:pt x="36" y="211"/>
                    </a:lnTo>
                    <a:lnTo>
                      <a:pt x="40" y="213"/>
                    </a:lnTo>
                    <a:lnTo>
                      <a:pt x="46" y="214"/>
                    </a:lnTo>
                    <a:lnTo>
                      <a:pt x="52" y="215"/>
                    </a:lnTo>
                    <a:lnTo>
                      <a:pt x="64" y="215"/>
                    </a:lnTo>
                    <a:lnTo>
                      <a:pt x="76" y="217"/>
                    </a:lnTo>
                    <a:lnTo>
                      <a:pt x="87" y="223"/>
                    </a:lnTo>
                    <a:lnTo>
                      <a:pt x="97" y="237"/>
                    </a:lnTo>
                    <a:lnTo>
                      <a:pt x="98" y="237"/>
                    </a:lnTo>
                    <a:lnTo>
                      <a:pt x="97" y="237"/>
                    </a:lnTo>
                    <a:lnTo>
                      <a:pt x="98" y="237"/>
                    </a:lnTo>
                    <a:lnTo>
                      <a:pt x="97" y="237"/>
                    </a:lnTo>
                    <a:lnTo>
                      <a:pt x="98" y="237"/>
                    </a:lnTo>
                    <a:lnTo>
                      <a:pt x="98" y="237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8" name="Freeform 718"/>
              <p:cNvSpPr>
                <a:spLocks/>
              </p:cNvSpPr>
              <p:nvPr/>
            </p:nvSpPr>
            <p:spPr bwMode="auto">
              <a:xfrm>
                <a:off x="4519" y="2976"/>
                <a:ext cx="27" cy="47"/>
              </a:xfrm>
              <a:custGeom>
                <a:avLst/>
                <a:gdLst/>
                <a:ahLst/>
                <a:cxnLst>
                  <a:cxn ang="0">
                    <a:pos x="41" y="83"/>
                  </a:cxn>
                  <a:cxn ang="0">
                    <a:pos x="36" y="75"/>
                  </a:cxn>
                  <a:cxn ang="0">
                    <a:pos x="24" y="46"/>
                  </a:cxn>
                  <a:cxn ang="0">
                    <a:pos x="20" y="30"/>
                  </a:cxn>
                  <a:cxn ang="0">
                    <a:pos x="18" y="16"/>
                  </a:cxn>
                  <a:cxn ang="0">
                    <a:pos x="21" y="10"/>
                  </a:cxn>
                  <a:cxn ang="0">
                    <a:pos x="22" y="8"/>
                  </a:cxn>
                  <a:cxn ang="0">
                    <a:pos x="22" y="5"/>
                  </a:cxn>
                  <a:cxn ang="0">
                    <a:pos x="21" y="2"/>
                  </a:cxn>
                  <a:cxn ang="0">
                    <a:pos x="20" y="1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0" y="1"/>
                  </a:cxn>
                  <a:cxn ang="0">
                    <a:pos x="6" y="2"/>
                  </a:cxn>
                  <a:cxn ang="0">
                    <a:pos x="4" y="5"/>
                  </a:cxn>
                  <a:cxn ang="0">
                    <a:pos x="1" y="8"/>
                  </a:cxn>
                  <a:cxn ang="0">
                    <a:pos x="1" y="13"/>
                  </a:cxn>
                  <a:cxn ang="0">
                    <a:pos x="0" y="17"/>
                  </a:cxn>
                  <a:cxn ang="0">
                    <a:pos x="1" y="17"/>
                  </a:cxn>
                  <a:cxn ang="0">
                    <a:pos x="1" y="24"/>
                  </a:cxn>
                  <a:cxn ang="0">
                    <a:pos x="5" y="38"/>
                  </a:cxn>
                  <a:cxn ang="0">
                    <a:pos x="21" y="74"/>
                  </a:cxn>
                  <a:cxn ang="0">
                    <a:pos x="53" y="116"/>
                  </a:cxn>
                  <a:cxn ang="0">
                    <a:pos x="65" y="127"/>
                  </a:cxn>
                  <a:cxn ang="0">
                    <a:pos x="74" y="136"/>
                  </a:cxn>
                  <a:cxn ang="0">
                    <a:pos x="80" y="140"/>
                  </a:cxn>
                  <a:cxn ang="0">
                    <a:pos x="81" y="142"/>
                  </a:cxn>
                  <a:cxn ang="0">
                    <a:pos x="82" y="142"/>
                  </a:cxn>
                  <a:cxn ang="0">
                    <a:pos x="82" y="140"/>
                  </a:cxn>
                  <a:cxn ang="0">
                    <a:pos x="82" y="139"/>
                  </a:cxn>
                  <a:cxn ang="0">
                    <a:pos x="81" y="138"/>
                  </a:cxn>
                  <a:cxn ang="0">
                    <a:pos x="77" y="131"/>
                  </a:cxn>
                  <a:cxn ang="0">
                    <a:pos x="66" y="116"/>
                  </a:cxn>
                  <a:cxn ang="0">
                    <a:pos x="42" y="86"/>
                  </a:cxn>
                  <a:cxn ang="0">
                    <a:pos x="41" y="83"/>
                  </a:cxn>
                  <a:cxn ang="0">
                    <a:pos x="40" y="83"/>
                  </a:cxn>
                  <a:cxn ang="0">
                    <a:pos x="41" y="83"/>
                  </a:cxn>
                  <a:cxn ang="0">
                    <a:pos x="40" y="83"/>
                  </a:cxn>
                  <a:cxn ang="0">
                    <a:pos x="41" y="83"/>
                  </a:cxn>
                  <a:cxn ang="0">
                    <a:pos x="41" y="83"/>
                  </a:cxn>
                </a:cxnLst>
                <a:rect l="0" t="0" r="r" b="b"/>
                <a:pathLst>
                  <a:path w="82" h="142">
                    <a:moveTo>
                      <a:pt x="41" y="83"/>
                    </a:moveTo>
                    <a:lnTo>
                      <a:pt x="36" y="75"/>
                    </a:lnTo>
                    <a:lnTo>
                      <a:pt x="24" y="46"/>
                    </a:lnTo>
                    <a:lnTo>
                      <a:pt x="20" y="30"/>
                    </a:lnTo>
                    <a:lnTo>
                      <a:pt x="18" y="16"/>
                    </a:lnTo>
                    <a:lnTo>
                      <a:pt x="21" y="10"/>
                    </a:lnTo>
                    <a:lnTo>
                      <a:pt x="22" y="8"/>
                    </a:lnTo>
                    <a:lnTo>
                      <a:pt x="22" y="5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1" y="8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1" y="24"/>
                    </a:lnTo>
                    <a:lnTo>
                      <a:pt x="5" y="38"/>
                    </a:lnTo>
                    <a:lnTo>
                      <a:pt x="21" y="74"/>
                    </a:lnTo>
                    <a:lnTo>
                      <a:pt x="53" y="116"/>
                    </a:lnTo>
                    <a:lnTo>
                      <a:pt x="65" y="127"/>
                    </a:lnTo>
                    <a:lnTo>
                      <a:pt x="74" y="136"/>
                    </a:lnTo>
                    <a:lnTo>
                      <a:pt x="80" y="140"/>
                    </a:lnTo>
                    <a:lnTo>
                      <a:pt x="81" y="142"/>
                    </a:lnTo>
                    <a:lnTo>
                      <a:pt x="82" y="142"/>
                    </a:lnTo>
                    <a:lnTo>
                      <a:pt x="82" y="140"/>
                    </a:lnTo>
                    <a:lnTo>
                      <a:pt x="82" y="139"/>
                    </a:lnTo>
                    <a:lnTo>
                      <a:pt x="81" y="138"/>
                    </a:lnTo>
                    <a:lnTo>
                      <a:pt x="77" y="131"/>
                    </a:lnTo>
                    <a:lnTo>
                      <a:pt x="66" y="116"/>
                    </a:lnTo>
                    <a:lnTo>
                      <a:pt x="42" y="86"/>
                    </a:lnTo>
                    <a:lnTo>
                      <a:pt x="41" y="83"/>
                    </a:lnTo>
                    <a:lnTo>
                      <a:pt x="40" y="83"/>
                    </a:lnTo>
                    <a:lnTo>
                      <a:pt x="41" y="83"/>
                    </a:lnTo>
                    <a:lnTo>
                      <a:pt x="40" y="83"/>
                    </a:lnTo>
                    <a:lnTo>
                      <a:pt x="41" y="83"/>
                    </a:lnTo>
                    <a:lnTo>
                      <a:pt x="41" y="83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9" name="Freeform 719"/>
              <p:cNvSpPr>
                <a:spLocks/>
              </p:cNvSpPr>
              <p:nvPr/>
            </p:nvSpPr>
            <p:spPr bwMode="auto">
              <a:xfrm>
                <a:off x="4692" y="2992"/>
                <a:ext cx="168" cy="83"/>
              </a:xfrm>
              <a:custGeom>
                <a:avLst/>
                <a:gdLst/>
                <a:ahLst/>
                <a:cxnLst>
                  <a:cxn ang="0">
                    <a:pos x="114" y="247"/>
                  </a:cxn>
                  <a:cxn ang="0">
                    <a:pos x="117" y="247"/>
                  </a:cxn>
                  <a:cxn ang="0">
                    <a:pos x="146" y="240"/>
                  </a:cxn>
                  <a:cxn ang="0">
                    <a:pos x="256" y="204"/>
                  </a:cxn>
                  <a:cxn ang="0">
                    <a:pos x="381" y="139"/>
                  </a:cxn>
                  <a:cxn ang="0">
                    <a:pos x="408" y="117"/>
                  </a:cxn>
                  <a:cxn ang="0">
                    <a:pos x="429" y="95"/>
                  </a:cxn>
                  <a:cxn ang="0">
                    <a:pos x="462" y="61"/>
                  </a:cxn>
                  <a:cxn ang="0">
                    <a:pos x="495" y="17"/>
                  </a:cxn>
                  <a:cxn ang="0">
                    <a:pos x="501" y="6"/>
                  </a:cxn>
                  <a:cxn ang="0">
                    <a:pos x="501" y="1"/>
                  </a:cxn>
                  <a:cxn ang="0">
                    <a:pos x="502" y="0"/>
                  </a:cxn>
                  <a:cxn ang="0">
                    <a:pos x="497" y="1"/>
                  </a:cxn>
                  <a:cxn ang="0">
                    <a:pos x="483" y="2"/>
                  </a:cxn>
                  <a:cxn ang="0">
                    <a:pos x="474" y="4"/>
                  </a:cxn>
                  <a:cxn ang="0">
                    <a:pos x="474" y="4"/>
                  </a:cxn>
                  <a:cxn ang="0">
                    <a:pos x="471" y="8"/>
                  </a:cxn>
                  <a:cxn ang="0">
                    <a:pos x="457" y="32"/>
                  </a:cxn>
                  <a:cxn ang="0">
                    <a:pos x="369" y="121"/>
                  </a:cxn>
                  <a:cxn ang="0">
                    <a:pos x="186" y="205"/>
                  </a:cxn>
                  <a:cxn ang="0">
                    <a:pos x="124" y="217"/>
                  </a:cxn>
                  <a:cxn ang="0">
                    <a:pos x="67" y="227"/>
                  </a:cxn>
                  <a:cxn ang="0">
                    <a:pos x="8" y="240"/>
                  </a:cxn>
                  <a:cxn ang="0">
                    <a:pos x="3" y="241"/>
                  </a:cxn>
                  <a:cxn ang="0">
                    <a:pos x="2" y="243"/>
                  </a:cxn>
                  <a:cxn ang="0">
                    <a:pos x="0" y="244"/>
                  </a:cxn>
                  <a:cxn ang="0">
                    <a:pos x="2" y="245"/>
                  </a:cxn>
                  <a:cxn ang="0">
                    <a:pos x="4" y="245"/>
                  </a:cxn>
                  <a:cxn ang="0">
                    <a:pos x="12" y="247"/>
                  </a:cxn>
                  <a:cxn ang="0">
                    <a:pos x="19" y="248"/>
                  </a:cxn>
                  <a:cxn ang="0">
                    <a:pos x="37" y="248"/>
                  </a:cxn>
                  <a:cxn ang="0">
                    <a:pos x="80" y="248"/>
                  </a:cxn>
                  <a:cxn ang="0">
                    <a:pos x="110" y="248"/>
                  </a:cxn>
                  <a:cxn ang="0">
                    <a:pos x="114" y="247"/>
                  </a:cxn>
                  <a:cxn ang="0">
                    <a:pos x="113" y="247"/>
                  </a:cxn>
                  <a:cxn ang="0">
                    <a:pos x="114" y="247"/>
                  </a:cxn>
                  <a:cxn ang="0">
                    <a:pos x="113" y="247"/>
                  </a:cxn>
                  <a:cxn ang="0">
                    <a:pos x="114" y="247"/>
                  </a:cxn>
                  <a:cxn ang="0">
                    <a:pos x="114" y="247"/>
                  </a:cxn>
                </a:cxnLst>
                <a:rect l="0" t="0" r="r" b="b"/>
                <a:pathLst>
                  <a:path w="502" h="248">
                    <a:moveTo>
                      <a:pt x="114" y="247"/>
                    </a:moveTo>
                    <a:lnTo>
                      <a:pt x="117" y="247"/>
                    </a:lnTo>
                    <a:lnTo>
                      <a:pt x="146" y="240"/>
                    </a:lnTo>
                    <a:lnTo>
                      <a:pt x="256" y="204"/>
                    </a:lnTo>
                    <a:lnTo>
                      <a:pt x="381" y="139"/>
                    </a:lnTo>
                    <a:lnTo>
                      <a:pt x="408" y="117"/>
                    </a:lnTo>
                    <a:lnTo>
                      <a:pt x="429" y="95"/>
                    </a:lnTo>
                    <a:lnTo>
                      <a:pt x="462" y="61"/>
                    </a:lnTo>
                    <a:lnTo>
                      <a:pt x="495" y="17"/>
                    </a:lnTo>
                    <a:lnTo>
                      <a:pt x="501" y="6"/>
                    </a:lnTo>
                    <a:lnTo>
                      <a:pt x="501" y="1"/>
                    </a:lnTo>
                    <a:lnTo>
                      <a:pt x="502" y="0"/>
                    </a:lnTo>
                    <a:lnTo>
                      <a:pt x="497" y="1"/>
                    </a:lnTo>
                    <a:lnTo>
                      <a:pt x="483" y="2"/>
                    </a:lnTo>
                    <a:lnTo>
                      <a:pt x="474" y="4"/>
                    </a:lnTo>
                    <a:lnTo>
                      <a:pt x="474" y="4"/>
                    </a:lnTo>
                    <a:lnTo>
                      <a:pt x="471" y="8"/>
                    </a:lnTo>
                    <a:lnTo>
                      <a:pt x="457" y="32"/>
                    </a:lnTo>
                    <a:lnTo>
                      <a:pt x="369" y="121"/>
                    </a:lnTo>
                    <a:lnTo>
                      <a:pt x="186" y="205"/>
                    </a:lnTo>
                    <a:lnTo>
                      <a:pt x="124" y="217"/>
                    </a:lnTo>
                    <a:lnTo>
                      <a:pt x="67" y="227"/>
                    </a:lnTo>
                    <a:lnTo>
                      <a:pt x="8" y="240"/>
                    </a:lnTo>
                    <a:lnTo>
                      <a:pt x="3" y="241"/>
                    </a:lnTo>
                    <a:lnTo>
                      <a:pt x="2" y="243"/>
                    </a:lnTo>
                    <a:lnTo>
                      <a:pt x="0" y="244"/>
                    </a:lnTo>
                    <a:lnTo>
                      <a:pt x="2" y="245"/>
                    </a:lnTo>
                    <a:lnTo>
                      <a:pt x="4" y="245"/>
                    </a:lnTo>
                    <a:lnTo>
                      <a:pt x="12" y="247"/>
                    </a:lnTo>
                    <a:lnTo>
                      <a:pt x="19" y="248"/>
                    </a:lnTo>
                    <a:lnTo>
                      <a:pt x="37" y="248"/>
                    </a:lnTo>
                    <a:lnTo>
                      <a:pt x="80" y="248"/>
                    </a:lnTo>
                    <a:lnTo>
                      <a:pt x="110" y="248"/>
                    </a:lnTo>
                    <a:lnTo>
                      <a:pt x="114" y="247"/>
                    </a:lnTo>
                    <a:lnTo>
                      <a:pt x="113" y="247"/>
                    </a:lnTo>
                    <a:lnTo>
                      <a:pt x="114" y="247"/>
                    </a:lnTo>
                    <a:lnTo>
                      <a:pt x="113" y="247"/>
                    </a:lnTo>
                    <a:lnTo>
                      <a:pt x="114" y="247"/>
                    </a:lnTo>
                    <a:lnTo>
                      <a:pt x="114" y="247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0" name="Freeform 720"/>
              <p:cNvSpPr>
                <a:spLocks/>
              </p:cNvSpPr>
              <p:nvPr/>
            </p:nvSpPr>
            <p:spPr bwMode="auto">
              <a:xfrm>
                <a:off x="4526" y="2994"/>
                <a:ext cx="243" cy="84"/>
              </a:xfrm>
              <a:custGeom>
                <a:avLst/>
                <a:gdLst/>
                <a:ahLst/>
                <a:cxnLst>
                  <a:cxn ang="0">
                    <a:pos x="728" y="198"/>
                  </a:cxn>
                  <a:cxn ang="0">
                    <a:pos x="716" y="202"/>
                  </a:cxn>
                  <a:cxn ang="0">
                    <a:pos x="701" y="209"/>
                  </a:cxn>
                  <a:cxn ang="0">
                    <a:pos x="656" y="227"/>
                  </a:cxn>
                  <a:cxn ang="0">
                    <a:pos x="497" y="253"/>
                  </a:cxn>
                  <a:cxn ang="0">
                    <a:pos x="227" y="195"/>
                  </a:cxn>
                  <a:cxn ang="0">
                    <a:pos x="180" y="176"/>
                  </a:cxn>
                  <a:cxn ang="0">
                    <a:pos x="105" y="133"/>
                  </a:cxn>
                  <a:cxn ang="0">
                    <a:pos x="55" y="91"/>
                  </a:cxn>
                  <a:cxn ang="0">
                    <a:pos x="23" y="51"/>
                  </a:cxn>
                  <a:cxn ang="0">
                    <a:pos x="7" y="2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18" y="22"/>
                  </a:cxn>
                  <a:cxn ang="0">
                    <a:pos x="100" y="92"/>
                  </a:cxn>
                  <a:cxn ang="0">
                    <a:pos x="258" y="169"/>
                  </a:cxn>
                  <a:cxn ang="0">
                    <a:pos x="311" y="184"/>
                  </a:cxn>
                  <a:cxn ang="0">
                    <a:pos x="339" y="191"/>
                  </a:cxn>
                  <a:cxn ang="0">
                    <a:pos x="403" y="202"/>
                  </a:cxn>
                  <a:cxn ang="0">
                    <a:pos x="546" y="213"/>
                  </a:cxn>
                  <a:cxn ang="0">
                    <a:pos x="693" y="203"/>
                  </a:cxn>
                  <a:cxn ang="0">
                    <a:pos x="728" y="198"/>
                  </a:cxn>
                  <a:cxn ang="0">
                    <a:pos x="727" y="198"/>
                  </a:cxn>
                  <a:cxn ang="0">
                    <a:pos x="728" y="198"/>
                  </a:cxn>
                  <a:cxn ang="0">
                    <a:pos x="727" y="198"/>
                  </a:cxn>
                  <a:cxn ang="0">
                    <a:pos x="728" y="198"/>
                  </a:cxn>
                  <a:cxn ang="0">
                    <a:pos x="728" y="198"/>
                  </a:cxn>
                </a:cxnLst>
                <a:rect l="0" t="0" r="r" b="b"/>
                <a:pathLst>
                  <a:path w="728" h="253">
                    <a:moveTo>
                      <a:pt x="728" y="198"/>
                    </a:moveTo>
                    <a:lnTo>
                      <a:pt x="716" y="202"/>
                    </a:lnTo>
                    <a:lnTo>
                      <a:pt x="701" y="209"/>
                    </a:lnTo>
                    <a:lnTo>
                      <a:pt x="656" y="227"/>
                    </a:lnTo>
                    <a:lnTo>
                      <a:pt x="497" y="253"/>
                    </a:lnTo>
                    <a:lnTo>
                      <a:pt x="227" y="195"/>
                    </a:lnTo>
                    <a:lnTo>
                      <a:pt x="180" y="176"/>
                    </a:lnTo>
                    <a:lnTo>
                      <a:pt x="105" y="133"/>
                    </a:lnTo>
                    <a:lnTo>
                      <a:pt x="55" y="91"/>
                    </a:lnTo>
                    <a:lnTo>
                      <a:pt x="23" y="51"/>
                    </a:lnTo>
                    <a:lnTo>
                      <a:pt x="7" y="2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18" y="22"/>
                    </a:lnTo>
                    <a:lnTo>
                      <a:pt x="100" y="92"/>
                    </a:lnTo>
                    <a:lnTo>
                      <a:pt x="258" y="169"/>
                    </a:lnTo>
                    <a:lnTo>
                      <a:pt x="311" y="184"/>
                    </a:lnTo>
                    <a:lnTo>
                      <a:pt x="339" y="191"/>
                    </a:lnTo>
                    <a:lnTo>
                      <a:pt x="403" y="202"/>
                    </a:lnTo>
                    <a:lnTo>
                      <a:pt x="546" y="213"/>
                    </a:lnTo>
                    <a:lnTo>
                      <a:pt x="693" y="203"/>
                    </a:lnTo>
                    <a:lnTo>
                      <a:pt x="728" y="198"/>
                    </a:lnTo>
                    <a:lnTo>
                      <a:pt x="727" y="198"/>
                    </a:lnTo>
                    <a:lnTo>
                      <a:pt x="728" y="198"/>
                    </a:lnTo>
                    <a:lnTo>
                      <a:pt x="727" y="198"/>
                    </a:lnTo>
                    <a:lnTo>
                      <a:pt x="728" y="198"/>
                    </a:lnTo>
                    <a:lnTo>
                      <a:pt x="728" y="198"/>
                    </a:lnTo>
                    <a:close/>
                  </a:path>
                </a:pathLst>
              </a:custGeom>
              <a:solidFill>
                <a:srgbClr val="21BD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1" name="Freeform 721"/>
              <p:cNvSpPr>
                <a:spLocks/>
              </p:cNvSpPr>
              <p:nvPr/>
            </p:nvSpPr>
            <p:spPr bwMode="auto">
              <a:xfrm>
                <a:off x="4532" y="3002"/>
                <a:ext cx="222" cy="73"/>
              </a:xfrm>
              <a:custGeom>
                <a:avLst/>
                <a:gdLst/>
                <a:ahLst/>
                <a:cxnLst>
                  <a:cxn ang="0">
                    <a:pos x="666" y="185"/>
                  </a:cxn>
                  <a:cxn ang="0">
                    <a:pos x="646" y="189"/>
                  </a:cxn>
                  <a:cxn ang="0">
                    <a:pos x="601" y="199"/>
                  </a:cxn>
                  <a:cxn ang="0">
                    <a:pos x="472" y="218"/>
                  </a:cxn>
                  <a:cxn ang="0">
                    <a:pos x="278" y="191"/>
                  </a:cxn>
                  <a:cxn ang="0">
                    <a:pos x="219" y="171"/>
                  </a:cxn>
                  <a:cxn ang="0">
                    <a:pos x="175" y="154"/>
                  </a:cxn>
                  <a:cxn ang="0">
                    <a:pos x="107" y="117"/>
                  </a:cxn>
                  <a:cxn ang="0">
                    <a:pos x="26" y="4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16" y="18"/>
                  </a:cxn>
                  <a:cxn ang="0">
                    <a:pos x="90" y="76"/>
                  </a:cxn>
                  <a:cxn ang="0">
                    <a:pos x="224" y="142"/>
                  </a:cxn>
                  <a:cxn ang="0">
                    <a:pos x="268" y="156"/>
                  </a:cxn>
                  <a:cxn ang="0">
                    <a:pos x="296" y="165"/>
                  </a:cxn>
                  <a:cxn ang="0">
                    <a:pos x="362" y="178"/>
                  </a:cxn>
                  <a:cxn ang="0">
                    <a:pos x="509" y="191"/>
                  </a:cxn>
                  <a:cxn ang="0">
                    <a:pos x="641" y="189"/>
                  </a:cxn>
                  <a:cxn ang="0">
                    <a:pos x="666" y="185"/>
                  </a:cxn>
                  <a:cxn ang="0">
                    <a:pos x="665" y="185"/>
                  </a:cxn>
                  <a:cxn ang="0">
                    <a:pos x="666" y="185"/>
                  </a:cxn>
                  <a:cxn ang="0">
                    <a:pos x="665" y="185"/>
                  </a:cxn>
                  <a:cxn ang="0">
                    <a:pos x="666" y="185"/>
                  </a:cxn>
                  <a:cxn ang="0">
                    <a:pos x="666" y="185"/>
                  </a:cxn>
                </a:cxnLst>
                <a:rect l="0" t="0" r="r" b="b"/>
                <a:pathLst>
                  <a:path w="666" h="218">
                    <a:moveTo>
                      <a:pt x="666" y="185"/>
                    </a:moveTo>
                    <a:lnTo>
                      <a:pt x="646" y="189"/>
                    </a:lnTo>
                    <a:lnTo>
                      <a:pt x="601" y="199"/>
                    </a:lnTo>
                    <a:lnTo>
                      <a:pt x="472" y="218"/>
                    </a:lnTo>
                    <a:lnTo>
                      <a:pt x="278" y="191"/>
                    </a:lnTo>
                    <a:lnTo>
                      <a:pt x="219" y="171"/>
                    </a:lnTo>
                    <a:lnTo>
                      <a:pt x="175" y="154"/>
                    </a:lnTo>
                    <a:lnTo>
                      <a:pt x="107" y="117"/>
                    </a:lnTo>
                    <a:lnTo>
                      <a:pt x="26" y="4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6" y="18"/>
                    </a:lnTo>
                    <a:lnTo>
                      <a:pt x="90" y="76"/>
                    </a:lnTo>
                    <a:lnTo>
                      <a:pt x="224" y="142"/>
                    </a:lnTo>
                    <a:lnTo>
                      <a:pt x="268" y="156"/>
                    </a:lnTo>
                    <a:lnTo>
                      <a:pt x="296" y="165"/>
                    </a:lnTo>
                    <a:lnTo>
                      <a:pt x="362" y="178"/>
                    </a:lnTo>
                    <a:lnTo>
                      <a:pt x="509" y="191"/>
                    </a:lnTo>
                    <a:lnTo>
                      <a:pt x="641" y="189"/>
                    </a:lnTo>
                    <a:lnTo>
                      <a:pt x="666" y="185"/>
                    </a:lnTo>
                    <a:lnTo>
                      <a:pt x="665" y="185"/>
                    </a:lnTo>
                    <a:lnTo>
                      <a:pt x="666" y="185"/>
                    </a:lnTo>
                    <a:lnTo>
                      <a:pt x="665" y="185"/>
                    </a:lnTo>
                    <a:lnTo>
                      <a:pt x="666" y="185"/>
                    </a:lnTo>
                    <a:lnTo>
                      <a:pt x="666" y="185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2" name="Freeform 722"/>
              <p:cNvSpPr>
                <a:spLocks/>
              </p:cNvSpPr>
              <p:nvPr/>
            </p:nvSpPr>
            <p:spPr bwMode="auto">
              <a:xfrm>
                <a:off x="4538" y="3010"/>
                <a:ext cx="203" cy="62"/>
              </a:xfrm>
              <a:custGeom>
                <a:avLst/>
                <a:gdLst/>
                <a:ahLst/>
                <a:cxnLst>
                  <a:cxn ang="0">
                    <a:pos x="608" y="173"/>
                  </a:cxn>
                  <a:cxn ang="0">
                    <a:pos x="580" y="175"/>
                  </a:cxn>
                  <a:cxn ang="0">
                    <a:pos x="524" y="182"/>
                  </a:cxn>
                  <a:cxn ang="0">
                    <a:pos x="400" y="186"/>
                  </a:cxn>
                  <a:cxn ang="0">
                    <a:pos x="252" y="162"/>
                  </a:cxn>
                  <a:cxn ang="0">
                    <a:pos x="212" y="147"/>
                  </a:cxn>
                  <a:cxn ang="0">
                    <a:pos x="174" y="133"/>
                  </a:cxn>
                  <a:cxn ang="0">
                    <a:pos x="110" y="101"/>
                  </a:cxn>
                  <a:cxn ang="0">
                    <a:pos x="30" y="39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15" y="13"/>
                  </a:cxn>
                  <a:cxn ang="0">
                    <a:pos x="81" y="60"/>
                  </a:cxn>
                  <a:cxn ang="0">
                    <a:pos x="191" y="116"/>
                  </a:cxn>
                  <a:cxn ang="0">
                    <a:pos x="226" y="128"/>
                  </a:cxn>
                  <a:cxn ang="0">
                    <a:pos x="253" y="138"/>
                  </a:cxn>
                  <a:cxn ang="0">
                    <a:pos x="321" y="153"/>
                  </a:cxn>
                  <a:cxn ang="0">
                    <a:pos x="475" y="171"/>
                  </a:cxn>
                  <a:cxn ang="0">
                    <a:pos x="592" y="174"/>
                  </a:cxn>
                  <a:cxn ang="0">
                    <a:pos x="608" y="173"/>
                  </a:cxn>
                  <a:cxn ang="0">
                    <a:pos x="607" y="173"/>
                  </a:cxn>
                  <a:cxn ang="0">
                    <a:pos x="608" y="173"/>
                  </a:cxn>
                  <a:cxn ang="0">
                    <a:pos x="607" y="173"/>
                  </a:cxn>
                  <a:cxn ang="0">
                    <a:pos x="608" y="173"/>
                  </a:cxn>
                  <a:cxn ang="0">
                    <a:pos x="608" y="173"/>
                  </a:cxn>
                </a:cxnLst>
                <a:rect l="0" t="0" r="r" b="b"/>
                <a:pathLst>
                  <a:path w="608" h="186">
                    <a:moveTo>
                      <a:pt x="608" y="173"/>
                    </a:moveTo>
                    <a:lnTo>
                      <a:pt x="580" y="175"/>
                    </a:lnTo>
                    <a:lnTo>
                      <a:pt x="524" y="182"/>
                    </a:lnTo>
                    <a:lnTo>
                      <a:pt x="400" y="186"/>
                    </a:lnTo>
                    <a:lnTo>
                      <a:pt x="252" y="162"/>
                    </a:lnTo>
                    <a:lnTo>
                      <a:pt x="212" y="147"/>
                    </a:lnTo>
                    <a:lnTo>
                      <a:pt x="174" y="133"/>
                    </a:lnTo>
                    <a:lnTo>
                      <a:pt x="110" y="101"/>
                    </a:lnTo>
                    <a:lnTo>
                      <a:pt x="30" y="3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5" y="13"/>
                    </a:lnTo>
                    <a:lnTo>
                      <a:pt x="81" y="60"/>
                    </a:lnTo>
                    <a:lnTo>
                      <a:pt x="191" y="116"/>
                    </a:lnTo>
                    <a:lnTo>
                      <a:pt x="226" y="128"/>
                    </a:lnTo>
                    <a:lnTo>
                      <a:pt x="253" y="138"/>
                    </a:lnTo>
                    <a:lnTo>
                      <a:pt x="321" y="153"/>
                    </a:lnTo>
                    <a:lnTo>
                      <a:pt x="475" y="171"/>
                    </a:lnTo>
                    <a:lnTo>
                      <a:pt x="592" y="174"/>
                    </a:lnTo>
                    <a:lnTo>
                      <a:pt x="608" y="173"/>
                    </a:lnTo>
                    <a:lnTo>
                      <a:pt x="607" y="173"/>
                    </a:lnTo>
                    <a:lnTo>
                      <a:pt x="608" y="173"/>
                    </a:lnTo>
                    <a:lnTo>
                      <a:pt x="607" y="173"/>
                    </a:lnTo>
                    <a:lnTo>
                      <a:pt x="608" y="173"/>
                    </a:lnTo>
                    <a:lnTo>
                      <a:pt x="608" y="173"/>
                    </a:lnTo>
                    <a:close/>
                  </a:path>
                </a:pathLst>
              </a:custGeom>
              <a:solidFill>
                <a:srgbClr val="008C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3" name="Freeform 723"/>
              <p:cNvSpPr>
                <a:spLocks/>
              </p:cNvSpPr>
              <p:nvPr/>
            </p:nvSpPr>
            <p:spPr bwMode="auto">
              <a:xfrm>
                <a:off x="4543" y="3018"/>
                <a:ext cx="183" cy="5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3"/>
                  </a:cxn>
                  <a:cxn ang="0">
                    <a:pos x="13" y="13"/>
                  </a:cxn>
                  <a:cxn ang="0">
                    <a:pos x="69" y="57"/>
                  </a:cxn>
                  <a:cxn ang="0">
                    <a:pos x="172" y="112"/>
                  </a:cxn>
                  <a:cxn ang="0">
                    <a:pos x="206" y="123"/>
                  </a:cxn>
                  <a:cxn ang="0">
                    <a:pos x="227" y="131"/>
                  </a:cxn>
                  <a:cxn ang="0">
                    <a:pos x="275" y="143"/>
                  </a:cxn>
                  <a:cxn ang="0">
                    <a:pos x="384" y="161"/>
                  </a:cxn>
                  <a:cxn ang="0">
                    <a:pos x="512" y="162"/>
                  </a:cxn>
                  <a:cxn ang="0">
                    <a:pos x="548" y="159"/>
                  </a:cxn>
                  <a:cxn ang="0">
                    <a:pos x="543" y="159"/>
                  </a:cxn>
                  <a:cxn ang="0">
                    <a:pos x="504" y="157"/>
                  </a:cxn>
                  <a:cxn ang="0">
                    <a:pos x="362" y="142"/>
                  </a:cxn>
                  <a:cxn ang="0">
                    <a:pos x="212" y="112"/>
                  </a:cxn>
                  <a:cxn ang="0">
                    <a:pos x="184" y="100"/>
                  </a:cxn>
                  <a:cxn ang="0">
                    <a:pos x="159" y="89"/>
                  </a:cxn>
                  <a:cxn ang="0">
                    <a:pos x="113" y="65"/>
                  </a:cxn>
                  <a:cxn ang="0">
                    <a:pos x="40" y="2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548" h="162">
                    <a:moveTo>
                      <a:pt x="1" y="0"/>
                    </a:moveTo>
                    <a:lnTo>
                      <a:pt x="3" y="3"/>
                    </a:lnTo>
                    <a:lnTo>
                      <a:pt x="13" y="13"/>
                    </a:lnTo>
                    <a:lnTo>
                      <a:pt x="69" y="57"/>
                    </a:lnTo>
                    <a:lnTo>
                      <a:pt x="172" y="112"/>
                    </a:lnTo>
                    <a:lnTo>
                      <a:pt x="206" y="123"/>
                    </a:lnTo>
                    <a:lnTo>
                      <a:pt x="227" y="131"/>
                    </a:lnTo>
                    <a:lnTo>
                      <a:pt x="275" y="143"/>
                    </a:lnTo>
                    <a:lnTo>
                      <a:pt x="384" y="161"/>
                    </a:lnTo>
                    <a:lnTo>
                      <a:pt x="512" y="162"/>
                    </a:lnTo>
                    <a:lnTo>
                      <a:pt x="548" y="159"/>
                    </a:lnTo>
                    <a:lnTo>
                      <a:pt x="543" y="159"/>
                    </a:lnTo>
                    <a:lnTo>
                      <a:pt x="504" y="157"/>
                    </a:lnTo>
                    <a:lnTo>
                      <a:pt x="362" y="142"/>
                    </a:lnTo>
                    <a:lnTo>
                      <a:pt x="212" y="112"/>
                    </a:lnTo>
                    <a:lnTo>
                      <a:pt x="184" y="100"/>
                    </a:lnTo>
                    <a:lnTo>
                      <a:pt x="159" y="89"/>
                    </a:lnTo>
                    <a:lnTo>
                      <a:pt x="113" y="65"/>
                    </a:lnTo>
                    <a:lnTo>
                      <a:pt x="40" y="24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" name="Freeform 724"/>
              <p:cNvSpPr>
                <a:spLocks/>
              </p:cNvSpPr>
              <p:nvPr/>
            </p:nvSpPr>
            <p:spPr bwMode="auto">
              <a:xfrm>
                <a:off x="4739" y="2994"/>
                <a:ext cx="99" cy="57"/>
              </a:xfrm>
              <a:custGeom>
                <a:avLst/>
                <a:gdLst/>
                <a:ahLst/>
                <a:cxnLst>
                  <a:cxn ang="0">
                    <a:pos x="57" y="170"/>
                  </a:cxn>
                  <a:cxn ang="0">
                    <a:pos x="58" y="170"/>
                  </a:cxn>
                  <a:cxn ang="0">
                    <a:pos x="77" y="162"/>
                  </a:cxn>
                  <a:cxn ang="0">
                    <a:pos x="147" y="129"/>
                  </a:cxn>
                  <a:cxn ang="0">
                    <a:pos x="222" y="87"/>
                  </a:cxn>
                  <a:cxn ang="0">
                    <a:pos x="236" y="75"/>
                  </a:cxn>
                  <a:cxn ang="0">
                    <a:pos x="247" y="64"/>
                  </a:cxn>
                  <a:cxn ang="0">
                    <a:pos x="267" y="46"/>
                  </a:cxn>
                  <a:cxn ang="0">
                    <a:pos x="289" y="16"/>
                  </a:cxn>
                  <a:cxn ang="0">
                    <a:pos x="296" y="2"/>
                  </a:cxn>
                  <a:cxn ang="0">
                    <a:pos x="297" y="0"/>
                  </a:cxn>
                  <a:cxn ang="0">
                    <a:pos x="296" y="3"/>
                  </a:cxn>
                  <a:cxn ang="0">
                    <a:pos x="285" y="16"/>
                  </a:cxn>
                  <a:cxn ang="0">
                    <a:pos x="228" y="67"/>
                  </a:cxn>
                  <a:cxn ang="0">
                    <a:pos x="115" y="115"/>
                  </a:cxn>
                  <a:cxn ang="0">
                    <a:pos x="77" y="121"/>
                  </a:cxn>
                  <a:cxn ang="0">
                    <a:pos x="42" y="128"/>
                  </a:cxn>
                  <a:cxn ang="0">
                    <a:pos x="5" y="138"/>
                  </a:cxn>
                  <a:cxn ang="0">
                    <a:pos x="1" y="142"/>
                  </a:cxn>
                  <a:cxn ang="0">
                    <a:pos x="0" y="145"/>
                  </a:cxn>
                  <a:cxn ang="0">
                    <a:pos x="0" y="146"/>
                  </a:cxn>
                  <a:cxn ang="0">
                    <a:pos x="0" y="148"/>
                  </a:cxn>
                  <a:cxn ang="0">
                    <a:pos x="0" y="149"/>
                  </a:cxn>
                  <a:cxn ang="0">
                    <a:pos x="1" y="152"/>
                  </a:cxn>
                  <a:cxn ang="0">
                    <a:pos x="3" y="153"/>
                  </a:cxn>
                  <a:cxn ang="0">
                    <a:pos x="7" y="154"/>
                  </a:cxn>
                  <a:cxn ang="0">
                    <a:pos x="15" y="160"/>
                  </a:cxn>
                  <a:cxn ang="0">
                    <a:pos x="25" y="164"/>
                  </a:cxn>
                  <a:cxn ang="0">
                    <a:pos x="46" y="169"/>
                  </a:cxn>
                  <a:cxn ang="0">
                    <a:pos x="56" y="170"/>
                  </a:cxn>
                  <a:cxn ang="0">
                    <a:pos x="57" y="170"/>
                  </a:cxn>
                  <a:cxn ang="0">
                    <a:pos x="56" y="170"/>
                  </a:cxn>
                  <a:cxn ang="0">
                    <a:pos x="57" y="170"/>
                  </a:cxn>
                  <a:cxn ang="0">
                    <a:pos x="56" y="170"/>
                  </a:cxn>
                  <a:cxn ang="0">
                    <a:pos x="57" y="170"/>
                  </a:cxn>
                  <a:cxn ang="0">
                    <a:pos x="57" y="170"/>
                  </a:cxn>
                </a:cxnLst>
                <a:rect l="0" t="0" r="r" b="b"/>
                <a:pathLst>
                  <a:path w="297" h="170">
                    <a:moveTo>
                      <a:pt x="57" y="170"/>
                    </a:moveTo>
                    <a:lnTo>
                      <a:pt x="58" y="170"/>
                    </a:lnTo>
                    <a:lnTo>
                      <a:pt x="77" y="162"/>
                    </a:lnTo>
                    <a:lnTo>
                      <a:pt x="147" y="129"/>
                    </a:lnTo>
                    <a:lnTo>
                      <a:pt x="222" y="87"/>
                    </a:lnTo>
                    <a:lnTo>
                      <a:pt x="236" y="75"/>
                    </a:lnTo>
                    <a:lnTo>
                      <a:pt x="247" y="64"/>
                    </a:lnTo>
                    <a:lnTo>
                      <a:pt x="267" y="46"/>
                    </a:lnTo>
                    <a:lnTo>
                      <a:pt x="289" y="16"/>
                    </a:lnTo>
                    <a:lnTo>
                      <a:pt x="296" y="2"/>
                    </a:lnTo>
                    <a:lnTo>
                      <a:pt x="297" y="0"/>
                    </a:lnTo>
                    <a:lnTo>
                      <a:pt x="296" y="3"/>
                    </a:lnTo>
                    <a:lnTo>
                      <a:pt x="285" y="16"/>
                    </a:lnTo>
                    <a:lnTo>
                      <a:pt x="228" y="67"/>
                    </a:lnTo>
                    <a:lnTo>
                      <a:pt x="115" y="115"/>
                    </a:lnTo>
                    <a:lnTo>
                      <a:pt x="77" y="121"/>
                    </a:lnTo>
                    <a:lnTo>
                      <a:pt x="42" y="128"/>
                    </a:lnTo>
                    <a:lnTo>
                      <a:pt x="5" y="138"/>
                    </a:lnTo>
                    <a:lnTo>
                      <a:pt x="1" y="142"/>
                    </a:lnTo>
                    <a:lnTo>
                      <a:pt x="0" y="145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0" y="149"/>
                    </a:lnTo>
                    <a:lnTo>
                      <a:pt x="1" y="152"/>
                    </a:lnTo>
                    <a:lnTo>
                      <a:pt x="3" y="153"/>
                    </a:lnTo>
                    <a:lnTo>
                      <a:pt x="7" y="154"/>
                    </a:lnTo>
                    <a:lnTo>
                      <a:pt x="15" y="160"/>
                    </a:lnTo>
                    <a:lnTo>
                      <a:pt x="25" y="164"/>
                    </a:lnTo>
                    <a:lnTo>
                      <a:pt x="46" y="169"/>
                    </a:lnTo>
                    <a:lnTo>
                      <a:pt x="56" y="170"/>
                    </a:lnTo>
                    <a:lnTo>
                      <a:pt x="57" y="170"/>
                    </a:lnTo>
                    <a:lnTo>
                      <a:pt x="56" y="170"/>
                    </a:lnTo>
                    <a:lnTo>
                      <a:pt x="57" y="170"/>
                    </a:lnTo>
                    <a:lnTo>
                      <a:pt x="56" y="170"/>
                    </a:lnTo>
                    <a:lnTo>
                      <a:pt x="57" y="170"/>
                    </a:lnTo>
                    <a:lnTo>
                      <a:pt x="57" y="170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" name="Freeform 725"/>
              <p:cNvSpPr>
                <a:spLocks/>
              </p:cNvSpPr>
              <p:nvPr/>
            </p:nvSpPr>
            <p:spPr bwMode="auto">
              <a:xfrm>
                <a:off x="4538" y="2983"/>
                <a:ext cx="263" cy="75"/>
              </a:xfrm>
              <a:custGeom>
                <a:avLst/>
                <a:gdLst/>
                <a:ahLst/>
                <a:cxnLst>
                  <a:cxn ang="0">
                    <a:pos x="790" y="137"/>
                  </a:cxn>
                  <a:cxn ang="0">
                    <a:pos x="739" y="171"/>
                  </a:cxn>
                  <a:cxn ang="0">
                    <a:pos x="684" y="197"/>
                  </a:cxn>
                  <a:cxn ang="0">
                    <a:pos x="563" y="222"/>
                  </a:cxn>
                  <a:cxn ang="0">
                    <a:pos x="441" y="224"/>
                  </a:cxn>
                  <a:cxn ang="0">
                    <a:pos x="259" y="202"/>
                  </a:cxn>
                  <a:cxn ang="0">
                    <a:pos x="231" y="194"/>
                  </a:cxn>
                  <a:cxn ang="0">
                    <a:pos x="220" y="190"/>
                  </a:cxn>
                  <a:cxn ang="0">
                    <a:pos x="215" y="189"/>
                  </a:cxn>
                  <a:cxn ang="0">
                    <a:pos x="215" y="187"/>
                  </a:cxn>
                  <a:cxn ang="0">
                    <a:pos x="184" y="177"/>
                  </a:cxn>
                  <a:cxn ang="0">
                    <a:pos x="129" y="145"/>
                  </a:cxn>
                  <a:cxn ang="0">
                    <a:pos x="81" y="104"/>
                  </a:cxn>
                  <a:cxn ang="0">
                    <a:pos x="16" y="25"/>
                  </a:cxn>
                  <a:cxn ang="0">
                    <a:pos x="0" y="0"/>
                  </a:cxn>
                  <a:cxn ang="0">
                    <a:pos x="9" y="10"/>
                  </a:cxn>
                  <a:cxn ang="0">
                    <a:pos x="46" y="40"/>
                  </a:cxn>
                  <a:cxn ang="0">
                    <a:pos x="90" y="76"/>
                  </a:cxn>
                  <a:cxn ang="0">
                    <a:pos x="101" y="83"/>
                  </a:cxn>
                  <a:cxn ang="0">
                    <a:pos x="111" y="90"/>
                  </a:cxn>
                  <a:cxn ang="0">
                    <a:pos x="141" y="108"/>
                  </a:cxn>
                  <a:cxn ang="0">
                    <a:pos x="228" y="140"/>
                  </a:cxn>
                  <a:cxn ang="0">
                    <a:pos x="333" y="166"/>
                  </a:cxn>
                  <a:cxn ang="0">
                    <a:pos x="360" y="170"/>
                  </a:cxn>
                  <a:cxn ang="0">
                    <a:pos x="389" y="174"/>
                  </a:cxn>
                  <a:cxn ang="0">
                    <a:pos x="470" y="173"/>
                  </a:cxn>
                  <a:cxn ang="0">
                    <a:pos x="658" y="155"/>
                  </a:cxn>
                  <a:cxn ang="0">
                    <a:pos x="783" y="138"/>
                  </a:cxn>
                  <a:cxn ang="0">
                    <a:pos x="790" y="137"/>
                  </a:cxn>
                  <a:cxn ang="0">
                    <a:pos x="788" y="137"/>
                  </a:cxn>
                  <a:cxn ang="0">
                    <a:pos x="790" y="137"/>
                  </a:cxn>
                  <a:cxn ang="0">
                    <a:pos x="788" y="137"/>
                  </a:cxn>
                  <a:cxn ang="0">
                    <a:pos x="790" y="137"/>
                  </a:cxn>
                  <a:cxn ang="0">
                    <a:pos x="790" y="137"/>
                  </a:cxn>
                </a:cxnLst>
                <a:rect l="0" t="0" r="r" b="b"/>
                <a:pathLst>
                  <a:path w="790" h="224">
                    <a:moveTo>
                      <a:pt x="790" y="137"/>
                    </a:moveTo>
                    <a:lnTo>
                      <a:pt x="739" y="171"/>
                    </a:lnTo>
                    <a:lnTo>
                      <a:pt x="684" y="197"/>
                    </a:lnTo>
                    <a:lnTo>
                      <a:pt x="563" y="222"/>
                    </a:lnTo>
                    <a:lnTo>
                      <a:pt x="441" y="224"/>
                    </a:lnTo>
                    <a:lnTo>
                      <a:pt x="259" y="202"/>
                    </a:lnTo>
                    <a:lnTo>
                      <a:pt x="231" y="194"/>
                    </a:lnTo>
                    <a:lnTo>
                      <a:pt x="220" y="190"/>
                    </a:lnTo>
                    <a:lnTo>
                      <a:pt x="215" y="189"/>
                    </a:lnTo>
                    <a:lnTo>
                      <a:pt x="215" y="187"/>
                    </a:lnTo>
                    <a:lnTo>
                      <a:pt x="184" y="177"/>
                    </a:lnTo>
                    <a:lnTo>
                      <a:pt x="129" y="145"/>
                    </a:lnTo>
                    <a:lnTo>
                      <a:pt x="81" y="104"/>
                    </a:lnTo>
                    <a:lnTo>
                      <a:pt x="16" y="25"/>
                    </a:lnTo>
                    <a:lnTo>
                      <a:pt x="0" y="0"/>
                    </a:lnTo>
                    <a:lnTo>
                      <a:pt x="9" y="10"/>
                    </a:lnTo>
                    <a:lnTo>
                      <a:pt x="46" y="40"/>
                    </a:lnTo>
                    <a:lnTo>
                      <a:pt x="90" y="76"/>
                    </a:lnTo>
                    <a:lnTo>
                      <a:pt x="101" y="83"/>
                    </a:lnTo>
                    <a:lnTo>
                      <a:pt x="111" y="90"/>
                    </a:lnTo>
                    <a:lnTo>
                      <a:pt x="141" y="108"/>
                    </a:lnTo>
                    <a:lnTo>
                      <a:pt x="228" y="140"/>
                    </a:lnTo>
                    <a:lnTo>
                      <a:pt x="333" y="166"/>
                    </a:lnTo>
                    <a:lnTo>
                      <a:pt x="360" y="170"/>
                    </a:lnTo>
                    <a:lnTo>
                      <a:pt x="389" y="174"/>
                    </a:lnTo>
                    <a:lnTo>
                      <a:pt x="470" y="173"/>
                    </a:lnTo>
                    <a:lnTo>
                      <a:pt x="658" y="155"/>
                    </a:lnTo>
                    <a:lnTo>
                      <a:pt x="783" y="138"/>
                    </a:lnTo>
                    <a:lnTo>
                      <a:pt x="790" y="137"/>
                    </a:lnTo>
                    <a:lnTo>
                      <a:pt x="788" y="137"/>
                    </a:lnTo>
                    <a:lnTo>
                      <a:pt x="790" y="137"/>
                    </a:lnTo>
                    <a:lnTo>
                      <a:pt x="788" y="137"/>
                    </a:lnTo>
                    <a:lnTo>
                      <a:pt x="790" y="137"/>
                    </a:lnTo>
                    <a:lnTo>
                      <a:pt x="790" y="137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" name="Freeform 726"/>
              <p:cNvSpPr>
                <a:spLocks/>
              </p:cNvSpPr>
              <p:nvPr/>
            </p:nvSpPr>
            <p:spPr bwMode="auto">
              <a:xfrm>
                <a:off x="4542" y="2988"/>
                <a:ext cx="247" cy="67"/>
              </a:xfrm>
              <a:custGeom>
                <a:avLst/>
                <a:gdLst/>
                <a:ahLst/>
                <a:cxnLst>
                  <a:cxn ang="0">
                    <a:pos x="740" y="136"/>
                  </a:cxn>
                  <a:cxn ang="0">
                    <a:pos x="691" y="164"/>
                  </a:cxn>
                  <a:cxn ang="0">
                    <a:pos x="636" y="184"/>
                  </a:cxn>
                  <a:cxn ang="0">
                    <a:pos x="522" y="203"/>
                  </a:cxn>
                  <a:cxn ang="0">
                    <a:pos x="409" y="203"/>
                  </a:cxn>
                  <a:cxn ang="0">
                    <a:pos x="244" y="180"/>
                  </a:cxn>
                  <a:cxn ang="0">
                    <a:pos x="219" y="173"/>
                  </a:cxn>
                  <a:cxn ang="0">
                    <a:pos x="209" y="169"/>
                  </a:cxn>
                  <a:cxn ang="0">
                    <a:pos x="203" y="168"/>
                  </a:cxn>
                  <a:cxn ang="0">
                    <a:pos x="203" y="167"/>
                  </a:cxn>
                  <a:cxn ang="0">
                    <a:pos x="173" y="157"/>
                  </a:cxn>
                  <a:cxn ang="0">
                    <a:pos x="118" y="127"/>
                  </a:cxn>
                  <a:cxn ang="0">
                    <a:pos x="73" y="90"/>
                  </a:cxn>
                  <a:cxn ang="0">
                    <a:pos x="13" y="22"/>
                  </a:cxn>
                  <a:cxn ang="0">
                    <a:pos x="0" y="0"/>
                  </a:cxn>
                  <a:cxn ang="0">
                    <a:pos x="8" y="7"/>
                  </a:cxn>
                  <a:cxn ang="0">
                    <a:pos x="37" y="31"/>
                  </a:cxn>
                  <a:cxn ang="0">
                    <a:pos x="76" y="65"/>
                  </a:cxn>
                  <a:cxn ang="0">
                    <a:pos x="85" y="71"/>
                  </a:cxn>
                  <a:cxn ang="0">
                    <a:pos x="96" y="79"/>
                  </a:cxn>
                  <a:cxn ang="0">
                    <a:pos x="126" y="95"/>
                  </a:cxn>
                  <a:cxn ang="0">
                    <a:pos x="215" y="128"/>
                  </a:cxn>
                  <a:cxn ang="0">
                    <a:pos x="319" y="155"/>
                  </a:cxn>
                  <a:cxn ang="0">
                    <a:pos x="345" y="159"/>
                  </a:cxn>
                  <a:cxn ang="0">
                    <a:pos x="375" y="163"/>
                  </a:cxn>
                  <a:cxn ang="0">
                    <a:pos x="450" y="163"/>
                  </a:cxn>
                  <a:cxn ang="0">
                    <a:pos x="621" y="151"/>
                  </a:cxn>
                  <a:cxn ang="0">
                    <a:pos x="733" y="138"/>
                  </a:cxn>
                  <a:cxn ang="0">
                    <a:pos x="740" y="136"/>
                  </a:cxn>
                  <a:cxn ang="0">
                    <a:pos x="738" y="136"/>
                  </a:cxn>
                  <a:cxn ang="0">
                    <a:pos x="740" y="136"/>
                  </a:cxn>
                  <a:cxn ang="0">
                    <a:pos x="738" y="136"/>
                  </a:cxn>
                  <a:cxn ang="0">
                    <a:pos x="740" y="136"/>
                  </a:cxn>
                  <a:cxn ang="0">
                    <a:pos x="740" y="136"/>
                  </a:cxn>
                </a:cxnLst>
                <a:rect l="0" t="0" r="r" b="b"/>
                <a:pathLst>
                  <a:path w="740" h="203">
                    <a:moveTo>
                      <a:pt x="740" y="136"/>
                    </a:moveTo>
                    <a:lnTo>
                      <a:pt x="691" y="164"/>
                    </a:lnTo>
                    <a:lnTo>
                      <a:pt x="636" y="184"/>
                    </a:lnTo>
                    <a:lnTo>
                      <a:pt x="522" y="203"/>
                    </a:lnTo>
                    <a:lnTo>
                      <a:pt x="409" y="203"/>
                    </a:lnTo>
                    <a:lnTo>
                      <a:pt x="244" y="180"/>
                    </a:lnTo>
                    <a:lnTo>
                      <a:pt x="219" y="173"/>
                    </a:lnTo>
                    <a:lnTo>
                      <a:pt x="209" y="169"/>
                    </a:lnTo>
                    <a:lnTo>
                      <a:pt x="203" y="168"/>
                    </a:lnTo>
                    <a:lnTo>
                      <a:pt x="203" y="167"/>
                    </a:lnTo>
                    <a:lnTo>
                      <a:pt x="173" y="157"/>
                    </a:lnTo>
                    <a:lnTo>
                      <a:pt x="118" y="127"/>
                    </a:lnTo>
                    <a:lnTo>
                      <a:pt x="73" y="90"/>
                    </a:lnTo>
                    <a:lnTo>
                      <a:pt x="13" y="22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37" y="31"/>
                    </a:lnTo>
                    <a:lnTo>
                      <a:pt x="76" y="65"/>
                    </a:lnTo>
                    <a:lnTo>
                      <a:pt x="85" y="71"/>
                    </a:lnTo>
                    <a:lnTo>
                      <a:pt x="96" y="79"/>
                    </a:lnTo>
                    <a:lnTo>
                      <a:pt x="126" y="95"/>
                    </a:lnTo>
                    <a:lnTo>
                      <a:pt x="215" y="128"/>
                    </a:lnTo>
                    <a:lnTo>
                      <a:pt x="319" y="155"/>
                    </a:lnTo>
                    <a:lnTo>
                      <a:pt x="345" y="159"/>
                    </a:lnTo>
                    <a:lnTo>
                      <a:pt x="375" y="163"/>
                    </a:lnTo>
                    <a:lnTo>
                      <a:pt x="450" y="163"/>
                    </a:lnTo>
                    <a:lnTo>
                      <a:pt x="621" y="151"/>
                    </a:lnTo>
                    <a:lnTo>
                      <a:pt x="733" y="138"/>
                    </a:lnTo>
                    <a:lnTo>
                      <a:pt x="740" y="136"/>
                    </a:lnTo>
                    <a:lnTo>
                      <a:pt x="738" y="136"/>
                    </a:lnTo>
                    <a:lnTo>
                      <a:pt x="740" y="136"/>
                    </a:lnTo>
                    <a:lnTo>
                      <a:pt x="738" y="136"/>
                    </a:lnTo>
                    <a:lnTo>
                      <a:pt x="740" y="136"/>
                    </a:lnTo>
                    <a:lnTo>
                      <a:pt x="740" y="136"/>
                    </a:lnTo>
                    <a:close/>
                  </a:path>
                </a:pathLst>
              </a:custGeom>
              <a:solidFill>
                <a:srgbClr val="0DB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" name="Freeform 727"/>
              <p:cNvSpPr>
                <a:spLocks/>
              </p:cNvSpPr>
              <p:nvPr/>
            </p:nvSpPr>
            <p:spPr bwMode="auto">
              <a:xfrm>
                <a:off x="4546" y="2992"/>
                <a:ext cx="230" cy="62"/>
              </a:xfrm>
              <a:custGeom>
                <a:avLst/>
                <a:gdLst/>
                <a:ahLst/>
                <a:cxnLst>
                  <a:cxn ang="0">
                    <a:pos x="690" y="135"/>
                  </a:cxn>
                  <a:cxn ang="0">
                    <a:pos x="641" y="158"/>
                  </a:cxn>
                  <a:cxn ang="0">
                    <a:pos x="536" y="181"/>
                  </a:cxn>
                  <a:cxn ang="0">
                    <a:pos x="430" y="185"/>
                  </a:cxn>
                  <a:cxn ang="0">
                    <a:pos x="258" y="165"/>
                  </a:cxn>
                  <a:cxn ang="0">
                    <a:pos x="209" y="153"/>
                  </a:cxn>
                  <a:cxn ang="0">
                    <a:pos x="207" y="153"/>
                  </a:cxn>
                  <a:cxn ang="0">
                    <a:pos x="205" y="153"/>
                  </a:cxn>
                  <a:cxn ang="0">
                    <a:pos x="197" y="149"/>
                  </a:cxn>
                  <a:cxn ang="0">
                    <a:pos x="191" y="147"/>
                  </a:cxn>
                  <a:cxn ang="0">
                    <a:pos x="191" y="146"/>
                  </a:cxn>
                  <a:cxn ang="0">
                    <a:pos x="161" y="137"/>
                  </a:cxn>
                  <a:cxn ang="0">
                    <a:pos x="109" y="110"/>
                  </a:cxn>
                  <a:cxn ang="0">
                    <a:pos x="67" y="77"/>
                  </a:cxn>
                  <a:cxn ang="0">
                    <a:pos x="12" y="19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28" y="24"/>
                  </a:cxn>
                  <a:cxn ang="0">
                    <a:pos x="63" y="52"/>
                  </a:cxn>
                  <a:cxn ang="0">
                    <a:pos x="72" y="58"/>
                  </a:cxn>
                  <a:cxn ang="0">
                    <a:pos x="82" y="66"/>
                  </a:cxn>
                  <a:cxn ang="0">
                    <a:pos x="113" y="84"/>
                  </a:cxn>
                  <a:cxn ang="0">
                    <a:pos x="201" y="118"/>
                  </a:cxn>
                  <a:cxn ang="0">
                    <a:pos x="307" y="145"/>
                  </a:cxn>
                  <a:cxn ang="0">
                    <a:pos x="333" y="149"/>
                  </a:cxn>
                  <a:cxn ang="0">
                    <a:pos x="361" y="153"/>
                  </a:cxn>
                  <a:cxn ang="0">
                    <a:pos x="432" y="154"/>
                  </a:cxn>
                  <a:cxn ang="0">
                    <a:pos x="587" y="146"/>
                  </a:cxn>
                  <a:cxn ang="0">
                    <a:pos x="685" y="137"/>
                  </a:cxn>
                  <a:cxn ang="0">
                    <a:pos x="690" y="135"/>
                  </a:cxn>
                  <a:cxn ang="0">
                    <a:pos x="689" y="135"/>
                  </a:cxn>
                  <a:cxn ang="0">
                    <a:pos x="690" y="135"/>
                  </a:cxn>
                  <a:cxn ang="0">
                    <a:pos x="689" y="135"/>
                  </a:cxn>
                  <a:cxn ang="0">
                    <a:pos x="690" y="135"/>
                  </a:cxn>
                  <a:cxn ang="0">
                    <a:pos x="690" y="135"/>
                  </a:cxn>
                </a:cxnLst>
                <a:rect l="0" t="0" r="r" b="b"/>
                <a:pathLst>
                  <a:path w="690" h="185">
                    <a:moveTo>
                      <a:pt x="690" y="135"/>
                    </a:moveTo>
                    <a:lnTo>
                      <a:pt x="641" y="158"/>
                    </a:lnTo>
                    <a:lnTo>
                      <a:pt x="536" y="181"/>
                    </a:lnTo>
                    <a:lnTo>
                      <a:pt x="430" y="185"/>
                    </a:lnTo>
                    <a:lnTo>
                      <a:pt x="258" y="165"/>
                    </a:lnTo>
                    <a:lnTo>
                      <a:pt x="209" y="153"/>
                    </a:lnTo>
                    <a:lnTo>
                      <a:pt x="207" y="153"/>
                    </a:lnTo>
                    <a:lnTo>
                      <a:pt x="205" y="153"/>
                    </a:lnTo>
                    <a:lnTo>
                      <a:pt x="197" y="149"/>
                    </a:lnTo>
                    <a:lnTo>
                      <a:pt x="191" y="147"/>
                    </a:lnTo>
                    <a:lnTo>
                      <a:pt x="191" y="146"/>
                    </a:lnTo>
                    <a:lnTo>
                      <a:pt x="161" y="137"/>
                    </a:lnTo>
                    <a:lnTo>
                      <a:pt x="109" y="110"/>
                    </a:lnTo>
                    <a:lnTo>
                      <a:pt x="67" y="77"/>
                    </a:lnTo>
                    <a:lnTo>
                      <a:pt x="12" y="19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28" y="24"/>
                    </a:lnTo>
                    <a:lnTo>
                      <a:pt x="63" y="52"/>
                    </a:lnTo>
                    <a:lnTo>
                      <a:pt x="72" y="58"/>
                    </a:lnTo>
                    <a:lnTo>
                      <a:pt x="82" y="66"/>
                    </a:lnTo>
                    <a:lnTo>
                      <a:pt x="113" y="84"/>
                    </a:lnTo>
                    <a:lnTo>
                      <a:pt x="201" y="118"/>
                    </a:lnTo>
                    <a:lnTo>
                      <a:pt x="307" y="145"/>
                    </a:lnTo>
                    <a:lnTo>
                      <a:pt x="333" y="149"/>
                    </a:lnTo>
                    <a:lnTo>
                      <a:pt x="361" y="153"/>
                    </a:lnTo>
                    <a:lnTo>
                      <a:pt x="432" y="154"/>
                    </a:lnTo>
                    <a:lnTo>
                      <a:pt x="587" y="146"/>
                    </a:lnTo>
                    <a:lnTo>
                      <a:pt x="685" y="137"/>
                    </a:lnTo>
                    <a:lnTo>
                      <a:pt x="690" y="135"/>
                    </a:lnTo>
                    <a:lnTo>
                      <a:pt x="689" y="135"/>
                    </a:lnTo>
                    <a:lnTo>
                      <a:pt x="690" y="135"/>
                    </a:lnTo>
                    <a:lnTo>
                      <a:pt x="689" y="135"/>
                    </a:lnTo>
                    <a:lnTo>
                      <a:pt x="690" y="135"/>
                    </a:lnTo>
                    <a:lnTo>
                      <a:pt x="690" y="135"/>
                    </a:lnTo>
                    <a:close/>
                  </a:path>
                </a:pathLst>
              </a:custGeom>
              <a:solidFill>
                <a:srgbClr val="009E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" name="Freeform 728"/>
              <p:cNvSpPr>
                <a:spLocks/>
              </p:cNvSpPr>
              <p:nvPr/>
            </p:nvSpPr>
            <p:spPr bwMode="auto">
              <a:xfrm>
                <a:off x="4550" y="2997"/>
                <a:ext cx="214" cy="55"/>
              </a:xfrm>
              <a:custGeom>
                <a:avLst/>
                <a:gdLst/>
                <a:ahLst/>
                <a:cxnLst>
                  <a:cxn ang="0">
                    <a:pos x="197" y="133"/>
                  </a:cxn>
                  <a:cxn ang="0">
                    <a:pos x="201" y="136"/>
                  </a:cxn>
                  <a:cxn ang="0">
                    <a:pos x="239" y="144"/>
                  </a:cxn>
                  <a:cxn ang="0">
                    <a:pos x="394" y="165"/>
                  </a:cxn>
                  <a:cxn ang="0">
                    <a:pos x="593" y="152"/>
                  </a:cxn>
                  <a:cxn ang="0">
                    <a:pos x="641" y="136"/>
                  </a:cxn>
                  <a:cxn ang="0">
                    <a:pos x="636" y="137"/>
                  </a:cxn>
                  <a:cxn ang="0">
                    <a:pos x="605" y="140"/>
                  </a:cxn>
                  <a:cxn ang="0">
                    <a:pos x="485" y="145"/>
                  </a:cxn>
                  <a:cxn ang="0">
                    <a:pos x="348" y="144"/>
                  </a:cxn>
                  <a:cxn ang="0">
                    <a:pos x="320" y="140"/>
                  </a:cxn>
                  <a:cxn ang="0">
                    <a:pos x="293" y="136"/>
                  </a:cxn>
                  <a:cxn ang="0">
                    <a:pos x="240" y="124"/>
                  </a:cxn>
                  <a:cxn ang="0">
                    <a:pos x="139" y="91"/>
                  </a:cxn>
                  <a:cxn ang="0">
                    <a:pos x="68" y="55"/>
                  </a:cxn>
                  <a:cxn ang="0">
                    <a:pos x="57" y="47"/>
                  </a:cxn>
                  <a:cxn ang="0">
                    <a:pos x="48" y="40"/>
                  </a:cxn>
                  <a:cxn ang="0">
                    <a:pos x="32" y="27"/>
                  </a:cxn>
                  <a:cxn ang="0">
                    <a:pos x="9" y="1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60" y="65"/>
                  </a:cxn>
                  <a:cxn ang="0">
                    <a:pos x="150" y="117"/>
                  </a:cxn>
                  <a:cxn ang="0">
                    <a:pos x="181" y="126"/>
                  </a:cxn>
                  <a:cxn ang="0">
                    <a:pos x="182" y="128"/>
                  </a:cxn>
                  <a:cxn ang="0">
                    <a:pos x="190" y="132"/>
                  </a:cxn>
                  <a:cxn ang="0">
                    <a:pos x="195" y="133"/>
                  </a:cxn>
                  <a:cxn ang="0">
                    <a:pos x="197" y="133"/>
                  </a:cxn>
                  <a:cxn ang="0">
                    <a:pos x="195" y="133"/>
                  </a:cxn>
                  <a:cxn ang="0">
                    <a:pos x="197" y="133"/>
                  </a:cxn>
                  <a:cxn ang="0">
                    <a:pos x="195" y="133"/>
                  </a:cxn>
                  <a:cxn ang="0">
                    <a:pos x="197" y="133"/>
                  </a:cxn>
                  <a:cxn ang="0">
                    <a:pos x="197" y="133"/>
                  </a:cxn>
                </a:cxnLst>
                <a:rect l="0" t="0" r="r" b="b"/>
                <a:pathLst>
                  <a:path w="641" h="165">
                    <a:moveTo>
                      <a:pt x="197" y="133"/>
                    </a:moveTo>
                    <a:lnTo>
                      <a:pt x="201" y="136"/>
                    </a:lnTo>
                    <a:lnTo>
                      <a:pt x="239" y="144"/>
                    </a:lnTo>
                    <a:lnTo>
                      <a:pt x="394" y="165"/>
                    </a:lnTo>
                    <a:lnTo>
                      <a:pt x="593" y="152"/>
                    </a:lnTo>
                    <a:lnTo>
                      <a:pt x="641" y="136"/>
                    </a:lnTo>
                    <a:lnTo>
                      <a:pt x="636" y="137"/>
                    </a:lnTo>
                    <a:lnTo>
                      <a:pt x="605" y="140"/>
                    </a:lnTo>
                    <a:lnTo>
                      <a:pt x="485" y="145"/>
                    </a:lnTo>
                    <a:lnTo>
                      <a:pt x="348" y="144"/>
                    </a:lnTo>
                    <a:lnTo>
                      <a:pt x="320" y="140"/>
                    </a:lnTo>
                    <a:lnTo>
                      <a:pt x="293" y="136"/>
                    </a:lnTo>
                    <a:lnTo>
                      <a:pt x="240" y="124"/>
                    </a:lnTo>
                    <a:lnTo>
                      <a:pt x="139" y="91"/>
                    </a:lnTo>
                    <a:lnTo>
                      <a:pt x="68" y="55"/>
                    </a:lnTo>
                    <a:lnTo>
                      <a:pt x="57" y="47"/>
                    </a:lnTo>
                    <a:lnTo>
                      <a:pt x="48" y="40"/>
                    </a:lnTo>
                    <a:lnTo>
                      <a:pt x="32" y="27"/>
                    </a:lnTo>
                    <a:lnTo>
                      <a:pt x="9" y="1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1" y="16"/>
                    </a:lnTo>
                    <a:lnTo>
                      <a:pt x="60" y="65"/>
                    </a:lnTo>
                    <a:lnTo>
                      <a:pt x="150" y="117"/>
                    </a:lnTo>
                    <a:lnTo>
                      <a:pt x="181" y="126"/>
                    </a:lnTo>
                    <a:lnTo>
                      <a:pt x="182" y="128"/>
                    </a:lnTo>
                    <a:lnTo>
                      <a:pt x="190" y="132"/>
                    </a:lnTo>
                    <a:lnTo>
                      <a:pt x="195" y="133"/>
                    </a:lnTo>
                    <a:lnTo>
                      <a:pt x="197" y="133"/>
                    </a:lnTo>
                    <a:lnTo>
                      <a:pt x="195" y="133"/>
                    </a:lnTo>
                    <a:lnTo>
                      <a:pt x="197" y="133"/>
                    </a:lnTo>
                    <a:lnTo>
                      <a:pt x="195" y="133"/>
                    </a:lnTo>
                    <a:lnTo>
                      <a:pt x="197" y="133"/>
                    </a:lnTo>
                    <a:lnTo>
                      <a:pt x="197" y="133"/>
                    </a:lnTo>
                    <a:close/>
                  </a:path>
                </a:pathLst>
              </a:custGeom>
              <a:solidFill>
                <a:srgbClr val="008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9" name="Freeform 729"/>
              <p:cNvSpPr>
                <a:spLocks/>
              </p:cNvSpPr>
              <p:nvPr/>
            </p:nvSpPr>
            <p:spPr bwMode="auto">
              <a:xfrm>
                <a:off x="4558" y="2991"/>
                <a:ext cx="26" cy="19"/>
              </a:xfrm>
              <a:custGeom>
                <a:avLst/>
                <a:gdLst/>
                <a:ahLst/>
                <a:cxnLst>
                  <a:cxn ang="0">
                    <a:pos x="73" y="55"/>
                  </a:cxn>
                  <a:cxn ang="0">
                    <a:pos x="61" y="47"/>
                  </a:cxn>
                  <a:cxn ang="0">
                    <a:pos x="27" y="2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1" y="5"/>
                  </a:cxn>
                  <a:cxn ang="0">
                    <a:pos x="45" y="20"/>
                  </a:cxn>
                  <a:cxn ang="0">
                    <a:pos x="70" y="31"/>
                  </a:cxn>
                  <a:cxn ang="0">
                    <a:pos x="73" y="31"/>
                  </a:cxn>
                  <a:cxn ang="0">
                    <a:pos x="74" y="36"/>
                  </a:cxn>
                  <a:cxn ang="0">
                    <a:pos x="78" y="48"/>
                  </a:cxn>
                  <a:cxn ang="0">
                    <a:pos x="78" y="53"/>
                  </a:cxn>
                  <a:cxn ang="0">
                    <a:pos x="76" y="56"/>
                  </a:cxn>
                  <a:cxn ang="0">
                    <a:pos x="73" y="55"/>
                  </a:cxn>
                  <a:cxn ang="0">
                    <a:pos x="72" y="55"/>
                  </a:cxn>
                  <a:cxn ang="0">
                    <a:pos x="73" y="55"/>
                  </a:cxn>
                  <a:cxn ang="0">
                    <a:pos x="72" y="55"/>
                  </a:cxn>
                  <a:cxn ang="0">
                    <a:pos x="73" y="55"/>
                  </a:cxn>
                  <a:cxn ang="0">
                    <a:pos x="73" y="55"/>
                  </a:cxn>
                </a:cxnLst>
                <a:rect l="0" t="0" r="r" b="b"/>
                <a:pathLst>
                  <a:path w="78" h="56">
                    <a:moveTo>
                      <a:pt x="73" y="55"/>
                    </a:moveTo>
                    <a:lnTo>
                      <a:pt x="61" y="47"/>
                    </a:lnTo>
                    <a:lnTo>
                      <a:pt x="27" y="2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1" y="5"/>
                    </a:lnTo>
                    <a:lnTo>
                      <a:pt x="45" y="20"/>
                    </a:lnTo>
                    <a:lnTo>
                      <a:pt x="70" y="31"/>
                    </a:lnTo>
                    <a:lnTo>
                      <a:pt x="73" y="31"/>
                    </a:lnTo>
                    <a:lnTo>
                      <a:pt x="74" y="36"/>
                    </a:lnTo>
                    <a:lnTo>
                      <a:pt x="78" y="48"/>
                    </a:lnTo>
                    <a:lnTo>
                      <a:pt x="78" y="53"/>
                    </a:lnTo>
                    <a:lnTo>
                      <a:pt x="76" y="56"/>
                    </a:lnTo>
                    <a:lnTo>
                      <a:pt x="73" y="55"/>
                    </a:lnTo>
                    <a:lnTo>
                      <a:pt x="72" y="55"/>
                    </a:lnTo>
                    <a:lnTo>
                      <a:pt x="73" y="55"/>
                    </a:lnTo>
                    <a:lnTo>
                      <a:pt x="72" y="55"/>
                    </a:lnTo>
                    <a:lnTo>
                      <a:pt x="73" y="55"/>
                    </a:lnTo>
                    <a:lnTo>
                      <a:pt x="73" y="55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0" name="Freeform 730"/>
              <p:cNvSpPr>
                <a:spLocks/>
              </p:cNvSpPr>
              <p:nvPr/>
            </p:nvSpPr>
            <p:spPr bwMode="auto">
              <a:xfrm>
                <a:off x="4572" y="2999"/>
                <a:ext cx="243" cy="36"/>
              </a:xfrm>
              <a:custGeom>
                <a:avLst/>
                <a:gdLst/>
                <a:ahLst/>
                <a:cxnLst>
                  <a:cxn ang="0">
                    <a:pos x="729" y="1"/>
                  </a:cxn>
                  <a:cxn ang="0">
                    <a:pos x="725" y="4"/>
                  </a:cxn>
                  <a:cxn ang="0">
                    <a:pos x="704" y="21"/>
                  </a:cxn>
                  <a:cxn ang="0">
                    <a:pos x="589" y="74"/>
                  </a:cxn>
                  <a:cxn ang="0">
                    <a:pos x="372" y="107"/>
                  </a:cxn>
                  <a:cxn ang="0">
                    <a:pos x="302" y="105"/>
                  </a:cxn>
                  <a:cxn ang="0">
                    <a:pos x="250" y="101"/>
                  </a:cxn>
                  <a:cxn ang="0">
                    <a:pos x="161" y="85"/>
                  </a:cxn>
                  <a:cxn ang="0">
                    <a:pos x="43" y="40"/>
                  </a:cxn>
                  <a:cxn ang="0">
                    <a:pos x="12" y="19"/>
                  </a:cxn>
                  <a:cxn ang="0">
                    <a:pos x="4" y="11"/>
                  </a:cxn>
                  <a:cxn ang="0">
                    <a:pos x="2" y="7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1" y="3"/>
                  </a:cxn>
                  <a:cxn ang="0">
                    <a:pos x="72" y="20"/>
                  </a:cxn>
                  <a:cxn ang="0">
                    <a:pos x="323" y="58"/>
                  </a:cxn>
                  <a:cxn ang="0">
                    <a:pos x="650" y="31"/>
                  </a:cxn>
                  <a:cxn ang="0">
                    <a:pos x="729" y="1"/>
                  </a:cxn>
                  <a:cxn ang="0">
                    <a:pos x="728" y="1"/>
                  </a:cxn>
                  <a:cxn ang="0">
                    <a:pos x="729" y="1"/>
                  </a:cxn>
                  <a:cxn ang="0">
                    <a:pos x="728" y="1"/>
                  </a:cxn>
                  <a:cxn ang="0">
                    <a:pos x="729" y="1"/>
                  </a:cxn>
                  <a:cxn ang="0">
                    <a:pos x="729" y="1"/>
                  </a:cxn>
                </a:cxnLst>
                <a:rect l="0" t="0" r="r" b="b"/>
                <a:pathLst>
                  <a:path w="729" h="107">
                    <a:moveTo>
                      <a:pt x="729" y="1"/>
                    </a:moveTo>
                    <a:lnTo>
                      <a:pt x="725" y="4"/>
                    </a:lnTo>
                    <a:lnTo>
                      <a:pt x="704" y="21"/>
                    </a:lnTo>
                    <a:lnTo>
                      <a:pt x="589" y="74"/>
                    </a:lnTo>
                    <a:lnTo>
                      <a:pt x="372" y="107"/>
                    </a:lnTo>
                    <a:lnTo>
                      <a:pt x="302" y="105"/>
                    </a:lnTo>
                    <a:lnTo>
                      <a:pt x="250" y="101"/>
                    </a:lnTo>
                    <a:lnTo>
                      <a:pt x="161" y="85"/>
                    </a:lnTo>
                    <a:lnTo>
                      <a:pt x="43" y="40"/>
                    </a:lnTo>
                    <a:lnTo>
                      <a:pt x="12" y="19"/>
                    </a:lnTo>
                    <a:lnTo>
                      <a:pt x="4" y="11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1" y="3"/>
                    </a:lnTo>
                    <a:lnTo>
                      <a:pt x="72" y="20"/>
                    </a:lnTo>
                    <a:lnTo>
                      <a:pt x="323" y="58"/>
                    </a:lnTo>
                    <a:lnTo>
                      <a:pt x="650" y="31"/>
                    </a:lnTo>
                    <a:lnTo>
                      <a:pt x="729" y="1"/>
                    </a:lnTo>
                    <a:lnTo>
                      <a:pt x="728" y="1"/>
                    </a:lnTo>
                    <a:lnTo>
                      <a:pt x="729" y="1"/>
                    </a:lnTo>
                    <a:lnTo>
                      <a:pt x="728" y="1"/>
                    </a:lnTo>
                    <a:lnTo>
                      <a:pt x="729" y="1"/>
                    </a:lnTo>
                    <a:lnTo>
                      <a:pt x="729" y="1"/>
                    </a:lnTo>
                    <a:close/>
                  </a:path>
                </a:pathLst>
              </a:custGeom>
              <a:solidFill>
                <a:srgbClr val="1FBF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1" name="Freeform 731"/>
              <p:cNvSpPr>
                <a:spLocks/>
              </p:cNvSpPr>
              <p:nvPr/>
            </p:nvSpPr>
            <p:spPr bwMode="auto">
              <a:xfrm>
                <a:off x="4581" y="3003"/>
                <a:ext cx="226" cy="30"/>
              </a:xfrm>
              <a:custGeom>
                <a:avLst/>
                <a:gdLst/>
                <a:ahLst/>
                <a:cxnLst>
                  <a:cxn ang="0">
                    <a:pos x="679" y="0"/>
                  </a:cxn>
                  <a:cxn ang="0">
                    <a:pos x="675" y="3"/>
                  </a:cxn>
                  <a:cxn ang="0">
                    <a:pos x="653" y="17"/>
                  </a:cxn>
                  <a:cxn ang="0">
                    <a:pos x="541" y="64"/>
                  </a:cxn>
                  <a:cxn ang="0">
                    <a:pos x="346" y="90"/>
                  </a:cxn>
                  <a:cxn ang="0">
                    <a:pos x="285" y="88"/>
                  </a:cxn>
                  <a:cxn ang="0">
                    <a:pos x="233" y="84"/>
                  </a:cxn>
                  <a:cxn ang="0">
                    <a:pos x="147" y="69"/>
                  </a:cxn>
                  <a:cxn ang="0">
                    <a:pos x="36" y="33"/>
                  </a:cxn>
                  <a:cxn ang="0">
                    <a:pos x="9" y="17"/>
                  </a:cxn>
                  <a:cxn ang="0">
                    <a:pos x="2" y="11"/>
                  </a:cxn>
                  <a:cxn ang="0">
                    <a:pos x="1" y="8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2" y="1"/>
                  </a:cxn>
                  <a:cxn ang="0">
                    <a:pos x="10" y="4"/>
                  </a:cxn>
                  <a:cxn ang="0">
                    <a:pos x="71" y="19"/>
                  </a:cxn>
                  <a:cxn ang="0">
                    <a:pos x="314" y="52"/>
                  </a:cxn>
                  <a:cxn ang="0">
                    <a:pos x="612" y="25"/>
                  </a:cxn>
                  <a:cxn ang="0">
                    <a:pos x="679" y="0"/>
                  </a:cxn>
                  <a:cxn ang="0">
                    <a:pos x="678" y="0"/>
                  </a:cxn>
                  <a:cxn ang="0">
                    <a:pos x="679" y="0"/>
                  </a:cxn>
                  <a:cxn ang="0">
                    <a:pos x="678" y="0"/>
                  </a:cxn>
                  <a:cxn ang="0">
                    <a:pos x="679" y="0"/>
                  </a:cxn>
                  <a:cxn ang="0">
                    <a:pos x="679" y="0"/>
                  </a:cxn>
                </a:cxnLst>
                <a:rect l="0" t="0" r="r" b="b"/>
                <a:pathLst>
                  <a:path w="679" h="90">
                    <a:moveTo>
                      <a:pt x="679" y="0"/>
                    </a:moveTo>
                    <a:lnTo>
                      <a:pt x="675" y="3"/>
                    </a:lnTo>
                    <a:lnTo>
                      <a:pt x="653" y="17"/>
                    </a:lnTo>
                    <a:lnTo>
                      <a:pt x="541" y="64"/>
                    </a:lnTo>
                    <a:lnTo>
                      <a:pt x="346" y="90"/>
                    </a:lnTo>
                    <a:lnTo>
                      <a:pt x="285" y="88"/>
                    </a:lnTo>
                    <a:lnTo>
                      <a:pt x="233" y="84"/>
                    </a:lnTo>
                    <a:lnTo>
                      <a:pt x="147" y="69"/>
                    </a:lnTo>
                    <a:lnTo>
                      <a:pt x="36" y="33"/>
                    </a:lnTo>
                    <a:lnTo>
                      <a:pt x="9" y="17"/>
                    </a:lnTo>
                    <a:lnTo>
                      <a:pt x="2" y="11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10" y="4"/>
                    </a:lnTo>
                    <a:lnTo>
                      <a:pt x="71" y="19"/>
                    </a:lnTo>
                    <a:lnTo>
                      <a:pt x="314" y="52"/>
                    </a:lnTo>
                    <a:lnTo>
                      <a:pt x="612" y="25"/>
                    </a:lnTo>
                    <a:lnTo>
                      <a:pt x="679" y="0"/>
                    </a:lnTo>
                    <a:lnTo>
                      <a:pt x="678" y="0"/>
                    </a:lnTo>
                    <a:lnTo>
                      <a:pt x="679" y="0"/>
                    </a:lnTo>
                    <a:lnTo>
                      <a:pt x="678" y="0"/>
                    </a:lnTo>
                    <a:lnTo>
                      <a:pt x="679" y="0"/>
                    </a:lnTo>
                    <a:lnTo>
                      <a:pt x="67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2" name="Freeform 732"/>
              <p:cNvSpPr>
                <a:spLocks/>
              </p:cNvSpPr>
              <p:nvPr/>
            </p:nvSpPr>
            <p:spPr bwMode="auto">
              <a:xfrm>
                <a:off x="4590" y="3007"/>
                <a:ext cx="209" cy="2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1" y="6"/>
                  </a:cxn>
                  <a:cxn ang="0">
                    <a:pos x="72" y="18"/>
                  </a:cxn>
                  <a:cxn ang="0">
                    <a:pos x="306" y="46"/>
                  </a:cxn>
                  <a:cxn ang="0">
                    <a:pos x="574" y="22"/>
                  </a:cxn>
                  <a:cxn ang="0">
                    <a:pos x="629" y="0"/>
                  </a:cxn>
                  <a:cxn ang="0">
                    <a:pos x="625" y="2"/>
                  </a:cxn>
                  <a:cxn ang="0">
                    <a:pos x="603" y="14"/>
                  </a:cxn>
                  <a:cxn ang="0">
                    <a:pos x="495" y="53"/>
                  </a:cxn>
                  <a:cxn ang="0">
                    <a:pos x="320" y="74"/>
                  </a:cxn>
                  <a:cxn ang="0">
                    <a:pos x="268" y="70"/>
                  </a:cxn>
                  <a:cxn ang="0">
                    <a:pos x="217" y="66"/>
                  </a:cxn>
                  <a:cxn ang="0">
                    <a:pos x="133" y="53"/>
                  </a:cxn>
                  <a:cxn ang="0">
                    <a:pos x="29" y="27"/>
                  </a:cxn>
                  <a:cxn ang="0">
                    <a:pos x="6" y="17"/>
                  </a:cxn>
                  <a:cxn ang="0">
                    <a:pos x="0" y="12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</a:cxnLst>
                <a:rect l="0" t="0" r="r" b="b"/>
                <a:pathLst>
                  <a:path w="629" h="74">
                    <a:moveTo>
                      <a:pt x="3" y="4"/>
                    </a:moveTo>
                    <a:lnTo>
                      <a:pt x="11" y="6"/>
                    </a:lnTo>
                    <a:lnTo>
                      <a:pt x="72" y="18"/>
                    </a:lnTo>
                    <a:lnTo>
                      <a:pt x="306" y="46"/>
                    </a:lnTo>
                    <a:lnTo>
                      <a:pt x="574" y="22"/>
                    </a:lnTo>
                    <a:lnTo>
                      <a:pt x="629" y="0"/>
                    </a:lnTo>
                    <a:lnTo>
                      <a:pt x="625" y="2"/>
                    </a:lnTo>
                    <a:lnTo>
                      <a:pt x="603" y="14"/>
                    </a:lnTo>
                    <a:lnTo>
                      <a:pt x="495" y="53"/>
                    </a:lnTo>
                    <a:lnTo>
                      <a:pt x="320" y="74"/>
                    </a:lnTo>
                    <a:lnTo>
                      <a:pt x="268" y="70"/>
                    </a:lnTo>
                    <a:lnTo>
                      <a:pt x="217" y="66"/>
                    </a:lnTo>
                    <a:lnTo>
                      <a:pt x="133" y="53"/>
                    </a:lnTo>
                    <a:lnTo>
                      <a:pt x="29" y="27"/>
                    </a:lnTo>
                    <a:lnTo>
                      <a:pt x="6" y="17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8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3" name="Freeform 733"/>
              <p:cNvSpPr>
                <a:spLocks/>
              </p:cNvSpPr>
              <p:nvPr/>
            </p:nvSpPr>
            <p:spPr bwMode="auto">
              <a:xfrm>
                <a:off x="4865" y="2995"/>
                <a:ext cx="42" cy="99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8" y="4"/>
                  </a:cxn>
                  <a:cxn ang="0">
                    <a:pos x="125" y="33"/>
                  </a:cxn>
                  <a:cxn ang="0">
                    <a:pos x="125" y="144"/>
                  </a:cxn>
                  <a:cxn ang="0">
                    <a:pos x="98" y="209"/>
                  </a:cxn>
                  <a:cxn ang="0">
                    <a:pos x="41" y="272"/>
                  </a:cxn>
                  <a:cxn ang="0">
                    <a:pos x="0" y="298"/>
                  </a:cxn>
                  <a:cxn ang="0">
                    <a:pos x="1" y="296"/>
                  </a:cxn>
                  <a:cxn ang="0">
                    <a:pos x="16" y="274"/>
                  </a:cxn>
                  <a:cxn ang="0">
                    <a:pos x="68" y="182"/>
                  </a:cxn>
                  <a:cxn ang="0">
                    <a:pos x="111" y="4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25" h="298">
                    <a:moveTo>
                      <a:pt x="117" y="0"/>
                    </a:moveTo>
                    <a:lnTo>
                      <a:pt x="118" y="4"/>
                    </a:lnTo>
                    <a:lnTo>
                      <a:pt x="125" y="33"/>
                    </a:lnTo>
                    <a:lnTo>
                      <a:pt x="125" y="144"/>
                    </a:lnTo>
                    <a:lnTo>
                      <a:pt x="98" y="209"/>
                    </a:lnTo>
                    <a:lnTo>
                      <a:pt x="41" y="272"/>
                    </a:lnTo>
                    <a:lnTo>
                      <a:pt x="0" y="298"/>
                    </a:lnTo>
                    <a:lnTo>
                      <a:pt x="1" y="296"/>
                    </a:lnTo>
                    <a:lnTo>
                      <a:pt x="16" y="274"/>
                    </a:lnTo>
                    <a:lnTo>
                      <a:pt x="68" y="182"/>
                    </a:lnTo>
                    <a:lnTo>
                      <a:pt x="111" y="4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17B8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4" name="Freeform 734"/>
              <p:cNvSpPr>
                <a:spLocks/>
              </p:cNvSpPr>
              <p:nvPr/>
            </p:nvSpPr>
            <p:spPr bwMode="auto">
              <a:xfrm>
                <a:off x="4865" y="2997"/>
                <a:ext cx="40" cy="97"/>
              </a:xfrm>
              <a:custGeom>
                <a:avLst/>
                <a:gdLst/>
                <a:ahLst/>
                <a:cxnLst>
                  <a:cxn ang="0">
                    <a:pos x="115" y="0"/>
                  </a:cxn>
                  <a:cxn ang="0">
                    <a:pos x="115" y="4"/>
                  </a:cxn>
                  <a:cxn ang="0">
                    <a:pos x="119" y="32"/>
                  </a:cxn>
                  <a:cxn ang="0">
                    <a:pos x="113" y="138"/>
                  </a:cxn>
                  <a:cxn ang="0">
                    <a:pos x="88" y="201"/>
                  </a:cxn>
                  <a:cxn ang="0">
                    <a:pos x="36" y="264"/>
                  </a:cxn>
                  <a:cxn ang="0">
                    <a:pos x="0" y="290"/>
                  </a:cxn>
                  <a:cxn ang="0">
                    <a:pos x="1" y="288"/>
                  </a:cxn>
                  <a:cxn ang="0">
                    <a:pos x="16" y="268"/>
                  </a:cxn>
                  <a:cxn ang="0">
                    <a:pos x="66" y="178"/>
                  </a:cxn>
                  <a:cxn ang="0">
                    <a:pos x="110" y="40"/>
                  </a:cxn>
                  <a:cxn ang="0">
                    <a:pos x="115" y="0"/>
                  </a:cxn>
                  <a:cxn ang="0">
                    <a:pos x="114" y="0"/>
                  </a:cxn>
                  <a:cxn ang="0">
                    <a:pos x="115" y="0"/>
                  </a:cxn>
                  <a:cxn ang="0">
                    <a:pos x="114" y="0"/>
                  </a:cxn>
                  <a:cxn ang="0">
                    <a:pos x="115" y="0"/>
                  </a:cxn>
                  <a:cxn ang="0">
                    <a:pos x="115" y="0"/>
                  </a:cxn>
                </a:cxnLst>
                <a:rect l="0" t="0" r="r" b="b"/>
                <a:pathLst>
                  <a:path w="119" h="290">
                    <a:moveTo>
                      <a:pt x="115" y="0"/>
                    </a:moveTo>
                    <a:lnTo>
                      <a:pt x="115" y="4"/>
                    </a:lnTo>
                    <a:lnTo>
                      <a:pt x="119" y="32"/>
                    </a:lnTo>
                    <a:lnTo>
                      <a:pt x="113" y="138"/>
                    </a:lnTo>
                    <a:lnTo>
                      <a:pt x="88" y="201"/>
                    </a:lnTo>
                    <a:lnTo>
                      <a:pt x="36" y="264"/>
                    </a:lnTo>
                    <a:lnTo>
                      <a:pt x="0" y="290"/>
                    </a:lnTo>
                    <a:lnTo>
                      <a:pt x="1" y="288"/>
                    </a:lnTo>
                    <a:lnTo>
                      <a:pt x="16" y="268"/>
                    </a:lnTo>
                    <a:lnTo>
                      <a:pt x="66" y="178"/>
                    </a:lnTo>
                    <a:lnTo>
                      <a:pt x="110" y="40"/>
                    </a:lnTo>
                    <a:lnTo>
                      <a:pt x="115" y="0"/>
                    </a:lnTo>
                    <a:lnTo>
                      <a:pt x="114" y="0"/>
                    </a:lnTo>
                    <a:lnTo>
                      <a:pt x="115" y="0"/>
                    </a:lnTo>
                    <a:lnTo>
                      <a:pt x="114" y="0"/>
                    </a:lnTo>
                    <a:lnTo>
                      <a:pt x="115" y="0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0094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5" name="Freeform 735"/>
              <p:cNvSpPr>
                <a:spLocks/>
              </p:cNvSpPr>
              <p:nvPr/>
            </p:nvSpPr>
            <p:spPr bwMode="auto">
              <a:xfrm>
                <a:off x="4370" y="2976"/>
                <a:ext cx="87" cy="129"/>
              </a:xfrm>
              <a:custGeom>
                <a:avLst/>
                <a:gdLst/>
                <a:ahLst/>
                <a:cxnLst>
                  <a:cxn ang="0">
                    <a:pos x="52" y="232"/>
                  </a:cxn>
                  <a:cxn ang="0">
                    <a:pos x="50" y="231"/>
                  </a:cxn>
                  <a:cxn ang="0">
                    <a:pos x="44" y="218"/>
                  </a:cxn>
                  <a:cxn ang="0">
                    <a:pos x="29" y="166"/>
                  </a:cxn>
                  <a:cxn ang="0">
                    <a:pos x="28" y="133"/>
                  </a:cxn>
                  <a:cxn ang="0">
                    <a:pos x="34" y="100"/>
                  </a:cxn>
                  <a:cxn ang="0">
                    <a:pos x="42" y="84"/>
                  </a:cxn>
                  <a:cxn ang="0">
                    <a:pos x="52" y="70"/>
                  </a:cxn>
                  <a:cxn ang="0">
                    <a:pos x="73" y="45"/>
                  </a:cxn>
                  <a:cxn ang="0">
                    <a:pos x="98" y="27"/>
                  </a:cxn>
                  <a:cxn ang="0">
                    <a:pos x="130" y="15"/>
                  </a:cxn>
                  <a:cxn ang="0">
                    <a:pos x="170" y="7"/>
                  </a:cxn>
                  <a:cxn ang="0">
                    <a:pos x="216" y="3"/>
                  </a:cxn>
                  <a:cxn ang="0">
                    <a:pos x="244" y="3"/>
                  </a:cxn>
                  <a:cxn ang="0">
                    <a:pos x="247" y="3"/>
                  </a:cxn>
                  <a:cxn ang="0">
                    <a:pos x="255" y="1"/>
                  </a:cxn>
                  <a:cxn ang="0">
                    <a:pos x="260" y="1"/>
                  </a:cxn>
                  <a:cxn ang="0">
                    <a:pos x="261" y="0"/>
                  </a:cxn>
                  <a:cxn ang="0">
                    <a:pos x="251" y="1"/>
                  </a:cxn>
                  <a:cxn ang="0">
                    <a:pos x="216" y="4"/>
                  </a:cxn>
                  <a:cxn ang="0">
                    <a:pos x="172" y="4"/>
                  </a:cxn>
                  <a:cxn ang="0">
                    <a:pos x="162" y="3"/>
                  </a:cxn>
                  <a:cxn ang="0">
                    <a:pos x="150" y="3"/>
                  </a:cxn>
                  <a:cxn ang="0">
                    <a:pos x="123" y="3"/>
                  </a:cxn>
                  <a:cxn ang="0">
                    <a:pos x="65" y="13"/>
                  </a:cxn>
                  <a:cxn ang="0">
                    <a:pos x="40" y="27"/>
                  </a:cxn>
                  <a:cxn ang="0">
                    <a:pos x="18" y="46"/>
                  </a:cxn>
                  <a:cxn ang="0">
                    <a:pos x="12" y="60"/>
                  </a:cxn>
                  <a:cxn ang="0">
                    <a:pos x="5" y="77"/>
                  </a:cxn>
                  <a:cxn ang="0">
                    <a:pos x="0" y="115"/>
                  </a:cxn>
                  <a:cxn ang="0">
                    <a:pos x="2" y="163"/>
                  </a:cxn>
                  <a:cxn ang="0">
                    <a:pos x="26" y="271"/>
                  </a:cxn>
                  <a:cxn ang="0">
                    <a:pos x="62" y="356"/>
                  </a:cxn>
                  <a:cxn ang="0">
                    <a:pos x="73" y="378"/>
                  </a:cxn>
                  <a:cxn ang="0">
                    <a:pos x="77" y="383"/>
                  </a:cxn>
                  <a:cxn ang="0">
                    <a:pos x="79" y="386"/>
                  </a:cxn>
                  <a:cxn ang="0">
                    <a:pos x="81" y="386"/>
                  </a:cxn>
                  <a:cxn ang="0">
                    <a:pos x="82" y="385"/>
                  </a:cxn>
                  <a:cxn ang="0">
                    <a:pos x="82" y="382"/>
                  </a:cxn>
                  <a:cxn ang="0">
                    <a:pos x="82" y="378"/>
                  </a:cxn>
                  <a:cxn ang="0">
                    <a:pos x="81" y="362"/>
                  </a:cxn>
                  <a:cxn ang="0">
                    <a:pos x="73" y="320"/>
                  </a:cxn>
                  <a:cxn ang="0">
                    <a:pos x="53" y="240"/>
                  </a:cxn>
                  <a:cxn ang="0">
                    <a:pos x="52" y="232"/>
                  </a:cxn>
                  <a:cxn ang="0">
                    <a:pos x="50" y="232"/>
                  </a:cxn>
                  <a:cxn ang="0">
                    <a:pos x="52" y="232"/>
                  </a:cxn>
                  <a:cxn ang="0">
                    <a:pos x="50" y="232"/>
                  </a:cxn>
                  <a:cxn ang="0">
                    <a:pos x="52" y="232"/>
                  </a:cxn>
                  <a:cxn ang="0">
                    <a:pos x="52" y="232"/>
                  </a:cxn>
                </a:cxnLst>
                <a:rect l="0" t="0" r="r" b="b"/>
                <a:pathLst>
                  <a:path w="261" h="386">
                    <a:moveTo>
                      <a:pt x="52" y="232"/>
                    </a:moveTo>
                    <a:lnTo>
                      <a:pt x="50" y="231"/>
                    </a:lnTo>
                    <a:lnTo>
                      <a:pt x="44" y="218"/>
                    </a:lnTo>
                    <a:lnTo>
                      <a:pt x="29" y="166"/>
                    </a:lnTo>
                    <a:lnTo>
                      <a:pt x="28" y="133"/>
                    </a:lnTo>
                    <a:lnTo>
                      <a:pt x="34" y="100"/>
                    </a:lnTo>
                    <a:lnTo>
                      <a:pt x="42" y="84"/>
                    </a:lnTo>
                    <a:lnTo>
                      <a:pt x="52" y="70"/>
                    </a:lnTo>
                    <a:lnTo>
                      <a:pt x="73" y="45"/>
                    </a:lnTo>
                    <a:lnTo>
                      <a:pt x="98" y="27"/>
                    </a:lnTo>
                    <a:lnTo>
                      <a:pt x="130" y="15"/>
                    </a:lnTo>
                    <a:lnTo>
                      <a:pt x="170" y="7"/>
                    </a:lnTo>
                    <a:lnTo>
                      <a:pt x="216" y="3"/>
                    </a:lnTo>
                    <a:lnTo>
                      <a:pt x="244" y="3"/>
                    </a:lnTo>
                    <a:lnTo>
                      <a:pt x="247" y="3"/>
                    </a:lnTo>
                    <a:lnTo>
                      <a:pt x="255" y="1"/>
                    </a:lnTo>
                    <a:lnTo>
                      <a:pt x="260" y="1"/>
                    </a:lnTo>
                    <a:lnTo>
                      <a:pt x="261" y="0"/>
                    </a:lnTo>
                    <a:lnTo>
                      <a:pt x="251" y="1"/>
                    </a:lnTo>
                    <a:lnTo>
                      <a:pt x="216" y="4"/>
                    </a:lnTo>
                    <a:lnTo>
                      <a:pt x="172" y="4"/>
                    </a:lnTo>
                    <a:lnTo>
                      <a:pt x="162" y="3"/>
                    </a:lnTo>
                    <a:lnTo>
                      <a:pt x="150" y="3"/>
                    </a:lnTo>
                    <a:lnTo>
                      <a:pt x="123" y="3"/>
                    </a:lnTo>
                    <a:lnTo>
                      <a:pt x="65" y="13"/>
                    </a:lnTo>
                    <a:lnTo>
                      <a:pt x="40" y="27"/>
                    </a:lnTo>
                    <a:lnTo>
                      <a:pt x="18" y="46"/>
                    </a:lnTo>
                    <a:lnTo>
                      <a:pt x="12" y="60"/>
                    </a:lnTo>
                    <a:lnTo>
                      <a:pt x="5" y="77"/>
                    </a:lnTo>
                    <a:lnTo>
                      <a:pt x="0" y="115"/>
                    </a:lnTo>
                    <a:lnTo>
                      <a:pt x="2" y="163"/>
                    </a:lnTo>
                    <a:lnTo>
                      <a:pt x="26" y="271"/>
                    </a:lnTo>
                    <a:lnTo>
                      <a:pt x="62" y="356"/>
                    </a:lnTo>
                    <a:lnTo>
                      <a:pt x="73" y="378"/>
                    </a:lnTo>
                    <a:lnTo>
                      <a:pt x="77" y="383"/>
                    </a:lnTo>
                    <a:lnTo>
                      <a:pt x="79" y="386"/>
                    </a:lnTo>
                    <a:lnTo>
                      <a:pt x="81" y="386"/>
                    </a:lnTo>
                    <a:lnTo>
                      <a:pt x="82" y="385"/>
                    </a:lnTo>
                    <a:lnTo>
                      <a:pt x="82" y="382"/>
                    </a:lnTo>
                    <a:lnTo>
                      <a:pt x="82" y="378"/>
                    </a:lnTo>
                    <a:lnTo>
                      <a:pt x="81" y="362"/>
                    </a:lnTo>
                    <a:lnTo>
                      <a:pt x="73" y="320"/>
                    </a:lnTo>
                    <a:lnTo>
                      <a:pt x="53" y="240"/>
                    </a:lnTo>
                    <a:lnTo>
                      <a:pt x="52" y="232"/>
                    </a:lnTo>
                    <a:lnTo>
                      <a:pt x="50" y="232"/>
                    </a:lnTo>
                    <a:lnTo>
                      <a:pt x="52" y="232"/>
                    </a:lnTo>
                    <a:lnTo>
                      <a:pt x="50" y="232"/>
                    </a:lnTo>
                    <a:lnTo>
                      <a:pt x="52" y="232"/>
                    </a:lnTo>
                    <a:lnTo>
                      <a:pt x="52" y="232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6" name="Freeform 736"/>
              <p:cNvSpPr>
                <a:spLocks/>
              </p:cNvSpPr>
              <p:nvPr/>
            </p:nvSpPr>
            <p:spPr bwMode="auto">
              <a:xfrm>
                <a:off x="4370" y="3005"/>
                <a:ext cx="137" cy="203"/>
              </a:xfrm>
              <a:custGeom>
                <a:avLst/>
                <a:gdLst/>
                <a:ahLst/>
                <a:cxnLst>
                  <a:cxn ang="0">
                    <a:pos x="97" y="332"/>
                  </a:cxn>
                  <a:cxn ang="0">
                    <a:pos x="81" y="301"/>
                  </a:cxn>
                  <a:cxn ang="0">
                    <a:pos x="54" y="231"/>
                  </a:cxn>
                  <a:cxn ang="0">
                    <a:pos x="16" y="90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2" y="27"/>
                  </a:cxn>
                  <a:cxn ang="0">
                    <a:pos x="7" y="55"/>
                  </a:cxn>
                  <a:cxn ang="0">
                    <a:pos x="31" y="116"/>
                  </a:cxn>
                  <a:cxn ang="0">
                    <a:pos x="92" y="228"/>
                  </a:cxn>
                  <a:cxn ang="0">
                    <a:pos x="127" y="279"/>
                  </a:cxn>
                  <a:cxn ang="0">
                    <a:pos x="154" y="316"/>
                  </a:cxn>
                  <a:cxn ang="0">
                    <a:pos x="212" y="378"/>
                  </a:cxn>
                  <a:cxn ang="0">
                    <a:pos x="314" y="467"/>
                  </a:cxn>
                  <a:cxn ang="0">
                    <a:pos x="383" y="511"/>
                  </a:cxn>
                  <a:cxn ang="0">
                    <a:pos x="393" y="515"/>
                  </a:cxn>
                  <a:cxn ang="0">
                    <a:pos x="400" y="519"/>
                  </a:cxn>
                  <a:cxn ang="0">
                    <a:pos x="404" y="523"/>
                  </a:cxn>
                  <a:cxn ang="0">
                    <a:pos x="408" y="527"/>
                  </a:cxn>
                  <a:cxn ang="0">
                    <a:pos x="409" y="532"/>
                  </a:cxn>
                  <a:cxn ang="0">
                    <a:pos x="411" y="538"/>
                  </a:cxn>
                  <a:cxn ang="0">
                    <a:pos x="409" y="543"/>
                  </a:cxn>
                  <a:cxn ang="0">
                    <a:pos x="408" y="548"/>
                  </a:cxn>
                  <a:cxn ang="0">
                    <a:pos x="403" y="560"/>
                  </a:cxn>
                  <a:cxn ang="0">
                    <a:pos x="393" y="573"/>
                  </a:cxn>
                  <a:cxn ang="0">
                    <a:pos x="389" y="579"/>
                  </a:cxn>
                  <a:cxn ang="0">
                    <a:pos x="383" y="585"/>
                  </a:cxn>
                  <a:cxn ang="0">
                    <a:pos x="376" y="591"/>
                  </a:cxn>
                  <a:cxn ang="0">
                    <a:pos x="362" y="599"/>
                  </a:cxn>
                  <a:cxn ang="0">
                    <a:pos x="346" y="603"/>
                  </a:cxn>
                  <a:cxn ang="0">
                    <a:pos x="320" y="605"/>
                  </a:cxn>
                  <a:cxn ang="0">
                    <a:pos x="318" y="605"/>
                  </a:cxn>
                  <a:cxn ang="0">
                    <a:pos x="315" y="607"/>
                  </a:cxn>
                  <a:cxn ang="0">
                    <a:pos x="306" y="607"/>
                  </a:cxn>
                  <a:cxn ang="0">
                    <a:pos x="270" y="609"/>
                  </a:cxn>
                  <a:cxn ang="0">
                    <a:pos x="234" y="605"/>
                  </a:cxn>
                  <a:cxn ang="0">
                    <a:pos x="229" y="603"/>
                  </a:cxn>
                  <a:cxn ang="0">
                    <a:pos x="224" y="601"/>
                  </a:cxn>
                  <a:cxn ang="0">
                    <a:pos x="213" y="593"/>
                  </a:cxn>
                  <a:cxn ang="0">
                    <a:pos x="189" y="577"/>
                  </a:cxn>
                  <a:cxn ang="0">
                    <a:pos x="169" y="559"/>
                  </a:cxn>
                  <a:cxn ang="0">
                    <a:pos x="166" y="555"/>
                  </a:cxn>
                  <a:cxn ang="0">
                    <a:pos x="161" y="548"/>
                  </a:cxn>
                  <a:cxn ang="0">
                    <a:pos x="151" y="536"/>
                  </a:cxn>
                  <a:cxn ang="0">
                    <a:pos x="131" y="502"/>
                  </a:cxn>
                  <a:cxn ang="0">
                    <a:pos x="109" y="416"/>
                  </a:cxn>
                  <a:cxn ang="0">
                    <a:pos x="104" y="381"/>
                  </a:cxn>
                  <a:cxn ang="0">
                    <a:pos x="103" y="377"/>
                  </a:cxn>
                  <a:cxn ang="0">
                    <a:pos x="103" y="369"/>
                  </a:cxn>
                  <a:cxn ang="0">
                    <a:pos x="103" y="353"/>
                  </a:cxn>
                  <a:cxn ang="0">
                    <a:pos x="99" y="337"/>
                  </a:cxn>
                  <a:cxn ang="0">
                    <a:pos x="97" y="332"/>
                  </a:cxn>
                  <a:cxn ang="0">
                    <a:pos x="96" y="332"/>
                  </a:cxn>
                  <a:cxn ang="0">
                    <a:pos x="97" y="332"/>
                  </a:cxn>
                  <a:cxn ang="0">
                    <a:pos x="96" y="332"/>
                  </a:cxn>
                  <a:cxn ang="0">
                    <a:pos x="97" y="332"/>
                  </a:cxn>
                  <a:cxn ang="0">
                    <a:pos x="97" y="332"/>
                  </a:cxn>
                </a:cxnLst>
                <a:rect l="0" t="0" r="r" b="b"/>
                <a:pathLst>
                  <a:path w="411" h="609">
                    <a:moveTo>
                      <a:pt x="97" y="332"/>
                    </a:moveTo>
                    <a:lnTo>
                      <a:pt x="81" y="301"/>
                    </a:lnTo>
                    <a:lnTo>
                      <a:pt x="54" y="231"/>
                    </a:lnTo>
                    <a:lnTo>
                      <a:pt x="16" y="9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2" y="27"/>
                    </a:lnTo>
                    <a:lnTo>
                      <a:pt x="7" y="55"/>
                    </a:lnTo>
                    <a:lnTo>
                      <a:pt x="31" y="116"/>
                    </a:lnTo>
                    <a:lnTo>
                      <a:pt x="92" y="228"/>
                    </a:lnTo>
                    <a:lnTo>
                      <a:pt x="127" y="279"/>
                    </a:lnTo>
                    <a:lnTo>
                      <a:pt x="154" y="316"/>
                    </a:lnTo>
                    <a:lnTo>
                      <a:pt x="212" y="378"/>
                    </a:lnTo>
                    <a:lnTo>
                      <a:pt x="314" y="467"/>
                    </a:lnTo>
                    <a:lnTo>
                      <a:pt x="383" y="511"/>
                    </a:lnTo>
                    <a:lnTo>
                      <a:pt x="393" y="515"/>
                    </a:lnTo>
                    <a:lnTo>
                      <a:pt x="400" y="519"/>
                    </a:lnTo>
                    <a:lnTo>
                      <a:pt x="404" y="523"/>
                    </a:lnTo>
                    <a:lnTo>
                      <a:pt x="408" y="527"/>
                    </a:lnTo>
                    <a:lnTo>
                      <a:pt x="409" y="532"/>
                    </a:lnTo>
                    <a:lnTo>
                      <a:pt x="411" y="538"/>
                    </a:lnTo>
                    <a:lnTo>
                      <a:pt x="409" y="543"/>
                    </a:lnTo>
                    <a:lnTo>
                      <a:pt x="408" y="548"/>
                    </a:lnTo>
                    <a:lnTo>
                      <a:pt x="403" y="560"/>
                    </a:lnTo>
                    <a:lnTo>
                      <a:pt x="393" y="573"/>
                    </a:lnTo>
                    <a:lnTo>
                      <a:pt x="389" y="579"/>
                    </a:lnTo>
                    <a:lnTo>
                      <a:pt x="383" y="585"/>
                    </a:lnTo>
                    <a:lnTo>
                      <a:pt x="376" y="591"/>
                    </a:lnTo>
                    <a:lnTo>
                      <a:pt x="362" y="599"/>
                    </a:lnTo>
                    <a:lnTo>
                      <a:pt x="346" y="603"/>
                    </a:lnTo>
                    <a:lnTo>
                      <a:pt x="320" y="605"/>
                    </a:lnTo>
                    <a:lnTo>
                      <a:pt x="318" y="605"/>
                    </a:lnTo>
                    <a:lnTo>
                      <a:pt x="315" y="607"/>
                    </a:lnTo>
                    <a:lnTo>
                      <a:pt x="306" y="607"/>
                    </a:lnTo>
                    <a:lnTo>
                      <a:pt x="270" y="609"/>
                    </a:lnTo>
                    <a:lnTo>
                      <a:pt x="234" y="605"/>
                    </a:lnTo>
                    <a:lnTo>
                      <a:pt x="229" y="603"/>
                    </a:lnTo>
                    <a:lnTo>
                      <a:pt x="224" y="601"/>
                    </a:lnTo>
                    <a:lnTo>
                      <a:pt x="213" y="593"/>
                    </a:lnTo>
                    <a:lnTo>
                      <a:pt x="189" y="577"/>
                    </a:lnTo>
                    <a:lnTo>
                      <a:pt x="169" y="559"/>
                    </a:lnTo>
                    <a:lnTo>
                      <a:pt x="166" y="555"/>
                    </a:lnTo>
                    <a:lnTo>
                      <a:pt x="161" y="548"/>
                    </a:lnTo>
                    <a:lnTo>
                      <a:pt x="151" y="536"/>
                    </a:lnTo>
                    <a:lnTo>
                      <a:pt x="131" y="502"/>
                    </a:lnTo>
                    <a:lnTo>
                      <a:pt x="109" y="416"/>
                    </a:lnTo>
                    <a:lnTo>
                      <a:pt x="104" y="381"/>
                    </a:lnTo>
                    <a:lnTo>
                      <a:pt x="103" y="377"/>
                    </a:lnTo>
                    <a:lnTo>
                      <a:pt x="103" y="369"/>
                    </a:lnTo>
                    <a:lnTo>
                      <a:pt x="103" y="353"/>
                    </a:lnTo>
                    <a:lnTo>
                      <a:pt x="99" y="337"/>
                    </a:lnTo>
                    <a:lnTo>
                      <a:pt x="97" y="332"/>
                    </a:lnTo>
                    <a:lnTo>
                      <a:pt x="96" y="332"/>
                    </a:lnTo>
                    <a:lnTo>
                      <a:pt x="97" y="332"/>
                    </a:lnTo>
                    <a:lnTo>
                      <a:pt x="96" y="332"/>
                    </a:lnTo>
                    <a:lnTo>
                      <a:pt x="97" y="332"/>
                    </a:lnTo>
                    <a:lnTo>
                      <a:pt x="97" y="332"/>
                    </a:lnTo>
                    <a:close/>
                  </a:path>
                </a:pathLst>
              </a:custGeom>
              <a:solidFill>
                <a:srgbClr val="2BC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7" name="Freeform 737"/>
              <p:cNvSpPr>
                <a:spLocks/>
              </p:cNvSpPr>
              <p:nvPr/>
            </p:nvSpPr>
            <p:spPr bwMode="auto">
              <a:xfrm>
                <a:off x="4372" y="3011"/>
                <a:ext cx="135" cy="196"/>
              </a:xfrm>
              <a:custGeom>
                <a:avLst/>
                <a:gdLst/>
                <a:ahLst/>
                <a:cxnLst>
                  <a:cxn ang="0">
                    <a:pos x="125" y="346"/>
                  </a:cxn>
                  <a:cxn ang="0">
                    <a:pos x="103" y="320"/>
                  </a:cxn>
                  <a:cxn ang="0">
                    <a:pos x="68" y="252"/>
                  </a:cxn>
                  <a:cxn ang="0">
                    <a:pos x="40" y="177"/>
                  </a:cxn>
                  <a:cxn ang="0">
                    <a:pos x="6" y="41"/>
                  </a:cxn>
                  <a:cxn ang="0">
                    <a:pos x="0" y="0"/>
                  </a:cxn>
                  <a:cxn ang="0">
                    <a:pos x="2" y="25"/>
                  </a:cxn>
                  <a:cxn ang="0">
                    <a:pos x="9" y="53"/>
                  </a:cxn>
                  <a:cxn ang="0">
                    <a:pos x="32" y="110"/>
                  </a:cxn>
                  <a:cxn ang="0">
                    <a:pos x="89" y="214"/>
                  </a:cxn>
                  <a:cxn ang="0">
                    <a:pos x="121" y="259"/>
                  </a:cxn>
                  <a:cxn ang="0">
                    <a:pos x="148" y="296"/>
                  </a:cxn>
                  <a:cxn ang="0">
                    <a:pos x="206" y="358"/>
                  </a:cxn>
                  <a:cxn ang="0">
                    <a:pos x="308" y="447"/>
                  </a:cxn>
                  <a:cxn ang="0">
                    <a:pos x="377" y="491"/>
                  </a:cxn>
                  <a:cxn ang="0">
                    <a:pos x="387" y="495"/>
                  </a:cxn>
                  <a:cxn ang="0">
                    <a:pos x="394" y="499"/>
                  </a:cxn>
                  <a:cxn ang="0">
                    <a:pos x="398" y="503"/>
                  </a:cxn>
                  <a:cxn ang="0">
                    <a:pos x="402" y="507"/>
                  </a:cxn>
                  <a:cxn ang="0">
                    <a:pos x="403" y="512"/>
                  </a:cxn>
                  <a:cxn ang="0">
                    <a:pos x="405" y="518"/>
                  </a:cxn>
                  <a:cxn ang="0">
                    <a:pos x="403" y="523"/>
                  </a:cxn>
                  <a:cxn ang="0">
                    <a:pos x="402" y="528"/>
                  </a:cxn>
                  <a:cxn ang="0">
                    <a:pos x="397" y="540"/>
                  </a:cxn>
                  <a:cxn ang="0">
                    <a:pos x="387" y="553"/>
                  </a:cxn>
                  <a:cxn ang="0">
                    <a:pos x="383" y="559"/>
                  </a:cxn>
                  <a:cxn ang="0">
                    <a:pos x="377" y="565"/>
                  </a:cxn>
                  <a:cxn ang="0">
                    <a:pos x="370" y="571"/>
                  </a:cxn>
                  <a:cxn ang="0">
                    <a:pos x="356" y="579"/>
                  </a:cxn>
                  <a:cxn ang="0">
                    <a:pos x="340" y="583"/>
                  </a:cxn>
                  <a:cxn ang="0">
                    <a:pos x="314" y="585"/>
                  </a:cxn>
                  <a:cxn ang="0">
                    <a:pos x="312" y="585"/>
                  </a:cxn>
                  <a:cxn ang="0">
                    <a:pos x="302" y="587"/>
                  </a:cxn>
                  <a:cxn ang="0">
                    <a:pos x="276" y="584"/>
                  </a:cxn>
                  <a:cxn ang="0">
                    <a:pos x="261" y="581"/>
                  </a:cxn>
                  <a:cxn ang="0">
                    <a:pos x="256" y="579"/>
                  </a:cxn>
                  <a:cxn ang="0">
                    <a:pos x="252" y="575"/>
                  </a:cxn>
                  <a:cxn ang="0">
                    <a:pos x="251" y="569"/>
                  </a:cxn>
                  <a:cxn ang="0">
                    <a:pos x="251" y="569"/>
                  </a:cxn>
                  <a:cxn ang="0">
                    <a:pos x="251" y="559"/>
                  </a:cxn>
                  <a:cxn ang="0">
                    <a:pos x="251" y="551"/>
                  </a:cxn>
                  <a:cxn ang="0">
                    <a:pos x="249" y="534"/>
                  </a:cxn>
                  <a:cxn ang="0">
                    <a:pos x="243" y="520"/>
                  </a:cxn>
                  <a:cxn ang="0">
                    <a:pos x="239" y="512"/>
                  </a:cxn>
                  <a:cxn ang="0">
                    <a:pos x="229" y="495"/>
                  </a:cxn>
                  <a:cxn ang="0">
                    <a:pos x="200" y="445"/>
                  </a:cxn>
                  <a:cxn ang="0">
                    <a:pos x="145" y="370"/>
                  </a:cxn>
                  <a:cxn ang="0">
                    <a:pos x="125" y="346"/>
                  </a:cxn>
                  <a:cxn ang="0">
                    <a:pos x="123" y="346"/>
                  </a:cxn>
                  <a:cxn ang="0">
                    <a:pos x="125" y="346"/>
                  </a:cxn>
                  <a:cxn ang="0">
                    <a:pos x="123" y="346"/>
                  </a:cxn>
                  <a:cxn ang="0">
                    <a:pos x="125" y="346"/>
                  </a:cxn>
                  <a:cxn ang="0">
                    <a:pos x="125" y="346"/>
                  </a:cxn>
                </a:cxnLst>
                <a:rect l="0" t="0" r="r" b="b"/>
                <a:pathLst>
                  <a:path w="405" h="587">
                    <a:moveTo>
                      <a:pt x="125" y="346"/>
                    </a:moveTo>
                    <a:lnTo>
                      <a:pt x="103" y="320"/>
                    </a:lnTo>
                    <a:lnTo>
                      <a:pt x="68" y="252"/>
                    </a:lnTo>
                    <a:lnTo>
                      <a:pt x="40" y="177"/>
                    </a:lnTo>
                    <a:lnTo>
                      <a:pt x="6" y="41"/>
                    </a:lnTo>
                    <a:lnTo>
                      <a:pt x="0" y="0"/>
                    </a:lnTo>
                    <a:lnTo>
                      <a:pt x="2" y="25"/>
                    </a:lnTo>
                    <a:lnTo>
                      <a:pt x="9" y="53"/>
                    </a:lnTo>
                    <a:lnTo>
                      <a:pt x="32" y="110"/>
                    </a:lnTo>
                    <a:lnTo>
                      <a:pt x="89" y="214"/>
                    </a:lnTo>
                    <a:lnTo>
                      <a:pt x="121" y="259"/>
                    </a:lnTo>
                    <a:lnTo>
                      <a:pt x="148" y="296"/>
                    </a:lnTo>
                    <a:lnTo>
                      <a:pt x="206" y="358"/>
                    </a:lnTo>
                    <a:lnTo>
                      <a:pt x="308" y="447"/>
                    </a:lnTo>
                    <a:lnTo>
                      <a:pt x="377" y="491"/>
                    </a:lnTo>
                    <a:lnTo>
                      <a:pt x="387" y="495"/>
                    </a:lnTo>
                    <a:lnTo>
                      <a:pt x="394" y="499"/>
                    </a:lnTo>
                    <a:lnTo>
                      <a:pt x="398" y="503"/>
                    </a:lnTo>
                    <a:lnTo>
                      <a:pt x="402" y="507"/>
                    </a:lnTo>
                    <a:lnTo>
                      <a:pt x="403" y="512"/>
                    </a:lnTo>
                    <a:lnTo>
                      <a:pt x="405" y="518"/>
                    </a:lnTo>
                    <a:lnTo>
                      <a:pt x="403" y="523"/>
                    </a:lnTo>
                    <a:lnTo>
                      <a:pt x="402" y="528"/>
                    </a:lnTo>
                    <a:lnTo>
                      <a:pt x="397" y="540"/>
                    </a:lnTo>
                    <a:lnTo>
                      <a:pt x="387" y="553"/>
                    </a:lnTo>
                    <a:lnTo>
                      <a:pt x="383" y="559"/>
                    </a:lnTo>
                    <a:lnTo>
                      <a:pt x="377" y="565"/>
                    </a:lnTo>
                    <a:lnTo>
                      <a:pt x="370" y="571"/>
                    </a:lnTo>
                    <a:lnTo>
                      <a:pt x="356" y="579"/>
                    </a:lnTo>
                    <a:lnTo>
                      <a:pt x="340" y="583"/>
                    </a:lnTo>
                    <a:lnTo>
                      <a:pt x="314" y="585"/>
                    </a:lnTo>
                    <a:lnTo>
                      <a:pt x="312" y="585"/>
                    </a:lnTo>
                    <a:lnTo>
                      <a:pt x="302" y="587"/>
                    </a:lnTo>
                    <a:lnTo>
                      <a:pt x="276" y="584"/>
                    </a:lnTo>
                    <a:lnTo>
                      <a:pt x="261" y="581"/>
                    </a:lnTo>
                    <a:lnTo>
                      <a:pt x="256" y="579"/>
                    </a:lnTo>
                    <a:lnTo>
                      <a:pt x="252" y="575"/>
                    </a:lnTo>
                    <a:lnTo>
                      <a:pt x="251" y="569"/>
                    </a:lnTo>
                    <a:lnTo>
                      <a:pt x="251" y="569"/>
                    </a:lnTo>
                    <a:lnTo>
                      <a:pt x="251" y="559"/>
                    </a:lnTo>
                    <a:lnTo>
                      <a:pt x="251" y="551"/>
                    </a:lnTo>
                    <a:lnTo>
                      <a:pt x="249" y="534"/>
                    </a:lnTo>
                    <a:lnTo>
                      <a:pt x="243" y="520"/>
                    </a:lnTo>
                    <a:lnTo>
                      <a:pt x="239" y="512"/>
                    </a:lnTo>
                    <a:lnTo>
                      <a:pt x="229" y="495"/>
                    </a:lnTo>
                    <a:lnTo>
                      <a:pt x="200" y="445"/>
                    </a:lnTo>
                    <a:lnTo>
                      <a:pt x="145" y="370"/>
                    </a:lnTo>
                    <a:lnTo>
                      <a:pt x="125" y="346"/>
                    </a:lnTo>
                    <a:lnTo>
                      <a:pt x="123" y="346"/>
                    </a:lnTo>
                    <a:lnTo>
                      <a:pt x="125" y="346"/>
                    </a:lnTo>
                    <a:lnTo>
                      <a:pt x="123" y="346"/>
                    </a:lnTo>
                    <a:lnTo>
                      <a:pt x="125" y="346"/>
                    </a:lnTo>
                    <a:lnTo>
                      <a:pt x="125" y="346"/>
                    </a:lnTo>
                    <a:close/>
                  </a:path>
                </a:pathLst>
              </a:custGeom>
              <a:solidFill>
                <a:srgbClr val="17B8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8" name="Freeform 738"/>
              <p:cNvSpPr>
                <a:spLocks/>
              </p:cNvSpPr>
              <p:nvPr/>
            </p:nvSpPr>
            <p:spPr bwMode="auto">
              <a:xfrm>
                <a:off x="4374" y="3018"/>
                <a:ext cx="133" cy="188"/>
              </a:xfrm>
              <a:custGeom>
                <a:avLst/>
                <a:gdLst/>
                <a:ahLst/>
                <a:cxnLst>
                  <a:cxn ang="0">
                    <a:pos x="121" y="317"/>
                  </a:cxn>
                  <a:cxn ang="0">
                    <a:pos x="100" y="292"/>
                  </a:cxn>
                  <a:cxn ang="0">
                    <a:pos x="65" y="228"/>
                  </a:cxn>
                  <a:cxn ang="0">
                    <a:pos x="39" y="158"/>
                  </a:cxn>
                  <a:cxn ang="0">
                    <a:pos x="7" y="37"/>
                  </a:cxn>
                  <a:cxn ang="0">
                    <a:pos x="0" y="0"/>
                  </a:cxn>
                  <a:cxn ang="0">
                    <a:pos x="3" y="25"/>
                  </a:cxn>
                  <a:cxn ang="0">
                    <a:pos x="19" y="77"/>
                  </a:cxn>
                  <a:cxn ang="0">
                    <a:pos x="44" y="130"/>
                  </a:cxn>
                  <a:cxn ang="0">
                    <a:pos x="96" y="215"/>
                  </a:cxn>
                  <a:cxn ang="0">
                    <a:pos x="115" y="239"/>
                  </a:cxn>
                  <a:cxn ang="0">
                    <a:pos x="142" y="276"/>
                  </a:cxn>
                  <a:cxn ang="0">
                    <a:pos x="200" y="338"/>
                  </a:cxn>
                  <a:cxn ang="0">
                    <a:pos x="302" y="427"/>
                  </a:cxn>
                  <a:cxn ang="0">
                    <a:pos x="371" y="471"/>
                  </a:cxn>
                  <a:cxn ang="0">
                    <a:pos x="381" y="475"/>
                  </a:cxn>
                  <a:cxn ang="0">
                    <a:pos x="388" y="479"/>
                  </a:cxn>
                  <a:cxn ang="0">
                    <a:pos x="392" y="483"/>
                  </a:cxn>
                  <a:cxn ang="0">
                    <a:pos x="396" y="487"/>
                  </a:cxn>
                  <a:cxn ang="0">
                    <a:pos x="397" y="492"/>
                  </a:cxn>
                  <a:cxn ang="0">
                    <a:pos x="399" y="498"/>
                  </a:cxn>
                  <a:cxn ang="0">
                    <a:pos x="397" y="503"/>
                  </a:cxn>
                  <a:cxn ang="0">
                    <a:pos x="396" y="508"/>
                  </a:cxn>
                  <a:cxn ang="0">
                    <a:pos x="391" y="520"/>
                  </a:cxn>
                  <a:cxn ang="0">
                    <a:pos x="381" y="533"/>
                  </a:cxn>
                  <a:cxn ang="0">
                    <a:pos x="377" y="539"/>
                  </a:cxn>
                  <a:cxn ang="0">
                    <a:pos x="371" y="545"/>
                  </a:cxn>
                  <a:cxn ang="0">
                    <a:pos x="364" y="551"/>
                  </a:cxn>
                  <a:cxn ang="0">
                    <a:pos x="350" y="559"/>
                  </a:cxn>
                  <a:cxn ang="0">
                    <a:pos x="334" y="563"/>
                  </a:cxn>
                  <a:cxn ang="0">
                    <a:pos x="308" y="565"/>
                  </a:cxn>
                  <a:cxn ang="0">
                    <a:pos x="306" y="565"/>
                  </a:cxn>
                  <a:cxn ang="0">
                    <a:pos x="304" y="565"/>
                  </a:cxn>
                  <a:cxn ang="0">
                    <a:pos x="300" y="565"/>
                  </a:cxn>
                  <a:cxn ang="0">
                    <a:pos x="286" y="560"/>
                  </a:cxn>
                  <a:cxn ang="0">
                    <a:pos x="279" y="556"/>
                  </a:cxn>
                  <a:cxn ang="0">
                    <a:pos x="275" y="549"/>
                  </a:cxn>
                  <a:cxn ang="0">
                    <a:pos x="275" y="544"/>
                  </a:cxn>
                  <a:cxn ang="0">
                    <a:pos x="275" y="540"/>
                  </a:cxn>
                  <a:cxn ang="0">
                    <a:pos x="275" y="532"/>
                  </a:cxn>
                  <a:cxn ang="0">
                    <a:pos x="273" y="515"/>
                  </a:cxn>
                  <a:cxn ang="0">
                    <a:pos x="263" y="498"/>
                  </a:cxn>
                  <a:cxn ang="0">
                    <a:pos x="261" y="492"/>
                  </a:cxn>
                  <a:cxn ang="0">
                    <a:pos x="255" y="486"/>
                  </a:cxn>
                  <a:cxn ang="0">
                    <a:pos x="242" y="467"/>
                  </a:cxn>
                  <a:cxn ang="0">
                    <a:pos x="205" y="417"/>
                  </a:cxn>
                  <a:cxn ang="0">
                    <a:pos x="141" y="341"/>
                  </a:cxn>
                  <a:cxn ang="0">
                    <a:pos x="121" y="317"/>
                  </a:cxn>
                  <a:cxn ang="0">
                    <a:pos x="120" y="317"/>
                  </a:cxn>
                  <a:cxn ang="0">
                    <a:pos x="121" y="317"/>
                  </a:cxn>
                  <a:cxn ang="0">
                    <a:pos x="120" y="317"/>
                  </a:cxn>
                  <a:cxn ang="0">
                    <a:pos x="121" y="317"/>
                  </a:cxn>
                  <a:cxn ang="0">
                    <a:pos x="121" y="317"/>
                  </a:cxn>
                </a:cxnLst>
                <a:rect l="0" t="0" r="r" b="b"/>
                <a:pathLst>
                  <a:path w="399" h="565">
                    <a:moveTo>
                      <a:pt x="121" y="317"/>
                    </a:moveTo>
                    <a:lnTo>
                      <a:pt x="100" y="292"/>
                    </a:lnTo>
                    <a:lnTo>
                      <a:pt x="65" y="228"/>
                    </a:lnTo>
                    <a:lnTo>
                      <a:pt x="39" y="158"/>
                    </a:lnTo>
                    <a:lnTo>
                      <a:pt x="7" y="37"/>
                    </a:lnTo>
                    <a:lnTo>
                      <a:pt x="0" y="0"/>
                    </a:lnTo>
                    <a:lnTo>
                      <a:pt x="3" y="25"/>
                    </a:lnTo>
                    <a:lnTo>
                      <a:pt x="19" y="77"/>
                    </a:lnTo>
                    <a:lnTo>
                      <a:pt x="44" y="130"/>
                    </a:lnTo>
                    <a:lnTo>
                      <a:pt x="96" y="215"/>
                    </a:lnTo>
                    <a:lnTo>
                      <a:pt x="115" y="239"/>
                    </a:lnTo>
                    <a:lnTo>
                      <a:pt x="142" y="276"/>
                    </a:lnTo>
                    <a:lnTo>
                      <a:pt x="200" y="338"/>
                    </a:lnTo>
                    <a:lnTo>
                      <a:pt x="302" y="427"/>
                    </a:lnTo>
                    <a:lnTo>
                      <a:pt x="371" y="471"/>
                    </a:lnTo>
                    <a:lnTo>
                      <a:pt x="381" y="475"/>
                    </a:lnTo>
                    <a:lnTo>
                      <a:pt x="388" y="479"/>
                    </a:lnTo>
                    <a:lnTo>
                      <a:pt x="392" y="483"/>
                    </a:lnTo>
                    <a:lnTo>
                      <a:pt x="396" y="487"/>
                    </a:lnTo>
                    <a:lnTo>
                      <a:pt x="397" y="492"/>
                    </a:lnTo>
                    <a:lnTo>
                      <a:pt x="399" y="498"/>
                    </a:lnTo>
                    <a:lnTo>
                      <a:pt x="397" y="503"/>
                    </a:lnTo>
                    <a:lnTo>
                      <a:pt x="396" y="508"/>
                    </a:lnTo>
                    <a:lnTo>
                      <a:pt x="391" y="520"/>
                    </a:lnTo>
                    <a:lnTo>
                      <a:pt x="381" y="533"/>
                    </a:lnTo>
                    <a:lnTo>
                      <a:pt x="377" y="539"/>
                    </a:lnTo>
                    <a:lnTo>
                      <a:pt x="371" y="545"/>
                    </a:lnTo>
                    <a:lnTo>
                      <a:pt x="364" y="551"/>
                    </a:lnTo>
                    <a:lnTo>
                      <a:pt x="350" y="559"/>
                    </a:lnTo>
                    <a:lnTo>
                      <a:pt x="334" y="563"/>
                    </a:lnTo>
                    <a:lnTo>
                      <a:pt x="308" y="565"/>
                    </a:lnTo>
                    <a:lnTo>
                      <a:pt x="306" y="565"/>
                    </a:lnTo>
                    <a:lnTo>
                      <a:pt x="304" y="565"/>
                    </a:lnTo>
                    <a:lnTo>
                      <a:pt x="300" y="565"/>
                    </a:lnTo>
                    <a:lnTo>
                      <a:pt x="286" y="560"/>
                    </a:lnTo>
                    <a:lnTo>
                      <a:pt x="279" y="556"/>
                    </a:lnTo>
                    <a:lnTo>
                      <a:pt x="275" y="549"/>
                    </a:lnTo>
                    <a:lnTo>
                      <a:pt x="275" y="544"/>
                    </a:lnTo>
                    <a:lnTo>
                      <a:pt x="275" y="540"/>
                    </a:lnTo>
                    <a:lnTo>
                      <a:pt x="275" y="532"/>
                    </a:lnTo>
                    <a:lnTo>
                      <a:pt x="273" y="515"/>
                    </a:lnTo>
                    <a:lnTo>
                      <a:pt x="263" y="498"/>
                    </a:lnTo>
                    <a:lnTo>
                      <a:pt x="261" y="492"/>
                    </a:lnTo>
                    <a:lnTo>
                      <a:pt x="255" y="486"/>
                    </a:lnTo>
                    <a:lnTo>
                      <a:pt x="242" y="467"/>
                    </a:lnTo>
                    <a:lnTo>
                      <a:pt x="205" y="417"/>
                    </a:lnTo>
                    <a:lnTo>
                      <a:pt x="141" y="341"/>
                    </a:lnTo>
                    <a:lnTo>
                      <a:pt x="121" y="317"/>
                    </a:lnTo>
                    <a:lnTo>
                      <a:pt x="120" y="317"/>
                    </a:lnTo>
                    <a:lnTo>
                      <a:pt x="121" y="317"/>
                    </a:lnTo>
                    <a:lnTo>
                      <a:pt x="120" y="317"/>
                    </a:lnTo>
                    <a:lnTo>
                      <a:pt x="121" y="317"/>
                    </a:lnTo>
                    <a:lnTo>
                      <a:pt x="121" y="317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9" name="Freeform 739"/>
              <p:cNvSpPr>
                <a:spLocks/>
              </p:cNvSpPr>
              <p:nvPr/>
            </p:nvSpPr>
            <p:spPr bwMode="auto">
              <a:xfrm>
                <a:off x="4376" y="3025"/>
                <a:ext cx="131" cy="181"/>
              </a:xfrm>
              <a:custGeom>
                <a:avLst/>
                <a:gdLst/>
                <a:ahLst/>
                <a:cxnLst>
                  <a:cxn ang="0">
                    <a:pos x="119" y="288"/>
                  </a:cxn>
                  <a:cxn ang="0">
                    <a:pos x="98" y="263"/>
                  </a:cxn>
                  <a:cxn ang="0">
                    <a:pos x="63" y="203"/>
                  </a:cxn>
                  <a:cxn ang="0">
                    <a:pos x="37" y="139"/>
                  </a:cxn>
                  <a:cxn ang="0">
                    <a:pos x="5" y="32"/>
                  </a:cxn>
                  <a:cxn ang="0">
                    <a:pos x="0" y="0"/>
                  </a:cxn>
                  <a:cxn ang="0">
                    <a:pos x="4" y="24"/>
                  </a:cxn>
                  <a:cxn ang="0">
                    <a:pos x="20" y="74"/>
                  </a:cxn>
                  <a:cxn ang="0">
                    <a:pos x="44" y="122"/>
                  </a:cxn>
                  <a:cxn ang="0">
                    <a:pos x="93" y="199"/>
                  </a:cxn>
                  <a:cxn ang="0">
                    <a:pos x="109" y="219"/>
                  </a:cxn>
                  <a:cxn ang="0">
                    <a:pos x="136" y="256"/>
                  </a:cxn>
                  <a:cxn ang="0">
                    <a:pos x="194" y="318"/>
                  </a:cxn>
                  <a:cxn ang="0">
                    <a:pos x="296" y="407"/>
                  </a:cxn>
                  <a:cxn ang="0">
                    <a:pos x="365" y="451"/>
                  </a:cxn>
                  <a:cxn ang="0">
                    <a:pos x="375" y="455"/>
                  </a:cxn>
                  <a:cxn ang="0">
                    <a:pos x="382" y="459"/>
                  </a:cxn>
                  <a:cxn ang="0">
                    <a:pos x="386" y="463"/>
                  </a:cxn>
                  <a:cxn ang="0">
                    <a:pos x="390" y="467"/>
                  </a:cxn>
                  <a:cxn ang="0">
                    <a:pos x="391" y="472"/>
                  </a:cxn>
                  <a:cxn ang="0">
                    <a:pos x="393" y="478"/>
                  </a:cxn>
                  <a:cxn ang="0">
                    <a:pos x="391" y="483"/>
                  </a:cxn>
                  <a:cxn ang="0">
                    <a:pos x="390" y="488"/>
                  </a:cxn>
                  <a:cxn ang="0">
                    <a:pos x="385" y="500"/>
                  </a:cxn>
                  <a:cxn ang="0">
                    <a:pos x="375" y="513"/>
                  </a:cxn>
                  <a:cxn ang="0">
                    <a:pos x="371" y="519"/>
                  </a:cxn>
                  <a:cxn ang="0">
                    <a:pos x="365" y="525"/>
                  </a:cxn>
                  <a:cxn ang="0">
                    <a:pos x="358" y="531"/>
                  </a:cxn>
                  <a:cxn ang="0">
                    <a:pos x="344" y="539"/>
                  </a:cxn>
                  <a:cxn ang="0">
                    <a:pos x="328" y="543"/>
                  </a:cxn>
                  <a:cxn ang="0">
                    <a:pos x="302" y="545"/>
                  </a:cxn>
                  <a:cxn ang="0">
                    <a:pos x="300" y="545"/>
                  </a:cxn>
                  <a:cxn ang="0">
                    <a:pos x="297" y="537"/>
                  </a:cxn>
                  <a:cxn ang="0">
                    <a:pos x="297" y="523"/>
                  </a:cxn>
                  <a:cxn ang="0">
                    <a:pos x="298" y="517"/>
                  </a:cxn>
                  <a:cxn ang="0">
                    <a:pos x="298" y="513"/>
                  </a:cxn>
                  <a:cxn ang="0">
                    <a:pos x="300" y="506"/>
                  </a:cxn>
                  <a:cxn ang="0">
                    <a:pos x="298" y="496"/>
                  </a:cxn>
                  <a:cxn ang="0">
                    <a:pos x="294" y="488"/>
                  </a:cxn>
                  <a:cxn ang="0">
                    <a:pos x="289" y="479"/>
                  </a:cxn>
                  <a:cxn ang="0">
                    <a:pos x="281" y="470"/>
                  </a:cxn>
                  <a:cxn ang="0">
                    <a:pos x="277" y="464"/>
                  </a:cxn>
                  <a:cxn ang="0">
                    <a:pos x="271" y="458"/>
                  </a:cxn>
                  <a:cxn ang="0">
                    <a:pos x="255" y="441"/>
                  </a:cxn>
                  <a:cxn ang="0">
                    <a:pos x="208" y="389"/>
                  </a:cxn>
                  <a:cxn ang="0">
                    <a:pos x="139" y="312"/>
                  </a:cxn>
                  <a:cxn ang="0">
                    <a:pos x="119" y="288"/>
                  </a:cxn>
                  <a:cxn ang="0">
                    <a:pos x="118" y="288"/>
                  </a:cxn>
                  <a:cxn ang="0">
                    <a:pos x="119" y="288"/>
                  </a:cxn>
                  <a:cxn ang="0">
                    <a:pos x="118" y="288"/>
                  </a:cxn>
                  <a:cxn ang="0">
                    <a:pos x="119" y="288"/>
                  </a:cxn>
                  <a:cxn ang="0">
                    <a:pos x="119" y="288"/>
                  </a:cxn>
                </a:cxnLst>
                <a:rect l="0" t="0" r="r" b="b"/>
                <a:pathLst>
                  <a:path w="393" h="545">
                    <a:moveTo>
                      <a:pt x="119" y="288"/>
                    </a:moveTo>
                    <a:lnTo>
                      <a:pt x="98" y="263"/>
                    </a:lnTo>
                    <a:lnTo>
                      <a:pt x="63" y="203"/>
                    </a:lnTo>
                    <a:lnTo>
                      <a:pt x="37" y="139"/>
                    </a:lnTo>
                    <a:lnTo>
                      <a:pt x="5" y="32"/>
                    </a:lnTo>
                    <a:lnTo>
                      <a:pt x="0" y="0"/>
                    </a:lnTo>
                    <a:lnTo>
                      <a:pt x="4" y="24"/>
                    </a:lnTo>
                    <a:lnTo>
                      <a:pt x="20" y="74"/>
                    </a:lnTo>
                    <a:lnTo>
                      <a:pt x="44" y="122"/>
                    </a:lnTo>
                    <a:lnTo>
                      <a:pt x="93" y="199"/>
                    </a:lnTo>
                    <a:lnTo>
                      <a:pt x="109" y="219"/>
                    </a:lnTo>
                    <a:lnTo>
                      <a:pt x="136" y="256"/>
                    </a:lnTo>
                    <a:lnTo>
                      <a:pt x="194" y="318"/>
                    </a:lnTo>
                    <a:lnTo>
                      <a:pt x="296" y="407"/>
                    </a:lnTo>
                    <a:lnTo>
                      <a:pt x="365" y="451"/>
                    </a:lnTo>
                    <a:lnTo>
                      <a:pt x="375" y="455"/>
                    </a:lnTo>
                    <a:lnTo>
                      <a:pt x="382" y="459"/>
                    </a:lnTo>
                    <a:lnTo>
                      <a:pt x="386" y="463"/>
                    </a:lnTo>
                    <a:lnTo>
                      <a:pt x="390" y="467"/>
                    </a:lnTo>
                    <a:lnTo>
                      <a:pt x="391" y="472"/>
                    </a:lnTo>
                    <a:lnTo>
                      <a:pt x="393" y="478"/>
                    </a:lnTo>
                    <a:lnTo>
                      <a:pt x="391" y="483"/>
                    </a:lnTo>
                    <a:lnTo>
                      <a:pt x="390" y="488"/>
                    </a:lnTo>
                    <a:lnTo>
                      <a:pt x="385" y="500"/>
                    </a:lnTo>
                    <a:lnTo>
                      <a:pt x="375" y="513"/>
                    </a:lnTo>
                    <a:lnTo>
                      <a:pt x="371" y="519"/>
                    </a:lnTo>
                    <a:lnTo>
                      <a:pt x="365" y="525"/>
                    </a:lnTo>
                    <a:lnTo>
                      <a:pt x="358" y="531"/>
                    </a:lnTo>
                    <a:lnTo>
                      <a:pt x="344" y="539"/>
                    </a:lnTo>
                    <a:lnTo>
                      <a:pt x="328" y="543"/>
                    </a:lnTo>
                    <a:lnTo>
                      <a:pt x="302" y="545"/>
                    </a:lnTo>
                    <a:lnTo>
                      <a:pt x="300" y="545"/>
                    </a:lnTo>
                    <a:lnTo>
                      <a:pt x="297" y="537"/>
                    </a:lnTo>
                    <a:lnTo>
                      <a:pt x="297" y="523"/>
                    </a:lnTo>
                    <a:lnTo>
                      <a:pt x="298" y="517"/>
                    </a:lnTo>
                    <a:lnTo>
                      <a:pt x="298" y="513"/>
                    </a:lnTo>
                    <a:lnTo>
                      <a:pt x="300" y="506"/>
                    </a:lnTo>
                    <a:lnTo>
                      <a:pt x="298" y="496"/>
                    </a:lnTo>
                    <a:lnTo>
                      <a:pt x="294" y="488"/>
                    </a:lnTo>
                    <a:lnTo>
                      <a:pt x="289" y="479"/>
                    </a:lnTo>
                    <a:lnTo>
                      <a:pt x="281" y="470"/>
                    </a:lnTo>
                    <a:lnTo>
                      <a:pt x="277" y="464"/>
                    </a:lnTo>
                    <a:lnTo>
                      <a:pt x="271" y="458"/>
                    </a:lnTo>
                    <a:lnTo>
                      <a:pt x="255" y="441"/>
                    </a:lnTo>
                    <a:lnTo>
                      <a:pt x="208" y="389"/>
                    </a:lnTo>
                    <a:lnTo>
                      <a:pt x="139" y="312"/>
                    </a:lnTo>
                    <a:lnTo>
                      <a:pt x="119" y="288"/>
                    </a:lnTo>
                    <a:lnTo>
                      <a:pt x="118" y="288"/>
                    </a:lnTo>
                    <a:lnTo>
                      <a:pt x="119" y="288"/>
                    </a:lnTo>
                    <a:lnTo>
                      <a:pt x="118" y="288"/>
                    </a:lnTo>
                    <a:lnTo>
                      <a:pt x="119" y="288"/>
                    </a:lnTo>
                    <a:lnTo>
                      <a:pt x="119" y="288"/>
                    </a:lnTo>
                    <a:close/>
                  </a:path>
                </a:pathLst>
              </a:custGeom>
              <a:solidFill>
                <a:srgbClr val="0094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0" name="Freeform 740"/>
              <p:cNvSpPr>
                <a:spLocks/>
              </p:cNvSpPr>
              <p:nvPr/>
            </p:nvSpPr>
            <p:spPr bwMode="auto">
              <a:xfrm>
                <a:off x="4378" y="3031"/>
                <a:ext cx="129" cy="175"/>
              </a:xfrm>
              <a:custGeom>
                <a:avLst/>
                <a:gdLst/>
                <a:ahLst/>
                <a:cxnLst>
                  <a:cxn ang="0">
                    <a:pos x="116" y="259"/>
                  </a:cxn>
                  <a:cxn ang="0">
                    <a:pos x="95" y="233"/>
                  </a:cxn>
                  <a:cxn ang="0">
                    <a:pos x="60" y="178"/>
                  </a:cxn>
                  <a:cxn ang="0">
                    <a:pos x="16" y="69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4" y="24"/>
                  </a:cxn>
                  <a:cxn ang="0">
                    <a:pos x="20" y="70"/>
                  </a:cxn>
                  <a:cxn ang="0">
                    <a:pos x="43" y="114"/>
                  </a:cxn>
                  <a:cxn ang="0">
                    <a:pos x="88" y="182"/>
                  </a:cxn>
                  <a:cxn ang="0">
                    <a:pos x="103" y="199"/>
                  </a:cxn>
                  <a:cxn ang="0">
                    <a:pos x="130" y="236"/>
                  </a:cxn>
                  <a:cxn ang="0">
                    <a:pos x="188" y="298"/>
                  </a:cxn>
                  <a:cxn ang="0">
                    <a:pos x="290" y="387"/>
                  </a:cxn>
                  <a:cxn ang="0">
                    <a:pos x="359" y="431"/>
                  </a:cxn>
                  <a:cxn ang="0">
                    <a:pos x="369" y="435"/>
                  </a:cxn>
                  <a:cxn ang="0">
                    <a:pos x="376" y="439"/>
                  </a:cxn>
                  <a:cxn ang="0">
                    <a:pos x="380" y="443"/>
                  </a:cxn>
                  <a:cxn ang="0">
                    <a:pos x="384" y="447"/>
                  </a:cxn>
                  <a:cxn ang="0">
                    <a:pos x="385" y="452"/>
                  </a:cxn>
                  <a:cxn ang="0">
                    <a:pos x="387" y="458"/>
                  </a:cxn>
                  <a:cxn ang="0">
                    <a:pos x="385" y="463"/>
                  </a:cxn>
                  <a:cxn ang="0">
                    <a:pos x="384" y="468"/>
                  </a:cxn>
                  <a:cxn ang="0">
                    <a:pos x="379" y="480"/>
                  </a:cxn>
                  <a:cxn ang="0">
                    <a:pos x="369" y="493"/>
                  </a:cxn>
                  <a:cxn ang="0">
                    <a:pos x="365" y="499"/>
                  </a:cxn>
                  <a:cxn ang="0">
                    <a:pos x="359" y="505"/>
                  </a:cxn>
                  <a:cxn ang="0">
                    <a:pos x="352" y="511"/>
                  </a:cxn>
                  <a:cxn ang="0">
                    <a:pos x="338" y="519"/>
                  </a:cxn>
                  <a:cxn ang="0">
                    <a:pos x="322" y="523"/>
                  </a:cxn>
                  <a:cxn ang="0">
                    <a:pos x="296" y="525"/>
                  </a:cxn>
                  <a:cxn ang="0">
                    <a:pos x="294" y="525"/>
                  </a:cxn>
                  <a:cxn ang="0">
                    <a:pos x="296" y="524"/>
                  </a:cxn>
                  <a:cxn ang="0">
                    <a:pos x="307" y="513"/>
                  </a:cxn>
                  <a:cxn ang="0">
                    <a:pos x="320" y="496"/>
                  </a:cxn>
                  <a:cxn ang="0">
                    <a:pos x="323" y="491"/>
                  </a:cxn>
                  <a:cxn ang="0">
                    <a:pos x="324" y="487"/>
                  </a:cxn>
                  <a:cxn ang="0">
                    <a:pos x="326" y="478"/>
                  </a:cxn>
                  <a:cxn ang="0">
                    <a:pos x="323" y="470"/>
                  </a:cxn>
                  <a:cxn ang="0">
                    <a:pos x="318" y="460"/>
                  </a:cxn>
                  <a:cxn ang="0">
                    <a:pos x="310" y="451"/>
                  </a:cxn>
                  <a:cxn ang="0">
                    <a:pos x="299" y="442"/>
                  </a:cxn>
                  <a:cxn ang="0">
                    <a:pos x="294" y="436"/>
                  </a:cxn>
                  <a:cxn ang="0">
                    <a:pos x="286" y="431"/>
                  </a:cxn>
                  <a:cxn ang="0">
                    <a:pos x="266" y="414"/>
                  </a:cxn>
                  <a:cxn ang="0">
                    <a:pos x="211" y="361"/>
                  </a:cxn>
                  <a:cxn ang="0">
                    <a:pos x="137" y="283"/>
                  </a:cxn>
                  <a:cxn ang="0">
                    <a:pos x="116" y="259"/>
                  </a:cxn>
                  <a:cxn ang="0">
                    <a:pos x="115" y="259"/>
                  </a:cxn>
                  <a:cxn ang="0">
                    <a:pos x="116" y="259"/>
                  </a:cxn>
                  <a:cxn ang="0">
                    <a:pos x="115" y="259"/>
                  </a:cxn>
                  <a:cxn ang="0">
                    <a:pos x="116" y="259"/>
                  </a:cxn>
                  <a:cxn ang="0">
                    <a:pos x="116" y="259"/>
                  </a:cxn>
                </a:cxnLst>
                <a:rect l="0" t="0" r="r" b="b"/>
                <a:pathLst>
                  <a:path w="387" h="525">
                    <a:moveTo>
                      <a:pt x="116" y="259"/>
                    </a:moveTo>
                    <a:lnTo>
                      <a:pt x="95" y="233"/>
                    </a:lnTo>
                    <a:lnTo>
                      <a:pt x="60" y="178"/>
                    </a:lnTo>
                    <a:lnTo>
                      <a:pt x="16" y="6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24"/>
                    </a:lnTo>
                    <a:lnTo>
                      <a:pt x="20" y="70"/>
                    </a:lnTo>
                    <a:lnTo>
                      <a:pt x="43" y="114"/>
                    </a:lnTo>
                    <a:lnTo>
                      <a:pt x="88" y="182"/>
                    </a:lnTo>
                    <a:lnTo>
                      <a:pt x="103" y="199"/>
                    </a:lnTo>
                    <a:lnTo>
                      <a:pt x="130" y="236"/>
                    </a:lnTo>
                    <a:lnTo>
                      <a:pt x="188" y="298"/>
                    </a:lnTo>
                    <a:lnTo>
                      <a:pt x="290" y="387"/>
                    </a:lnTo>
                    <a:lnTo>
                      <a:pt x="359" y="431"/>
                    </a:lnTo>
                    <a:lnTo>
                      <a:pt x="369" y="435"/>
                    </a:lnTo>
                    <a:lnTo>
                      <a:pt x="376" y="439"/>
                    </a:lnTo>
                    <a:lnTo>
                      <a:pt x="380" y="443"/>
                    </a:lnTo>
                    <a:lnTo>
                      <a:pt x="384" y="447"/>
                    </a:lnTo>
                    <a:lnTo>
                      <a:pt x="385" y="452"/>
                    </a:lnTo>
                    <a:lnTo>
                      <a:pt x="387" y="458"/>
                    </a:lnTo>
                    <a:lnTo>
                      <a:pt x="385" y="463"/>
                    </a:lnTo>
                    <a:lnTo>
                      <a:pt x="384" y="468"/>
                    </a:lnTo>
                    <a:lnTo>
                      <a:pt x="379" y="480"/>
                    </a:lnTo>
                    <a:lnTo>
                      <a:pt x="369" y="493"/>
                    </a:lnTo>
                    <a:lnTo>
                      <a:pt x="365" y="499"/>
                    </a:lnTo>
                    <a:lnTo>
                      <a:pt x="359" y="505"/>
                    </a:lnTo>
                    <a:lnTo>
                      <a:pt x="352" y="511"/>
                    </a:lnTo>
                    <a:lnTo>
                      <a:pt x="338" y="519"/>
                    </a:lnTo>
                    <a:lnTo>
                      <a:pt x="322" y="523"/>
                    </a:lnTo>
                    <a:lnTo>
                      <a:pt x="296" y="525"/>
                    </a:lnTo>
                    <a:lnTo>
                      <a:pt x="294" y="525"/>
                    </a:lnTo>
                    <a:lnTo>
                      <a:pt x="296" y="524"/>
                    </a:lnTo>
                    <a:lnTo>
                      <a:pt x="307" y="513"/>
                    </a:lnTo>
                    <a:lnTo>
                      <a:pt x="320" y="496"/>
                    </a:lnTo>
                    <a:lnTo>
                      <a:pt x="323" y="491"/>
                    </a:lnTo>
                    <a:lnTo>
                      <a:pt x="324" y="487"/>
                    </a:lnTo>
                    <a:lnTo>
                      <a:pt x="326" y="478"/>
                    </a:lnTo>
                    <a:lnTo>
                      <a:pt x="323" y="470"/>
                    </a:lnTo>
                    <a:lnTo>
                      <a:pt x="318" y="460"/>
                    </a:lnTo>
                    <a:lnTo>
                      <a:pt x="310" y="451"/>
                    </a:lnTo>
                    <a:lnTo>
                      <a:pt x="299" y="442"/>
                    </a:lnTo>
                    <a:lnTo>
                      <a:pt x="294" y="436"/>
                    </a:lnTo>
                    <a:lnTo>
                      <a:pt x="286" y="431"/>
                    </a:lnTo>
                    <a:lnTo>
                      <a:pt x="266" y="414"/>
                    </a:lnTo>
                    <a:lnTo>
                      <a:pt x="211" y="361"/>
                    </a:lnTo>
                    <a:lnTo>
                      <a:pt x="137" y="283"/>
                    </a:lnTo>
                    <a:lnTo>
                      <a:pt x="116" y="259"/>
                    </a:lnTo>
                    <a:lnTo>
                      <a:pt x="115" y="259"/>
                    </a:lnTo>
                    <a:lnTo>
                      <a:pt x="116" y="259"/>
                    </a:lnTo>
                    <a:lnTo>
                      <a:pt x="115" y="259"/>
                    </a:lnTo>
                    <a:lnTo>
                      <a:pt x="116" y="259"/>
                    </a:lnTo>
                    <a:lnTo>
                      <a:pt x="116" y="259"/>
                    </a:lnTo>
                    <a:close/>
                  </a:path>
                </a:pathLst>
              </a:custGeom>
              <a:solidFill>
                <a:srgbClr val="0085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1" name="Freeform 741"/>
              <p:cNvSpPr>
                <a:spLocks/>
              </p:cNvSpPr>
              <p:nvPr/>
            </p:nvSpPr>
            <p:spPr bwMode="auto">
              <a:xfrm>
                <a:off x="4380" y="3038"/>
                <a:ext cx="127" cy="168"/>
              </a:xfrm>
              <a:custGeom>
                <a:avLst/>
                <a:gdLst/>
                <a:ahLst/>
                <a:cxnLst>
                  <a:cxn ang="0">
                    <a:pos x="288" y="505"/>
                  </a:cxn>
                  <a:cxn ang="0">
                    <a:pos x="296" y="505"/>
                  </a:cxn>
                  <a:cxn ang="0">
                    <a:pos x="324" y="501"/>
                  </a:cxn>
                  <a:cxn ang="0">
                    <a:pos x="340" y="495"/>
                  </a:cxn>
                  <a:cxn ang="0">
                    <a:pos x="353" y="485"/>
                  </a:cxn>
                  <a:cxn ang="0">
                    <a:pos x="359" y="479"/>
                  </a:cxn>
                  <a:cxn ang="0">
                    <a:pos x="363" y="473"/>
                  </a:cxn>
                  <a:cxn ang="0">
                    <a:pos x="373" y="460"/>
                  </a:cxn>
                  <a:cxn ang="0">
                    <a:pos x="378" y="448"/>
                  </a:cxn>
                  <a:cxn ang="0">
                    <a:pos x="381" y="438"/>
                  </a:cxn>
                  <a:cxn ang="0">
                    <a:pos x="379" y="432"/>
                  </a:cxn>
                  <a:cxn ang="0">
                    <a:pos x="378" y="427"/>
                  </a:cxn>
                  <a:cxn ang="0">
                    <a:pos x="374" y="423"/>
                  </a:cxn>
                  <a:cxn ang="0">
                    <a:pos x="370" y="419"/>
                  </a:cxn>
                  <a:cxn ang="0">
                    <a:pos x="363" y="415"/>
                  </a:cxn>
                  <a:cxn ang="0">
                    <a:pos x="363" y="415"/>
                  </a:cxn>
                  <a:cxn ang="0">
                    <a:pos x="353" y="411"/>
                  </a:cxn>
                  <a:cxn ang="0">
                    <a:pos x="324" y="394"/>
                  </a:cxn>
                  <a:cxn ang="0">
                    <a:pos x="236" y="328"/>
                  </a:cxn>
                  <a:cxn ang="0">
                    <a:pos x="124" y="216"/>
                  </a:cxn>
                  <a:cxn ang="0">
                    <a:pos x="97" y="179"/>
                  </a:cxn>
                  <a:cxn ang="0">
                    <a:pos x="94" y="178"/>
                  </a:cxn>
                  <a:cxn ang="0">
                    <a:pos x="83" y="164"/>
                  </a:cxn>
                  <a:cxn ang="0">
                    <a:pos x="42" y="106"/>
                  </a:cxn>
                  <a:cxn ang="0">
                    <a:pos x="5" y="2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5" y="22"/>
                  </a:cxn>
                  <a:cxn ang="0">
                    <a:pos x="34" y="103"/>
                  </a:cxn>
                  <a:cxn ang="0">
                    <a:pos x="93" y="205"/>
                  </a:cxn>
                  <a:cxn ang="0">
                    <a:pos x="114" y="229"/>
                  </a:cxn>
                  <a:cxn ang="0">
                    <a:pos x="135" y="253"/>
                  </a:cxn>
                  <a:cxn ang="0">
                    <a:pos x="176" y="296"/>
                  </a:cxn>
                  <a:cxn ang="0">
                    <a:pos x="249" y="363"/>
                  </a:cxn>
                  <a:cxn ang="0">
                    <a:pos x="301" y="403"/>
                  </a:cxn>
                  <a:cxn ang="0">
                    <a:pos x="310" y="408"/>
                  </a:cxn>
                  <a:cxn ang="0">
                    <a:pos x="317" y="414"/>
                  </a:cxn>
                  <a:cxn ang="0">
                    <a:pos x="329" y="423"/>
                  </a:cxn>
                  <a:cxn ang="0">
                    <a:pos x="346" y="443"/>
                  </a:cxn>
                  <a:cxn ang="0">
                    <a:pos x="350" y="452"/>
                  </a:cxn>
                  <a:cxn ang="0">
                    <a:pos x="348" y="462"/>
                  </a:cxn>
                  <a:cxn ang="0">
                    <a:pos x="346" y="466"/>
                  </a:cxn>
                  <a:cxn ang="0">
                    <a:pos x="342" y="471"/>
                  </a:cxn>
                  <a:cxn ang="0">
                    <a:pos x="330" y="481"/>
                  </a:cxn>
                  <a:cxn ang="0">
                    <a:pos x="318" y="489"/>
                  </a:cxn>
                  <a:cxn ang="0">
                    <a:pos x="294" y="503"/>
                  </a:cxn>
                  <a:cxn ang="0">
                    <a:pos x="288" y="505"/>
                  </a:cxn>
                  <a:cxn ang="0">
                    <a:pos x="286" y="505"/>
                  </a:cxn>
                  <a:cxn ang="0">
                    <a:pos x="288" y="505"/>
                  </a:cxn>
                  <a:cxn ang="0">
                    <a:pos x="286" y="505"/>
                  </a:cxn>
                  <a:cxn ang="0">
                    <a:pos x="288" y="505"/>
                  </a:cxn>
                  <a:cxn ang="0">
                    <a:pos x="288" y="505"/>
                  </a:cxn>
                </a:cxnLst>
                <a:rect l="0" t="0" r="r" b="b"/>
                <a:pathLst>
                  <a:path w="381" h="505">
                    <a:moveTo>
                      <a:pt x="288" y="505"/>
                    </a:moveTo>
                    <a:lnTo>
                      <a:pt x="296" y="505"/>
                    </a:lnTo>
                    <a:lnTo>
                      <a:pt x="324" y="501"/>
                    </a:lnTo>
                    <a:lnTo>
                      <a:pt x="340" y="495"/>
                    </a:lnTo>
                    <a:lnTo>
                      <a:pt x="353" y="485"/>
                    </a:lnTo>
                    <a:lnTo>
                      <a:pt x="359" y="479"/>
                    </a:lnTo>
                    <a:lnTo>
                      <a:pt x="363" y="473"/>
                    </a:lnTo>
                    <a:lnTo>
                      <a:pt x="373" y="460"/>
                    </a:lnTo>
                    <a:lnTo>
                      <a:pt x="378" y="448"/>
                    </a:lnTo>
                    <a:lnTo>
                      <a:pt x="381" y="438"/>
                    </a:lnTo>
                    <a:lnTo>
                      <a:pt x="379" y="432"/>
                    </a:lnTo>
                    <a:lnTo>
                      <a:pt x="378" y="427"/>
                    </a:lnTo>
                    <a:lnTo>
                      <a:pt x="374" y="423"/>
                    </a:lnTo>
                    <a:lnTo>
                      <a:pt x="370" y="419"/>
                    </a:lnTo>
                    <a:lnTo>
                      <a:pt x="363" y="415"/>
                    </a:lnTo>
                    <a:lnTo>
                      <a:pt x="363" y="415"/>
                    </a:lnTo>
                    <a:lnTo>
                      <a:pt x="353" y="411"/>
                    </a:lnTo>
                    <a:lnTo>
                      <a:pt x="324" y="394"/>
                    </a:lnTo>
                    <a:lnTo>
                      <a:pt x="236" y="328"/>
                    </a:lnTo>
                    <a:lnTo>
                      <a:pt x="124" y="216"/>
                    </a:lnTo>
                    <a:lnTo>
                      <a:pt x="97" y="179"/>
                    </a:lnTo>
                    <a:lnTo>
                      <a:pt x="94" y="178"/>
                    </a:lnTo>
                    <a:lnTo>
                      <a:pt x="83" y="164"/>
                    </a:lnTo>
                    <a:lnTo>
                      <a:pt x="42" y="106"/>
                    </a:lnTo>
                    <a:lnTo>
                      <a:pt x="5" y="2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5" y="22"/>
                    </a:lnTo>
                    <a:lnTo>
                      <a:pt x="34" y="103"/>
                    </a:lnTo>
                    <a:lnTo>
                      <a:pt x="93" y="205"/>
                    </a:lnTo>
                    <a:lnTo>
                      <a:pt x="114" y="229"/>
                    </a:lnTo>
                    <a:lnTo>
                      <a:pt x="135" y="253"/>
                    </a:lnTo>
                    <a:lnTo>
                      <a:pt x="176" y="296"/>
                    </a:lnTo>
                    <a:lnTo>
                      <a:pt x="249" y="363"/>
                    </a:lnTo>
                    <a:lnTo>
                      <a:pt x="301" y="403"/>
                    </a:lnTo>
                    <a:lnTo>
                      <a:pt x="310" y="408"/>
                    </a:lnTo>
                    <a:lnTo>
                      <a:pt x="317" y="414"/>
                    </a:lnTo>
                    <a:lnTo>
                      <a:pt x="329" y="423"/>
                    </a:lnTo>
                    <a:lnTo>
                      <a:pt x="346" y="443"/>
                    </a:lnTo>
                    <a:lnTo>
                      <a:pt x="350" y="452"/>
                    </a:lnTo>
                    <a:lnTo>
                      <a:pt x="348" y="462"/>
                    </a:lnTo>
                    <a:lnTo>
                      <a:pt x="346" y="466"/>
                    </a:lnTo>
                    <a:lnTo>
                      <a:pt x="342" y="471"/>
                    </a:lnTo>
                    <a:lnTo>
                      <a:pt x="330" y="481"/>
                    </a:lnTo>
                    <a:lnTo>
                      <a:pt x="318" y="489"/>
                    </a:lnTo>
                    <a:lnTo>
                      <a:pt x="294" y="503"/>
                    </a:lnTo>
                    <a:lnTo>
                      <a:pt x="288" y="505"/>
                    </a:lnTo>
                    <a:lnTo>
                      <a:pt x="286" y="505"/>
                    </a:lnTo>
                    <a:lnTo>
                      <a:pt x="288" y="505"/>
                    </a:lnTo>
                    <a:lnTo>
                      <a:pt x="286" y="505"/>
                    </a:lnTo>
                    <a:lnTo>
                      <a:pt x="288" y="505"/>
                    </a:lnTo>
                    <a:lnTo>
                      <a:pt x="288" y="505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2" name="Freeform 742"/>
              <p:cNvSpPr>
                <a:spLocks/>
              </p:cNvSpPr>
              <p:nvPr/>
            </p:nvSpPr>
            <p:spPr bwMode="auto">
              <a:xfrm>
                <a:off x="4398" y="2991"/>
                <a:ext cx="74" cy="108"/>
              </a:xfrm>
              <a:custGeom>
                <a:avLst/>
                <a:gdLst/>
                <a:ahLst/>
                <a:cxnLst>
                  <a:cxn ang="0">
                    <a:pos x="3" y="121"/>
                  </a:cxn>
                  <a:cxn ang="0">
                    <a:pos x="0" y="128"/>
                  </a:cxn>
                  <a:cxn ang="0">
                    <a:pos x="0" y="139"/>
                  </a:cxn>
                  <a:cxn ang="0">
                    <a:pos x="3" y="157"/>
                  </a:cxn>
                  <a:cxn ang="0">
                    <a:pos x="11" y="181"/>
                  </a:cxn>
                  <a:cxn ang="0">
                    <a:pos x="25" y="210"/>
                  </a:cxn>
                  <a:cxn ang="0">
                    <a:pos x="36" y="227"/>
                  </a:cxn>
                  <a:cxn ang="0">
                    <a:pos x="36" y="228"/>
                  </a:cxn>
                  <a:cxn ang="0">
                    <a:pos x="40" y="239"/>
                  </a:cxn>
                  <a:cxn ang="0">
                    <a:pos x="56" y="275"/>
                  </a:cxn>
                  <a:cxn ang="0">
                    <a:pos x="74" y="313"/>
                  </a:cxn>
                  <a:cxn ang="0">
                    <a:pos x="80" y="320"/>
                  </a:cxn>
                  <a:cxn ang="0">
                    <a:pos x="81" y="323"/>
                  </a:cxn>
                  <a:cxn ang="0">
                    <a:pos x="82" y="324"/>
                  </a:cxn>
                  <a:cxn ang="0">
                    <a:pos x="84" y="324"/>
                  </a:cxn>
                  <a:cxn ang="0">
                    <a:pos x="85" y="321"/>
                  </a:cxn>
                  <a:cxn ang="0">
                    <a:pos x="85" y="317"/>
                  </a:cxn>
                  <a:cxn ang="0">
                    <a:pos x="84" y="308"/>
                  </a:cxn>
                  <a:cxn ang="0">
                    <a:pos x="81" y="280"/>
                  </a:cxn>
                  <a:cxn ang="0">
                    <a:pos x="73" y="212"/>
                  </a:cxn>
                  <a:cxn ang="0">
                    <a:pos x="73" y="181"/>
                  </a:cxn>
                  <a:cxn ang="0">
                    <a:pos x="73" y="167"/>
                  </a:cxn>
                  <a:cxn ang="0">
                    <a:pos x="81" y="138"/>
                  </a:cxn>
                  <a:cxn ang="0">
                    <a:pos x="94" y="106"/>
                  </a:cxn>
                  <a:cxn ang="0">
                    <a:pos x="114" y="76"/>
                  </a:cxn>
                  <a:cxn ang="0">
                    <a:pos x="142" y="49"/>
                  </a:cxn>
                  <a:cxn ang="0">
                    <a:pos x="179" y="27"/>
                  </a:cxn>
                  <a:cxn ang="0">
                    <a:pos x="202" y="17"/>
                  </a:cxn>
                  <a:cxn ang="0">
                    <a:pos x="218" y="11"/>
                  </a:cxn>
                  <a:cxn ang="0">
                    <a:pos x="222" y="8"/>
                  </a:cxn>
                  <a:cxn ang="0">
                    <a:pos x="223" y="7"/>
                  </a:cxn>
                  <a:cxn ang="0">
                    <a:pos x="223" y="5"/>
                  </a:cxn>
                  <a:cxn ang="0">
                    <a:pos x="222" y="4"/>
                  </a:cxn>
                  <a:cxn ang="0">
                    <a:pos x="220" y="3"/>
                  </a:cxn>
                  <a:cxn ang="0">
                    <a:pos x="215" y="1"/>
                  </a:cxn>
                  <a:cxn ang="0">
                    <a:pos x="213" y="1"/>
                  </a:cxn>
                  <a:cxn ang="0">
                    <a:pos x="205" y="0"/>
                  </a:cxn>
                  <a:cxn ang="0">
                    <a:pos x="185" y="0"/>
                  </a:cxn>
                  <a:cxn ang="0">
                    <a:pos x="130" y="12"/>
                  </a:cxn>
                  <a:cxn ang="0">
                    <a:pos x="72" y="39"/>
                  </a:cxn>
                  <a:cxn ang="0">
                    <a:pos x="21" y="85"/>
                  </a:cxn>
                  <a:cxn ang="0">
                    <a:pos x="3" y="121"/>
                  </a:cxn>
                  <a:cxn ang="0">
                    <a:pos x="1" y="121"/>
                  </a:cxn>
                  <a:cxn ang="0">
                    <a:pos x="3" y="121"/>
                  </a:cxn>
                  <a:cxn ang="0">
                    <a:pos x="1" y="121"/>
                  </a:cxn>
                  <a:cxn ang="0">
                    <a:pos x="3" y="121"/>
                  </a:cxn>
                  <a:cxn ang="0">
                    <a:pos x="3" y="121"/>
                  </a:cxn>
                </a:cxnLst>
                <a:rect l="0" t="0" r="r" b="b"/>
                <a:pathLst>
                  <a:path w="223" h="324">
                    <a:moveTo>
                      <a:pt x="3" y="121"/>
                    </a:moveTo>
                    <a:lnTo>
                      <a:pt x="0" y="128"/>
                    </a:lnTo>
                    <a:lnTo>
                      <a:pt x="0" y="139"/>
                    </a:lnTo>
                    <a:lnTo>
                      <a:pt x="3" y="157"/>
                    </a:lnTo>
                    <a:lnTo>
                      <a:pt x="11" y="181"/>
                    </a:lnTo>
                    <a:lnTo>
                      <a:pt x="25" y="210"/>
                    </a:lnTo>
                    <a:lnTo>
                      <a:pt x="36" y="227"/>
                    </a:lnTo>
                    <a:lnTo>
                      <a:pt x="36" y="228"/>
                    </a:lnTo>
                    <a:lnTo>
                      <a:pt x="40" y="239"/>
                    </a:lnTo>
                    <a:lnTo>
                      <a:pt x="56" y="275"/>
                    </a:lnTo>
                    <a:lnTo>
                      <a:pt x="74" y="313"/>
                    </a:lnTo>
                    <a:lnTo>
                      <a:pt x="80" y="320"/>
                    </a:lnTo>
                    <a:lnTo>
                      <a:pt x="81" y="323"/>
                    </a:lnTo>
                    <a:lnTo>
                      <a:pt x="82" y="324"/>
                    </a:lnTo>
                    <a:lnTo>
                      <a:pt x="84" y="324"/>
                    </a:lnTo>
                    <a:lnTo>
                      <a:pt x="85" y="321"/>
                    </a:lnTo>
                    <a:lnTo>
                      <a:pt x="85" y="317"/>
                    </a:lnTo>
                    <a:lnTo>
                      <a:pt x="84" y="308"/>
                    </a:lnTo>
                    <a:lnTo>
                      <a:pt x="81" y="280"/>
                    </a:lnTo>
                    <a:lnTo>
                      <a:pt x="73" y="212"/>
                    </a:lnTo>
                    <a:lnTo>
                      <a:pt x="73" y="181"/>
                    </a:lnTo>
                    <a:lnTo>
                      <a:pt x="73" y="167"/>
                    </a:lnTo>
                    <a:lnTo>
                      <a:pt x="81" y="138"/>
                    </a:lnTo>
                    <a:lnTo>
                      <a:pt x="94" y="106"/>
                    </a:lnTo>
                    <a:lnTo>
                      <a:pt x="114" y="76"/>
                    </a:lnTo>
                    <a:lnTo>
                      <a:pt x="142" y="49"/>
                    </a:lnTo>
                    <a:lnTo>
                      <a:pt x="179" y="27"/>
                    </a:lnTo>
                    <a:lnTo>
                      <a:pt x="202" y="17"/>
                    </a:lnTo>
                    <a:lnTo>
                      <a:pt x="218" y="11"/>
                    </a:lnTo>
                    <a:lnTo>
                      <a:pt x="222" y="8"/>
                    </a:lnTo>
                    <a:lnTo>
                      <a:pt x="223" y="7"/>
                    </a:lnTo>
                    <a:lnTo>
                      <a:pt x="223" y="5"/>
                    </a:lnTo>
                    <a:lnTo>
                      <a:pt x="222" y="4"/>
                    </a:lnTo>
                    <a:lnTo>
                      <a:pt x="220" y="3"/>
                    </a:lnTo>
                    <a:lnTo>
                      <a:pt x="215" y="1"/>
                    </a:lnTo>
                    <a:lnTo>
                      <a:pt x="213" y="1"/>
                    </a:lnTo>
                    <a:lnTo>
                      <a:pt x="205" y="0"/>
                    </a:lnTo>
                    <a:lnTo>
                      <a:pt x="185" y="0"/>
                    </a:lnTo>
                    <a:lnTo>
                      <a:pt x="130" y="12"/>
                    </a:lnTo>
                    <a:lnTo>
                      <a:pt x="72" y="39"/>
                    </a:lnTo>
                    <a:lnTo>
                      <a:pt x="21" y="85"/>
                    </a:lnTo>
                    <a:lnTo>
                      <a:pt x="3" y="121"/>
                    </a:lnTo>
                    <a:lnTo>
                      <a:pt x="1" y="121"/>
                    </a:lnTo>
                    <a:lnTo>
                      <a:pt x="3" y="121"/>
                    </a:lnTo>
                    <a:lnTo>
                      <a:pt x="1" y="121"/>
                    </a:lnTo>
                    <a:lnTo>
                      <a:pt x="3" y="121"/>
                    </a:lnTo>
                    <a:lnTo>
                      <a:pt x="3" y="121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3" name="Freeform 743"/>
              <p:cNvSpPr>
                <a:spLocks/>
              </p:cNvSpPr>
              <p:nvPr/>
            </p:nvSpPr>
            <p:spPr bwMode="auto">
              <a:xfrm>
                <a:off x="4395" y="2978"/>
                <a:ext cx="111" cy="60"/>
              </a:xfrm>
              <a:custGeom>
                <a:avLst/>
                <a:gdLst/>
                <a:ahLst/>
                <a:cxnLst>
                  <a:cxn ang="0">
                    <a:pos x="8" y="180"/>
                  </a:cxn>
                  <a:cxn ang="0">
                    <a:pos x="1" y="159"/>
                  </a:cxn>
                  <a:cxn ang="0">
                    <a:pos x="0" y="138"/>
                  </a:cxn>
                  <a:cxn ang="0">
                    <a:pos x="3" y="118"/>
                  </a:cxn>
                  <a:cxn ang="0">
                    <a:pos x="8" y="100"/>
                  </a:cxn>
                  <a:cxn ang="0">
                    <a:pos x="16" y="85"/>
                  </a:cxn>
                  <a:cxn ang="0">
                    <a:pos x="39" y="58"/>
                  </a:cxn>
                  <a:cxn ang="0">
                    <a:pos x="65" y="39"/>
                  </a:cxn>
                  <a:cxn ang="0">
                    <a:pos x="92" y="26"/>
                  </a:cxn>
                  <a:cxn ang="0">
                    <a:pos x="104" y="22"/>
                  </a:cxn>
                  <a:cxn ang="0">
                    <a:pos x="117" y="21"/>
                  </a:cxn>
                  <a:cxn ang="0">
                    <a:pos x="157" y="16"/>
                  </a:cxn>
                  <a:cxn ang="0">
                    <a:pos x="259" y="6"/>
                  </a:cxn>
                  <a:cxn ang="0">
                    <a:pos x="329" y="1"/>
                  </a:cxn>
                  <a:cxn ang="0">
                    <a:pos x="333" y="0"/>
                  </a:cxn>
                  <a:cxn ang="0">
                    <a:pos x="331" y="1"/>
                  </a:cxn>
                  <a:cxn ang="0">
                    <a:pos x="316" y="10"/>
                  </a:cxn>
                  <a:cxn ang="0">
                    <a:pos x="250" y="42"/>
                  </a:cxn>
                  <a:cxn ang="0">
                    <a:pos x="146" y="74"/>
                  </a:cxn>
                  <a:cxn ang="0">
                    <a:pos x="117" y="79"/>
                  </a:cxn>
                  <a:cxn ang="0">
                    <a:pos x="105" y="83"/>
                  </a:cxn>
                  <a:cxn ang="0">
                    <a:pos x="92" y="90"/>
                  </a:cxn>
                  <a:cxn ang="0">
                    <a:pos x="68" y="110"/>
                  </a:cxn>
                  <a:cxn ang="0">
                    <a:pos x="44" y="134"/>
                  </a:cxn>
                  <a:cxn ang="0">
                    <a:pos x="12" y="173"/>
                  </a:cxn>
                  <a:cxn ang="0">
                    <a:pos x="8" y="180"/>
                  </a:cxn>
                  <a:cxn ang="0">
                    <a:pos x="7" y="180"/>
                  </a:cxn>
                  <a:cxn ang="0">
                    <a:pos x="8" y="180"/>
                  </a:cxn>
                  <a:cxn ang="0">
                    <a:pos x="7" y="180"/>
                  </a:cxn>
                  <a:cxn ang="0">
                    <a:pos x="8" y="180"/>
                  </a:cxn>
                  <a:cxn ang="0">
                    <a:pos x="8" y="180"/>
                  </a:cxn>
                </a:cxnLst>
                <a:rect l="0" t="0" r="r" b="b"/>
                <a:pathLst>
                  <a:path w="333" h="180">
                    <a:moveTo>
                      <a:pt x="8" y="180"/>
                    </a:moveTo>
                    <a:lnTo>
                      <a:pt x="1" y="159"/>
                    </a:lnTo>
                    <a:lnTo>
                      <a:pt x="0" y="138"/>
                    </a:lnTo>
                    <a:lnTo>
                      <a:pt x="3" y="118"/>
                    </a:lnTo>
                    <a:lnTo>
                      <a:pt x="8" y="100"/>
                    </a:lnTo>
                    <a:lnTo>
                      <a:pt x="16" y="85"/>
                    </a:lnTo>
                    <a:lnTo>
                      <a:pt x="39" y="58"/>
                    </a:lnTo>
                    <a:lnTo>
                      <a:pt x="65" y="39"/>
                    </a:lnTo>
                    <a:lnTo>
                      <a:pt x="92" y="26"/>
                    </a:lnTo>
                    <a:lnTo>
                      <a:pt x="104" y="22"/>
                    </a:lnTo>
                    <a:lnTo>
                      <a:pt x="117" y="21"/>
                    </a:lnTo>
                    <a:lnTo>
                      <a:pt x="157" y="16"/>
                    </a:lnTo>
                    <a:lnTo>
                      <a:pt x="259" y="6"/>
                    </a:lnTo>
                    <a:lnTo>
                      <a:pt x="329" y="1"/>
                    </a:lnTo>
                    <a:lnTo>
                      <a:pt x="333" y="0"/>
                    </a:lnTo>
                    <a:lnTo>
                      <a:pt x="331" y="1"/>
                    </a:lnTo>
                    <a:lnTo>
                      <a:pt x="316" y="10"/>
                    </a:lnTo>
                    <a:lnTo>
                      <a:pt x="250" y="42"/>
                    </a:lnTo>
                    <a:lnTo>
                      <a:pt x="146" y="74"/>
                    </a:lnTo>
                    <a:lnTo>
                      <a:pt x="117" y="79"/>
                    </a:lnTo>
                    <a:lnTo>
                      <a:pt x="105" y="83"/>
                    </a:lnTo>
                    <a:lnTo>
                      <a:pt x="92" y="90"/>
                    </a:lnTo>
                    <a:lnTo>
                      <a:pt x="68" y="110"/>
                    </a:lnTo>
                    <a:lnTo>
                      <a:pt x="44" y="134"/>
                    </a:lnTo>
                    <a:lnTo>
                      <a:pt x="12" y="173"/>
                    </a:lnTo>
                    <a:lnTo>
                      <a:pt x="8" y="180"/>
                    </a:lnTo>
                    <a:lnTo>
                      <a:pt x="7" y="180"/>
                    </a:lnTo>
                    <a:lnTo>
                      <a:pt x="8" y="180"/>
                    </a:lnTo>
                    <a:lnTo>
                      <a:pt x="7" y="180"/>
                    </a:lnTo>
                    <a:lnTo>
                      <a:pt x="8" y="180"/>
                    </a:lnTo>
                    <a:lnTo>
                      <a:pt x="8" y="180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4" name="Freeform 744"/>
              <p:cNvSpPr>
                <a:spLocks/>
              </p:cNvSpPr>
              <p:nvPr/>
            </p:nvSpPr>
            <p:spPr bwMode="auto">
              <a:xfrm>
                <a:off x="4396" y="2979"/>
                <a:ext cx="100" cy="55"/>
              </a:xfrm>
              <a:custGeom>
                <a:avLst/>
                <a:gdLst/>
                <a:ahLst/>
                <a:cxnLst>
                  <a:cxn ang="0">
                    <a:pos x="5" y="164"/>
                  </a:cxn>
                  <a:cxn ang="0">
                    <a:pos x="0" y="145"/>
                  </a:cxn>
                  <a:cxn ang="0">
                    <a:pos x="0" y="126"/>
                  </a:cxn>
                  <a:cxn ang="0">
                    <a:pos x="2" y="109"/>
                  </a:cxn>
                  <a:cxn ang="0">
                    <a:pos x="8" y="95"/>
                  </a:cxn>
                  <a:cxn ang="0">
                    <a:pos x="16" y="80"/>
                  </a:cxn>
                  <a:cxn ang="0">
                    <a:pos x="38" y="55"/>
                  </a:cxn>
                  <a:cxn ang="0">
                    <a:pos x="64" y="36"/>
                  </a:cxn>
                  <a:cxn ang="0">
                    <a:pos x="89" y="24"/>
                  </a:cxn>
                  <a:cxn ang="0">
                    <a:pos x="101" y="20"/>
                  </a:cxn>
                  <a:cxn ang="0">
                    <a:pos x="113" y="19"/>
                  </a:cxn>
                  <a:cxn ang="0">
                    <a:pos x="150" y="14"/>
                  </a:cxn>
                  <a:cxn ang="0">
                    <a:pos x="239" y="6"/>
                  </a:cxn>
                  <a:cxn ang="0">
                    <a:pos x="297" y="2"/>
                  </a:cxn>
                  <a:cxn ang="0">
                    <a:pos x="301" y="0"/>
                  </a:cxn>
                  <a:cxn ang="0">
                    <a:pos x="299" y="2"/>
                  </a:cxn>
                  <a:cxn ang="0">
                    <a:pos x="285" y="10"/>
                  </a:cxn>
                  <a:cxn ang="0">
                    <a:pos x="223" y="36"/>
                  </a:cxn>
                  <a:cxn ang="0">
                    <a:pos x="133" y="64"/>
                  </a:cxn>
                  <a:cxn ang="0">
                    <a:pos x="107" y="68"/>
                  </a:cxn>
                  <a:cxn ang="0">
                    <a:pos x="95" y="72"/>
                  </a:cxn>
                  <a:cxn ang="0">
                    <a:pos x="83" y="79"/>
                  </a:cxn>
                  <a:cxn ang="0">
                    <a:pos x="60" y="97"/>
                  </a:cxn>
                  <a:cxn ang="0">
                    <a:pos x="38" y="120"/>
                  </a:cxn>
                  <a:cxn ang="0">
                    <a:pos x="9" y="158"/>
                  </a:cxn>
                  <a:cxn ang="0">
                    <a:pos x="5" y="164"/>
                  </a:cxn>
                  <a:cxn ang="0">
                    <a:pos x="4" y="164"/>
                  </a:cxn>
                  <a:cxn ang="0">
                    <a:pos x="5" y="164"/>
                  </a:cxn>
                  <a:cxn ang="0">
                    <a:pos x="4" y="164"/>
                  </a:cxn>
                  <a:cxn ang="0">
                    <a:pos x="5" y="164"/>
                  </a:cxn>
                  <a:cxn ang="0">
                    <a:pos x="5" y="164"/>
                  </a:cxn>
                </a:cxnLst>
                <a:rect l="0" t="0" r="r" b="b"/>
                <a:pathLst>
                  <a:path w="301" h="164">
                    <a:moveTo>
                      <a:pt x="5" y="164"/>
                    </a:moveTo>
                    <a:lnTo>
                      <a:pt x="0" y="145"/>
                    </a:lnTo>
                    <a:lnTo>
                      <a:pt x="0" y="126"/>
                    </a:lnTo>
                    <a:lnTo>
                      <a:pt x="2" y="109"/>
                    </a:lnTo>
                    <a:lnTo>
                      <a:pt x="8" y="95"/>
                    </a:lnTo>
                    <a:lnTo>
                      <a:pt x="16" y="80"/>
                    </a:lnTo>
                    <a:lnTo>
                      <a:pt x="38" y="55"/>
                    </a:lnTo>
                    <a:lnTo>
                      <a:pt x="64" y="36"/>
                    </a:lnTo>
                    <a:lnTo>
                      <a:pt x="89" y="24"/>
                    </a:lnTo>
                    <a:lnTo>
                      <a:pt x="101" y="20"/>
                    </a:lnTo>
                    <a:lnTo>
                      <a:pt x="113" y="19"/>
                    </a:lnTo>
                    <a:lnTo>
                      <a:pt x="150" y="14"/>
                    </a:lnTo>
                    <a:lnTo>
                      <a:pt x="239" y="6"/>
                    </a:lnTo>
                    <a:lnTo>
                      <a:pt x="297" y="2"/>
                    </a:lnTo>
                    <a:lnTo>
                      <a:pt x="301" y="0"/>
                    </a:lnTo>
                    <a:lnTo>
                      <a:pt x="299" y="2"/>
                    </a:lnTo>
                    <a:lnTo>
                      <a:pt x="285" y="10"/>
                    </a:lnTo>
                    <a:lnTo>
                      <a:pt x="223" y="36"/>
                    </a:lnTo>
                    <a:lnTo>
                      <a:pt x="133" y="64"/>
                    </a:lnTo>
                    <a:lnTo>
                      <a:pt x="107" y="68"/>
                    </a:lnTo>
                    <a:lnTo>
                      <a:pt x="95" y="72"/>
                    </a:lnTo>
                    <a:lnTo>
                      <a:pt x="83" y="79"/>
                    </a:lnTo>
                    <a:lnTo>
                      <a:pt x="60" y="97"/>
                    </a:lnTo>
                    <a:lnTo>
                      <a:pt x="38" y="120"/>
                    </a:lnTo>
                    <a:lnTo>
                      <a:pt x="9" y="158"/>
                    </a:lnTo>
                    <a:lnTo>
                      <a:pt x="5" y="164"/>
                    </a:lnTo>
                    <a:lnTo>
                      <a:pt x="4" y="164"/>
                    </a:lnTo>
                    <a:lnTo>
                      <a:pt x="5" y="164"/>
                    </a:lnTo>
                    <a:lnTo>
                      <a:pt x="4" y="164"/>
                    </a:lnTo>
                    <a:lnTo>
                      <a:pt x="5" y="164"/>
                    </a:lnTo>
                    <a:lnTo>
                      <a:pt x="5" y="164"/>
                    </a:lnTo>
                    <a:close/>
                  </a:path>
                </a:pathLst>
              </a:custGeom>
              <a:solidFill>
                <a:srgbClr val="0FB0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5" name="Freeform 745"/>
              <p:cNvSpPr>
                <a:spLocks/>
              </p:cNvSpPr>
              <p:nvPr/>
            </p:nvSpPr>
            <p:spPr bwMode="auto">
              <a:xfrm>
                <a:off x="4396" y="2980"/>
                <a:ext cx="90" cy="48"/>
              </a:xfrm>
              <a:custGeom>
                <a:avLst/>
                <a:gdLst/>
                <a:ahLst/>
                <a:cxnLst>
                  <a:cxn ang="0">
                    <a:pos x="4" y="144"/>
                  </a:cxn>
                  <a:cxn ang="0">
                    <a:pos x="0" y="128"/>
                  </a:cxn>
                  <a:cxn ang="0">
                    <a:pos x="0" y="113"/>
                  </a:cxn>
                  <a:cxn ang="0">
                    <a:pos x="4" y="98"/>
                  </a:cxn>
                  <a:cxn ang="0">
                    <a:pos x="9" y="84"/>
                  </a:cxn>
                  <a:cxn ang="0">
                    <a:pos x="17" y="72"/>
                  </a:cxn>
                  <a:cxn ang="0">
                    <a:pos x="39" y="49"/>
                  </a:cxn>
                  <a:cxn ang="0">
                    <a:pos x="64" y="32"/>
                  </a:cxn>
                  <a:cxn ang="0">
                    <a:pos x="88" y="20"/>
                  </a:cxn>
                  <a:cxn ang="0">
                    <a:pos x="100" y="16"/>
                  </a:cxn>
                  <a:cxn ang="0">
                    <a:pos x="112" y="15"/>
                  </a:cxn>
                  <a:cxn ang="0">
                    <a:pos x="144" y="11"/>
                  </a:cxn>
                  <a:cxn ang="0">
                    <a:pos x="218" y="4"/>
                  </a:cxn>
                  <a:cxn ang="0">
                    <a:pos x="267" y="2"/>
                  </a:cxn>
                  <a:cxn ang="0">
                    <a:pos x="270" y="0"/>
                  </a:cxn>
                  <a:cxn ang="0">
                    <a:pos x="267" y="2"/>
                  </a:cxn>
                  <a:cxn ang="0">
                    <a:pos x="254" y="7"/>
                  </a:cxn>
                  <a:cxn ang="0">
                    <a:pos x="198" y="28"/>
                  </a:cxn>
                  <a:cxn ang="0">
                    <a:pos x="120" y="51"/>
                  </a:cxn>
                  <a:cxn ang="0">
                    <a:pos x="100" y="55"/>
                  </a:cxn>
                  <a:cxn ang="0">
                    <a:pos x="88" y="59"/>
                  </a:cxn>
                  <a:cxn ang="0">
                    <a:pos x="76" y="65"/>
                  </a:cxn>
                  <a:cxn ang="0">
                    <a:pos x="53" y="83"/>
                  </a:cxn>
                  <a:cxn ang="0">
                    <a:pos x="33" y="104"/>
                  </a:cxn>
                  <a:cxn ang="0">
                    <a:pos x="7" y="138"/>
                  </a:cxn>
                  <a:cxn ang="0">
                    <a:pos x="4" y="144"/>
                  </a:cxn>
                  <a:cxn ang="0">
                    <a:pos x="3" y="144"/>
                  </a:cxn>
                  <a:cxn ang="0">
                    <a:pos x="4" y="144"/>
                  </a:cxn>
                  <a:cxn ang="0">
                    <a:pos x="3" y="144"/>
                  </a:cxn>
                  <a:cxn ang="0">
                    <a:pos x="4" y="144"/>
                  </a:cxn>
                  <a:cxn ang="0">
                    <a:pos x="4" y="144"/>
                  </a:cxn>
                </a:cxnLst>
                <a:rect l="0" t="0" r="r" b="b"/>
                <a:pathLst>
                  <a:path w="270" h="144">
                    <a:moveTo>
                      <a:pt x="4" y="144"/>
                    </a:moveTo>
                    <a:lnTo>
                      <a:pt x="0" y="128"/>
                    </a:lnTo>
                    <a:lnTo>
                      <a:pt x="0" y="113"/>
                    </a:lnTo>
                    <a:lnTo>
                      <a:pt x="4" y="98"/>
                    </a:lnTo>
                    <a:lnTo>
                      <a:pt x="9" y="84"/>
                    </a:lnTo>
                    <a:lnTo>
                      <a:pt x="17" y="72"/>
                    </a:lnTo>
                    <a:lnTo>
                      <a:pt x="39" y="49"/>
                    </a:lnTo>
                    <a:lnTo>
                      <a:pt x="64" y="32"/>
                    </a:lnTo>
                    <a:lnTo>
                      <a:pt x="88" y="20"/>
                    </a:lnTo>
                    <a:lnTo>
                      <a:pt x="100" y="16"/>
                    </a:lnTo>
                    <a:lnTo>
                      <a:pt x="112" y="15"/>
                    </a:lnTo>
                    <a:lnTo>
                      <a:pt x="144" y="11"/>
                    </a:lnTo>
                    <a:lnTo>
                      <a:pt x="218" y="4"/>
                    </a:lnTo>
                    <a:lnTo>
                      <a:pt x="267" y="2"/>
                    </a:lnTo>
                    <a:lnTo>
                      <a:pt x="270" y="0"/>
                    </a:lnTo>
                    <a:lnTo>
                      <a:pt x="267" y="2"/>
                    </a:lnTo>
                    <a:lnTo>
                      <a:pt x="254" y="7"/>
                    </a:lnTo>
                    <a:lnTo>
                      <a:pt x="198" y="28"/>
                    </a:lnTo>
                    <a:lnTo>
                      <a:pt x="120" y="51"/>
                    </a:lnTo>
                    <a:lnTo>
                      <a:pt x="100" y="55"/>
                    </a:lnTo>
                    <a:lnTo>
                      <a:pt x="88" y="59"/>
                    </a:lnTo>
                    <a:lnTo>
                      <a:pt x="76" y="65"/>
                    </a:lnTo>
                    <a:lnTo>
                      <a:pt x="53" y="83"/>
                    </a:lnTo>
                    <a:lnTo>
                      <a:pt x="33" y="104"/>
                    </a:lnTo>
                    <a:lnTo>
                      <a:pt x="7" y="138"/>
                    </a:lnTo>
                    <a:lnTo>
                      <a:pt x="4" y="144"/>
                    </a:lnTo>
                    <a:lnTo>
                      <a:pt x="3" y="144"/>
                    </a:lnTo>
                    <a:lnTo>
                      <a:pt x="4" y="144"/>
                    </a:lnTo>
                    <a:lnTo>
                      <a:pt x="3" y="144"/>
                    </a:lnTo>
                    <a:lnTo>
                      <a:pt x="4" y="144"/>
                    </a:lnTo>
                    <a:lnTo>
                      <a:pt x="4" y="144"/>
                    </a:lnTo>
                    <a:close/>
                  </a:path>
                </a:pathLst>
              </a:custGeom>
              <a:solidFill>
                <a:srgbClr val="009C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6" name="Freeform 746"/>
              <p:cNvSpPr>
                <a:spLocks/>
              </p:cNvSpPr>
              <p:nvPr/>
            </p:nvSpPr>
            <p:spPr bwMode="auto">
              <a:xfrm>
                <a:off x="4397" y="2981"/>
                <a:ext cx="79" cy="42"/>
              </a:xfrm>
              <a:custGeom>
                <a:avLst/>
                <a:gdLst/>
                <a:ahLst/>
                <a:cxnLst>
                  <a:cxn ang="0">
                    <a:pos x="3" y="126"/>
                  </a:cxn>
                  <a:cxn ang="0">
                    <a:pos x="0" y="113"/>
                  </a:cxn>
                  <a:cxn ang="0">
                    <a:pos x="2" y="101"/>
                  </a:cxn>
                  <a:cxn ang="0">
                    <a:pos x="6" y="88"/>
                  </a:cxn>
                  <a:cxn ang="0">
                    <a:pos x="12" y="76"/>
                  </a:cxn>
                  <a:cxn ang="0">
                    <a:pos x="30" y="54"/>
                  </a:cxn>
                  <a:cxn ang="0">
                    <a:pos x="51" y="36"/>
                  </a:cxn>
                  <a:cxn ang="0">
                    <a:pos x="75" y="22"/>
                  </a:cxn>
                  <a:cxn ang="0">
                    <a:pos x="97" y="13"/>
                  </a:cxn>
                  <a:cxn ang="0">
                    <a:pos x="99" y="13"/>
                  </a:cxn>
                  <a:cxn ang="0">
                    <a:pos x="111" y="12"/>
                  </a:cxn>
                  <a:cxn ang="0">
                    <a:pos x="139" y="8"/>
                  </a:cxn>
                  <a:cxn ang="0">
                    <a:pos x="200" y="3"/>
                  </a:cxn>
                  <a:cxn ang="0">
                    <a:pos x="237" y="1"/>
                  </a:cxn>
                  <a:cxn ang="0">
                    <a:pos x="239" y="0"/>
                  </a:cxn>
                  <a:cxn ang="0">
                    <a:pos x="237" y="1"/>
                  </a:cxn>
                  <a:cxn ang="0">
                    <a:pos x="225" y="5"/>
                  </a:cxn>
                  <a:cxn ang="0">
                    <a:pos x="176" y="22"/>
                  </a:cxn>
                  <a:cxn ang="0">
                    <a:pos x="108" y="40"/>
                  </a:cxn>
                  <a:cxn ang="0">
                    <a:pos x="92" y="42"/>
                  </a:cxn>
                  <a:cxn ang="0">
                    <a:pos x="80" y="46"/>
                  </a:cxn>
                  <a:cxn ang="0">
                    <a:pos x="68" y="53"/>
                  </a:cxn>
                  <a:cxn ang="0">
                    <a:pos x="48" y="69"/>
                  </a:cxn>
                  <a:cxn ang="0">
                    <a:pos x="30" y="89"/>
                  </a:cxn>
                  <a:cxn ang="0">
                    <a:pos x="6" y="121"/>
                  </a:cxn>
                  <a:cxn ang="0">
                    <a:pos x="3" y="126"/>
                  </a:cxn>
                  <a:cxn ang="0">
                    <a:pos x="2" y="126"/>
                  </a:cxn>
                  <a:cxn ang="0">
                    <a:pos x="3" y="126"/>
                  </a:cxn>
                  <a:cxn ang="0">
                    <a:pos x="2" y="126"/>
                  </a:cxn>
                  <a:cxn ang="0">
                    <a:pos x="3" y="126"/>
                  </a:cxn>
                  <a:cxn ang="0">
                    <a:pos x="3" y="126"/>
                  </a:cxn>
                </a:cxnLst>
                <a:rect l="0" t="0" r="r" b="b"/>
                <a:pathLst>
                  <a:path w="239" h="126">
                    <a:moveTo>
                      <a:pt x="3" y="126"/>
                    </a:moveTo>
                    <a:lnTo>
                      <a:pt x="0" y="113"/>
                    </a:lnTo>
                    <a:lnTo>
                      <a:pt x="2" y="101"/>
                    </a:lnTo>
                    <a:lnTo>
                      <a:pt x="6" y="88"/>
                    </a:lnTo>
                    <a:lnTo>
                      <a:pt x="12" y="76"/>
                    </a:lnTo>
                    <a:lnTo>
                      <a:pt x="30" y="54"/>
                    </a:lnTo>
                    <a:lnTo>
                      <a:pt x="51" y="36"/>
                    </a:lnTo>
                    <a:lnTo>
                      <a:pt x="75" y="22"/>
                    </a:lnTo>
                    <a:lnTo>
                      <a:pt x="97" y="13"/>
                    </a:lnTo>
                    <a:lnTo>
                      <a:pt x="99" y="13"/>
                    </a:lnTo>
                    <a:lnTo>
                      <a:pt x="111" y="12"/>
                    </a:lnTo>
                    <a:lnTo>
                      <a:pt x="139" y="8"/>
                    </a:lnTo>
                    <a:lnTo>
                      <a:pt x="200" y="3"/>
                    </a:lnTo>
                    <a:lnTo>
                      <a:pt x="237" y="1"/>
                    </a:lnTo>
                    <a:lnTo>
                      <a:pt x="239" y="0"/>
                    </a:lnTo>
                    <a:lnTo>
                      <a:pt x="237" y="1"/>
                    </a:lnTo>
                    <a:lnTo>
                      <a:pt x="225" y="5"/>
                    </a:lnTo>
                    <a:lnTo>
                      <a:pt x="176" y="22"/>
                    </a:lnTo>
                    <a:lnTo>
                      <a:pt x="108" y="40"/>
                    </a:lnTo>
                    <a:lnTo>
                      <a:pt x="92" y="42"/>
                    </a:lnTo>
                    <a:lnTo>
                      <a:pt x="80" y="46"/>
                    </a:lnTo>
                    <a:lnTo>
                      <a:pt x="68" y="53"/>
                    </a:lnTo>
                    <a:lnTo>
                      <a:pt x="48" y="69"/>
                    </a:lnTo>
                    <a:lnTo>
                      <a:pt x="30" y="89"/>
                    </a:lnTo>
                    <a:lnTo>
                      <a:pt x="6" y="121"/>
                    </a:lnTo>
                    <a:lnTo>
                      <a:pt x="3" y="126"/>
                    </a:lnTo>
                    <a:lnTo>
                      <a:pt x="2" y="126"/>
                    </a:lnTo>
                    <a:lnTo>
                      <a:pt x="3" y="126"/>
                    </a:lnTo>
                    <a:lnTo>
                      <a:pt x="2" y="126"/>
                    </a:lnTo>
                    <a:lnTo>
                      <a:pt x="3" y="126"/>
                    </a:lnTo>
                    <a:lnTo>
                      <a:pt x="3" y="126"/>
                    </a:lnTo>
                    <a:close/>
                  </a:path>
                </a:pathLst>
              </a:custGeom>
              <a:solidFill>
                <a:srgbClr val="0087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7" name="Freeform 747"/>
              <p:cNvSpPr>
                <a:spLocks/>
              </p:cNvSpPr>
              <p:nvPr/>
            </p:nvSpPr>
            <p:spPr bwMode="auto">
              <a:xfrm>
                <a:off x="4397" y="2983"/>
                <a:ext cx="69" cy="35"/>
              </a:xfrm>
              <a:custGeom>
                <a:avLst/>
                <a:gdLst/>
                <a:ahLst/>
                <a:cxnLst>
                  <a:cxn ang="0">
                    <a:pos x="207" y="0"/>
                  </a:cxn>
                  <a:cxn ang="0">
                    <a:pos x="195" y="1"/>
                  </a:cxn>
                  <a:cxn ang="0">
                    <a:pos x="156" y="3"/>
                  </a:cxn>
                  <a:cxn ang="0">
                    <a:pos x="107" y="8"/>
                  </a:cxn>
                  <a:cxn ang="0">
                    <a:pos x="97" y="9"/>
                  </a:cxn>
                  <a:cxn ang="0">
                    <a:pos x="85" y="13"/>
                  </a:cxn>
                  <a:cxn ang="0">
                    <a:pos x="62" y="24"/>
                  </a:cxn>
                  <a:cxn ang="0">
                    <a:pos x="21" y="57"/>
                  </a:cxn>
                  <a:cxn ang="0">
                    <a:pos x="6" y="77"/>
                  </a:cxn>
                  <a:cxn ang="0">
                    <a:pos x="0" y="97"/>
                  </a:cxn>
                  <a:cxn ang="0">
                    <a:pos x="1" y="106"/>
                  </a:cxn>
                  <a:cxn ang="0">
                    <a:pos x="6" y="97"/>
                  </a:cxn>
                  <a:cxn ang="0">
                    <a:pos x="32" y="64"/>
                  </a:cxn>
                  <a:cxn ang="0">
                    <a:pos x="71" y="33"/>
                  </a:cxn>
                  <a:cxn ang="0">
                    <a:pos x="83" y="29"/>
                  </a:cxn>
                  <a:cxn ang="0">
                    <a:pos x="95" y="28"/>
                  </a:cxn>
                  <a:cxn ang="0">
                    <a:pos x="122" y="21"/>
                  </a:cxn>
                  <a:cxn ang="0">
                    <a:pos x="174" y="9"/>
                  </a:cxn>
                  <a:cxn ang="0">
                    <a:pos x="204" y="1"/>
                  </a:cxn>
                  <a:cxn ang="0">
                    <a:pos x="207" y="0"/>
                  </a:cxn>
                  <a:cxn ang="0">
                    <a:pos x="206" y="0"/>
                  </a:cxn>
                  <a:cxn ang="0">
                    <a:pos x="207" y="0"/>
                  </a:cxn>
                  <a:cxn ang="0">
                    <a:pos x="206" y="0"/>
                  </a:cxn>
                  <a:cxn ang="0">
                    <a:pos x="207" y="0"/>
                  </a:cxn>
                  <a:cxn ang="0">
                    <a:pos x="207" y="0"/>
                  </a:cxn>
                </a:cxnLst>
                <a:rect l="0" t="0" r="r" b="b"/>
                <a:pathLst>
                  <a:path w="207" h="106">
                    <a:moveTo>
                      <a:pt x="207" y="0"/>
                    </a:moveTo>
                    <a:lnTo>
                      <a:pt x="195" y="1"/>
                    </a:lnTo>
                    <a:lnTo>
                      <a:pt x="156" y="3"/>
                    </a:lnTo>
                    <a:lnTo>
                      <a:pt x="107" y="8"/>
                    </a:lnTo>
                    <a:lnTo>
                      <a:pt x="97" y="9"/>
                    </a:lnTo>
                    <a:lnTo>
                      <a:pt x="85" y="13"/>
                    </a:lnTo>
                    <a:lnTo>
                      <a:pt x="62" y="24"/>
                    </a:lnTo>
                    <a:lnTo>
                      <a:pt x="21" y="57"/>
                    </a:lnTo>
                    <a:lnTo>
                      <a:pt x="6" y="77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6" y="97"/>
                    </a:lnTo>
                    <a:lnTo>
                      <a:pt x="32" y="64"/>
                    </a:lnTo>
                    <a:lnTo>
                      <a:pt x="71" y="33"/>
                    </a:lnTo>
                    <a:lnTo>
                      <a:pt x="83" y="29"/>
                    </a:lnTo>
                    <a:lnTo>
                      <a:pt x="95" y="28"/>
                    </a:lnTo>
                    <a:lnTo>
                      <a:pt x="122" y="21"/>
                    </a:lnTo>
                    <a:lnTo>
                      <a:pt x="174" y="9"/>
                    </a:lnTo>
                    <a:lnTo>
                      <a:pt x="204" y="1"/>
                    </a:lnTo>
                    <a:lnTo>
                      <a:pt x="207" y="0"/>
                    </a:lnTo>
                    <a:lnTo>
                      <a:pt x="206" y="0"/>
                    </a:lnTo>
                    <a:lnTo>
                      <a:pt x="207" y="0"/>
                    </a:lnTo>
                    <a:lnTo>
                      <a:pt x="206" y="0"/>
                    </a:lnTo>
                    <a:lnTo>
                      <a:pt x="207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8" name="Freeform 748"/>
              <p:cNvSpPr>
                <a:spLocks/>
              </p:cNvSpPr>
              <p:nvPr/>
            </p:nvSpPr>
            <p:spPr bwMode="auto">
              <a:xfrm>
                <a:off x="4563" y="3091"/>
                <a:ext cx="268" cy="9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2" y="4"/>
                  </a:cxn>
                  <a:cxn ang="0">
                    <a:pos x="34" y="25"/>
                  </a:cxn>
                  <a:cxn ang="0">
                    <a:pos x="131" y="101"/>
                  </a:cxn>
                  <a:cxn ang="0">
                    <a:pos x="261" y="171"/>
                  </a:cxn>
                  <a:cxn ang="0">
                    <a:pos x="294" y="179"/>
                  </a:cxn>
                  <a:cxn ang="0">
                    <a:pos x="327" y="187"/>
                  </a:cxn>
                  <a:cxn ang="0">
                    <a:pos x="402" y="204"/>
                  </a:cxn>
                  <a:cxn ang="0">
                    <a:pos x="570" y="239"/>
                  </a:cxn>
                  <a:cxn ang="0">
                    <a:pos x="751" y="252"/>
                  </a:cxn>
                  <a:cxn ang="0">
                    <a:pos x="796" y="248"/>
                  </a:cxn>
                  <a:cxn ang="0">
                    <a:pos x="800" y="248"/>
                  </a:cxn>
                  <a:cxn ang="0">
                    <a:pos x="803" y="249"/>
                  </a:cxn>
                  <a:cxn ang="0">
                    <a:pos x="803" y="251"/>
                  </a:cxn>
                  <a:cxn ang="0">
                    <a:pos x="801" y="252"/>
                  </a:cxn>
                  <a:cxn ang="0">
                    <a:pos x="800" y="253"/>
                  </a:cxn>
                  <a:cxn ang="0">
                    <a:pos x="796" y="255"/>
                  </a:cxn>
                  <a:cxn ang="0">
                    <a:pos x="792" y="257"/>
                  </a:cxn>
                  <a:cxn ang="0">
                    <a:pos x="781" y="260"/>
                  </a:cxn>
                  <a:cxn ang="0">
                    <a:pos x="746" y="267"/>
                  </a:cxn>
                  <a:cxn ang="0">
                    <a:pos x="608" y="276"/>
                  </a:cxn>
                  <a:cxn ang="0">
                    <a:pos x="602" y="276"/>
                  </a:cxn>
                  <a:cxn ang="0">
                    <a:pos x="576" y="276"/>
                  </a:cxn>
                  <a:cxn ang="0">
                    <a:pos x="507" y="269"/>
                  </a:cxn>
                  <a:cxn ang="0">
                    <a:pos x="333" y="239"/>
                  </a:cxn>
                  <a:cxn ang="0">
                    <a:pos x="184" y="188"/>
                  </a:cxn>
                  <a:cxn ang="0">
                    <a:pos x="162" y="173"/>
                  </a:cxn>
                  <a:cxn ang="0">
                    <a:pos x="142" y="157"/>
                  </a:cxn>
                  <a:cxn ang="0">
                    <a:pos x="99" y="118"/>
                  </a:cxn>
                  <a:cxn ang="0">
                    <a:pos x="24" y="41"/>
                  </a:cxn>
                  <a:cxn ang="0">
                    <a:pos x="4" y="13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803" h="276">
                    <a:moveTo>
                      <a:pt x="9" y="0"/>
                    </a:moveTo>
                    <a:lnTo>
                      <a:pt x="12" y="4"/>
                    </a:lnTo>
                    <a:lnTo>
                      <a:pt x="34" y="25"/>
                    </a:lnTo>
                    <a:lnTo>
                      <a:pt x="131" y="101"/>
                    </a:lnTo>
                    <a:lnTo>
                      <a:pt x="261" y="171"/>
                    </a:lnTo>
                    <a:lnTo>
                      <a:pt x="294" y="179"/>
                    </a:lnTo>
                    <a:lnTo>
                      <a:pt x="327" y="187"/>
                    </a:lnTo>
                    <a:lnTo>
                      <a:pt x="402" y="204"/>
                    </a:lnTo>
                    <a:lnTo>
                      <a:pt x="570" y="239"/>
                    </a:lnTo>
                    <a:lnTo>
                      <a:pt x="751" y="252"/>
                    </a:lnTo>
                    <a:lnTo>
                      <a:pt x="796" y="248"/>
                    </a:lnTo>
                    <a:lnTo>
                      <a:pt x="800" y="248"/>
                    </a:lnTo>
                    <a:lnTo>
                      <a:pt x="803" y="249"/>
                    </a:lnTo>
                    <a:lnTo>
                      <a:pt x="803" y="251"/>
                    </a:lnTo>
                    <a:lnTo>
                      <a:pt x="801" y="252"/>
                    </a:lnTo>
                    <a:lnTo>
                      <a:pt x="800" y="253"/>
                    </a:lnTo>
                    <a:lnTo>
                      <a:pt x="796" y="255"/>
                    </a:lnTo>
                    <a:lnTo>
                      <a:pt x="792" y="257"/>
                    </a:lnTo>
                    <a:lnTo>
                      <a:pt x="781" y="260"/>
                    </a:lnTo>
                    <a:lnTo>
                      <a:pt x="746" y="267"/>
                    </a:lnTo>
                    <a:lnTo>
                      <a:pt x="608" y="276"/>
                    </a:lnTo>
                    <a:lnTo>
                      <a:pt x="602" y="276"/>
                    </a:lnTo>
                    <a:lnTo>
                      <a:pt x="576" y="276"/>
                    </a:lnTo>
                    <a:lnTo>
                      <a:pt x="507" y="269"/>
                    </a:lnTo>
                    <a:lnTo>
                      <a:pt x="333" y="239"/>
                    </a:lnTo>
                    <a:lnTo>
                      <a:pt x="184" y="188"/>
                    </a:lnTo>
                    <a:lnTo>
                      <a:pt x="162" y="173"/>
                    </a:lnTo>
                    <a:lnTo>
                      <a:pt x="142" y="157"/>
                    </a:lnTo>
                    <a:lnTo>
                      <a:pt x="99" y="118"/>
                    </a:lnTo>
                    <a:lnTo>
                      <a:pt x="24" y="41"/>
                    </a:lnTo>
                    <a:lnTo>
                      <a:pt x="4" y="1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9" name="Freeform 749"/>
              <p:cNvSpPr>
                <a:spLocks/>
              </p:cNvSpPr>
              <p:nvPr/>
            </p:nvSpPr>
            <p:spPr bwMode="auto">
              <a:xfrm>
                <a:off x="4857" y="2994"/>
                <a:ext cx="15" cy="24"/>
              </a:xfrm>
              <a:custGeom>
                <a:avLst/>
                <a:gdLst/>
                <a:ahLst/>
                <a:cxnLst>
                  <a:cxn ang="0">
                    <a:pos x="1" y="64"/>
                  </a:cxn>
                  <a:cxn ang="0">
                    <a:pos x="7" y="55"/>
                  </a:cxn>
                  <a:cxn ang="0">
                    <a:pos x="25" y="26"/>
                  </a:cxn>
                  <a:cxn ang="0">
                    <a:pos x="40" y="2"/>
                  </a:cxn>
                  <a:cxn ang="0">
                    <a:pos x="41" y="0"/>
                  </a:cxn>
                  <a:cxn ang="0">
                    <a:pos x="41" y="2"/>
                  </a:cxn>
                  <a:cxn ang="0">
                    <a:pos x="41" y="8"/>
                  </a:cxn>
                  <a:cxn ang="0">
                    <a:pos x="44" y="34"/>
                  </a:cxn>
                  <a:cxn ang="0">
                    <a:pos x="43" y="63"/>
                  </a:cxn>
                  <a:cxn ang="0">
                    <a:pos x="41" y="68"/>
                  </a:cxn>
                  <a:cxn ang="0">
                    <a:pos x="40" y="72"/>
                  </a:cxn>
                  <a:cxn ang="0">
                    <a:pos x="39" y="73"/>
                  </a:cxn>
                  <a:cxn ang="0">
                    <a:pos x="39" y="72"/>
                  </a:cxn>
                  <a:cxn ang="0">
                    <a:pos x="39" y="69"/>
                  </a:cxn>
                  <a:cxn ang="0">
                    <a:pos x="36" y="61"/>
                  </a:cxn>
                  <a:cxn ang="0">
                    <a:pos x="35" y="57"/>
                  </a:cxn>
                  <a:cxn ang="0">
                    <a:pos x="32" y="55"/>
                  </a:cxn>
                  <a:cxn ang="0">
                    <a:pos x="27" y="53"/>
                  </a:cxn>
                  <a:cxn ang="0">
                    <a:pos x="20" y="53"/>
                  </a:cxn>
                  <a:cxn ang="0">
                    <a:pos x="12" y="57"/>
                  </a:cxn>
                  <a:cxn ang="0">
                    <a:pos x="1" y="64"/>
                  </a:cxn>
                  <a:cxn ang="0">
                    <a:pos x="1" y="64"/>
                  </a:cxn>
                  <a:cxn ang="0">
                    <a:pos x="0" y="64"/>
                  </a:cxn>
                  <a:cxn ang="0">
                    <a:pos x="1" y="64"/>
                  </a:cxn>
                  <a:cxn ang="0">
                    <a:pos x="0" y="64"/>
                  </a:cxn>
                  <a:cxn ang="0">
                    <a:pos x="1" y="64"/>
                  </a:cxn>
                  <a:cxn ang="0">
                    <a:pos x="1" y="64"/>
                  </a:cxn>
                </a:cxnLst>
                <a:rect l="0" t="0" r="r" b="b"/>
                <a:pathLst>
                  <a:path w="44" h="73">
                    <a:moveTo>
                      <a:pt x="1" y="64"/>
                    </a:moveTo>
                    <a:lnTo>
                      <a:pt x="7" y="55"/>
                    </a:lnTo>
                    <a:lnTo>
                      <a:pt x="25" y="26"/>
                    </a:lnTo>
                    <a:lnTo>
                      <a:pt x="40" y="2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8"/>
                    </a:lnTo>
                    <a:lnTo>
                      <a:pt x="44" y="34"/>
                    </a:lnTo>
                    <a:lnTo>
                      <a:pt x="43" y="63"/>
                    </a:lnTo>
                    <a:lnTo>
                      <a:pt x="41" y="68"/>
                    </a:lnTo>
                    <a:lnTo>
                      <a:pt x="40" y="72"/>
                    </a:lnTo>
                    <a:lnTo>
                      <a:pt x="39" y="73"/>
                    </a:lnTo>
                    <a:lnTo>
                      <a:pt x="39" y="72"/>
                    </a:lnTo>
                    <a:lnTo>
                      <a:pt x="39" y="69"/>
                    </a:lnTo>
                    <a:lnTo>
                      <a:pt x="36" y="61"/>
                    </a:lnTo>
                    <a:lnTo>
                      <a:pt x="35" y="57"/>
                    </a:lnTo>
                    <a:lnTo>
                      <a:pt x="32" y="55"/>
                    </a:lnTo>
                    <a:lnTo>
                      <a:pt x="27" y="53"/>
                    </a:lnTo>
                    <a:lnTo>
                      <a:pt x="20" y="53"/>
                    </a:lnTo>
                    <a:lnTo>
                      <a:pt x="12" y="57"/>
                    </a:lnTo>
                    <a:lnTo>
                      <a:pt x="1" y="64"/>
                    </a:lnTo>
                    <a:lnTo>
                      <a:pt x="1" y="64"/>
                    </a:lnTo>
                    <a:lnTo>
                      <a:pt x="0" y="64"/>
                    </a:lnTo>
                    <a:lnTo>
                      <a:pt x="1" y="64"/>
                    </a:lnTo>
                    <a:lnTo>
                      <a:pt x="0" y="64"/>
                    </a:lnTo>
                    <a:lnTo>
                      <a:pt x="1" y="64"/>
                    </a:lnTo>
                    <a:lnTo>
                      <a:pt x="1" y="64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0" name="Freeform 750"/>
              <p:cNvSpPr>
                <a:spLocks/>
              </p:cNvSpPr>
              <p:nvPr/>
            </p:nvSpPr>
            <p:spPr bwMode="auto">
              <a:xfrm>
                <a:off x="4922" y="3196"/>
                <a:ext cx="77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1"/>
                  </a:cxn>
                  <a:cxn ang="0">
                    <a:pos x="45" y="2"/>
                  </a:cxn>
                  <a:cxn ang="0">
                    <a:pos x="85" y="2"/>
                  </a:cxn>
                  <a:cxn ang="0">
                    <a:pos x="93" y="2"/>
                  </a:cxn>
                  <a:cxn ang="0">
                    <a:pos x="101" y="2"/>
                  </a:cxn>
                  <a:cxn ang="0">
                    <a:pos x="122" y="2"/>
                  </a:cxn>
                  <a:cxn ang="0">
                    <a:pos x="168" y="8"/>
                  </a:cxn>
                  <a:cxn ang="0">
                    <a:pos x="190" y="14"/>
                  </a:cxn>
                  <a:cxn ang="0">
                    <a:pos x="204" y="25"/>
                  </a:cxn>
                  <a:cxn ang="0">
                    <a:pos x="210" y="32"/>
                  </a:cxn>
                  <a:cxn ang="0">
                    <a:pos x="212" y="33"/>
                  </a:cxn>
                  <a:cxn ang="0">
                    <a:pos x="224" y="37"/>
                  </a:cxn>
                  <a:cxn ang="0">
                    <a:pos x="232" y="38"/>
                  </a:cxn>
                  <a:cxn ang="0">
                    <a:pos x="233" y="38"/>
                  </a:cxn>
                </a:cxnLst>
                <a:rect l="0" t="0" r="r" b="b"/>
                <a:pathLst>
                  <a:path w="233" h="38">
                    <a:moveTo>
                      <a:pt x="0" y="0"/>
                    </a:moveTo>
                    <a:lnTo>
                      <a:pt x="9" y="1"/>
                    </a:lnTo>
                    <a:lnTo>
                      <a:pt x="45" y="2"/>
                    </a:lnTo>
                    <a:lnTo>
                      <a:pt x="85" y="2"/>
                    </a:lnTo>
                    <a:lnTo>
                      <a:pt x="93" y="2"/>
                    </a:lnTo>
                    <a:lnTo>
                      <a:pt x="101" y="2"/>
                    </a:lnTo>
                    <a:lnTo>
                      <a:pt x="122" y="2"/>
                    </a:lnTo>
                    <a:lnTo>
                      <a:pt x="168" y="8"/>
                    </a:lnTo>
                    <a:lnTo>
                      <a:pt x="190" y="14"/>
                    </a:lnTo>
                    <a:lnTo>
                      <a:pt x="204" y="25"/>
                    </a:lnTo>
                    <a:lnTo>
                      <a:pt x="210" y="32"/>
                    </a:lnTo>
                    <a:lnTo>
                      <a:pt x="212" y="33"/>
                    </a:lnTo>
                    <a:lnTo>
                      <a:pt x="224" y="37"/>
                    </a:lnTo>
                    <a:lnTo>
                      <a:pt x="232" y="38"/>
                    </a:lnTo>
                    <a:lnTo>
                      <a:pt x="233" y="38"/>
                    </a:lnTo>
                  </a:path>
                </a:pathLst>
              </a:custGeom>
              <a:noFill/>
              <a:ln w="7938">
                <a:solidFill>
                  <a:srgbClr val="00735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1" name="Freeform 751"/>
              <p:cNvSpPr>
                <a:spLocks/>
              </p:cNvSpPr>
              <p:nvPr/>
            </p:nvSpPr>
            <p:spPr bwMode="auto">
              <a:xfrm>
                <a:off x="5107" y="2464"/>
                <a:ext cx="12" cy="63"/>
              </a:xfrm>
              <a:custGeom>
                <a:avLst/>
                <a:gdLst/>
                <a:ahLst/>
                <a:cxnLst>
                  <a:cxn ang="0">
                    <a:pos x="17" y="98"/>
                  </a:cxn>
                  <a:cxn ang="0">
                    <a:pos x="15" y="85"/>
                  </a:cxn>
                  <a:cxn ang="0">
                    <a:pos x="9" y="42"/>
                  </a:cxn>
                  <a:cxn ang="0">
                    <a:pos x="3" y="6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5" y="6"/>
                  </a:cxn>
                  <a:cxn ang="0">
                    <a:pos x="13" y="18"/>
                  </a:cxn>
                  <a:cxn ang="0">
                    <a:pos x="29" y="50"/>
                  </a:cxn>
                  <a:cxn ang="0">
                    <a:pos x="35" y="67"/>
                  </a:cxn>
                  <a:cxn ang="0">
                    <a:pos x="35" y="81"/>
                  </a:cxn>
                  <a:cxn ang="0">
                    <a:pos x="33" y="117"/>
                  </a:cxn>
                  <a:cxn ang="0">
                    <a:pos x="25" y="182"/>
                  </a:cxn>
                  <a:cxn ang="0">
                    <a:pos x="24" y="186"/>
                  </a:cxn>
                  <a:cxn ang="0">
                    <a:pos x="23" y="187"/>
                  </a:cxn>
                  <a:cxn ang="0">
                    <a:pos x="21" y="184"/>
                  </a:cxn>
                  <a:cxn ang="0">
                    <a:pos x="21" y="183"/>
                  </a:cxn>
                  <a:cxn ang="0">
                    <a:pos x="21" y="180"/>
                  </a:cxn>
                  <a:cxn ang="0">
                    <a:pos x="20" y="174"/>
                  </a:cxn>
                  <a:cxn ang="0">
                    <a:pos x="19" y="152"/>
                  </a:cxn>
                  <a:cxn ang="0">
                    <a:pos x="17" y="117"/>
                  </a:cxn>
                  <a:cxn ang="0">
                    <a:pos x="17" y="98"/>
                  </a:cxn>
                  <a:cxn ang="0">
                    <a:pos x="16" y="98"/>
                  </a:cxn>
                  <a:cxn ang="0">
                    <a:pos x="17" y="98"/>
                  </a:cxn>
                  <a:cxn ang="0">
                    <a:pos x="16" y="98"/>
                  </a:cxn>
                  <a:cxn ang="0">
                    <a:pos x="17" y="98"/>
                  </a:cxn>
                  <a:cxn ang="0">
                    <a:pos x="17" y="98"/>
                  </a:cxn>
                </a:cxnLst>
                <a:rect l="0" t="0" r="r" b="b"/>
                <a:pathLst>
                  <a:path w="35" h="187">
                    <a:moveTo>
                      <a:pt x="17" y="98"/>
                    </a:moveTo>
                    <a:lnTo>
                      <a:pt x="15" y="85"/>
                    </a:lnTo>
                    <a:lnTo>
                      <a:pt x="9" y="42"/>
                    </a:lnTo>
                    <a:lnTo>
                      <a:pt x="3" y="6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13" y="18"/>
                    </a:lnTo>
                    <a:lnTo>
                      <a:pt x="29" y="50"/>
                    </a:lnTo>
                    <a:lnTo>
                      <a:pt x="35" y="67"/>
                    </a:lnTo>
                    <a:lnTo>
                      <a:pt x="35" y="81"/>
                    </a:lnTo>
                    <a:lnTo>
                      <a:pt x="33" y="117"/>
                    </a:lnTo>
                    <a:lnTo>
                      <a:pt x="25" y="182"/>
                    </a:lnTo>
                    <a:lnTo>
                      <a:pt x="24" y="186"/>
                    </a:lnTo>
                    <a:lnTo>
                      <a:pt x="23" y="187"/>
                    </a:lnTo>
                    <a:lnTo>
                      <a:pt x="21" y="184"/>
                    </a:lnTo>
                    <a:lnTo>
                      <a:pt x="21" y="183"/>
                    </a:lnTo>
                    <a:lnTo>
                      <a:pt x="21" y="180"/>
                    </a:lnTo>
                    <a:lnTo>
                      <a:pt x="20" y="174"/>
                    </a:lnTo>
                    <a:lnTo>
                      <a:pt x="19" y="152"/>
                    </a:lnTo>
                    <a:lnTo>
                      <a:pt x="17" y="117"/>
                    </a:lnTo>
                    <a:lnTo>
                      <a:pt x="17" y="98"/>
                    </a:lnTo>
                    <a:lnTo>
                      <a:pt x="16" y="98"/>
                    </a:lnTo>
                    <a:lnTo>
                      <a:pt x="17" y="98"/>
                    </a:lnTo>
                    <a:lnTo>
                      <a:pt x="16" y="98"/>
                    </a:lnTo>
                    <a:lnTo>
                      <a:pt x="17" y="98"/>
                    </a:lnTo>
                    <a:lnTo>
                      <a:pt x="17" y="98"/>
                    </a:lnTo>
                    <a:close/>
                  </a:path>
                </a:pathLst>
              </a:custGeom>
              <a:solidFill>
                <a:srgbClr val="40D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2" name="Freeform 752"/>
              <p:cNvSpPr>
                <a:spLocks/>
              </p:cNvSpPr>
              <p:nvPr/>
            </p:nvSpPr>
            <p:spPr bwMode="auto">
              <a:xfrm>
                <a:off x="5039" y="2425"/>
                <a:ext cx="14" cy="4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6"/>
                  </a:cxn>
                  <a:cxn ang="0">
                    <a:pos x="5" y="18"/>
                  </a:cxn>
                  <a:cxn ang="0">
                    <a:pos x="17" y="67"/>
                  </a:cxn>
                  <a:cxn ang="0">
                    <a:pos x="28" y="120"/>
                  </a:cxn>
                  <a:cxn ang="0">
                    <a:pos x="29" y="130"/>
                  </a:cxn>
                  <a:cxn ang="0">
                    <a:pos x="29" y="136"/>
                  </a:cxn>
                  <a:cxn ang="0">
                    <a:pos x="29" y="138"/>
                  </a:cxn>
                  <a:cxn ang="0">
                    <a:pos x="29" y="139"/>
                  </a:cxn>
                  <a:cxn ang="0">
                    <a:pos x="29" y="138"/>
                  </a:cxn>
                  <a:cxn ang="0">
                    <a:pos x="29" y="131"/>
                  </a:cxn>
                  <a:cxn ang="0">
                    <a:pos x="29" y="114"/>
                  </a:cxn>
                  <a:cxn ang="0">
                    <a:pos x="30" y="70"/>
                  </a:cxn>
                  <a:cxn ang="0">
                    <a:pos x="33" y="53"/>
                  </a:cxn>
                  <a:cxn ang="0">
                    <a:pos x="34" y="47"/>
                  </a:cxn>
                  <a:cxn ang="0">
                    <a:pos x="37" y="38"/>
                  </a:cxn>
                  <a:cxn ang="0">
                    <a:pos x="39" y="24"/>
                  </a:cxn>
                  <a:cxn ang="0">
                    <a:pos x="41" y="18"/>
                  </a:cxn>
                  <a:cxn ang="0">
                    <a:pos x="42" y="17"/>
                  </a:cxn>
                  <a:cxn ang="0">
                    <a:pos x="33" y="13"/>
                  </a:cxn>
                  <a:cxn ang="0">
                    <a:pos x="12" y="2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42" h="139">
                    <a:moveTo>
                      <a:pt x="2" y="4"/>
                    </a:moveTo>
                    <a:lnTo>
                      <a:pt x="2" y="6"/>
                    </a:lnTo>
                    <a:lnTo>
                      <a:pt x="5" y="18"/>
                    </a:lnTo>
                    <a:lnTo>
                      <a:pt x="17" y="67"/>
                    </a:lnTo>
                    <a:lnTo>
                      <a:pt x="28" y="120"/>
                    </a:lnTo>
                    <a:lnTo>
                      <a:pt x="29" y="130"/>
                    </a:lnTo>
                    <a:lnTo>
                      <a:pt x="29" y="136"/>
                    </a:lnTo>
                    <a:lnTo>
                      <a:pt x="29" y="138"/>
                    </a:lnTo>
                    <a:lnTo>
                      <a:pt x="29" y="139"/>
                    </a:lnTo>
                    <a:lnTo>
                      <a:pt x="29" y="138"/>
                    </a:lnTo>
                    <a:lnTo>
                      <a:pt x="29" y="131"/>
                    </a:lnTo>
                    <a:lnTo>
                      <a:pt x="29" y="114"/>
                    </a:lnTo>
                    <a:lnTo>
                      <a:pt x="30" y="70"/>
                    </a:lnTo>
                    <a:lnTo>
                      <a:pt x="33" y="53"/>
                    </a:lnTo>
                    <a:lnTo>
                      <a:pt x="34" y="47"/>
                    </a:lnTo>
                    <a:lnTo>
                      <a:pt x="37" y="38"/>
                    </a:lnTo>
                    <a:lnTo>
                      <a:pt x="39" y="24"/>
                    </a:lnTo>
                    <a:lnTo>
                      <a:pt x="41" y="18"/>
                    </a:lnTo>
                    <a:lnTo>
                      <a:pt x="42" y="17"/>
                    </a:lnTo>
                    <a:lnTo>
                      <a:pt x="33" y="13"/>
                    </a:lnTo>
                    <a:lnTo>
                      <a:pt x="12" y="2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ABF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3" name="Freeform 753"/>
              <p:cNvSpPr>
                <a:spLocks/>
              </p:cNvSpPr>
              <p:nvPr/>
            </p:nvSpPr>
            <p:spPr bwMode="auto">
              <a:xfrm>
                <a:off x="5096" y="2435"/>
                <a:ext cx="61" cy="113"/>
              </a:xfrm>
              <a:custGeom>
                <a:avLst/>
                <a:gdLst/>
                <a:ahLst/>
                <a:cxnLst>
                  <a:cxn ang="0">
                    <a:pos x="1" y="40"/>
                  </a:cxn>
                  <a:cxn ang="0">
                    <a:pos x="1" y="43"/>
                  </a:cxn>
                  <a:cxn ang="0">
                    <a:pos x="5" y="55"/>
                  </a:cxn>
                  <a:cxn ang="0">
                    <a:pos x="21" y="113"/>
                  </a:cxn>
                  <a:cxn ang="0">
                    <a:pos x="36" y="205"/>
                  </a:cxn>
                  <a:cxn ang="0">
                    <a:pos x="37" y="230"/>
                  </a:cxn>
                  <a:cxn ang="0">
                    <a:pos x="36" y="210"/>
                  </a:cxn>
                  <a:cxn ang="0">
                    <a:pos x="33" y="146"/>
                  </a:cxn>
                  <a:cxn ang="0">
                    <a:pos x="37" y="88"/>
                  </a:cxn>
                  <a:cxn ang="0">
                    <a:pos x="41" y="80"/>
                  </a:cxn>
                  <a:cxn ang="0">
                    <a:pos x="44" y="76"/>
                  </a:cxn>
                  <a:cxn ang="0">
                    <a:pos x="50" y="68"/>
                  </a:cxn>
                  <a:cxn ang="0">
                    <a:pos x="54" y="67"/>
                  </a:cxn>
                  <a:cxn ang="0">
                    <a:pos x="57" y="67"/>
                  </a:cxn>
                  <a:cxn ang="0">
                    <a:pos x="61" y="67"/>
                  </a:cxn>
                  <a:cxn ang="0">
                    <a:pos x="65" y="68"/>
                  </a:cxn>
                  <a:cxn ang="0">
                    <a:pos x="69" y="69"/>
                  </a:cxn>
                  <a:cxn ang="0">
                    <a:pos x="77" y="75"/>
                  </a:cxn>
                  <a:cxn ang="0">
                    <a:pos x="86" y="80"/>
                  </a:cxn>
                  <a:cxn ang="0">
                    <a:pos x="88" y="80"/>
                  </a:cxn>
                  <a:cxn ang="0">
                    <a:pos x="93" y="85"/>
                  </a:cxn>
                  <a:cxn ang="0">
                    <a:pos x="98" y="92"/>
                  </a:cxn>
                  <a:cxn ang="0">
                    <a:pos x="111" y="112"/>
                  </a:cxn>
                  <a:cxn ang="0">
                    <a:pos x="137" y="171"/>
                  </a:cxn>
                  <a:cxn ang="0">
                    <a:pos x="151" y="246"/>
                  </a:cxn>
                  <a:cxn ang="0">
                    <a:pos x="151" y="248"/>
                  </a:cxn>
                  <a:cxn ang="0">
                    <a:pos x="151" y="260"/>
                  </a:cxn>
                  <a:cxn ang="0">
                    <a:pos x="155" y="304"/>
                  </a:cxn>
                  <a:cxn ang="0">
                    <a:pos x="157" y="337"/>
                  </a:cxn>
                  <a:cxn ang="0">
                    <a:pos x="158" y="339"/>
                  </a:cxn>
                  <a:cxn ang="0">
                    <a:pos x="158" y="336"/>
                  </a:cxn>
                  <a:cxn ang="0">
                    <a:pos x="158" y="312"/>
                  </a:cxn>
                  <a:cxn ang="0">
                    <a:pos x="163" y="234"/>
                  </a:cxn>
                  <a:cxn ang="0">
                    <a:pos x="170" y="201"/>
                  </a:cxn>
                  <a:cxn ang="0">
                    <a:pos x="174" y="190"/>
                  </a:cxn>
                  <a:cxn ang="0">
                    <a:pos x="175" y="187"/>
                  </a:cxn>
                  <a:cxn ang="0">
                    <a:pos x="178" y="186"/>
                  </a:cxn>
                  <a:cxn ang="0">
                    <a:pos x="180" y="187"/>
                  </a:cxn>
                  <a:cxn ang="0">
                    <a:pos x="183" y="189"/>
                  </a:cxn>
                  <a:cxn ang="0">
                    <a:pos x="184" y="189"/>
                  </a:cxn>
                  <a:cxn ang="0">
                    <a:pos x="183" y="182"/>
                  </a:cxn>
                  <a:cxn ang="0">
                    <a:pos x="172" y="147"/>
                  </a:cxn>
                  <a:cxn ang="0">
                    <a:pos x="135" y="84"/>
                  </a:cxn>
                  <a:cxn ang="0">
                    <a:pos x="121" y="63"/>
                  </a:cxn>
                  <a:cxn ang="0">
                    <a:pos x="103" y="44"/>
                  </a:cxn>
                  <a:cxn ang="0">
                    <a:pos x="74" y="17"/>
                  </a:cxn>
                  <a:cxn ang="0">
                    <a:pos x="49" y="4"/>
                  </a:cxn>
                  <a:cxn ang="0">
                    <a:pos x="29" y="0"/>
                  </a:cxn>
                  <a:cxn ang="0">
                    <a:pos x="16" y="0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7" y="9"/>
                  </a:cxn>
                  <a:cxn ang="0">
                    <a:pos x="3" y="27"/>
                  </a:cxn>
                  <a:cxn ang="0">
                    <a:pos x="1" y="40"/>
                  </a:cxn>
                  <a:cxn ang="0">
                    <a:pos x="1" y="40"/>
                  </a:cxn>
                  <a:cxn ang="0">
                    <a:pos x="0" y="40"/>
                  </a:cxn>
                  <a:cxn ang="0">
                    <a:pos x="1" y="40"/>
                  </a:cxn>
                  <a:cxn ang="0">
                    <a:pos x="0" y="40"/>
                  </a:cxn>
                  <a:cxn ang="0">
                    <a:pos x="1" y="40"/>
                  </a:cxn>
                  <a:cxn ang="0">
                    <a:pos x="1" y="40"/>
                  </a:cxn>
                </a:cxnLst>
                <a:rect l="0" t="0" r="r" b="b"/>
                <a:pathLst>
                  <a:path w="184" h="339">
                    <a:moveTo>
                      <a:pt x="1" y="40"/>
                    </a:moveTo>
                    <a:lnTo>
                      <a:pt x="1" y="43"/>
                    </a:lnTo>
                    <a:lnTo>
                      <a:pt x="5" y="55"/>
                    </a:lnTo>
                    <a:lnTo>
                      <a:pt x="21" y="113"/>
                    </a:lnTo>
                    <a:lnTo>
                      <a:pt x="36" y="205"/>
                    </a:lnTo>
                    <a:lnTo>
                      <a:pt x="37" y="230"/>
                    </a:lnTo>
                    <a:lnTo>
                      <a:pt x="36" y="210"/>
                    </a:lnTo>
                    <a:lnTo>
                      <a:pt x="33" y="146"/>
                    </a:lnTo>
                    <a:lnTo>
                      <a:pt x="37" y="88"/>
                    </a:lnTo>
                    <a:lnTo>
                      <a:pt x="41" y="80"/>
                    </a:lnTo>
                    <a:lnTo>
                      <a:pt x="44" y="76"/>
                    </a:lnTo>
                    <a:lnTo>
                      <a:pt x="50" y="68"/>
                    </a:lnTo>
                    <a:lnTo>
                      <a:pt x="54" y="67"/>
                    </a:lnTo>
                    <a:lnTo>
                      <a:pt x="57" y="67"/>
                    </a:lnTo>
                    <a:lnTo>
                      <a:pt x="61" y="67"/>
                    </a:lnTo>
                    <a:lnTo>
                      <a:pt x="65" y="68"/>
                    </a:lnTo>
                    <a:lnTo>
                      <a:pt x="69" y="69"/>
                    </a:lnTo>
                    <a:lnTo>
                      <a:pt x="77" y="75"/>
                    </a:lnTo>
                    <a:lnTo>
                      <a:pt x="86" y="80"/>
                    </a:lnTo>
                    <a:lnTo>
                      <a:pt x="88" y="80"/>
                    </a:lnTo>
                    <a:lnTo>
                      <a:pt x="93" y="85"/>
                    </a:lnTo>
                    <a:lnTo>
                      <a:pt x="98" y="92"/>
                    </a:lnTo>
                    <a:lnTo>
                      <a:pt x="111" y="112"/>
                    </a:lnTo>
                    <a:lnTo>
                      <a:pt x="137" y="171"/>
                    </a:lnTo>
                    <a:lnTo>
                      <a:pt x="151" y="246"/>
                    </a:lnTo>
                    <a:lnTo>
                      <a:pt x="151" y="248"/>
                    </a:lnTo>
                    <a:lnTo>
                      <a:pt x="151" y="260"/>
                    </a:lnTo>
                    <a:lnTo>
                      <a:pt x="155" y="304"/>
                    </a:lnTo>
                    <a:lnTo>
                      <a:pt x="157" y="337"/>
                    </a:lnTo>
                    <a:lnTo>
                      <a:pt x="158" y="339"/>
                    </a:lnTo>
                    <a:lnTo>
                      <a:pt x="158" y="336"/>
                    </a:lnTo>
                    <a:lnTo>
                      <a:pt x="158" y="312"/>
                    </a:lnTo>
                    <a:lnTo>
                      <a:pt x="163" y="234"/>
                    </a:lnTo>
                    <a:lnTo>
                      <a:pt x="170" y="201"/>
                    </a:lnTo>
                    <a:lnTo>
                      <a:pt x="174" y="190"/>
                    </a:lnTo>
                    <a:lnTo>
                      <a:pt x="175" y="187"/>
                    </a:lnTo>
                    <a:lnTo>
                      <a:pt x="178" y="186"/>
                    </a:lnTo>
                    <a:lnTo>
                      <a:pt x="180" y="187"/>
                    </a:lnTo>
                    <a:lnTo>
                      <a:pt x="183" y="189"/>
                    </a:lnTo>
                    <a:lnTo>
                      <a:pt x="184" y="189"/>
                    </a:lnTo>
                    <a:lnTo>
                      <a:pt x="183" y="182"/>
                    </a:lnTo>
                    <a:lnTo>
                      <a:pt x="172" y="147"/>
                    </a:lnTo>
                    <a:lnTo>
                      <a:pt x="135" y="84"/>
                    </a:lnTo>
                    <a:lnTo>
                      <a:pt x="121" y="63"/>
                    </a:lnTo>
                    <a:lnTo>
                      <a:pt x="103" y="44"/>
                    </a:lnTo>
                    <a:lnTo>
                      <a:pt x="74" y="17"/>
                    </a:lnTo>
                    <a:lnTo>
                      <a:pt x="49" y="4"/>
                    </a:lnTo>
                    <a:lnTo>
                      <a:pt x="29" y="0"/>
                    </a:lnTo>
                    <a:lnTo>
                      <a:pt x="16" y="0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9"/>
                    </a:lnTo>
                    <a:lnTo>
                      <a:pt x="3" y="27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0" y="40"/>
                    </a:lnTo>
                    <a:lnTo>
                      <a:pt x="1" y="40"/>
                    </a:lnTo>
                    <a:lnTo>
                      <a:pt x="0" y="40"/>
                    </a:lnTo>
                    <a:lnTo>
                      <a:pt x="1" y="40"/>
                    </a:lnTo>
                    <a:lnTo>
                      <a:pt x="1" y="40"/>
                    </a:lnTo>
                    <a:close/>
                  </a:path>
                </a:pathLst>
              </a:custGeom>
              <a:solidFill>
                <a:srgbClr val="1ABF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4" name="Freeform 754"/>
              <p:cNvSpPr>
                <a:spLocks/>
              </p:cNvSpPr>
              <p:nvPr/>
            </p:nvSpPr>
            <p:spPr bwMode="auto">
              <a:xfrm>
                <a:off x="5000" y="2408"/>
                <a:ext cx="13" cy="53"/>
              </a:xfrm>
              <a:custGeom>
                <a:avLst/>
                <a:gdLst/>
                <a:ahLst/>
                <a:cxnLst>
                  <a:cxn ang="0">
                    <a:pos x="1" y="158"/>
                  </a:cxn>
                  <a:cxn ang="0">
                    <a:pos x="1" y="157"/>
                  </a:cxn>
                  <a:cxn ang="0">
                    <a:pos x="1" y="140"/>
                  </a:cxn>
                  <a:cxn ang="0">
                    <a:pos x="4" y="81"/>
                  </a:cxn>
                  <a:cxn ang="0">
                    <a:pos x="8" y="24"/>
                  </a:cxn>
                  <a:cxn ang="0">
                    <a:pos x="11" y="15"/>
                  </a:cxn>
                  <a:cxn ang="0">
                    <a:pos x="12" y="10"/>
                  </a:cxn>
                  <a:cxn ang="0">
                    <a:pos x="15" y="6"/>
                  </a:cxn>
                  <a:cxn ang="0">
                    <a:pos x="19" y="2"/>
                  </a:cxn>
                  <a:cxn ang="0">
                    <a:pos x="21" y="0"/>
                  </a:cxn>
                  <a:cxn ang="0">
                    <a:pos x="25" y="0"/>
                  </a:cxn>
                  <a:cxn ang="0">
                    <a:pos x="29" y="0"/>
                  </a:cxn>
                  <a:cxn ang="0">
                    <a:pos x="32" y="3"/>
                  </a:cxn>
                  <a:cxn ang="0">
                    <a:pos x="35" y="6"/>
                  </a:cxn>
                  <a:cxn ang="0">
                    <a:pos x="37" y="10"/>
                  </a:cxn>
                  <a:cxn ang="0">
                    <a:pos x="39" y="15"/>
                  </a:cxn>
                  <a:cxn ang="0">
                    <a:pos x="39" y="22"/>
                  </a:cxn>
                  <a:cxn ang="0">
                    <a:pos x="39" y="28"/>
                  </a:cxn>
                  <a:cxn ang="0">
                    <a:pos x="39" y="28"/>
                  </a:cxn>
                  <a:cxn ang="0">
                    <a:pos x="36" y="36"/>
                  </a:cxn>
                  <a:cxn ang="0">
                    <a:pos x="29" y="56"/>
                  </a:cxn>
                  <a:cxn ang="0">
                    <a:pos x="13" y="101"/>
                  </a:cxn>
                  <a:cxn ang="0">
                    <a:pos x="1" y="148"/>
                  </a:cxn>
                  <a:cxn ang="0">
                    <a:pos x="1" y="158"/>
                  </a:cxn>
                  <a:cxn ang="0">
                    <a:pos x="0" y="158"/>
                  </a:cxn>
                  <a:cxn ang="0">
                    <a:pos x="1" y="158"/>
                  </a:cxn>
                  <a:cxn ang="0">
                    <a:pos x="0" y="158"/>
                  </a:cxn>
                  <a:cxn ang="0">
                    <a:pos x="1" y="158"/>
                  </a:cxn>
                  <a:cxn ang="0">
                    <a:pos x="1" y="158"/>
                  </a:cxn>
                </a:cxnLst>
                <a:rect l="0" t="0" r="r" b="b"/>
                <a:pathLst>
                  <a:path w="39" h="158">
                    <a:moveTo>
                      <a:pt x="1" y="158"/>
                    </a:moveTo>
                    <a:lnTo>
                      <a:pt x="1" y="157"/>
                    </a:lnTo>
                    <a:lnTo>
                      <a:pt x="1" y="140"/>
                    </a:lnTo>
                    <a:lnTo>
                      <a:pt x="4" y="81"/>
                    </a:lnTo>
                    <a:lnTo>
                      <a:pt x="8" y="24"/>
                    </a:lnTo>
                    <a:lnTo>
                      <a:pt x="11" y="15"/>
                    </a:lnTo>
                    <a:lnTo>
                      <a:pt x="12" y="10"/>
                    </a:lnTo>
                    <a:lnTo>
                      <a:pt x="15" y="6"/>
                    </a:lnTo>
                    <a:lnTo>
                      <a:pt x="19" y="2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2" y="3"/>
                    </a:lnTo>
                    <a:lnTo>
                      <a:pt x="35" y="6"/>
                    </a:lnTo>
                    <a:lnTo>
                      <a:pt x="37" y="10"/>
                    </a:lnTo>
                    <a:lnTo>
                      <a:pt x="39" y="15"/>
                    </a:lnTo>
                    <a:lnTo>
                      <a:pt x="39" y="22"/>
                    </a:lnTo>
                    <a:lnTo>
                      <a:pt x="39" y="28"/>
                    </a:lnTo>
                    <a:lnTo>
                      <a:pt x="39" y="28"/>
                    </a:lnTo>
                    <a:lnTo>
                      <a:pt x="36" y="36"/>
                    </a:lnTo>
                    <a:lnTo>
                      <a:pt x="29" y="56"/>
                    </a:lnTo>
                    <a:lnTo>
                      <a:pt x="13" y="101"/>
                    </a:lnTo>
                    <a:lnTo>
                      <a:pt x="1" y="148"/>
                    </a:lnTo>
                    <a:lnTo>
                      <a:pt x="1" y="158"/>
                    </a:lnTo>
                    <a:lnTo>
                      <a:pt x="0" y="158"/>
                    </a:lnTo>
                    <a:lnTo>
                      <a:pt x="1" y="158"/>
                    </a:lnTo>
                    <a:lnTo>
                      <a:pt x="0" y="158"/>
                    </a:lnTo>
                    <a:lnTo>
                      <a:pt x="1" y="158"/>
                    </a:lnTo>
                    <a:lnTo>
                      <a:pt x="1" y="158"/>
                    </a:lnTo>
                    <a:close/>
                  </a:path>
                </a:pathLst>
              </a:custGeom>
              <a:solidFill>
                <a:srgbClr val="1ABF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5" name="Freeform 755"/>
              <p:cNvSpPr>
                <a:spLocks/>
              </p:cNvSpPr>
              <p:nvPr/>
            </p:nvSpPr>
            <p:spPr bwMode="auto">
              <a:xfrm>
                <a:off x="5030" y="2477"/>
                <a:ext cx="18" cy="67"/>
              </a:xfrm>
              <a:custGeom>
                <a:avLst/>
                <a:gdLst/>
                <a:ahLst/>
                <a:cxnLst>
                  <a:cxn ang="0">
                    <a:pos x="4" y="166"/>
                  </a:cxn>
                  <a:cxn ang="0">
                    <a:pos x="2" y="146"/>
                  </a:cxn>
                  <a:cxn ang="0">
                    <a:pos x="2" y="80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" y="15"/>
                  </a:cxn>
                  <a:cxn ang="0">
                    <a:pos x="9" y="63"/>
                  </a:cxn>
                  <a:cxn ang="0">
                    <a:pos x="17" y="110"/>
                  </a:cxn>
                  <a:cxn ang="0">
                    <a:pos x="20" y="117"/>
                  </a:cxn>
                  <a:cxn ang="0">
                    <a:pos x="21" y="125"/>
                  </a:cxn>
                  <a:cxn ang="0">
                    <a:pos x="26" y="140"/>
                  </a:cxn>
                  <a:cxn ang="0">
                    <a:pos x="40" y="171"/>
                  </a:cxn>
                  <a:cxn ang="0">
                    <a:pos x="52" y="194"/>
                  </a:cxn>
                  <a:cxn ang="0">
                    <a:pos x="54" y="197"/>
                  </a:cxn>
                  <a:cxn ang="0">
                    <a:pos x="54" y="199"/>
                  </a:cxn>
                  <a:cxn ang="0">
                    <a:pos x="53" y="201"/>
                  </a:cxn>
                  <a:cxn ang="0">
                    <a:pos x="50" y="199"/>
                  </a:cxn>
                  <a:cxn ang="0">
                    <a:pos x="48" y="198"/>
                  </a:cxn>
                  <a:cxn ang="0">
                    <a:pos x="37" y="194"/>
                  </a:cxn>
                  <a:cxn ang="0">
                    <a:pos x="13" y="177"/>
                  </a:cxn>
                  <a:cxn ang="0">
                    <a:pos x="4" y="166"/>
                  </a:cxn>
                  <a:cxn ang="0">
                    <a:pos x="2" y="166"/>
                  </a:cxn>
                  <a:cxn ang="0">
                    <a:pos x="4" y="166"/>
                  </a:cxn>
                  <a:cxn ang="0">
                    <a:pos x="2" y="166"/>
                  </a:cxn>
                  <a:cxn ang="0">
                    <a:pos x="4" y="166"/>
                  </a:cxn>
                  <a:cxn ang="0">
                    <a:pos x="4" y="166"/>
                  </a:cxn>
                </a:cxnLst>
                <a:rect l="0" t="0" r="r" b="b"/>
                <a:pathLst>
                  <a:path w="54" h="201">
                    <a:moveTo>
                      <a:pt x="4" y="166"/>
                    </a:moveTo>
                    <a:lnTo>
                      <a:pt x="2" y="146"/>
                    </a:lnTo>
                    <a:lnTo>
                      <a:pt x="2" y="80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15"/>
                    </a:lnTo>
                    <a:lnTo>
                      <a:pt x="9" y="63"/>
                    </a:lnTo>
                    <a:lnTo>
                      <a:pt x="17" y="110"/>
                    </a:lnTo>
                    <a:lnTo>
                      <a:pt x="20" y="117"/>
                    </a:lnTo>
                    <a:lnTo>
                      <a:pt x="21" y="125"/>
                    </a:lnTo>
                    <a:lnTo>
                      <a:pt x="26" y="140"/>
                    </a:lnTo>
                    <a:lnTo>
                      <a:pt x="40" y="171"/>
                    </a:lnTo>
                    <a:lnTo>
                      <a:pt x="52" y="194"/>
                    </a:lnTo>
                    <a:lnTo>
                      <a:pt x="54" y="197"/>
                    </a:lnTo>
                    <a:lnTo>
                      <a:pt x="54" y="199"/>
                    </a:lnTo>
                    <a:lnTo>
                      <a:pt x="53" y="201"/>
                    </a:lnTo>
                    <a:lnTo>
                      <a:pt x="50" y="199"/>
                    </a:lnTo>
                    <a:lnTo>
                      <a:pt x="48" y="198"/>
                    </a:lnTo>
                    <a:lnTo>
                      <a:pt x="37" y="194"/>
                    </a:lnTo>
                    <a:lnTo>
                      <a:pt x="13" y="177"/>
                    </a:lnTo>
                    <a:lnTo>
                      <a:pt x="4" y="166"/>
                    </a:lnTo>
                    <a:lnTo>
                      <a:pt x="2" y="166"/>
                    </a:lnTo>
                    <a:lnTo>
                      <a:pt x="4" y="166"/>
                    </a:lnTo>
                    <a:lnTo>
                      <a:pt x="2" y="166"/>
                    </a:lnTo>
                    <a:lnTo>
                      <a:pt x="4" y="166"/>
                    </a:lnTo>
                    <a:lnTo>
                      <a:pt x="4" y="166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6" name="Freeform 756"/>
              <p:cNvSpPr>
                <a:spLocks/>
              </p:cNvSpPr>
              <p:nvPr/>
            </p:nvSpPr>
            <p:spPr bwMode="auto">
              <a:xfrm>
                <a:off x="4995" y="2474"/>
                <a:ext cx="10" cy="42"/>
              </a:xfrm>
              <a:custGeom>
                <a:avLst/>
                <a:gdLst/>
                <a:ahLst/>
                <a:cxnLst>
                  <a:cxn ang="0">
                    <a:pos x="2" y="109"/>
                  </a:cxn>
                  <a:cxn ang="0">
                    <a:pos x="2" y="107"/>
                  </a:cxn>
                  <a:cxn ang="0">
                    <a:pos x="3" y="93"/>
                  </a:cxn>
                  <a:cxn ang="0">
                    <a:pos x="7" y="41"/>
                  </a:cxn>
                  <a:cxn ang="0">
                    <a:pos x="10" y="3"/>
                  </a:cxn>
                  <a:cxn ang="0">
                    <a:pos x="11" y="0"/>
                  </a:cxn>
                  <a:cxn ang="0">
                    <a:pos x="11" y="3"/>
                  </a:cxn>
                  <a:cxn ang="0">
                    <a:pos x="11" y="17"/>
                  </a:cxn>
                  <a:cxn ang="0">
                    <a:pos x="16" y="68"/>
                  </a:cxn>
                  <a:cxn ang="0">
                    <a:pos x="25" y="114"/>
                  </a:cxn>
                  <a:cxn ang="0">
                    <a:pos x="28" y="119"/>
                  </a:cxn>
                  <a:cxn ang="0">
                    <a:pos x="29" y="123"/>
                  </a:cxn>
                  <a:cxn ang="0">
                    <a:pos x="24" y="125"/>
                  </a:cxn>
                  <a:cxn ang="0">
                    <a:pos x="21" y="123"/>
                  </a:cxn>
                  <a:cxn ang="0">
                    <a:pos x="13" y="118"/>
                  </a:cxn>
                  <a:cxn ang="0">
                    <a:pos x="2" y="110"/>
                  </a:cxn>
                  <a:cxn ang="0">
                    <a:pos x="2" y="109"/>
                  </a:cxn>
                  <a:cxn ang="0">
                    <a:pos x="0" y="109"/>
                  </a:cxn>
                  <a:cxn ang="0">
                    <a:pos x="2" y="109"/>
                  </a:cxn>
                  <a:cxn ang="0">
                    <a:pos x="0" y="109"/>
                  </a:cxn>
                  <a:cxn ang="0">
                    <a:pos x="2" y="109"/>
                  </a:cxn>
                  <a:cxn ang="0">
                    <a:pos x="2" y="109"/>
                  </a:cxn>
                </a:cxnLst>
                <a:rect l="0" t="0" r="r" b="b"/>
                <a:pathLst>
                  <a:path w="29" h="125">
                    <a:moveTo>
                      <a:pt x="2" y="109"/>
                    </a:moveTo>
                    <a:lnTo>
                      <a:pt x="2" y="107"/>
                    </a:lnTo>
                    <a:lnTo>
                      <a:pt x="3" y="93"/>
                    </a:lnTo>
                    <a:lnTo>
                      <a:pt x="7" y="41"/>
                    </a:lnTo>
                    <a:lnTo>
                      <a:pt x="10" y="3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1" y="17"/>
                    </a:lnTo>
                    <a:lnTo>
                      <a:pt x="16" y="68"/>
                    </a:lnTo>
                    <a:lnTo>
                      <a:pt x="25" y="114"/>
                    </a:lnTo>
                    <a:lnTo>
                      <a:pt x="28" y="119"/>
                    </a:lnTo>
                    <a:lnTo>
                      <a:pt x="29" y="123"/>
                    </a:lnTo>
                    <a:lnTo>
                      <a:pt x="24" y="125"/>
                    </a:lnTo>
                    <a:lnTo>
                      <a:pt x="21" y="123"/>
                    </a:lnTo>
                    <a:lnTo>
                      <a:pt x="13" y="118"/>
                    </a:lnTo>
                    <a:lnTo>
                      <a:pt x="2" y="110"/>
                    </a:lnTo>
                    <a:lnTo>
                      <a:pt x="2" y="109"/>
                    </a:lnTo>
                    <a:lnTo>
                      <a:pt x="0" y="109"/>
                    </a:lnTo>
                    <a:lnTo>
                      <a:pt x="2" y="109"/>
                    </a:lnTo>
                    <a:lnTo>
                      <a:pt x="0" y="109"/>
                    </a:lnTo>
                    <a:lnTo>
                      <a:pt x="2" y="109"/>
                    </a:lnTo>
                    <a:lnTo>
                      <a:pt x="2" y="109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7" name="Freeform 757"/>
              <p:cNvSpPr>
                <a:spLocks/>
              </p:cNvSpPr>
              <p:nvPr/>
            </p:nvSpPr>
            <p:spPr bwMode="auto">
              <a:xfrm>
                <a:off x="4978" y="2451"/>
                <a:ext cx="10" cy="57"/>
              </a:xfrm>
              <a:custGeom>
                <a:avLst/>
                <a:gdLst/>
                <a:ahLst/>
                <a:cxnLst>
                  <a:cxn ang="0">
                    <a:pos x="1" y="157"/>
                  </a:cxn>
                  <a:cxn ang="0">
                    <a:pos x="1" y="154"/>
                  </a:cxn>
                  <a:cxn ang="0">
                    <a:pos x="1" y="136"/>
                  </a:cxn>
                  <a:cxn ang="0">
                    <a:pos x="5" y="69"/>
                  </a:cxn>
                  <a:cxn ang="0">
                    <a:pos x="6" y="8"/>
                  </a:cxn>
                  <a:cxn ang="0">
                    <a:pos x="8" y="0"/>
                  </a:cxn>
                  <a:cxn ang="0">
                    <a:pos x="6" y="15"/>
                  </a:cxn>
                  <a:cxn ang="0">
                    <a:pos x="9" y="88"/>
                  </a:cxn>
                  <a:cxn ang="0">
                    <a:pos x="20" y="157"/>
                  </a:cxn>
                  <a:cxn ang="0">
                    <a:pos x="25" y="164"/>
                  </a:cxn>
                  <a:cxn ang="0">
                    <a:pos x="28" y="169"/>
                  </a:cxn>
                  <a:cxn ang="0">
                    <a:pos x="29" y="170"/>
                  </a:cxn>
                  <a:cxn ang="0">
                    <a:pos x="26" y="171"/>
                  </a:cxn>
                  <a:cxn ang="0">
                    <a:pos x="24" y="170"/>
                  </a:cxn>
                  <a:cxn ang="0">
                    <a:pos x="16" y="166"/>
                  </a:cxn>
                  <a:cxn ang="0">
                    <a:pos x="1" y="158"/>
                  </a:cxn>
                  <a:cxn ang="0">
                    <a:pos x="1" y="157"/>
                  </a:cxn>
                  <a:cxn ang="0">
                    <a:pos x="0" y="157"/>
                  </a:cxn>
                  <a:cxn ang="0">
                    <a:pos x="1" y="157"/>
                  </a:cxn>
                  <a:cxn ang="0">
                    <a:pos x="0" y="157"/>
                  </a:cxn>
                  <a:cxn ang="0">
                    <a:pos x="1" y="157"/>
                  </a:cxn>
                  <a:cxn ang="0">
                    <a:pos x="1" y="157"/>
                  </a:cxn>
                </a:cxnLst>
                <a:rect l="0" t="0" r="r" b="b"/>
                <a:pathLst>
                  <a:path w="29" h="171">
                    <a:moveTo>
                      <a:pt x="1" y="157"/>
                    </a:moveTo>
                    <a:lnTo>
                      <a:pt x="1" y="154"/>
                    </a:lnTo>
                    <a:lnTo>
                      <a:pt x="1" y="136"/>
                    </a:lnTo>
                    <a:lnTo>
                      <a:pt x="5" y="69"/>
                    </a:lnTo>
                    <a:lnTo>
                      <a:pt x="6" y="8"/>
                    </a:lnTo>
                    <a:lnTo>
                      <a:pt x="8" y="0"/>
                    </a:lnTo>
                    <a:lnTo>
                      <a:pt x="6" y="15"/>
                    </a:lnTo>
                    <a:lnTo>
                      <a:pt x="9" y="88"/>
                    </a:lnTo>
                    <a:lnTo>
                      <a:pt x="20" y="157"/>
                    </a:lnTo>
                    <a:lnTo>
                      <a:pt x="25" y="164"/>
                    </a:lnTo>
                    <a:lnTo>
                      <a:pt x="28" y="169"/>
                    </a:lnTo>
                    <a:lnTo>
                      <a:pt x="29" y="170"/>
                    </a:lnTo>
                    <a:lnTo>
                      <a:pt x="26" y="171"/>
                    </a:lnTo>
                    <a:lnTo>
                      <a:pt x="24" y="170"/>
                    </a:lnTo>
                    <a:lnTo>
                      <a:pt x="16" y="166"/>
                    </a:lnTo>
                    <a:lnTo>
                      <a:pt x="1" y="158"/>
                    </a:lnTo>
                    <a:lnTo>
                      <a:pt x="1" y="157"/>
                    </a:lnTo>
                    <a:lnTo>
                      <a:pt x="0" y="157"/>
                    </a:lnTo>
                    <a:lnTo>
                      <a:pt x="1" y="157"/>
                    </a:lnTo>
                    <a:lnTo>
                      <a:pt x="0" y="157"/>
                    </a:lnTo>
                    <a:lnTo>
                      <a:pt x="1" y="157"/>
                    </a:lnTo>
                    <a:lnTo>
                      <a:pt x="1" y="157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8" name="Freeform 758"/>
              <p:cNvSpPr>
                <a:spLocks/>
              </p:cNvSpPr>
              <p:nvPr/>
            </p:nvSpPr>
            <p:spPr bwMode="auto">
              <a:xfrm>
                <a:off x="5051" y="2487"/>
                <a:ext cx="25" cy="83"/>
              </a:xfrm>
              <a:custGeom>
                <a:avLst/>
                <a:gdLst/>
                <a:ahLst/>
                <a:cxnLst>
                  <a:cxn ang="0">
                    <a:pos x="20" y="198"/>
                  </a:cxn>
                  <a:cxn ang="0">
                    <a:pos x="18" y="178"/>
                  </a:cxn>
                  <a:cxn ang="0">
                    <a:pos x="12" y="105"/>
                  </a:cxn>
                  <a:cxn ang="0">
                    <a:pos x="2" y="2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7" y="30"/>
                  </a:cxn>
                  <a:cxn ang="0">
                    <a:pos x="32" y="121"/>
                  </a:cxn>
                  <a:cxn ang="0">
                    <a:pos x="63" y="210"/>
                  </a:cxn>
                  <a:cxn ang="0">
                    <a:pos x="71" y="223"/>
                  </a:cxn>
                  <a:cxn ang="0">
                    <a:pos x="75" y="234"/>
                  </a:cxn>
                  <a:cxn ang="0">
                    <a:pos x="77" y="242"/>
                  </a:cxn>
                  <a:cxn ang="0">
                    <a:pos x="76" y="246"/>
                  </a:cxn>
                  <a:cxn ang="0">
                    <a:pos x="75" y="247"/>
                  </a:cxn>
                  <a:cxn ang="0">
                    <a:pos x="72" y="249"/>
                  </a:cxn>
                  <a:cxn ang="0">
                    <a:pos x="71" y="249"/>
                  </a:cxn>
                  <a:cxn ang="0">
                    <a:pos x="68" y="249"/>
                  </a:cxn>
                  <a:cxn ang="0">
                    <a:pos x="64" y="247"/>
                  </a:cxn>
                  <a:cxn ang="0">
                    <a:pos x="58" y="243"/>
                  </a:cxn>
                  <a:cxn ang="0">
                    <a:pos x="51" y="239"/>
                  </a:cxn>
                  <a:cxn ang="0">
                    <a:pos x="35" y="225"/>
                  </a:cxn>
                  <a:cxn ang="0">
                    <a:pos x="22" y="205"/>
                  </a:cxn>
                  <a:cxn ang="0">
                    <a:pos x="20" y="198"/>
                  </a:cxn>
                  <a:cxn ang="0">
                    <a:pos x="19" y="198"/>
                  </a:cxn>
                  <a:cxn ang="0">
                    <a:pos x="20" y="198"/>
                  </a:cxn>
                  <a:cxn ang="0">
                    <a:pos x="19" y="198"/>
                  </a:cxn>
                  <a:cxn ang="0">
                    <a:pos x="20" y="198"/>
                  </a:cxn>
                  <a:cxn ang="0">
                    <a:pos x="20" y="198"/>
                  </a:cxn>
                </a:cxnLst>
                <a:rect l="0" t="0" r="r" b="b"/>
                <a:pathLst>
                  <a:path w="77" h="249">
                    <a:moveTo>
                      <a:pt x="20" y="198"/>
                    </a:moveTo>
                    <a:lnTo>
                      <a:pt x="18" y="178"/>
                    </a:lnTo>
                    <a:lnTo>
                      <a:pt x="12" y="105"/>
                    </a:lnTo>
                    <a:lnTo>
                      <a:pt x="2" y="2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7" y="30"/>
                    </a:lnTo>
                    <a:lnTo>
                      <a:pt x="32" y="121"/>
                    </a:lnTo>
                    <a:lnTo>
                      <a:pt x="63" y="210"/>
                    </a:lnTo>
                    <a:lnTo>
                      <a:pt x="71" y="223"/>
                    </a:lnTo>
                    <a:lnTo>
                      <a:pt x="75" y="234"/>
                    </a:lnTo>
                    <a:lnTo>
                      <a:pt x="77" y="242"/>
                    </a:lnTo>
                    <a:lnTo>
                      <a:pt x="76" y="246"/>
                    </a:lnTo>
                    <a:lnTo>
                      <a:pt x="75" y="247"/>
                    </a:lnTo>
                    <a:lnTo>
                      <a:pt x="72" y="249"/>
                    </a:lnTo>
                    <a:lnTo>
                      <a:pt x="71" y="249"/>
                    </a:lnTo>
                    <a:lnTo>
                      <a:pt x="68" y="249"/>
                    </a:lnTo>
                    <a:lnTo>
                      <a:pt x="64" y="247"/>
                    </a:lnTo>
                    <a:lnTo>
                      <a:pt x="58" y="243"/>
                    </a:lnTo>
                    <a:lnTo>
                      <a:pt x="51" y="239"/>
                    </a:lnTo>
                    <a:lnTo>
                      <a:pt x="35" y="225"/>
                    </a:lnTo>
                    <a:lnTo>
                      <a:pt x="22" y="205"/>
                    </a:lnTo>
                    <a:lnTo>
                      <a:pt x="20" y="198"/>
                    </a:lnTo>
                    <a:lnTo>
                      <a:pt x="19" y="198"/>
                    </a:lnTo>
                    <a:lnTo>
                      <a:pt x="20" y="198"/>
                    </a:lnTo>
                    <a:lnTo>
                      <a:pt x="19" y="198"/>
                    </a:lnTo>
                    <a:lnTo>
                      <a:pt x="20" y="198"/>
                    </a:lnTo>
                    <a:lnTo>
                      <a:pt x="20" y="198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9" name="Freeform 759"/>
              <p:cNvSpPr>
                <a:spLocks/>
              </p:cNvSpPr>
              <p:nvPr/>
            </p:nvSpPr>
            <p:spPr bwMode="auto">
              <a:xfrm>
                <a:off x="4960" y="2516"/>
                <a:ext cx="95" cy="343"/>
              </a:xfrm>
              <a:custGeom>
                <a:avLst/>
                <a:gdLst/>
                <a:ahLst/>
                <a:cxnLst>
                  <a:cxn ang="0">
                    <a:pos x="125" y="17"/>
                  </a:cxn>
                  <a:cxn ang="0">
                    <a:pos x="118" y="244"/>
                  </a:cxn>
                  <a:cxn ang="0">
                    <a:pos x="107" y="471"/>
                  </a:cxn>
                  <a:cxn ang="0">
                    <a:pos x="93" y="574"/>
                  </a:cxn>
                  <a:cxn ang="0">
                    <a:pos x="56" y="818"/>
                  </a:cxn>
                  <a:cxn ang="0">
                    <a:pos x="49" y="854"/>
                  </a:cxn>
                  <a:cxn ang="0">
                    <a:pos x="24" y="944"/>
                  </a:cxn>
                  <a:cxn ang="0">
                    <a:pos x="4" y="994"/>
                  </a:cxn>
                  <a:cxn ang="0">
                    <a:pos x="0" y="1008"/>
                  </a:cxn>
                  <a:cxn ang="0">
                    <a:pos x="2" y="1020"/>
                  </a:cxn>
                  <a:cxn ang="0">
                    <a:pos x="8" y="1029"/>
                  </a:cxn>
                  <a:cxn ang="0">
                    <a:pos x="22" y="1031"/>
                  </a:cxn>
                  <a:cxn ang="0">
                    <a:pos x="42" y="1021"/>
                  </a:cxn>
                  <a:cxn ang="0">
                    <a:pos x="65" y="1000"/>
                  </a:cxn>
                  <a:cxn ang="0">
                    <a:pos x="80" y="984"/>
                  </a:cxn>
                  <a:cxn ang="0">
                    <a:pos x="120" y="909"/>
                  </a:cxn>
                  <a:cxn ang="0">
                    <a:pos x="190" y="694"/>
                  </a:cxn>
                  <a:cxn ang="0">
                    <a:pos x="203" y="638"/>
                  </a:cxn>
                  <a:cxn ang="0">
                    <a:pos x="233" y="434"/>
                  </a:cxn>
                  <a:cxn ang="0">
                    <a:pos x="231" y="416"/>
                  </a:cxn>
                  <a:cxn ang="0">
                    <a:pos x="229" y="512"/>
                  </a:cxn>
                  <a:cxn ang="0">
                    <a:pos x="219" y="601"/>
                  </a:cxn>
                  <a:cxn ang="0">
                    <a:pos x="219" y="619"/>
                  </a:cxn>
                  <a:cxn ang="0">
                    <a:pos x="222" y="623"/>
                  </a:cxn>
                  <a:cxn ang="0">
                    <a:pos x="226" y="626"/>
                  </a:cxn>
                  <a:cxn ang="0">
                    <a:pos x="233" y="623"/>
                  </a:cxn>
                  <a:cxn ang="0">
                    <a:pos x="239" y="617"/>
                  </a:cxn>
                  <a:cxn ang="0">
                    <a:pos x="253" y="589"/>
                  </a:cxn>
                  <a:cxn ang="0">
                    <a:pos x="275" y="461"/>
                  </a:cxn>
                  <a:cxn ang="0">
                    <a:pos x="279" y="419"/>
                  </a:cxn>
                  <a:cxn ang="0">
                    <a:pos x="286" y="236"/>
                  </a:cxn>
                  <a:cxn ang="0">
                    <a:pos x="276" y="154"/>
                  </a:cxn>
                  <a:cxn ang="0">
                    <a:pos x="262" y="119"/>
                  </a:cxn>
                  <a:cxn ang="0">
                    <a:pos x="207" y="50"/>
                  </a:cxn>
                  <a:cxn ang="0">
                    <a:pos x="195" y="38"/>
                  </a:cxn>
                  <a:cxn ang="0">
                    <a:pos x="152" y="4"/>
                  </a:cxn>
                  <a:cxn ang="0">
                    <a:pos x="138" y="0"/>
                  </a:cxn>
                  <a:cxn ang="0">
                    <a:pos x="129" y="4"/>
                  </a:cxn>
                  <a:cxn ang="0">
                    <a:pos x="126" y="10"/>
                  </a:cxn>
                  <a:cxn ang="0">
                    <a:pos x="126" y="10"/>
                  </a:cxn>
                  <a:cxn ang="0">
                    <a:pos x="126" y="10"/>
                  </a:cxn>
                </a:cxnLst>
                <a:rect l="0" t="0" r="r" b="b"/>
                <a:pathLst>
                  <a:path w="286" h="1031">
                    <a:moveTo>
                      <a:pt x="126" y="10"/>
                    </a:moveTo>
                    <a:lnTo>
                      <a:pt x="125" y="17"/>
                    </a:lnTo>
                    <a:lnTo>
                      <a:pt x="125" y="65"/>
                    </a:lnTo>
                    <a:lnTo>
                      <a:pt x="118" y="244"/>
                    </a:lnTo>
                    <a:lnTo>
                      <a:pt x="109" y="435"/>
                    </a:lnTo>
                    <a:lnTo>
                      <a:pt x="107" y="471"/>
                    </a:lnTo>
                    <a:lnTo>
                      <a:pt x="103" y="505"/>
                    </a:lnTo>
                    <a:lnTo>
                      <a:pt x="93" y="574"/>
                    </a:lnTo>
                    <a:lnTo>
                      <a:pt x="75" y="711"/>
                    </a:lnTo>
                    <a:lnTo>
                      <a:pt x="56" y="818"/>
                    </a:lnTo>
                    <a:lnTo>
                      <a:pt x="53" y="837"/>
                    </a:lnTo>
                    <a:lnTo>
                      <a:pt x="49" y="854"/>
                    </a:lnTo>
                    <a:lnTo>
                      <a:pt x="42" y="886"/>
                    </a:lnTo>
                    <a:lnTo>
                      <a:pt x="24" y="944"/>
                    </a:lnTo>
                    <a:lnTo>
                      <a:pt x="7" y="987"/>
                    </a:lnTo>
                    <a:lnTo>
                      <a:pt x="4" y="994"/>
                    </a:lnTo>
                    <a:lnTo>
                      <a:pt x="2" y="1002"/>
                    </a:lnTo>
                    <a:lnTo>
                      <a:pt x="0" y="1008"/>
                    </a:lnTo>
                    <a:lnTo>
                      <a:pt x="0" y="1015"/>
                    </a:lnTo>
                    <a:lnTo>
                      <a:pt x="2" y="1020"/>
                    </a:lnTo>
                    <a:lnTo>
                      <a:pt x="4" y="1025"/>
                    </a:lnTo>
                    <a:lnTo>
                      <a:pt x="8" y="1029"/>
                    </a:lnTo>
                    <a:lnTo>
                      <a:pt x="15" y="1031"/>
                    </a:lnTo>
                    <a:lnTo>
                      <a:pt x="22" y="1031"/>
                    </a:lnTo>
                    <a:lnTo>
                      <a:pt x="31" y="1028"/>
                    </a:lnTo>
                    <a:lnTo>
                      <a:pt x="42" y="1021"/>
                    </a:lnTo>
                    <a:lnTo>
                      <a:pt x="53" y="1013"/>
                    </a:lnTo>
                    <a:lnTo>
                      <a:pt x="65" y="1000"/>
                    </a:lnTo>
                    <a:lnTo>
                      <a:pt x="67" y="1000"/>
                    </a:lnTo>
                    <a:lnTo>
                      <a:pt x="80" y="984"/>
                    </a:lnTo>
                    <a:lnTo>
                      <a:pt x="93" y="962"/>
                    </a:lnTo>
                    <a:lnTo>
                      <a:pt x="120" y="909"/>
                    </a:lnTo>
                    <a:lnTo>
                      <a:pt x="162" y="787"/>
                    </a:lnTo>
                    <a:lnTo>
                      <a:pt x="190" y="694"/>
                    </a:lnTo>
                    <a:lnTo>
                      <a:pt x="194" y="679"/>
                    </a:lnTo>
                    <a:lnTo>
                      <a:pt x="203" y="638"/>
                    </a:lnTo>
                    <a:lnTo>
                      <a:pt x="222" y="534"/>
                    </a:lnTo>
                    <a:lnTo>
                      <a:pt x="233" y="434"/>
                    </a:lnTo>
                    <a:lnTo>
                      <a:pt x="233" y="412"/>
                    </a:lnTo>
                    <a:lnTo>
                      <a:pt x="231" y="416"/>
                    </a:lnTo>
                    <a:lnTo>
                      <a:pt x="231" y="436"/>
                    </a:lnTo>
                    <a:lnTo>
                      <a:pt x="229" y="512"/>
                    </a:lnTo>
                    <a:lnTo>
                      <a:pt x="221" y="589"/>
                    </a:lnTo>
                    <a:lnTo>
                      <a:pt x="219" y="601"/>
                    </a:lnTo>
                    <a:lnTo>
                      <a:pt x="218" y="611"/>
                    </a:lnTo>
                    <a:lnTo>
                      <a:pt x="219" y="619"/>
                    </a:lnTo>
                    <a:lnTo>
                      <a:pt x="221" y="622"/>
                    </a:lnTo>
                    <a:lnTo>
                      <a:pt x="222" y="623"/>
                    </a:lnTo>
                    <a:lnTo>
                      <a:pt x="223" y="625"/>
                    </a:lnTo>
                    <a:lnTo>
                      <a:pt x="226" y="626"/>
                    </a:lnTo>
                    <a:lnTo>
                      <a:pt x="229" y="625"/>
                    </a:lnTo>
                    <a:lnTo>
                      <a:pt x="233" y="623"/>
                    </a:lnTo>
                    <a:lnTo>
                      <a:pt x="235" y="621"/>
                    </a:lnTo>
                    <a:lnTo>
                      <a:pt x="239" y="617"/>
                    </a:lnTo>
                    <a:lnTo>
                      <a:pt x="246" y="606"/>
                    </a:lnTo>
                    <a:lnTo>
                      <a:pt x="253" y="589"/>
                    </a:lnTo>
                    <a:lnTo>
                      <a:pt x="266" y="538"/>
                    </a:lnTo>
                    <a:lnTo>
                      <a:pt x="275" y="461"/>
                    </a:lnTo>
                    <a:lnTo>
                      <a:pt x="276" y="461"/>
                    </a:lnTo>
                    <a:lnTo>
                      <a:pt x="279" y="419"/>
                    </a:lnTo>
                    <a:lnTo>
                      <a:pt x="283" y="345"/>
                    </a:lnTo>
                    <a:lnTo>
                      <a:pt x="286" y="236"/>
                    </a:lnTo>
                    <a:lnTo>
                      <a:pt x="279" y="167"/>
                    </a:lnTo>
                    <a:lnTo>
                      <a:pt x="276" y="154"/>
                    </a:lnTo>
                    <a:lnTo>
                      <a:pt x="272" y="142"/>
                    </a:lnTo>
                    <a:lnTo>
                      <a:pt x="262" y="119"/>
                    </a:lnTo>
                    <a:lnTo>
                      <a:pt x="235" y="79"/>
                    </a:lnTo>
                    <a:lnTo>
                      <a:pt x="207" y="50"/>
                    </a:lnTo>
                    <a:lnTo>
                      <a:pt x="202" y="43"/>
                    </a:lnTo>
                    <a:lnTo>
                      <a:pt x="195" y="38"/>
                    </a:lnTo>
                    <a:lnTo>
                      <a:pt x="181" y="26"/>
                    </a:lnTo>
                    <a:lnTo>
                      <a:pt x="152" y="4"/>
                    </a:lnTo>
                    <a:lnTo>
                      <a:pt x="145" y="1"/>
                    </a:lnTo>
                    <a:lnTo>
                      <a:pt x="138" y="0"/>
                    </a:lnTo>
                    <a:lnTo>
                      <a:pt x="133" y="1"/>
                    </a:lnTo>
                    <a:lnTo>
                      <a:pt x="129" y="4"/>
                    </a:lnTo>
                    <a:lnTo>
                      <a:pt x="126" y="10"/>
                    </a:lnTo>
                    <a:lnTo>
                      <a:pt x="126" y="10"/>
                    </a:lnTo>
                    <a:lnTo>
                      <a:pt x="125" y="10"/>
                    </a:lnTo>
                    <a:lnTo>
                      <a:pt x="126" y="10"/>
                    </a:lnTo>
                    <a:lnTo>
                      <a:pt x="125" y="10"/>
                    </a:lnTo>
                    <a:lnTo>
                      <a:pt x="126" y="10"/>
                    </a:lnTo>
                    <a:lnTo>
                      <a:pt x="126" y="10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0" name="Freeform 760"/>
              <p:cNvSpPr>
                <a:spLocks/>
              </p:cNvSpPr>
              <p:nvPr/>
            </p:nvSpPr>
            <p:spPr bwMode="auto">
              <a:xfrm>
                <a:off x="4964" y="2521"/>
                <a:ext cx="90" cy="328"/>
              </a:xfrm>
              <a:custGeom>
                <a:avLst/>
                <a:gdLst/>
                <a:ahLst/>
                <a:cxnLst>
                  <a:cxn ang="0">
                    <a:pos x="262" y="164"/>
                  </a:cxn>
                  <a:cxn ang="0">
                    <a:pos x="270" y="270"/>
                  </a:cxn>
                  <a:cxn ang="0">
                    <a:pos x="262" y="441"/>
                  </a:cxn>
                  <a:cxn ang="0">
                    <a:pos x="246" y="545"/>
                  </a:cxn>
                  <a:cxn ang="0">
                    <a:pos x="227" y="591"/>
                  </a:cxn>
                  <a:cxn ang="0">
                    <a:pos x="218" y="597"/>
                  </a:cxn>
                  <a:cxn ang="0">
                    <a:pos x="214" y="595"/>
                  </a:cxn>
                  <a:cxn ang="0">
                    <a:pos x="210" y="591"/>
                  </a:cxn>
                  <a:cxn ang="0">
                    <a:pos x="209" y="585"/>
                  </a:cxn>
                  <a:cxn ang="0">
                    <a:pos x="210" y="569"/>
                  </a:cxn>
                  <a:cxn ang="0">
                    <a:pos x="215" y="524"/>
                  </a:cxn>
                  <a:cxn ang="0">
                    <a:pos x="219" y="399"/>
                  </a:cxn>
                  <a:cxn ang="0">
                    <a:pos x="221" y="418"/>
                  </a:cxn>
                  <a:cxn ang="0">
                    <a:pos x="202" y="572"/>
                  </a:cxn>
                  <a:cxn ang="0">
                    <a:pos x="178" y="678"/>
                  </a:cxn>
                  <a:cxn ang="0">
                    <a:pos x="161" y="737"/>
                  </a:cxn>
                  <a:cxn ang="0">
                    <a:pos x="80" y="936"/>
                  </a:cxn>
                  <a:cxn ang="0">
                    <a:pos x="56" y="964"/>
                  </a:cxn>
                  <a:cxn ang="0">
                    <a:pos x="20" y="984"/>
                  </a:cxn>
                  <a:cxn ang="0">
                    <a:pos x="8" y="983"/>
                  </a:cxn>
                  <a:cxn ang="0">
                    <a:pos x="2" y="975"/>
                  </a:cxn>
                  <a:cxn ang="0">
                    <a:pos x="0" y="964"/>
                  </a:cxn>
                  <a:cxn ang="0">
                    <a:pos x="3" y="956"/>
                  </a:cxn>
                  <a:cxn ang="0">
                    <a:pos x="11" y="931"/>
                  </a:cxn>
                  <a:cxn ang="0">
                    <a:pos x="41" y="818"/>
                  </a:cxn>
                  <a:cxn ang="0">
                    <a:pos x="48" y="784"/>
                  </a:cxn>
                  <a:cxn ang="0">
                    <a:pos x="73" y="621"/>
                  </a:cxn>
                  <a:cxn ang="0">
                    <a:pos x="95" y="455"/>
                  </a:cxn>
                  <a:cxn ang="0">
                    <a:pos x="103" y="331"/>
                  </a:cxn>
                  <a:cxn ang="0">
                    <a:pos x="113" y="18"/>
                  </a:cxn>
                  <a:cxn ang="0">
                    <a:pos x="117" y="5"/>
                  </a:cxn>
                  <a:cxn ang="0">
                    <a:pos x="126" y="0"/>
                  </a:cxn>
                  <a:cxn ang="0">
                    <a:pos x="138" y="2"/>
                  </a:cxn>
                  <a:cxn ang="0">
                    <a:pos x="160" y="16"/>
                  </a:cxn>
                  <a:cxn ang="0">
                    <a:pos x="187" y="39"/>
                  </a:cxn>
                  <a:cxn ang="0">
                    <a:pos x="206" y="58"/>
                  </a:cxn>
                  <a:cxn ang="0">
                    <a:pos x="255" y="139"/>
                  </a:cxn>
                  <a:cxn ang="0">
                    <a:pos x="258" y="151"/>
                  </a:cxn>
                  <a:cxn ang="0">
                    <a:pos x="258" y="151"/>
                  </a:cxn>
                  <a:cxn ang="0">
                    <a:pos x="259" y="151"/>
                  </a:cxn>
                </a:cxnLst>
                <a:rect l="0" t="0" r="r" b="b"/>
                <a:pathLst>
                  <a:path w="270" h="984">
                    <a:moveTo>
                      <a:pt x="259" y="151"/>
                    </a:moveTo>
                    <a:lnTo>
                      <a:pt x="262" y="164"/>
                    </a:lnTo>
                    <a:lnTo>
                      <a:pt x="267" y="192"/>
                    </a:lnTo>
                    <a:lnTo>
                      <a:pt x="270" y="270"/>
                    </a:lnTo>
                    <a:lnTo>
                      <a:pt x="264" y="399"/>
                    </a:lnTo>
                    <a:lnTo>
                      <a:pt x="262" y="441"/>
                    </a:lnTo>
                    <a:lnTo>
                      <a:pt x="257" y="484"/>
                    </a:lnTo>
                    <a:lnTo>
                      <a:pt x="246" y="545"/>
                    </a:lnTo>
                    <a:lnTo>
                      <a:pt x="233" y="581"/>
                    </a:lnTo>
                    <a:lnTo>
                      <a:pt x="227" y="591"/>
                    </a:lnTo>
                    <a:lnTo>
                      <a:pt x="221" y="595"/>
                    </a:lnTo>
                    <a:lnTo>
                      <a:pt x="218" y="597"/>
                    </a:lnTo>
                    <a:lnTo>
                      <a:pt x="215" y="597"/>
                    </a:lnTo>
                    <a:lnTo>
                      <a:pt x="214" y="595"/>
                    </a:lnTo>
                    <a:lnTo>
                      <a:pt x="211" y="594"/>
                    </a:lnTo>
                    <a:lnTo>
                      <a:pt x="210" y="591"/>
                    </a:lnTo>
                    <a:lnTo>
                      <a:pt x="209" y="587"/>
                    </a:lnTo>
                    <a:lnTo>
                      <a:pt x="209" y="585"/>
                    </a:lnTo>
                    <a:lnTo>
                      <a:pt x="209" y="574"/>
                    </a:lnTo>
                    <a:lnTo>
                      <a:pt x="210" y="569"/>
                    </a:lnTo>
                    <a:lnTo>
                      <a:pt x="211" y="557"/>
                    </a:lnTo>
                    <a:lnTo>
                      <a:pt x="215" y="524"/>
                    </a:lnTo>
                    <a:lnTo>
                      <a:pt x="219" y="448"/>
                    </a:lnTo>
                    <a:lnTo>
                      <a:pt x="219" y="399"/>
                    </a:lnTo>
                    <a:lnTo>
                      <a:pt x="221" y="396"/>
                    </a:lnTo>
                    <a:lnTo>
                      <a:pt x="221" y="418"/>
                    </a:lnTo>
                    <a:lnTo>
                      <a:pt x="217" y="465"/>
                    </a:lnTo>
                    <a:lnTo>
                      <a:pt x="202" y="572"/>
                    </a:lnTo>
                    <a:lnTo>
                      <a:pt x="182" y="663"/>
                    </a:lnTo>
                    <a:lnTo>
                      <a:pt x="178" y="678"/>
                    </a:lnTo>
                    <a:lnTo>
                      <a:pt x="173" y="695"/>
                    </a:lnTo>
                    <a:lnTo>
                      <a:pt x="161" y="737"/>
                    </a:lnTo>
                    <a:lnTo>
                      <a:pt x="126" y="842"/>
                    </a:lnTo>
                    <a:lnTo>
                      <a:pt x="80" y="936"/>
                    </a:lnTo>
                    <a:lnTo>
                      <a:pt x="68" y="952"/>
                    </a:lnTo>
                    <a:lnTo>
                      <a:pt x="56" y="964"/>
                    </a:lnTo>
                    <a:lnTo>
                      <a:pt x="35" y="979"/>
                    </a:lnTo>
                    <a:lnTo>
                      <a:pt x="20" y="984"/>
                    </a:lnTo>
                    <a:lnTo>
                      <a:pt x="14" y="984"/>
                    </a:lnTo>
                    <a:lnTo>
                      <a:pt x="8" y="983"/>
                    </a:lnTo>
                    <a:lnTo>
                      <a:pt x="4" y="979"/>
                    </a:lnTo>
                    <a:lnTo>
                      <a:pt x="2" y="975"/>
                    </a:lnTo>
                    <a:lnTo>
                      <a:pt x="0" y="970"/>
                    </a:lnTo>
                    <a:lnTo>
                      <a:pt x="0" y="964"/>
                    </a:lnTo>
                    <a:lnTo>
                      <a:pt x="2" y="956"/>
                    </a:lnTo>
                    <a:lnTo>
                      <a:pt x="3" y="956"/>
                    </a:lnTo>
                    <a:lnTo>
                      <a:pt x="4" y="950"/>
                    </a:lnTo>
                    <a:lnTo>
                      <a:pt x="11" y="931"/>
                    </a:lnTo>
                    <a:lnTo>
                      <a:pt x="26" y="881"/>
                    </a:lnTo>
                    <a:lnTo>
                      <a:pt x="41" y="818"/>
                    </a:lnTo>
                    <a:lnTo>
                      <a:pt x="45" y="801"/>
                    </a:lnTo>
                    <a:lnTo>
                      <a:pt x="48" y="784"/>
                    </a:lnTo>
                    <a:lnTo>
                      <a:pt x="56" y="737"/>
                    </a:lnTo>
                    <a:lnTo>
                      <a:pt x="73" y="621"/>
                    </a:lnTo>
                    <a:lnTo>
                      <a:pt x="91" y="488"/>
                    </a:lnTo>
                    <a:lnTo>
                      <a:pt x="95" y="455"/>
                    </a:lnTo>
                    <a:lnTo>
                      <a:pt x="97" y="420"/>
                    </a:lnTo>
                    <a:lnTo>
                      <a:pt x="103" y="331"/>
                    </a:lnTo>
                    <a:lnTo>
                      <a:pt x="110" y="140"/>
                    </a:lnTo>
                    <a:lnTo>
                      <a:pt x="113" y="18"/>
                    </a:lnTo>
                    <a:lnTo>
                      <a:pt x="114" y="12"/>
                    </a:lnTo>
                    <a:lnTo>
                      <a:pt x="117" y="5"/>
                    </a:lnTo>
                    <a:lnTo>
                      <a:pt x="121" y="1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8" y="2"/>
                    </a:lnTo>
                    <a:lnTo>
                      <a:pt x="145" y="6"/>
                    </a:lnTo>
                    <a:lnTo>
                      <a:pt x="160" y="16"/>
                    </a:lnTo>
                    <a:lnTo>
                      <a:pt x="186" y="39"/>
                    </a:lnTo>
                    <a:lnTo>
                      <a:pt x="187" y="39"/>
                    </a:lnTo>
                    <a:lnTo>
                      <a:pt x="193" y="45"/>
                    </a:lnTo>
                    <a:lnTo>
                      <a:pt x="206" y="58"/>
                    </a:lnTo>
                    <a:lnTo>
                      <a:pt x="233" y="94"/>
                    </a:lnTo>
                    <a:lnTo>
                      <a:pt x="255" y="139"/>
                    </a:lnTo>
                    <a:lnTo>
                      <a:pt x="259" y="151"/>
                    </a:lnTo>
                    <a:lnTo>
                      <a:pt x="258" y="151"/>
                    </a:lnTo>
                    <a:lnTo>
                      <a:pt x="259" y="151"/>
                    </a:lnTo>
                    <a:lnTo>
                      <a:pt x="258" y="151"/>
                    </a:lnTo>
                    <a:lnTo>
                      <a:pt x="259" y="151"/>
                    </a:lnTo>
                    <a:lnTo>
                      <a:pt x="259" y="151"/>
                    </a:lnTo>
                    <a:close/>
                  </a:path>
                </a:pathLst>
              </a:custGeom>
              <a:solidFill>
                <a:srgbClr val="005E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1" name="Freeform 761"/>
              <p:cNvSpPr>
                <a:spLocks/>
              </p:cNvSpPr>
              <p:nvPr/>
            </p:nvSpPr>
            <p:spPr bwMode="auto">
              <a:xfrm>
                <a:off x="4969" y="2526"/>
                <a:ext cx="84" cy="314"/>
              </a:xfrm>
              <a:custGeom>
                <a:avLst/>
                <a:gdLst/>
                <a:ahLst/>
                <a:cxnLst>
                  <a:cxn ang="0">
                    <a:pos x="245" y="163"/>
                  </a:cxn>
                  <a:cxn ang="0">
                    <a:pos x="254" y="258"/>
                  </a:cxn>
                  <a:cxn ang="0">
                    <a:pos x="246" y="423"/>
                  </a:cxn>
                  <a:cxn ang="0">
                    <a:pos x="232" y="525"/>
                  </a:cxn>
                  <a:cxn ang="0">
                    <a:pos x="213" y="566"/>
                  </a:cxn>
                  <a:cxn ang="0">
                    <a:pos x="208" y="569"/>
                  </a:cxn>
                  <a:cxn ang="0">
                    <a:pos x="203" y="569"/>
                  </a:cxn>
                  <a:cxn ang="0">
                    <a:pos x="199" y="561"/>
                  </a:cxn>
                  <a:cxn ang="0">
                    <a:pos x="197" y="548"/>
                  </a:cxn>
                  <a:cxn ang="0">
                    <a:pos x="199" y="537"/>
                  </a:cxn>
                  <a:cxn ang="0">
                    <a:pos x="204" y="494"/>
                  </a:cxn>
                  <a:cxn ang="0">
                    <a:pos x="207" y="383"/>
                  </a:cxn>
                  <a:cxn ang="0">
                    <a:pos x="207" y="402"/>
                  </a:cxn>
                  <a:cxn ang="0">
                    <a:pos x="188" y="556"/>
                  </a:cxn>
                  <a:cxn ang="0">
                    <a:pos x="164" y="662"/>
                  </a:cxn>
                  <a:cxn ang="0">
                    <a:pos x="148" y="716"/>
                  </a:cxn>
                  <a:cxn ang="0">
                    <a:pos x="78" y="890"/>
                  </a:cxn>
                  <a:cxn ang="0">
                    <a:pos x="55" y="916"/>
                  </a:cxn>
                  <a:cxn ang="0">
                    <a:pos x="23" y="939"/>
                  </a:cxn>
                  <a:cxn ang="0">
                    <a:pos x="12" y="940"/>
                  </a:cxn>
                  <a:cxn ang="0">
                    <a:pos x="4" y="936"/>
                  </a:cxn>
                  <a:cxn ang="0">
                    <a:pos x="0" y="927"/>
                  </a:cxn>
                  <a:cxn ang="0">
                    <a:pos x="1" y="919"/>
                  </a:cxn>
                  <a:cxn ang="0">
                    <a:pos x="5" y="894"/>
                  </a:cxn>
                  <a:cxn ang="0">
                    <a:pos x="30" y="784"/>
                  </a:cxn>
                  <a:cxn ang="0">
                    <a:pos x="37" y="749"/>
                  </a:cxn>
                  <a:cxn ang="0">
                    <a:pos x="61" y="598"/>
                  </a:cxn>
                  <a:cxn ang="0">
                    <a:pos x="81" y="439"/>
                  </a:cxn>
                  <a:cxn ang="0">
                    <a:pos x="89" y="319"/>
                  </a:cxn>
                  <a:cxn ang="0">
                    <a:pos x="99" y="21"/>
                  </a:cxn>
                  <a:cxn ang="0">
                    <a:pos x="103" y="8"/>
                  </a:cxn>
                  <a:cxn ang="0">
                    <a:pos x="111" y="1"/>
                  </a:cxn>
                  <a:cxn ang="0">
                    <a:pos x="123" y="1"/>
                  </a:cxn>
                  <a:cxn ang="0">
                    <a:pos x="144" y="11"/>
                  </a:cxn>
                  <a:cxn ang="0">
                    <a:pos x="169" y="33"/>
                  </a:cxn>
                  <a:cxn ang="0">
                    <a:pos x="176" y="39"/>
                  </a:cxn>
                  <a:cxn ang="0">
                    <a:pos x="216" y="91"/>
                  </a:cxn>
                  <a:cxn ang="0">
                    <a:pos x="243" y="149"/>
                  </a:cxn>
                  <a:cxn ang="0">
                    <a:pos x="243" y="149"/>
                  </a:cxn>
                  <a:cxn ang="0">
                    <a:pos x="243" y="149"/>
                  </a:cxn>
                </a:cxnLst>
                <a:rect l="0" t="0" r="r" b="b"/>
                <a:pathLst>
                  <a:path w="254" h="940">
                    <a:moveTo>
                      <a:pt x="243" y="149"/>
                    </a:moveTo>
                    <a:lnTo>
                      <a:pt x="245" y="163"/>
                    </a:lnTo>
                    <a:lnTo>
                      <a:pt x="250" y="188"/>
                    </a:lnTo>
                    <a:lnTo>
                      <a:pt x="254" y="258"/>
                    </a:lnTo>
                    <a:lnTo>
                      <a:pt x="249" y="380"/>
                    </a:lnTo>
                    <a:lnTo>
                      <a:pt x="246" y="423"/>
                    </a:lnTo>
                    <a:lnTo>
                      <a:pt x="243" y="465"/>
                    </a:lnTo>
                    <a:lnTo>
                      <a:pt x="232" y="525"/>
                    </a:lnTo>
                    <a:lnTo>
                      <a:pt x="220" y="558"/>
                    </a:lnTo>
                    <a:lnTo>
                      <a:pt x="213" y="566"/>
                    </a:lnTo>
                    <a:lnTo>
                      <a:pt x="211" y="567"/>
                    </a:lnTo>
                    <a:lnTo>
                      <a:pt x="208" y="569"/>
                    </a:lnTo>
                    <a:lnTo>
                      <a:pt x="205" y="569"/>
                    </a:lnTo>
                    <a:lnTo>
                      <a:pt x="203" y="569"/>
                    </a:lnTo>
                    <a:lnTo>
                      <a:pt x="200" y="565"/>
                    </a:lnTo>
                    <a:lnTo>
                      <a:pt x="199" y="561"/>
                    </a:lnTo>
                    <a:lnTo>
                      <a:pt x="197" y="557"/>
                    </a:lnTo>
                    <a:lnTo>
                      <a:pt x="197" y="548"/>
                    </a:lnTo>
                    <a:lnTo>
                      <a:pt x="197" y="537"/>
                    </a:lnTo>
                    <a:lnTo>
                      <a:pt x="199" y="537"/>
                    </a:lnTo>
                    <a:lnTo>
                      <a:pt x="200" y="525"/>
                    </a:lnTo>
                    <a:lnTo>
                      <a:pt x="204" y="494"/>
                    </a:lnTo>
                    <a:lnTo>
                      <a:pt x="207" y="427"/>
                    </a:lnTo>
                    <a:lnTo>
                      <a:pt x="207" y="383"/>
                    </a:lnTo>
                    <a:lnTo>
                      <a:pt x="207" y="380"/>
                    </a:lnTo>
                    <a:lnTo>
                      <a:pt x="207" y="402"/>
                    </a:lnTo>
                    <a:lnTo>
                      <a:pt x="203" y="449"/>
                    </a:lnTo>
                    <a:lnTo>
                      <a:pt x="188" y="556"/>
                    </a:lnTo>
                    <a:lnTo>
                      <a:pt x="168" y="647"/>
                    </a:lnTo>
                    <a:lnTo>
                      <a:pt x="164" y="662"/>
                    </a:lnTo>
                    <a:lnTo>
                      <a:pt x="159" y="678"/>
                    </a:lnTo>
                    <a:lnTo>
                      <a:pt x="148" y="716"/>
                    </a:lnTo>
                    <a:lnTo>
                      <a:pt x="119" y="806"/>
                    </a:lnTo>
                    <a:lnTo>
                      <a:pt x="78" y="890"/>
                    </a:lnTo>
                    <a:lnTo>
                      <a:pt x="66" y="906"/>
                    </a:lnTo>
                    <a:lnTo>
                      <a:pt x="55" y="916"/>
                    </a:lnTo>
                    <a:lnTo>
                      <a:pt x="38" y="931"/>
                    </a:lnTo>
                    <a:lnTo>
                      <a:pt x="23" y="939"/>
                    </a:lnTo>
                    <a:lnTo>
                      <a:pt x="17" y="940"/>
                    </a:lnTo>
                    <a:lnTo>
                      <a:pt x="12" y="940"/>
                    </a:lnTo>
                    <a:lnTo>
                      <a:pt x="8" y="939"/>
                    </a:lnTo>
                    <a:lnTo>
                      <a:pt x="4" y="936"/>
                    </a:lnTo>
                    <a:lnTo>
                      <a:pt x="1" y="932"/>
                    </a:lnTo>
                    <a:lnTo>
                      <a:pt x="0" y="927"/>
                    </a:lnTo>
                    <a:lnTo>
                      <a:pt x="0" y="919"/>
                    </a:lnTo>
                    <a:lnTo>
                      <a:pt x="1" y="919"/>
                    </a:lnTo>
                    <a:lnTo>
                      <a:pt x="1" y="912"/>
                    </a:lnTo>
                    <a:lnTo>
                      <a:pt x="5" y="894"/>
                    </a:lnTo>
                    <a:lnTo>
                      <a:pt x="17" y="845"/>
                    </a:lnTo>
                    <a:lnTo>
                      <a:pt x="30" y="784"/>
                    </a:lnTo>
                    <a:lnTo>
                      <a:pt x="34" y="767"/>
                    </a:lnTo>
                    <a:lnTo>
                      <a:pt x="37" y="749"/>
                    </a:lnTo>
                    <a:lnTo>
                      <a:pt x="45" y="707"/>
                    </a:lnTo>
                    <a:lnTo>
                      <a:pt x="61" y="598"/>
                    </a:lnTo>
                    <a:lnTo>
                      <a:pt x="77" y="472"/>
                    </a:lnTo>
                    <a:lnTo>
                      <a:pt x="81" y="439"/>
                    </a:lnTo>
                    <a:lnTo>
                      <a:pt x="83" y="404"/>
                    </a:lnTo>
                    <a:lnTo>
                      <a:pt x="89" y="319"/>
                    </a:lnTo>
                    <a:lnTo>
                      <a:pt x="96" y="135"/>
                    </a:lnTo>
                    <a:lnTo>
                      <a:pt x="99" y="21"/>
                    </a:lnTo>
                    <a:lnTo>
                      <a:pt x="100" y="14"/>
                    </a:lnTo>
                    <a:lnTo>
                      <a:pt x="103" y="8"/>
                    </a:lnTo>
                    <a:lnTo>
                      <a:pt x="107" y="2"/>
                    </a:lnTo>
                    <a:lnTo>
                      <a:pt x="111" y="1"/>
                    </a:lnTo>
                    <a:lnTo>
                      <a:pt x="118" y="0"/>
                    </a:lnTo>
                    <a:lnTo>
                      <a:pt x="123" y="1"/>
                    </a:lnTo>
                    <a:lnTo>
                      <a:pt x="130" y="4"/>
                    </a:lnTo>
                    <a:lnTo>
                      <a:pt x="144" y="11"/>
                    </a:lnTo>
                    <a:lnTo>
                      <a:pt x="158" y="22"/>
                    </a:lnTo>
                    <a:lnTo>
                      <a:pt x="169" y="33"/>
                    </a:lnTo>
                    <a:lnTo>
                      <a:pt x="171" y="33"/>
                    </a:lnTo>
                    <a:lnTo>
                      <a:pt x="176" y="39"/>
                    </a:lnTo>
                    <a:lnTo>
                      <a:pt x="189" y="53"/>
                    </a:lnTo>
                    <a:lnTo>
                      <a:pt x="216" y="91"/>
                    </a:lnTo>
                    <a:lnTo>
                      <a:pt x="239" y="138"/>
                    </a:lnTo>
                    <a:lnTo>
                      <a:pt x="243" y="149"/>
                    </a:lnTo>
                    <a:lnTo>
                      <a:pt x="241" y="149"/>
                    </a:lnTo>
                    <a:lnTo>
                      <a:pt x="243" y="149"/>
                    </a:lnTo>
                    <a:lnTo>
                      <a:pt x="241" y="149"/>
                    </a:lnTo>
                    <a:lnTo>
                      <a:pt x="243" y="149"/>
                    </a:lnTo>
                    <a:lnTo>
                      <a:pt x="243" y="149"/>
                    </a:lnTo>
                    <a:close/>
                  </a:path>
                </a:pathLst>
              </a:custGeom>
              <a:solidFill>
                <a:srgbClr val="0057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2" name="Freeform 762"/>
              <p:cNvSpPr>
                <a:spLocks/>
              </p:cNvSpPr>
              <p:nvPr/>
            </p:nvSpPr>
            <p:spPr bwMode="auto">
              <a:xfrm>
                <a:off x="4973" y="2531"/>
                <a:ext cx="79" cy="300"/>
              </a:xfrm>
              <a:custGeom>
                <a:avLst/>
                <a:gdLst/>
                <a:ahLst/>
                <a:cxnLst>
                  <a:cxn ang="0">
                    <a:pos x="229" y="161"/>
                  </a:cxn>
                  <a:cxn ang="0">
                    <a:pos x="238" y="246"/>
                  </a:cxn>
                  <a:cxn ang="0">
                    <a:pos x="232" y="404"/>
                  </a:cxn>
                  <a:cxn ang="0">
                    <a:pos x="217" y="503"/>
                  </a:cxn>
                  <a:cxn ang="0">
                    <a:pos x="201" y="541"/>
                  </a:cxn>
                  <a:cxn ang="0">
                    <a:pos x="197" y="542"/>
                  </a:cxn>
                  <a:cxn ang="0">
                    <a:pos x="192" y="541"/>
                  </a:cxn>
                  <a:cxn ang="0">
                    <a:pos x="189" y="535"/>
                  </a:cxn>
                  <a:cxn ang="0">
                    <a:pos x="187" y="522"/>
                  </a:cxn>
                  <a:cxn ang="0">
                    <a:pos x="189" y="506"/>
                  </a:cxn>
                  <a:cxn ang="0">
                    <a:pos x="195" y="466"/>
                  </a:cxn>
                  <a:cxn ang="0">
                    <a:pos x="195" y="368"/>
                  </a:cxn>
                  <a:cxn ang="0">
                    <a:pos x="195" y="387"/>
                  </a:cxn>
                  <a:cxn ang="0">
                    <a:pos x="176" y="541"/>
                  </a:cxn>
                  <a:cxn ang="0">
                    <a:pos x="152" y="647"/>
                  </a:cxn>
                  <a:cxn ang="0">
                    <a:pos x="138" y="696"/>
                  </a:cxn>
                  <a:cxn ang="0">
                    <a:pos x="78" y="843"/>
                  </a:cxn>
                  <a:cxn ang="0">
                    <a:pos x="58" y="868"/>
                  </a:cxn>
                  <a:cxn ang="0">
                    <a:pos x="27" y="893"/>
                  </a:cxn>
                  <a:cxn ang="0">
                    <a:pos x="10" y="900"/>
                  </a:cxn>
                  <a:cxn ang="0">
                    <a:pos x="2" y="895"/>
                  </a:cxn>
                  <a:cxn ang="0">
                    <a:pos x="0" y="883"/>
                  </a:cxn>
                  <a:cxn ang="0">
                    <a:pos x="0" y="876"/>
                  </a:cxn>
                  <a:cxn ang="0">
                    <a:pos x="10" y="810"/>
                  </a:cxn>
                  <a:cxn ang="0">
                    <a:pos x="26" y="732"/>
                  </a:cxn>
                  <a:cxn ang="0">
                    <a:pos x="35" y="675"/>
                  </a:cxn>
                  <a:cxn ang="0">
                    <a:pos x="65" y="457"/>
                  </a:cxn>
                  <a:cxn ang="0">
                    <a:pos x="71" y="389"/>
                  </a:cxn>
                  <a:cxn ang="0">
                    <a:pos x="84" y="131"/>
                  </a:cxn>
                  <a:cxn ang="0">
                    <a:pos x="88" y="15"/>
                  </a:cxn>
                  <a:cxn ang="0">
                    <a:pos x="95" y="4"/>
                  </a:cxn>
                  <a:cxn ang="0">
                    <a:pos x="104" y="0"/>
                  </a:cxn>
                  <a:cxn ang="0">
                    <a:pos x="116" y="2"/>
                  </a:cxn>
                  <a:cxn ang="0">
                    <a:pos x="144" y="19"/>
                  </a:cxn>
                  <a:cxn ang="0">
                    <a:pos x="157" y="28"/>
                  </a:cxn>
                  <a:cxn ang="0">
                    <a:pos x="175" y="50"/>
                  </a:cxn>
                  <a:cxn ang="0">
                    <a:pos x="223" y="137"/>
                  </a:cxn>
                  <a:cxn ang="0">
                    <a:pos x="225" y="149"/>
                  </a:cxn>
                  <a:cxn ang="0">
                    <a:pos x="225" y="149"/>
                  </a:cxn>
                  <a:cxn ang="0">
                    <a:pos x="227" y="149"/>
                  </a:cxn>
                </a:cxnLst>
                <a:rect l="0" t="0" r="r" b="b"/>
                <a:pathLst>
                  <a:path w="238" h="900">
                    <a:moveTo>
                      <a:pt x="227" y="149"/>
                    </a:moveTo>
                    <a:lnTo>
                      <a:pt x="229" y="161"/>
                    </a:lnTo>
                    <a:lnTo>
                      <a:pt x="234" y="185"/>
                    </a:lnTo>
                    <a:lnTo>
                      <a:pt x="238" y="246"/>
                    </a:lnTo>
                    <a:lnTo>
                      <a:pt x="234" y="363"/>
                    </a:lnTo>
                    <a:lnTo>
                      <a:pt x="232" y="404"/>
                    </a:lnTo>
                    <a:lnTo>
                      <a:pt x="228" y="446"/>
                    </a:lnTo>
                    <a:lnTo>
                      <a:pt x="217" y="503"/>
                    </a:lnTo>
                    <a:lnTo>
                      <a:pt x="207" y="534"/>
                    </a:lnTo>
                    <a:lnTo>
                      <a:pt x="201" y="541"/>
                    </a:lnTo>
                    <a:lnTo>
                      <a:pt x="199" y="542"/>
                    </a:lnTo>
                    <a:lnTo>
                      <a:pt x="197" y="542"/>
                    </a:lnTo>
                    <a:lnTo>
                      <a:pt x="195" y="542"/>
                    </a:lnTo>
                    <a:lnTo>
                      <a:pt x="192" y="541"/>
                    </a:lnTo>
                    <a:lnTo>
                      <a:pt x="191" y="538"/>
                    </a:lnTo>
                    <a:lnTo>
                      <a:pt x="189" y="535"/>
                    </a:lnTo>
                    <a:lnTo>
                      <a:pt x="188" y="531"/>
                    </a:lnTo>
                    <a:lnTo>
                      <a:pt x="187" y="522"/>
                    </a:lnTo>
                    <a:lnTo>
                      <a:pt x="188" y="513"/>
                    </a:lnTo>
                    <a:lnTo>
                      <a:pt x="189" y="506"/>
                    </a:lnTo>
                    <a:lnTo>
                      <a:pt x="191" y="494"/>
                    </a:lnTo>
                    <a:lnTo>
                      <a:pt x="195" y="466"/>
                    </a:lnTo>
                    <a:lnTo>
                      <a:pt x="195" y="405"/>
                    </a:lnTo>
                    <a:lnTo>
                      <a:pt x="195" y="368"/>
                    </a:lnTo>
                    <a:lnTo>
                      <a:pt x="195" y="365"/>
                    </a:lnTo>
                    <a:lnTo>
                      <a:pt x="195" y="387"/>
                    </a:lnTo>
                    <a:lnTo>
                      <a:pt x="191" y="434"/>
                    </a:lnTo>
                    <a:lnTo>
                      <a:pt x="176" y="541"/>
                    </a:lnTo>
                    <a:lnTo>
                      <a:pt x="156" y="632"/>
                    </a:lnTo>
                    <a:lnTo>
                      <a:pt x="152" y="647"/>
                    </a:lnTo>
                    <a:lnTo>
                      <a:pt x="147" y="663"/>
                    </a:lnTo>
                    <a:lnTo>
                      <a:pt x="138" y="696"/>
                    </a:lnTo>
                    <a:lnTo>
                      <a:pt x="115" y="770"/>
                    </a:lnTo>
                    <a:lnTo>
                      <a:pt x="78" y="843"/>
                    </a:lnTo>
                    <a:lnTo>
                      <a:pt x="67" y="859"/>
                    </a:lnTo>
                    <a:lnTo>
                      <a:pt x="58" y="868"/>
                    </a:lnTo>
                    <a:lnTo>
                      <a:pt x="42" y="883"/>
                    </a:lnTo>
                    <a:lnTo>
                      <a:pt x="27" y="893"/>
                    </a:lnTo>
                    <a:lnTo>
                      <a:pt x="15" y="899"/>
                    </a:lnTo>
                    <a:lnTo>
                      <a:pt x="10" y="900"/>
                    </a:lnTo>
                    <a:lnTo>
                      <a:pt x="6" y="899"/>
                    </a:lnTo>
                    <a:lnTo>
                      <a:pt x="2" y="895"/>
                    </a:lnTo>
                    <a:lnTo>
                      <a:pt x="0" y="891"/>
                    </a:lnTo>
                    <a:lnTo>
                      <a:pt x="0" y="883"/>
                    </a:lnTo>
                    <a:lnTo>
                      <a:pt x="0" y="883"/>
                    </a:lnTo>
                    <a:lnTo>
                      <a:pt x="0" y="876"/>
                    </a:lnTo>
                    <a:lnTo>
                      <a:pt x="1" y="858"/>
                    </a:lnTo>
                    <a:lnTo>
                      <a:pt x="10" y="810"/>
                    </a:lnTo>
                    <a:lnTo>
                      <a:pt x="22" y="749"/>
                    </a:lnTo>
                    <a:lnTo>
                      <a:pt x="26" y="732"/>
                    </a:lnTo>
                    <a:lnTo>
                      <a:pt x="29" y="714"/>
                    </a:lnTo>
                    <a:lnTo>
                      <a:pt x="35" y="675"/>
                    </a:lnTo>
                    <a:lnTo>
                      <a:pt x="50" y="575"/>
                    </a:lnTo>
                    <a:lnTo>
                      <a:pt x="65" y="457"/>
                    </a:lnTo>
                    <a:lnTo>
                      <a:pt x="69" y="424"/>
                    </a:lnTo>
                    <a:lnTo>
                      <a:pt x="71" y="389"/>
                    </a:lnTo>
                    <a:lnTo>
                      <a:pt x="77" y="306"/>
                    </a:lnTo>
                    <a:lnTo>
                      <a:pt x="84" y="131"/>
                    </a:lnTo>
                    <a:lnTo>
                      <a:pt x="87" y="22"/>
                    </a:lnTo>
                    <a:lnTo>
                      <a:pt x="88" y="15"/>
                    </a:lnTo>
                    <a:lnTo>
                      <a:pt x="91" y="8"/>
                    </a:lnTo>
                    <a:lnTo>
                      <a:pt x="95" y="4"/>
                    </a:lnTo>
                    <a:lnTo>
                      <a:pt x="99" y="0"/>
                    </a:lnTo>
                    <a:lnTo>
                      <a:pt x="104" y="0"/>
                    </a:lnTo>
                    <a:lnTo>
                      <a:pt x="111" y="0"/>
                    </a:lnTo>
                    <a:lnTo>
                      <a:pt x="116" y="2"/>
                    </a:lnTo>
                    <a:lnTo>
                      <a:pt x="131" y="10"/>
                    </a:lnTo>
                    <a:lnTo>
                      <a:pt x="144" y="19"/>
                    </a:lnTo>
                    <a:lnTo>
                      <a:pt x="156" y="28"/>
                    </a:lnTo>
                    <a:lnTo>
                      <a:pt x="157" y="28"/>
                    </a:lnTo>
                    <a:lnTo>
                      <a:pt x="163" y="35"/>
                    </a:lnTo>
                    <a:lnTo>
                      <a:pt x="175" y="50"/>
                    </a:lnTo>
                    <a:lnTo>
                      <a:pt x="201" y="89"/>
                    </a:lnTo>
                    <a:lnTo>
                      <a:pt x="223" y="137"/>
                    </a:lnTo>
                    <a:lnTo>
                      <a:pt x="227" y="149"/>
                    </a:lnTo>
                    <a:lnTo>
                      <a:pt x="225" y="149"/>
                    </a:lnTo>
                    <a:lnTo>
                      <a:pt x="227" y="149"/>
                    </a:lnTo>
                    <a:lnTo>
                      <a:pt x="225" y="149"/>
                    </a:lnTo>
                    <a:lnTo>
                      <a:pt x="227" y="149"/>
                    </a:lnTo>
                    <a:lnTo>
                      <a:pt x="227" y="149"/>
                    </a:lnTo>
                    <a:close/>
                  </a:path>
                </a:pathLst>
              </a:custGeom>
              <a:solidFill>
                <a:srgbClr val="004F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3" name="Freeform 763"/>
              <p:cNvSpPr>
                <a:spLocks/>
              </p:cNvSpPr>
              <p:nvPr/>
            </p:nvSpPr>
            <p:spPr bwMode="auto">
              <a:xfrm>
                <a:off x="4976" y="2536"/>
                <a:ext cx="76" cy="287"/>
              </a:xfrm>
              <a:custGeom>
                <a:avLst/>
                <a:gdLst/>
                <a:ahLst/>
                <a:cxnLst>
                  <a:cxn ang="0">
                    <a:pos x="216" y="159"/>
                  </a:cxn>
                  <a:cxn ang="0">
                    <a:pos x="228" y="235"/>
                  </a:cxn>
                  <a:cxn ang="0">
                    <a:pos x="222" y="386"/>
                  </a:cxn>
                  <a:cxn ang="0">
                    <a:pos x="208" y="484"/>
                  </a:cxn>
                  <a:cxn ang="0">
                    <a:pos x="195" y="514"/>
                  </a:cxn>
                  <a:cxn ang="0">
                    <a:pos x="191" y="516"/>
                  </a:cxn>
                  <a:cxn ang="0">
                    <a:pos x="188" y="516"/>
                  </a:cxn>
                  <a:cxn ang="0">
                    <a:pos x="186" y="514"/>
                  </a:cxn>
                  <a:cxn ang="0">
                    <a:pos x="183" y="507"/>
                  </a:cxn>
                  <a:cxn ang="0">
                    <a:pos x="180" y="490"/>
                  </a:cxn>
                  <a:cxn ang="0">
                    <a:pos x="183" y="475"/>
                  </a:cxn>
                  <a:cxn ang="0">
                    <a:pos x="187" y="438"/>
                  </a:cxn>
                  <a:cxn ang="0">
                    <a:pos x="186" y="353"/>
                  </a:cxn>
                  <a:cxn ang="0">
                    <a:pos x="186" y="372"/>
                  </a:cxn>
                  <a:cxn ang="0">
                    <a:pos x="167" y="526"/>
                  </a:cxn>
                  <a:cxn ang="0">
                    <a:pos x="143" y="632"/>
                  </a:cxn>
                  <a:cxn ang="0">
                    <a:pos x="131" y="675"/>
                  </a:cxn>
                  <a:cxn ang="0">
                    <a:pos x="81" y="799"/>
                  </a:cxn>
                  <a:cxn ang="0">
                    <a:pos x="64" y="821"/>
                  </a:cxn>
                  <a:cxn ang="0">
                    <a:pos x="24" y="859"/>
                  </a:cxn>
                  <a:cxn ang="0">
                    <a:pos x="12" y="861"/>
                  </a:cxn>
                  <a:cxn ang="0">
                    <a:pos x="4" y="855"/>
                  </a:cxn>
                  <a:cxn ang="0">
                    <a:pos x="2" y="847"/>
                  </a:cxn>
                  <a:cxn ang="0">
                    <a:pos x="0" y="821"/>
                  </a:cxn>
                  <a:cxn ang="0">
                    <a:pos x="16" y="715"/>
                  </a:cxn>
                  <a:cxn ang="0">
                    <a:pos x="22" y="682"/>
                  </a:cxn>
                  <a:cxn ang="0">
                    <a:pos x="42" y="553"/>
                  </a:cxn>
                  <a:cxn ang="0">
                    <a:pos x="60" y="409"/>
                  </a:cxn>
                  <a:cxn ang="0">
                    <a:pos x="68" y="293"/>
                  </a:cxn>
                  <a:cxn ang="0">
                    <a:pos x="78" y="23"/>
                  </a:cxn>
                  <a:cxn ang="0">
                    <a:pos x="82" y="11"/>
                  </a:cxn>
                  <a:cxn ang="0">
                    <a:pos x="90" y="3"/>
                  </a:cxn>
                  <a:cxn ang="0">
                    <a:pos x="101" y="0"/>
                  </a:cxn>
                  <a:cxn ang="0">
                    <a:pos x="113" y="4"/>
                  </a:cxn>
                  <a:cxn ang="0">
                    <a:pos x="139" y="20"/>
                  </a:cxn>
                  <a:cxn ang="0">
                    <a:pos x="151" y="31"/>
                  </a:cxn>
                  <a:cxn ang="0">
                    <a:pos x="188" y="86"/>
                  </a:cxn>
                  <a:cxn ang="0">
                    <a:pos x="214" y="147"/>
                  </a:cxn>
                  <a:cxn ang="0">
                    <a:pos x="214" y="147"/>
                  </a:cxn>
                  <a:cxn ang="0">
                    <a:pos x="214" y="147"/>
                  </a:cxn>
                </a:cxnLst>
                <a:rect l="0" t="0" r="r" b="b"/>
                <a:pathLst>
                  <a:path w="228" h="861">
                    <a:moveTo>
                      <a:pt x="214" y="147"/>
                    </a:moveTo>
                    <a:lnTo>
                      <a:pt x="216" y="159"/>
                    </a:lnTo>
                    <a:lnTo>
                      <a:pt x="222" y="181"/>
                    </a:lnTo>
                    <a:lnTo>
                      <a:pt x="228" y="235"/>
                    </a:lnTo>
                    <a:lnTo>
                      <a:pt x="224" y="345"/>
                    </a:lnTo>
                    <a:lnTo>
                      <a:pt x="222" y="386"/>
                    </a:lnTo>
                    <a:lnTo>
                      <a:pt x="218" y="427"/>
                    </a:lnTo>
                    <a:lnTo>
                      <a:pt x="208" y="484"/>
                    </a:lnTo>
                    <a:lnTo>
                      <a:pt x="198" y="511"/>
                    </a:lnTo>
                    <a:lnTo>
                      <a:pt x="195" y="514"/>
                    </a:lnTo>
                    <a:lnTo>
                      <a:pt x="192" y="516"/>
                    </a:lnTo>
                    <a:lnTo>
                      <a:pt x="191" y="516"/>
                    </a:lnTo>
                    <a:lnTo>
                      <a:pt x="190" y="516"/>
                    </a:lnTo>
                    <a:lnTo>
                      <a:pt x="188" y="516"/>
                    </a:lnTo>
                    <a:lnTo>
                      <a:pt x="187" y="515"/>
                    </a:lnTo>
                    <a:lnTo>
                      <a:pt x="186" y="514"/>
                    </a:lnTo>
                    <a:lnTo>
                      <a:pt x="184" y="511"/>
                    </a:lnTo>
                    <a:lnTo>
                      <a:pt x="183" y="507"/>
                    </a:lnTo>
                    <a:lnTo>
                      <a:pt x="182" y="499"/>
                    </a:lnTo>
                    <a:lnTo>
                      <a:pt x="180" y="490"/>
                    </a:lnTo>
                    <a:lnTo>
                      <a:pt x="182" y="479"/>
                    </a:lnTo>
                    <a:lnTo>
                      <a:pt x="183" y="475"/>
                    </a:lnTo>
                    <a:lnTo>
                      <a:pt x="184" y="464"/>
                    </a:lnTo>
                    <a:lnTo>
                      <a:pt x="187" y="438"/>
                    </a:lnTo>
                    <a:lnTo>
                      <a:pt x="187" y="385"/>
                    </a:lnTo>
                    <a:lnTo>
                      <a:pt x="186" y="353"/>
                    </a:lnTo>
                    <a:lnTo>
                      <a:pt x="186" y="350"/>
                    </a:lnTo>
                    <a:lnTo>
                      <a:pt x="186" y="372"/>
                    </a:lnTo>
                    <a:lnTo>
                      <a:pt x="182" y="419"/>
                    </a:lnTo>
                    <a:lnTo>
                      <a:pt x="167" y="526"/>
                    </a:lnTo>
                    <a:lnTo>
                      <a:pt x="147" y="617"/>
                    </a:lnTo>
                    <a:lnTo>
                      <a:pt x="143" y="632"/>
                    </a:lnTo>
                    <a:lnTo>
                      <a:pt x="138" y="646"/>
                    </a:lnTo>
                    <a:lnTo>
                      <a:pt x="131" y="675"/>
                    </a:lnTo>
                    <a:lnTo>
                      <a:pt x="113" y="737"/>
                    </a:lnTo>
                    <a:lnTo>
                      <a:pt x="81" y="799"/>
                    </a:lnTo>
                    <a:lnTo>
                      <a:pt x="70" y="813"/>
                    </a:lnTo>
                    <a:lnTo>
                      <a:pt x="64" y="821"/>
                    </a:lnTo>
                    <a:lnTo>
                      <a:pt x="50" y="836"/>
                    </a:lnTo>
                    <a:lnTo>
                      <a:pt x="24" y="859"/>
                    </a:lnTo>
                    <a:lnTo>
                      <a:pt x="17" y="860"/>
                    </a:lnTo>
                    <a:lnTo>
                      <a:pt x="12" y="861"/>
                    </a:lnTo>
                    <a:lnTo>
                      <a:pt x="8" y="859"/>
                    </a:lnTo>
                    <a:lnTo>
                      <a:pt x="4" y="855"/>
                    </a:lnTo>
                    <a:lnTo>
                      <a:pt x="2" y="847"/>
                    </a:lnTo>
                    <a:lnTo>
                      <a:pt x="2" y="847"/>
                    </a:lnTo>
                    <a:lnTo>
                      <a:pt x="1" y="840"/>
                    </a:lnTo>
                    <a:lnTo>
                      <a:pt x="0" y="821"/>
                    </a:lnTo>
                    <a:lnTo>
                      <a:pt x="5" y="775"/>
                    </a:lnTo>
                    <a:lnTo>
                      <a:pt x="16" y="715"/>
                    </a:lnTo>
                    <a:lnTo>
                      <a:pt x="20" y="698"/>
                    </a:lnTo>
                    <a:lnTo>
                      <a:pt x="22" y="682"/>
                    </a:lnTo>
                    <a:lnTo>
                      <a:pt x="29" y="644"/>
                    </a:lnTo>
                    <a:lnTo>
                      <a:pt x="42" y="553"/>
                    </a:lnTo>
                    <a:lnTo>
                      <a:pt x="56" y="441"/>
                    </a:lnTo>
                    <a:lnTo>
                      <a:pt x="60" y="409"/>
                    </a:lnTo>
                    <a:lnTo>
                      <a:pt x="62" y="374"/>
                    </a:lnTo>
                    <a:lnTo>
                      <a:pt x="68" y="293"/>
                    </a:lnTo>
                    <a:lnTo>
                      <a:pt x="75" y="126"/>
                    </a:lnTo>
                    <a:lnTo>
                      <a:pt x="78" y="23"/>
                    </a:lnTo>
                    <a:lnTo>
                      <a:pt x="79" y="17"/>
                    </a:lnTo>
                    <a:lnTo>
                      <a:pt x="82" y="11"/>
                    </a:lnTo>
                    <a:lnTo>
                      <a:pt x="85" y="5"/>
                    </a:lnTo>
                    <a:lnTo>
                      <a:pt x="90" y="3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6" y="1"/>
                    </a:lnTo>
                    <a:lnTo>
                      <a:pt x="113" y="4"/>
                    </a:lnTo>
                    <a:lnTo>
                      <a:pt x="126" y="11"/>
                    </a:lnTo>
                    <a:lnTo>
                      <a:pt x="139" y="20"/>
                    </a:lnTo>
                    <a:lnTo>
                      <a:pt x="146" y="24"/>
                    </a:lnTo>
                    <a:lnTo>
                      <a:pt x="151" y="31"/>
                    </a:lnTo>
                    <a:lnTo>
                      <a:pt x="163" y="45"/>
                    </a:lnTo>
                    <a:lnTo>
                      <a:pt x="188" y="86"/>
                    </a:lnTo>
                    <a:lnTo>
                      <a:pt x="210" y="135"/>
                    </a:lnTo>
                    <a:lnTo>
                      <a:pt x="214" y="147"/>
                    </a:lnTo>
                    <a:lnTo>
                      <a:pt x="212" y="147"/>
                    </a:lnTo>
                    <a:lnTo>
                      <a:pt x="214" y="147"/>
                    </a:lnTo>
                    <a:lnTo>
                      <a:pt x="212" y="147"/>
                    </a:lnTo>
                    <a:lnTo>
                      <a:pt x="214" y="147"/>
                    </a:lnTo>
                    <a:lnTo>
                      <a:pt x="214" y="147"/>
                    </a:lnTo>
                    <a:close/>
                  </a:path>
                </a:pathLst>
              </a:custGeom>
              <a:solidFill>
                <a:srgbClr val="0047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4" name="Freeform 764"/>
              <p:cNvSpPr>
                <a:spLocks/>
              </p:cNvSpPr>
              <p:nvPr/>
            </p:nvSpPr>
            <p:spPr bwMode="auto">
              <a:xfrm>
                <a:off x="4978" y="2542"/>
                <a:ext cx="72" cy="273"/>
              </a:xfrm>
              <a:custGeom>
                <a:avLst/>
                <a:gdLst/>
                <a:ahLst/>
                <a:cxnLst>
                  <a:cxn ang="0">
                    <a:pos x="70" y="25"/>
                  </a:cxn>
                  <a:cxn ang="0">
                    <a:pos x="63" y="199"/>
                  </a:cxn>
                  <a:cxn ang="0">
                    <a:pos x="52" y="393"/>
                  </a:cxn>
                  <a:cxn ang="0">
                    <a:pos x="41" y="482"/>
                  </a:cxn>
                  <a:cxn ang="0">
                    <a:pos x="18" y="648"/>
                  </a:cxn>
                  <a:cxn ang="0">
                    <a:pos x="12" y="681"/>
                  </a:cxn>
                  <a:cxn ang="0">
                    <a:pos x="0" y="763"/>
                  </a:cxn>
                  <a:cxn ang="0">
                    <a:pos x="5" y="809"/>
                  </a:cxn>
                  <a:cxn ang="0">
                    <a:pos x="10" y="820"/>
                  </a:cxn>
                  <a:cxn ang="0">
                    <a:pos x="16" y="821"/>
                  </a:cxn>
                  <a:cxn ang="0">
                    <a:pos x="21" y="821"/>
                  </a:cxn>
                  <a:cxn ang="0">
                    <a:pos x="32" y="816"/>
                  </a:cxn>
                  <a:cxn ang="0">
                    <a:pos x="52" y="796"/>
                  </a:cxn>
                  <a:cxn ang="0">
                    <a:pos x="75" y="766"/>
                  </a:cxn>
                  <a:cxn ang="0">
                    <a:pos x="101" y="723"/>
                  </a:cxn>
                  <a:cxn ang="0">
                    <a:pos x="131" y="630"/>
                  </a:cxn>
                  <a:cxn ang="0">
                    <a:pos x="139" y="601"/>
                  </a:cxn>
                  <a:cxn ang="0">
                    <a:pos x="167" y="456"/>
                  </a:cxn>
                  <a:cxn ang="0">
                    <a:pos x="178" y="334"/>
                  </a:cxn>
                  <a:cxn ang="0">
                    <a:pos x="179" y="346"/>
                  </a:cxn>
                  <a:cxn ang="0">
                    <a:pos x="179" y="433"/>
                  </a:cxn>
                  <a:cxn ang="0">
                    <a:pos x="175" y="455"/>
                  </a:cxn>
                  <a:cxn ang="0">
                    <a:pos x="179" y="483"/>
                  </a:cxn>
                  <a:cxn ang="0">
                    <a:pos x="184" y="490"/>
                  </a:cxn>
                  <a:cxn ang="0">
                    <a:pos x="187" y="490"/>
                  </a:cxn>
                  <a:cxn ang="0">
                    <a:pos x="191" y="484"/>
                  </a:cxn>
                  <a:cxn ang="0">
                    <a:pos x="198" y="467"/>
                  </a:cxn>
                  <a:cxn ang="0">
                    <a:pos x="210" y="378"/>
                  </a:cxn>
                  <a:cxn ang="0">
                    <a:pos x="214" y="325"/>
                  </a:cxn>
                  <a:cxn ang="0">
                    <a:pos x="214" y="195"/>
                  </a:cxn>
                  <a:cxn ang="0">
                    <a:pos x="200" y="146"/>
                  </a:cxn>
                  <a:cxn ang="0">
                    <a:pos x="187" y="109"/>
                  </a:cxn>
                  <a:cxn ang="0">
                    <a:pos x="139" y="27"/>
                  </a:cxn>
                  <a:cxn ang="0">
                    <a:pos x="127" y="16"/>
                  </a:cxn>
                  <a:cxn ang="0">
                    <a:pos x="103" y="1"/>
                  </a:cxn>
                  <a:cxn ang="0">
                    <a:pos x="86" y="0"/>
                  </a:cxn>
                  <a:cxn ang="0">
                    <a:pos x="77" y="7"/>
                  </a:cxn>
                  <a:cxn ang="0">
                    <a:pos x="71" y="20"/>
                  </a:cxn>
                  <a:cxn ang="0">
                    <a:pos x="70" y="20"/>
                  </a:cxn>
                  <a:cxn ang="0">
                    <a:pos x="70" y="20"/>
                  </a:cxn>
                  <a:cxn ang="0">
                    <a:pos x="71" y="20"/>
                  </a:cxn>
                </a:cxnLst>
                <a:rect l="0" t="0" r="r" b="b"/>
                <a:pathLst>
                  <a:path w="216" h="821">
                    <a:moveTo>
                      <a:pt x="71" y="20"/>
                    </a:moveTo>
                    <a:lnTo>
                      <a:pt x="70" y="25"/>
                    </a:lnTo>
                    <a:lnTo>
                      <a:pt x="70" y="61"/>
                    </a:lnTo>
                    <a:lnTo>
                      <a:pt x="63" y="199"/>
                    </a:lnTo>
                    <a:lnTo>
                      <a:pt x="54" y="360"/>
                    </a:lnTo>
                    <a:lnTo>
                      <a:pt x="52" y="393"/>
                    </a:lnTo>
                    <a:lnTo>
                      <a:pt x="48" y="425"/>
                    </a:lnTo>
                    <a:lnTo>
                      <a:pt x="41" y="482"/>
                    </a:lnTo>
                    <a:lnTo>
                      <a:pt x="30" y="573"/>
                    </a:lnTo>
                    <a:lnTo>
                      <a:pt x="18" y="648"/>
                    </a:lnTo>
                    <a:lnTo>
                      <a:pt x="16" y="663"/>
                    </a:lnTo>
                    <a:lnTo>
                      <a:pt x="12" y="681"/>
                    </a:lnTo>
                    <a:lnTo>
                      <a:pt x="6" y="710"/>
                    </a:lnTo>
                    <a:lnTo>
                      <a:pt x="0" y="763"/>
                    </a:lnTo>
                    <a:lnTo>
                      <a:pt x="2" y="803"/>
                    </a:lnTo>
                    <a:lnTo>
                      <a:pt x="5" y="809"/>
                    </a:lnTo>
                    <a:lnTo>
                      <a:pt x="8" y="817"/>
                    </a:lnTo>
                    <a:lnTo>
                      <a:pt x="10" y="820"/>
                    </a:lnTo>
                    <a:lnTo>
                      <a:pt x="13" y="821"/>
                    </a:lnTo>
                    <a:lnTo>
                      <a:pt x="16" y="821"/>
                    </a:lnTo>
                    <a:lnTo>
                      <a:pt x="18" y="821"/>
                    </a:lnTo>
                    <a:lnTo>
                      <a:pt x="21" y="821"/>
                    </a:lnTo>
                    <a:lnTo>
                      <a:pt x="25" y="820"/>
                    </a:lnTo>
                    <a:lnTo>
                      <a:pt x="32" y="816"/>
                    </a:lnTo>
                    <a:lnTo>
                      <a:pt x="38" y="809"/>
                    </a:lnTo>
                    <a:lnTo>
                      <a:pt x="52" y="796"/>
                    </a:lnTo>
                    <a:lnTo>
                      <a:pt x="74" y="766"/>
                    </a:lnTo>
                    <a:lnTo>
                      <a:pt x="75" y="766"/>
                    </a:lnTo>
                    <a:lnTo>
                      <a:pt x="85" y="751"/>
                    </a:lnTo>
                    <a:lnTo>
                      <a:pt x="101" y="723"/>
                    </a:lnTo>
                    <a:lnTo>
                      <a:pt x="119" y="677"/>
                    </a:lnTo>
                    <a:lnTo>
                      <a:pt x="131" y="630"/>
                    </a:lnTo>
                    <a:lnTo>
                      <a:pt x="135" y="616"/>
                    </a:lnTo>
                    <a:lnTo>
                      <a:pt x="139" y="601"/>
                    </a:lnTo>
                    <a:lnTo>
                      <a:pt x="148" y="560"/>
                    </a:lnTo>
                    <a:lnTo>
                      <a:pt x="167" y="456"/>
                    </a:lnTo>
                    <a:lnTo>
                      <a:pt x="178" y="356"/>
                    </a:lnTo>
                    <a:lnTo>
                      <a:pt x="178" y="334"/>
                    </a:lnTo>
                    <a:lnTo>
                      <a:pt x="178" y="336"/>
                    </a:lnTo>
                    <a:lnTo>
                      <a:pt x="179" y="346"/>
                    </a:lnTo>
                    <a:lnTo>
                      <a:pt x="182" y="385"/>
                    </a:lnTo>
                    <a:lnTo>
                      <a:pt x="179" y="433"/>
                    </a:lnTo>
                    <a:lnTo>
                      <a:pt x="178" y="443"/>
                    </a:lnTo>
                    <a:lnTo>
                      <a:pt x="175" y="455"/>
                    </a:lnTo>
                    <a:lnTo>
                      <a:pt x="176" y="475"/>
                    </a:lnTo>
                    <a:lnTo>
                      <a:pt x="179" y="483"/>
                    </a:lnTo>
                    <a:lnTo>
                      <a:pt x="182" y="488"/>
                    </a:lnTo>
                    <a:lnTo>
                      <a:pt x="184" y="490"/>
                    </a:lnTo>
                    <a:lnTo>
                      <a:pt x="186" y="490"/>
                    </a:lnTo>
                    <a:lnTo>
                      <a:pt x="187" y="490"/>
                    </a:lnTo>
                    <a:lnTo>
                      <a:pt x="188" y="488"/>
                    </a:lnTo>
                    <a:lnTo>
                      <a:pt x="191" y="484"/>
                    </a:lnTo>
                    <a:lnTo>
                      <a:pt x="194" y="480"/>
                    </a:lnTo>
                    <a:lnTo>
                      <a:pt x="198" y="467"/>
                    </a:lnTo>
                    <a:lnTo>
                      <a:pt x="202" y="446"/>
                    </a:lnTo>
                    <a:lnTo>
                      <a:pt x="210" y="378"/>
                    </a:lnTo>
                    <a:lnTo>
                      <a:pt x="211" y="366"/>
                    </a:lnTo>
                    <a:lnTo>
                      <a:pt x="214" y="325"/>
                    </a:lnTo>
                    <a:lnTo>
                      <a:pt x="216" y="263"/>
                    </a:lnTo>
                    <a:lnTo>
                      <a:pt x="214" y="195"/>
                    </a:lnTo>
                    <a:lnTo>
                      <a:pt x="203" y="158"/>
                    </a:lnTo>
                    <a:lnTo>
                      <a:pt x="200" y="146"/>
                    </a:lnTo>
                    <a:lnTo>
                      <a:pt x="196" y="134"/>
                    </a:lnTo>
                    <a:lnTo>
                      <a:pt x="187" y="109"/>
                    </a:lnTo>
                    <a:lnTo>
                      <a:pt x="164" y="61"/>
                    </a:lnTo>
                    <a:lnTo>
                      <a:pt x="139" y="27"/>
                    </a:lnTo>
                    <a:lnTo>
                      <a:pt x="134" y="20"/>
                    </a:lnTo>
                    <a:lnTo>
                      <a:pt x="127" y="16"/>
                    </a:lnTo>
                    <a:lnTo>
                      <a:pt x="115" y="7"/>
                    </a:lnTo>
                    <a:lnTo>
                      <a:pt x="103" y="1"/>
                    </a:lnTo>
                    <a:lnTo>
                      <a:pt x="91" y="0"/>
                    </a:lnTo>
                    <a:lnTo>
                      <a:pt x="86" y="0"/>
                    </a:lnTo>
                    <a:lnTo>
                      <a:pt x="81" y="3"/>
                    </a:lnTo>
                    <a:lnTo>
                      <a:pt x="77" y="7"/>
                    </a:lnTo>
                    <a:lnTo>
                      <a:pt x="74" y="13"/>
                    </a:lnTo>
                    <a:lnTo>
                      <a:pt x="71" y="20"/>
                    </a:lnTo>
                    <a:lnTo>
                      <a:pt x="71" y="20"/>
                    </a:lnTo>
                    <a:lnTo>
                      <a:pt x="70" y="20"/>
                    </a:lnTo>
                    <a:lnTo>
                      <a:pt x="71" y="20"/>
                    </a:lnTo>
                    <a:lnTo>
                      <a:pt x="70" y="20"/>
                    </a:lnTo>
                    <a:lnTo>
                      <a:pt x="71" y="20"/>
                    </a:lnTo>
                    <a:lnTo>
                      <a:pt x="71" y="20"/>
                    </a:lnTo>
                    <a:close/>
                  </a:path>
                </a:pathLst>
              </a:custGeom>
              <a:solidFill>
                <a:srgbClr val="0040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5" name="Freeform 765"/>
              <p:cNvSpPr>
                <a:spLocks/>
              </p:cNvSpPr>
              <p:nvPr/>
            </p:nvSpPr>
            <p:spPr bwMode="auto">
              <a:xfrm>
                <a:off x="4936" y="2492"/>
                <a:ext cx="10" cy="140"/>
              </a:xfrm>
              <a:custGeom>
                <a:avLst/>
                <a:gdLst/>
                <a:ahLst/>
                <a:cxnLst>
                  <a:cxn ang="0">
                    <a:pos x="4" y="389"/>
                  </a:cxn>
                  <a:cxn ang="0">
                    <a:pos x="4" y="385"/>
                  </a:cxn>
                  <a:cxn ang="0">
                    <a:pos x="6" y="353"/>
                  </a:cxn>
                  <a:cxn ang="0">
                    <a:pos x="14" y="234"/>
                  </a:cxn>
                  <a:cxn ang="0">
                    <a:pos x="20" y="117"/>
                  </a:cxn>
                  <a:cxn ang="0">
                    <a:pos x="21" y="98"/>
                  </a:cxn>
                  <a:cxn ang="0">
                    <a:pos x="21" y="84"/>
                  </a:cxn>
                  <a:cxn ang="0">
                    <a:pos x="21" y="54"/>
                  </a:cxn>
                  <a:cxn ang="0">
                    <a:pos x="24" y="9"/>
                  </a:cxn>
                  <a:cxn ang="0">
                    <a:pos x="24" y="3"/>
                  </a:cxn>
                  <a:cxn ang="0">
                    <a:pos x="25" y="0"/>
                  </a:cxn>
                  <a:cxn ang="0">
                    <a:pos x="26" y="0"/>
                  </a:cxn>
                  <a:cxn ang="0">
                    <a:pos x="28" y="4"/>
                  </a:cxn>
                  <a:cxn ang="0">
                    <a:pos x="28" y="7"/>
                  </a:cxn>
                  <a:cxn ang="0">
                    <a:pos x="28" y="11"/>
                  </a:cxn>
                  <a:cxn ang="0">
                    <a:pos x="29" y="11"/>
                  </a:cxn>
                  <a:cxn ang="0">
                    <a:pos x="29" y="24"/>
                  </a:cxn>
                  <a:cxn ang="0">
                    <a:pos x="30" y="66"/>
                  </a:cxn>
                  <a:cxn ang="0">
                    <a:pos x="28" y="188"/>
                  </a:cxn>
                  <a:cxn ang="0">
                    <a:pos x="20" y="320"/>
                  </a:cxn>
                  <a:cxn ang="0">
                    <a:pos x="17" y="348"/>
                  </a:cxn>
                  <a:cxn ang="0">
                    <a:pos x="13" y="373"/>
                  </a:cxn>
                  <a:cxn ang="0">
                    <a:pos x="8" y="405"/>
                  </a:cxn>
                  <a:cxn ang="0">
                    <a:pos x="2" y="419"/>
                  </a:cxn>
                  <a:cxn ang="0">
                    <a:pos x="1" y="421"/>
                  </a:cxn>
                  <a:cxn ang="0">
                    <a:pos x="0" y="421"/>
                  </a:cxn>
                  <a:cxn ang="0">
                    <a:pos x="0" y="419"/>
                  </a:cxn>
                  <a:cxn ang="0">
                    <a:pos x="0" y="418"/>
                  </a:cxn>
                  <a:cxn ang="0">
                    <a:pos x="0" y="417"/>
                  </a:cxn>
                  <a:cxn ang="0">
                    <a:pos x="0" y="411"/>
                  </a:cxn>
                  <a:cxn ang="0">
                    <a:pos x="1" y="397"/>
                  </a:cxn>
                  <a:cxn ang="0">
                    <a:pos x="4" y="389"/>
                  </a:cxn>
                  <a:cxn ang="0">
                    <a:pos x="2" y="389"/>
                  </a:cxn>
                  <a:cxn ang="0">
                    <a:pos x="4" y="389"/>
                  </a:cxn>
                  <a:cxn ang="0">
                    <a:pos x="2" y="389"/>
                  </a:cxn>
                  <a:cxn ang="0">
                    <a:pos x="4" y="389"/>
                  </a:cxn>
                  <a:cxn ang="0">
                    <a:pos x="4" y="389"/>
                  </a:cxn>
                </a:cxnLst>
                <a:rect l="0" t="0" r="r" b="b"/>
                <a:pathLst>
                  <a:path w="30" h="421">
                    <a:moveTo>
                      <a:pt x="4" y="389"/>
                    </a:moveTo>
                    <a:lnTo>
                      <a:pt x="4" y="385"/>
                    </a:lnTo>
                    <a:lnTo>
                      <a:pt x="6" y="353"/>
                    </a:lnTo>
                    <a:lnTo>
                      <a:pt x="14" y="234"/>
                    </a:lnTo>
                    <a:lnTo>
                      <a:pt x="20" y="117"/>
                    </a:lnTo>
                    <a:lnTo>
                      <a:pt x="21" y="98"/>
                    </a:lnTo>
                    <a:lnTo>
                      <a:pt x="21" y="84"/>
                    </a:lnTo>
                    <a:lnTo>
                      <a:pt x="21" y="54"/>
                    </a:lnTo>
                    <a:lnTo>
                      <a:pt x="24" y="9"/>
                    </a:lnTo>
                    <a:lnTo>
                      <a:pt x="24" y="3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4"/>
                    </a:lnTo>
                    <a:lnTo>
                      <a:pt x="28" y="7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29" y="24"/>
                    </a:lnTo>
                    <a:lnTo>
                      <a:pt x="30" y="66"/>
                    </a:lnTo>
                    <a:lnTo>
                      <a:pt x="28" y="188"/>
                    </a:lnTo>
                    <a:lnTo>
                      <a:pt x="20" y="320"/>
                    </a:lnTo>
                    <a:lnTo>
                      <a:pt x="17" y="348"/>
                    </a:lnTo>
                    <a:lnTo>
                      <a:pt x="13" y="373"/>
                    </a:lnTo>
                    <a:lnTo>
                      <a:pt x="8" y="405"/>
                    </a:lnTo>
                    <a:lnTo>
                      <a:pt x="2" y="419"/>
                    </a:lnTo>
                    <a:lnTo>
                      <a:pt x="1" y="421"/>
                    </a:lnTo>
                    <a:lnTo>
                      <a:pt x="0" y="421"/>
                    </a:lnTo>
                    <a:lnTo>
                      <a:pt x="0" y="419"/>
                    </a:lnTo>
                    <a:lnTo>
                      <a:pt x="0" y="418"/>
                    </a:lnTo>
                    <a:lnTo>
                      <a:pt x="0" y="417"/>
                    </a:lnTo>
                    <a:lnTo>
                      <a:pt x="0" y="411"/>
                    </a:lnTo>
                    <a:lnTo>
                      <a:pt x="1" y="397"/>
                    </a:lnTo>
                    <a:lnTo>
                      <a:pt x="4" y="389"/>
                    </a:lnTo>
                    <a:lnTo>
                      <a:pt x="2" y="389"/>
                    </a:lnTo>
                    <a:lnTo>
                      <a:pt x="4" y="389"/>
                    </a:lnTo>
                    <a:lnTo>
                      <a:pt x="2" y="389"/>
                    </a:lnTo>
                    <a:lnTo>
                      <a:pt x="4" y="389"/>
                    </a:lnTo>
                    <a:lnTo>
                      <a:pt x="4" y="389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6" name="Freeform 766"/>
              <p:cNvSpPr>
                <a:spLocks/>
              </p:cNvSpPr>
              <p:nvPr/>
            </p:nvSpPr>
            <p:spPr bwMode="auto">
              <a:xfrm>
                <a:off x="4881" y="2439"/>
                <a:ext cx="6" cy="76"/>
              </a:xfrm>
              <a:custGeom>
                <a:avLst/>
                <a:gdLst/>
                <a:ahLst/>
                <a:cxnLst>
                  <a:cxn ang="0">
                    <a:pos x="10" y="229"/>
                  </a:cxn>
                  <a:cxn ang="0">
                    <a:pos x="9" y="225"/>
                  </a:cxn>
                  <a:cxn ang="0">
                    <a:pos x="8" y="198"/>
                  </a:cxn>
                  <a:cxn ang="0">
                    <a:pos x="2" y="95"/>
                  </a:cxn>
                  <a:cxn ang="0">
                    <a:pos x="0" y="9"/>
                  </a:cxn>
                  <a:cxn ang="0">
                    <a:pos x="1" y="0"/>
                  </a:cxn>
                  <a:cxn ang="0">
                    <a:pos x="1" y="4"/>
                  </a:cxn>
                  <a:cxn ang="0">
                    <a:pos x="2" y="26"/>
                  </a:cxn>
                  <a:cxn ang="0">
                    <a:pos x="8" y="107"/>
                  </a:cxn>
                  <a:cxn ang="0">
                    <a:pos x="14" y="174"/>
                  </a:cxn>
                  <a:cxn ang="0">
                    <a:pos x="17" y="179"/>
                  </a:cxn>
                  <a:cxn ang="0">
                    <a:pos x="17" y="183"/>
                  </a:cxn>
                  <a:cxn ang="0">
                    <a:pos x="18" y="187"/>
                  </a:cxn>
                  <a:cxn ang="0">
                    <a:pos x="18" y="192"/>
                  </a:cxn>
                  <a:cxn ang="0">
                    <a:pos x="17" y="203"/>
                  </a:cxn>
                  <a:cxn ang="0">
                    <a:pos x="12" y="224"/>
                  </a:cxn>
                  <a:cxn ang="0">
                    <a:pos x="10" y="229"/>
                  </a:cxn>
                  <a:cxn ang="0">
                    <a:pos x="9" y="229"/>
                  </a:cxn>
                  <a:cxn ang="0">
                    <a:pos x="10" y="229"/>
                  </a:cxn>
                  <a:cxn ang="0">
                    <a:pos x="9" y="229"/>
                  </a:cxn>
                  <a:cxn ang="0">
                    <a:pos x="10" y="229"/>
                  </a:cxn>
                  <a:cxn ang="0">
                    <a:pos x="10" y="229"/>
                  </a:cxn>
                </a:cxnLst>
                <a:rect l="0" t="0" r="r" b="b"/>
                <a:pathLst>
                  <a:path w="18" h="229">
                    <a:moveTo>
                      <a:pt x="10" y="229"/>
                    </a:moveTo>
                    <a:lnTo>
                      <a:pt x="9" y="225"/>
                    </a:lnTo>
                    <a:lnTo>
                      <a:pt x="8" y="198"/>
                    </a:lnTo>
                    <a:lnTo>
                      <a:pt x="2" y="95"/>
                    </a:lnTo>
                    <a:lnTo>
                      <a:pt x="0" y="9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2" y="26"/>
                    </a:lnTo>
                    <a:lnTo>
                      <a:pt x="8" y="107"/>
                    </a:lnTo>
                    <a:lnTo>
                      <a:pt x="14" y="174"/>
                    </a:lnTo>
                    <a:lnTo>
                      <a:pt x="17" y="179"/>
                    </a:lnTo>
                    <a:lnTo>
                      <a:pt x="17" y="183"/>
                    </a:lnTo>
                    <a:lnTo>
                      <a:pt x="18" y="187"/>
                    </a:lnTo>
                    <a:lnTo>
                      <a:pt x="18" y="192"/>
                    </a:lnTo>
                    <a:lnTo>
                      <a:pt x="17" y="203"/>
                    </a:lnTo>
                    <a:lnTo>
                      <a:pt x="12" y="224"/>
                    </a:lnTo>
                    <a:lnTo>
                      <a:pt x="10" y="229"/>
                    </a:lnTo>
                    <a:lnTo>
                      <a:pt x="9" y="229"/>
                    </a:lnTo>
                    <a:lnTo>
                      <a:pt x="10" y="229"/>
                    </a:lnTo>
                    <a:lnTo>
                      <a:pt x="9" y="229"/>
                    </a:lnTo>
                    <a:lnTo>
                      <a:pt x="10" y="229"/>
                    </a:lnTo>
                    <a:lnTo>
                      <a:pt x="10" y="229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7" name="Freeform 767"/>
              <p:cNvSpPr>
                <a:spLocks/>
              </p:cNvSpPr>
              <p:nvPr/>
            </p:nvSpPr>
            <p:spPr bwMode="auto">
              <a:xfrm>
                <a:off x="5130" y="2858"/>
                <a:ext cx="69" cy="47"/>
              </a:xfrm>
              <a:custGeom>
                <a:avLst/>
                <a:gdLst/>
                <a:ahLst/>
                <a:cxnLst>
                  <a:cxn ang="0">
                    <a:pos x="86" y="101"/>
                  </a:cxn>
                  <a:cxn ang="0">
                    <a:pos x="90" y="102"/>
                  </a:cxn>
                  <a:cxn ang="0">
                    <a:pos x="101" y="102"/>
                  </a:cxn>
                  <a:cxn ang="0">
                    <a:pos x="120" y="99"/>
                  </a:cxn>
                  <a:cxn ang="0">
                    <a:pos x="138" y="95"/>
                  </a:cxn>
                  <a:cxn ang="0">
                    <a:pos x="143" y="93"/>
                  </a:cxn>
                  <a:cxn ang="0">
                    <a:pos x="153" y="87"/>
                  </a:cxn>
                  <a:cxn ang="0">
                    <a:pos x="170" y="75"/>
                  </a:cxn>
                  <a:cxn ang="0">
                    <a:pos x="182" y="61"/>
                  </a:cxn>
                  <a:cxn ang="0">
                    <a:pos x="191" y="46"/>
                  </a:cxn>
                  <a:cxn ang="0">
                    <a:pos x="197" y="30"/>
                  </a:cxn>
                  <a:cxn ang="0">
                    <a:pos x="201" y="14"/>
                  </a:cxn>
                  <a:cxn ang="0">
                    <a:pos x="202" y="6"/>
                  </a:cxn>
                  <a:cxn ang="0">
                    <a:pos x="202" y="1"/>
                  </a:cxn>
                  <a:cxn ang="0">
                    <a:pos x="203" y="0"/>
                  </a:cxn>
                  <a:cxn ang="0">
                    <a:pos x="205" y="0"/>
                  </a:cxn>
                  <a:cxn ang="0">
                    <a:pos x="206" y="2"/>
                  </a:cxn>
                  <a:cxn ang="0">
                    <a:pos x="206" y="4"/>
                  </a:cxn>
                  <a:cxn ang="0">
                    <a:pos x="206" y="10"/>
                  </a:cxn>
                  <a:cxn ang="0">
                    <a:pos x="207" y="28"/>
                  </a:cxn>
                  <a:cxn ang="0">
                    <a:pos x="199" y="70"/>
                  </a:cxn>
                  <a:cxn ang="0">
                    <a:pos x="195" y="79"/>
                  </a:cxn>
                  <a:cxn ang="0">
                    <a:pos x="190" y="89"/>
                  </a:cxn>
                  <a:cxn ang="0">
                    <a:pos x="177" y="105"/>
                  </a:cxn>
                  <a:cxn ang="0">
                    <a:pos x="159" y="119"/>
                  </a:cxn>
                  <a:cxn ang="0">
                    <a:pos x="141" y="130"/>
                  </a:cxn>
                  <a:cxn ang="0">
                    <a:pos x="120" y="136"/>
                  </a:cxn>
                  <a:cxn ang="0">
                    <a:pos x="97" y="140"/>
                  </a:cxn>
                  <a:cxn ang="0">
                    <a:pos x="86" y="139"/>
                  </a:cxn>
                  <a:cxn ang="0">
                    <a:pos x="74" y="139"/>
                  </a:cxn>
                  <a:cxn ang="0">
                    <a:pos x="56" y="135"/>
                  </a:cxn>
                  <a:cxn ang="0">
                    <a:pos x="29" y="128"/>
                  </a:cxn>
                  <a:cxn ang="0">
                    <a:pos x="5" y="126"/>
                  </a:cxn>
                  <a:cxn ang="0">
                    <a:pos x="0" y="126"/>
                  </a:cxn>
                  <a:cxn ang="0">
                    <a:pos x="1" y="126"/>
                  </a:cxn>
                  <a:cxn ang="0">
                    <a:pos x="12" y="126"/>
                  </a:cxn>
                  <a:cxn ang="0">
                    <a:pos x="51" y="123"/>
                  </a:cxn>
                  <a:cxn ang="0">
                    <a:pos x="90" y="118"/>
                  </a:cxn>
                  <a:cxn ang="0">
                    <a:pos x="97" y="115"/>
                  </a:cxn>
                  <a:cxn ang="0">
                    <a:pos x="100" y="114"/>
                  </a:cxn>
                  <a:cxn ang="0">
                    <a:pos x="102" y="113"/>
                  </a:cxn>
                  <a:cxn ang="0">
                    <a:pos x="102" y="109"/>
                  </a:cxn>
                  <a:cxn ang="0">
                    <a:pos x="101" y="107"/>
                  </a:cxn>
                  <a:cxn ang="0">
                    <a:pos x="98" y="106"/>
                  </a:cxn>
                  <a:cxn ang="0">
                    <a:pos x="93" y="103"/>
                  </a:cxn>
                  <a:cxn ang="0">
                    <a:pos x="86" y="101"/>
                  </a:cxn>
                  <a:cxn ang="0">
                    <a:pos x="86" y="101"/>
                  </a:cxn>
                  <a:cxn ang="0">
                    <a:pos x="85" y="101"/>
                  </a:cxn>
                  <a:cxn ang="0">
                    <a:pos x="86" y="101"/>
                  </a:cxn>
                  <a:cxn ang="0">
                    <a:pos x="85" y="101"/>
                  </a:cxn>
                  <a:cxn ang="0">
                    <a:pos x="86" y="101"/>
                  </a:cxn>
                  <a:cxn ang="0">
                    <a:pos x="86" y="101"/>
                  </a:cxn>
                </a:cxnLst>
                <a:rect l="0" t="0" r="r" b="b"/>
                <a:pathLst>
                  <a:path w="207" h="140">
                    <a:moveTo>
                      <a:pt x="86" y="101"/>
                    </a:moveTo>
                    <a:lnTo>
                      <a:pt x="90" y="102"/>
                    </a:lnTo>
                    <a:lnTo>
                      <a:pt x="101" y="102"/>
                    </a:lnTo>
                    <a:lnTo>
                      <a:pt x="120" y="99"/>
                    </a:lnTo>
                    <a:lnTo>
                      <a:pt x="138" y="95"/>
                    </a:lnTo>
                    <a:lnTo>
                      <a:pt x="143" y="93"/>
                    </a:lnTo>
                    <a:lnTo>
                      <a:pt x="153" y="87"/>
                    </a:lnTo>
                    <a:lnTo>
                      <a:pt x="170" y="75"/>
                    </a:lnTo>
                    <a:lnTo>
                      <a:pt x="182" y="61"/>
                    </a:lnTo>
                    <a:lnTo>
                      <a:pt x="191" y="46"/>
                    </a:lnTo>
                    <a:lnTo>
                      <a:pt x="197" y="30"/>
                    </a:lnTo>
                    <a:lnTo>
                      <a:pt x="201" y="14"/>
                    </a:lnTo>
                    <a:lnTo>
                      <a:pt x="202" y="6"/>
                    </a:lnTo>
                    <a:lnTo>
                      <a:pt x="202" y="1"/>
                    </a:lnTo>
                    <a:lnTo>
                      <a:pt x="203" y="0"/>
                    </a:lnTo>
                    <a:lnTo>
                      <a:pt x="205" y="0"/>
                    </a:lnTo>
                    <a:lnTo>
                      <a:pt x="206" y="2"/>
                    </a:lnTo>
                    <a:lnTo>
                      <a:pt x="206" y="4"/>
                    </a:lnTo>
                    <a:lnTo>
                      <a:pt x="206" y="10"/>
                    </a:lnTo>
                    <a:lnTo>
                      <a:pt x="207" y="28"/>
                    </a:lnTo>
                    <a:lnTo>
                      <a:pt x="199" y="70"/>
                    </a:lnTo>
                    <a:lnTo>
                      <a:pt x="195" y="79"/>
                    </a:lnTo>
                    <a:lnTo>
                      <a:pt x="190" y="89"/>
                    </a:lnTo>
                    <a:lnTo>
                      <a:pt x="177" y="105"/>
                    </a:lnTo>
                    <a:lnTo>
                      <a:pt x="159" y="119"/>
                    </a:lnTo>
                    <a:lnTo>
                      <a:pt x="141" y="130"/>
                    </a:lnTo>
                    <a:lnTo>
                      <a:pt x="120" y="136"/>
                    </a:lnTo>
                    <a:lnTo>
                      <a:pt x="97" y="140"/>
                    </a:lnTo>
                    <a:lnTo>
                      <a:pt x="86" y="139"/>
                    </a:lnTo>
                    <a:lnTo>
                      <a:pt x="74" y="139"/>
                    </a:lnTo>
                    <a:lnTo>
                      <a:pt x="56" y="135"/>
                    </a:lnTo>
                    <a:lnTo>
                      <a:pt x="29" y="128"/>
                    </a:lnTo>
                    <a:lnTo>
                      <a:pt x="5" y="126"/>
                    </a:lnTo>
                    <a:lnTo>
                      <a:pt x="0" y="126"/>
                    </a:lnTo>
                    <a:lnTo>
                      <a:pt x="1" y="126"/>
                    </a:lnTo>
                    <a:lnTo>
                      <a:pt x="12" y="126"/>
                    </a:lnTo>
                    <a:lnTo>
                      <a:pt x="51" y="123"/>
                    </a:lnTo>
                    <a:lnTo>
                      <a:pt x="90" y="118"/>
                    </a:lnTo>
                    <a:lnTo>
                      <a:pt x="97" y="115"/>
                    </a:lnTo>
                    <a:lnTo>
                      <a:pt x="100" y="114"/>
                    </a:lnTo>
                    <a:lnTo>
                      <a:pt x="102" y="113"/>
                    </a:lnTo>
                    <a:lnTo>
                      <a:pt x="102" y="109"/>
                    </a:lnTo>
                    <a:lnTo>
                      <a:pt x="101" y="107"/>
                    </a:lnTo>
                    <a:lnTo>
                      <a:pt x="98" y="106"/>
                    </a:lnTo>
                    <a:lnTo>
                      <a:pt x="93" y="103"/>
                    </a:lnTo>
                    <a:lnTo>
                      <a:pt x="86" y="101"/>
                    </a:lnTo>
                    <a:lnTo>
                      <a:pt x="86" y="101"/>
                    </a:lnTo>
                    <a:lnTo>
                      <a:pt x="85" y="101"/>
                    </a:lnTo>
                    <a:lnTo>
                      <a:pt x="86" y="101"/>
                    </a:lnTo>
                    <a:lnTo>
                      <a:pt x="85" y="101"/>
                    </a:lnTo>
                    <a:lnTo>
                      <a:pt x="86" y="101"/>
                    </a:lnTo>
                    <a:lnTo>
                      <a:pt x="86" y="101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8" name="Freeform 768"/>
              <p:cNvSpPr>
                <a:spLocks/>
              </p:cNvSpPr>
              <p:nvPr/>
            </p:nvSpPr>
            <p:spPr bwMode="auto">
              <a:xfrm>
                <a:off x="5118" y="2752"/>
                <a:ext cx="82" cy="130"/>
              </a:xfrm>
              <a:custGeom>
                <a:avLst/>
                <a:gdLst/>
                <a:ahLst/>
                <a:cxnLst>
                  <a:cxn ang="0">
                    <a:pos x="74" y="322"/>
                  </a:cxn>
                  <a:cxn ang="0">
                    <a:pos x="84" y="319"/>
                  </a:cxn>
                  <a:cxn ang="0">
                    <a:pos x="102" y="311"/>
                  </a:cxn>
                  <a:cxn ang="0">
                    <a:pos x="135" y="288"/>
                  </a:cxn>
                  <a:cxn ang="0">
                    <a:pos x="163" y="253"/>
                  </a:cxn>
                  <a:cxn ang="0">
                    <a:pos x="170" y="242"/>
                  </a:cxn>
                  <a:cxn ang="0">
                    <a:pos x="180" y="221"/>
                  </a:cxn>
                  <a:cxn ang="0">
                    <a:pos x="200" y="179"/>
                  </a:cxn>
                  <a:cxn ang="0">
                    <a:pos x="224" y="107"/>
                  </a:cxn>
                  <a:cxn ang="0">
                    <a:pos x="235" y="41"/>
                  </a:cxn>
                  <a:cxn ang="0">
                    <a:pos x="236" y="23"/>
                  </a:cxn>
                  <a:cxn ang="0">
                    <a:pos x="236" y="10"/>
                  </a:cxn>
                  <a:cxn ang="0">
                    <a:pos x="238" y="2"/>
                  </a:cxn>
                  <a:cxn ang="0">
                    <a:pos x="239" y="0"/>
                  </a:cxn>
                  <a:cxn ang="0">
                    <a:pos x="240" y="0"/>
                  </a:cxn>
                  <a:cxn ang="0">
                    <a:pos x="242" y="1"/>
                  </a:cxn>
                  <a:cxn ang="0">
                    <a:pos x="243" y="5"/>
                  </a:cxn>
                  <a:cxn ang="0">
                    <a:pos x="244" y="9"/>
                  </a:cxn>
                  <a:cxn ang="0">
                    <a:pos x="246" y="21"/>
                  </a:cxn>
                  <a:cxn ang="0">
                    <a:pos x="246" y="53"/>
                  </a:cxn>
                  <a:cxn ang="0">
                    <a:pos x="243" y="96"/>
                  </a:cxn>
                  <a:cxn ang="0">
                    <a:pos x="236" y="140"/>
                  </a:cxn>
                  <a:cxn ang="0">
                    <a:pos x="230" y="167"/>
                  </a:cxn>
                  <a:cxn ang="0">
                    <a:pos x="214" y="216"/>
                  </a:cxn>
                  <a:cxn ang="0">
                    <a:pos x="169" y="298"/>
                  </a:cxn>
                  <a:cxn ang="0">
                    <a:pos x="105" y="353"/>
                  </a:cxn>
                  <a:cxn ang="0">
                    <a:pos x="86" y="359"/>
                  </a:cxn>
                  <a:cxn ang="0">
                    <a:pos x="76" y="363"/>
                  </a:cxn>
                  <a:cxn ang="0">
                    <a:pos x="57" y="368"/>
                  </a:cxn>
                  <a:cxn ang="0">
                    <a:pos x="24" y="379"/>
                  </a:cxn>
                  <a:cxn ang="0">
                    <a:pos x="3" y="388"/>
                  </a:cxn>
                  <a:cxn ang="0">
                    <a:pos x="0" y="390"/>
                  </a:cxn>
                  <a:cxn ang="0">
                    <a:pos x="15" y="383"/>
                  </a:cxn>
                  <a:cxn ang="0">
                    <a:pos x="61" y="359"/>
                  </a:cxn>
                  <a:cxn ang="0">
                    <a:pos x="103" y="330"/>
                  </a:cxn>
                  <a:cxn ang="0">
                    <a:pos x="110" y="323"/>
                  </a:cxn>
                  <a:cxn ang="0">
                    <a:pos x="113" y="319"/>
                  </a:cxn>
                  <a:cxn ang="0">
                    <a:pos x="113" y="315"/>
                  </a:cxn>
                  <a:cxn ang="0">
                    <a:pos x="111" y="314"/>
                  </a:cxn>
                  <a:cxn ang="0">
                    <a:pos x="107" y="313"/>
                  </a:cxn>
                  <a:cxn ang="0">
                    <a:pos x="103" y="313"/>
                  </a:cxn>
                  <a:cxn ang="0">
                    <a:pos x="98" y="314"/>
                  </a:cxn>
                  <a:cxn ang="0">
                    <a:pos x="86" y="318"/>
                  </a:cxn>
                  <a:cxn ang="0">
                    <a:pos x="74" y="322"/>
                  </a:cxn>
                  <a:cxn ang="0">
                    <a:pos x="74" y="322"/>
                  </a:cxn>
                  <a:cxn ang="0">
                    <a:pos x="73" y="322"/>
                  </a:cxn>
                  <a:cxn ang="0">
                    <a:pos x="74" y="322"/>
                  </a:cxn>
                  <a:cxn ang="0">
                    <a:pos x="73" y="322"/>
                  </a:cxn>
                  <a:cxn ang="0">
                    <a:pos x="74" y="322"/>
                  </a:cxn>
                  <a:cxn ang="0">
                    <a:pos x="74" y="322"/>
                  </a:cxn>
                </a:cxnLst>
                <a:rect l="0" t="0" r="r" b="b"/>
                <a:pathLst>
                  <a:path w="246" h="390">
                    <a:moveTo>
                      <a:pt x="74" y="322"/>
                    </a:moveTo>
                    <a:lnTo>
                      <a:pt x="84" y="319"/>
                    </a:lnTo>
                    <a:lnTo>
                      <a:pt x="102" y="311"/>
                    </a:lnTo>
                    <a:lnTo>
                      <a:pt x="135" y="288"/>
                    </a:lnTo>
                    <a:lnTo>
                      <a:pt x="163" y="253"/>
                    </a:lnTo>
                    <a:lnTo>
                      <a:pt x="170" y="242"/>
                    </a:lnTo>
                    <a:lnTo>
                      <a:pt x="180" y="221"/>
                    </a:lnTo>
                    <a:lnTo>
                      <a:pt x="200" y="179"/>
                    </a:lnTo>
                    <a:lnTo>
                      <a:pt x="224" y="107"/>
                    </a:lnTo>
                    <a:lnTo>
                      <a:pt x="235" y="41"/>
                    </a:lnTo>
                    <a:lnTo>
                      <a:pt x="236" y="23"/>
                    </a:lnTo>
                    <a:lnTo>
                      <a:pt x="236" y="10"/>
                    </a:lnTo>
                    <a:lnTo>
                      <a:pt x="238" y="2"/>
                    </a:lnTo>
                    <a:lnTo>
                      <a:pt x="239" y="0"/>
                    </a:lnTo>
                    <a:lnTo>
                      <a:pt x="240" y="0"/>
                    </a:lnTo>
                    <a:lnTo>
                      <a:pt x="242" y="1"/>
                    </a:lnTo>
                    <a:lnTo>
                      <a:pt x="243" y="5"/>
                    </a:lnTo>
                    <a:lnTo>
                      <a:pt x="244" y="9"/>
                    </a:lnTo>
                    <a:lnTo>
                      <a:pt x="246" y="21"/>
                    </a:lnTo>
                    <a:lnTo>
                      <a:pt x="246" y="53"/>
                    </a:lnTo>
                    <a:lnTo>
                      <a:pt x="243" y="96"/>
                    </a:lnTo>
                    <a:lnTo>
                      <a:pt x="236" y="140"/>
                    </a:lnTo>
                    <a:lnTo>
                      <a:pt x="230" y="167"/>
                    </a:lnTo>
                    <a:lnTo>
                      <a:pt x="214" y="216"/>
                    </a:lnTo>
                    <a:lnTo>
                      <a:pt x="169" y="298"/>
                    </a:lnTo>
                    <a:lnTo>
                      <a:pt x="105" y="353"/>
                    </a:lnTo>
                    <a:lnTo>
                      <a:pt x="86" y="359"/>
                    </a:lnTo>
                    <a:lnTo>
                      <a:pt x="76" y="363"/>
                    </a:lnTo>
                    <a:lnTo>
                      <a:pt x="57" y="368"/>
                    </a:lnTo>
                    <a:lnTo>
                      <a:pt x="24" y="379"/>
                    </a:lnTo>
                    <a:lnTo>
                      <a:pt x="3" y="388"/>
                    </a:lnTo>
                    <a:lnTo>
                      <a:pt x="0" y="390"/>
                    </a:lnTo>
                    <a:lnTo>
                      <a:pt x="15" y="383"/>
                    </a:lnTo>
                    <a:lnTo>
                      <a:pt x="61" y="359"/>
                    </a:lnTo>
                    <a:lnTo>
                      <a:pt x="103" y="330"/>
                    </a:lnTo>
                    <a:lnTo>
                      <a:pt x="110" y="323"/>
                    </a:lnTo>
                    <a:lnTo>
                      <a:pt x="113" y="319"/>
                    </a:lnTo>
                    <a:lnTo>
                      <a:pt x="113" y="315"/>
                    </a:lnTo>
                    <a:lnTo>
                      <a:pt x="111" y="314"/>
                    </a:lnTo>
                    <a:lnTo>
                      <a:pt x="107" y="313"/>
                    </a:lnTo>
                    <a:lnTo>
                      <a:pt x="103" y="313"/>
                    </a:lnTo>
                    <a:lnTo>
                      <a:pt x="98" y="314"/>
                    </a:lnTo>
                    <a:lnTo>
                      <a:pt x="86" y="318"/>
                    </a:lnTo>
                    <a:lnTo>
                      <a:pt x="74" y="322"/>
                    </a:lnTo>
                    <a:lnTo>
                      <a:pt x="74" y="322"/>
                    </a:lnTo>
                    <a:lnTo>
                      <a:pt x="73" y="322"/>
                    </a:lnTo>
                    <a:lnTo>
                      <a:pt x="74" y="322"/>
                    </a:lnTo>
                    <a:lnTo>
                      <a:pt x="73" y="322"/>
                    </a:lnTo>
                    <a:lnTo>
                      <a:pt x="74" y="322"/>
                    </a:lnTo>
                    <a:lnTo>
                      <a:pt x="74" y="322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9" name="Freeform 769"/>
              <p:cNvSpPr>
                <a:spLocks/>
              </p:cNvSpPr>
              <p:nvPr/>
            </p:nvSpPr>
            <p:spPr bwMode="auto">
              <a:xfrm>
                <a:off x="4665" y="2410"/>
                <a:ext cx="48" cy="249"/>
              </a:xfrm>
              <a:custGeom>
                <a:avLst/>
                <a:gdLst/>
                <a:ahLst/>
                <a:cxnLst>
                  <a:cxn ang="0">
                    <a:pos x="118" y="122"/>
                  </a:cxn>
                  <a:cxn ang="0">
                    <a:pos x="113" y="208"/>
                  </a:cxn>
                  <a:cxn ang="0">
                    <a:pos x="117" y="302"/>
                  </a:cxn>
                  <a:cxn ang="0">
                    <a:pos x="120" y="354"/>
                  </a:cxn>
                  <a:cxn ang="0">
                    <a:pos x="110" y="464"/>
                  </a:cxn>
                  <a:cxn ang="0">
                    <a:pos x="110" y="468"/>
                  </a:cxn>
                  <a:cxn ang="0">
                    <a:pos x="112" y="542"/>
                  </a:cxn>
                  <a:cxn ang="0">
                    <a:pos x="114" y="587"/>
                  </a:cxn>
                  <a:cxn ang="0">
                    <a:pos x="118" y="609"/>
                  </a:cxn>
                  <a:cxn ang="0">
                    <a:pos x="144" y="737"/>
                  </a:cxn>
                  <a:cxn ang="0">
                    <a:pos x="142" y="748"/>
                  </a:cxn>
                  <a:cxn ang="0">
                    <a:pos x="140" y="745"/>
                  </a:cxn>
                  <a:cxn ang="0">
                    <a:pos x="136" y="729"/>
                  </a:cxn>
                  <a:cxn ang="0">
                    <a:pos x="113" y="618"/>
                  </a:cxn>
                  <a:cxn ang="0">
                    <a:pos x="100" y="581"/>
                  </a:cxn>
                  <a:cxn ang="0">
                    <a:pos x="81" y="509"/>
                  </a:cxn>
                  <a:cxn ang="0">
                    <a:pos x="73" y="435"/>
                  </a:cxn>
                  <a:cxn ang="0">
                    <a:pos x="71" y="388"/>
                  </a:cxn>
                  <a:cxn ang="0">
                    <a:pos x="64" y="281"/>
                  </a:cxn>
                  <a:cxn ang="0">
                    <a:pos x="59" y="277"/>
                  </a:cxn>
                  <a:cxn ang="0">
                    <a:pos x="52" y="277"/>
                  </a:cxn>
                  <a:cxn ang="0">
                    <a:pos x="51" y="282"/>
                  </a:cxn>
                  <a:cxn ang="0">
                    <a:pos x="51" y="311"/>
                  </a:cxn>
                  <a:cxn ang="0">
                    <a:pos x="55" y="456"/>
                  </a:cxn>
                  <a:cxn ang="0">
                    <a:pos x="57" y="477"/>
                  </a:cxn>
                  <a:cxn ang="0">
                    <a:pos x="59" y="484"/>
                  </a:cxn>
                  <a:cxn ang="0">
                    <a:pos x="56" y="480"/>
                  </a:cxn>
                  <a:cxn ang="0">
                    <a:pos x="55" y="471"/>
                  </a:cxn>
                  <a:cxn ang="0">
                    <a:pos x="40" y="399"/>
                  </a:cxn>
                  <a:cxn ang="0">
                    <a:pos x="37" y="380"/>
                  </a:cxn>
                  <a:cxn ang="0">
                    <a:pos x="35" y="298"/>
                  </a:cxn>
                  <a:cxn ang="0">
                    <a:pos x="33" y="256"/>
                  </a:cxn>
                  <a:cxn ang="0">
                    <a:pos x="29" y="246"/>
                  </a:cxn>
                  <a:cxn ang="0">
                    <a:pos x="20" y="226"/>
                  </a:cxn>
                  <a:cxn ang="0">
                    <a:pos x="20" y="222"/>
                  </a:cxn>
                  <a:cxn ang="0">
                    <a:pos x="24" y="188"/>
                  </a:cxn>
                  <a:cxn ang="0">
                    <a:pos x="23" y="179"/>
                  </a:cxn>
                  <a:cxn ang="0">
                    <a:pos x="20" y="148"/>
                  </a:cxn>
                  <a:cxn ang="0">
                    <a:pos x="20" y="136"/>
                  </a:cxn>
                  <a:cxn ang="0">
                    <a:pos x="21" y="114"/>
                  </a:cxn>
                  <a:cxn ang="0">
                    <a:pos x="24" y="99"/>
                  </a:cxn>
                  <a:cxn ang="0">
                    <a:pos x="8" y="38"/>
                  </a:cxn>
                  <a:cxn ang="0">
                    <a:pos x="0" y="0"/>
                  </a:cxn>
                  <a:cxn ang="0">
                    <a:pos x="37" y="55"/>
                  </a:cxn>
                  <a:cxn ang="0">
                    <a:pos x="120" y="119"/>
                  </a:cxn>
                  <a:cxn ang="0">
                    <a:pos x="120" y="119"/>
                  </a:cxn>
                  <a:cxn ang="0">
                    <a:pos x="120" y="119"/>
                  </a:cxn>
                </a:cxnLst>
                <a:rect l="0" t="0" r="r" b="b"/>
                <a:pathLst>
                  <a:path w="144" h="748">
                    <a:moveTo>
                      <a:pt x="120" y="119"/>
                    </a:moveTo>
                    <a:lnTo>
                      <a:pt x="118" y="122"/>
                    </a:lnTo>
                    <a:lnTo>
                      <a:pt x="117" y="140"/>
                    </a:lnTo>
                    <a:lnTo>
                      <a:pt x="113" y="208"/>
                    </a:lnTo>
                    <a:lnTo>
                      <a:pt x="114" y="286"/>
                    </a:lnTo>
                    <a:lnTo>
                      <a:pt x="117" y="302"/>
                    </a:lnTo>
                    <a:lnTo>
                      <a:pt x="118" y="318"/>
                    </a:lnTo>
                    <a:lnTo>
                      <a:pt x="120" y="354"/>
                    </a:lnTo>
                    <a:lnTo>
                      <a:pt x="116" y="423"/>
                    </a:lnTo>
                    <a:lnTo>
                      <a:pt x="110" y="464"/>
                    </a:lnTo>
                    <a:lnTo>
                      <a:pt x="110" y="465"/>
                    </a:lnTo>
                    <a:lnTo>
                      <a:pt x="110" y="468"/>
                    </a:lnTo>
                    <a:lnTo>
                      <a:pt x="110" y="485"/>
                    </a:lnTo>
                    <a:lnTo>
                      <a:pt x="112" y="542"/>
                    </a:lnTo>
                    <a:lnTo>
                      <a:pt x="113" y="586"/>
                    </a:lnTo>
                    <a:lnTo>
                      <a:pt x="114" y="587"/>
                    </a:lnTo>
                    <a:lnTo>
                      <a:pt x="114" y="590"/>
                    </a:lnTo>
                    <a:lnTo>
                      <a:pt x="118" y="609"/>
                    </a:lnTo>
                    <a:lnTo>
                      <a:pt x="134" y="676"/>
                    </a:lnTo>
                    <a:lnTo>
                      <a:pt x="144" y="737"/>
                    </a:lnTo>
                    <a:lnTo>
                      <a:pt x="144" y="745"/>
                    </a:lnTo>
                    <a:lnTo>
                      <a:pt x="142" y="748"/>
                    </a:lnTo>
                    <a:lnTo>
                      <a:pt x="141" y="748"/>
                    </a:lnTo>
                    <a:lnTo>
                      <a:pt x="140" y="745"/>
                    </a:lnTo>
                    <a:lnTo>
                      <a:pt x="138" y="741"/>
                    </a:lnTo>
                    <a:lnTo>
                      <a:pt x="136" y="729"/>
                    </a:lnTo>
                    <a:lnTo>
                      <a:pt x="129" y="696"/>
                    </a:lnTo>
                    <a:lnTo>
                      <a:pt x="113" y="618"/>
                    </a:lnTo>
                    <a:lnTo>
                      <a:pt x="104" y="587"/>
                    </a:lnTo>
                    <a:lnTo>
                      <a:pt x="100" y="581"/>
                    </a:lnTo>
                    <a:lnTo>
                      <a:pt x="93" y="562"/>
                    </a:lnTo>
                    <a:lnTo>
                      <a:pt x="81" y="509"/>
                    </a:lnTo>
                    <a:lnTo>
                      <a:pt x="73" y="449"/>
                    </a:lnTo>
                    <a:lnTo>
                      <a:pt x="73" y="435"/>
                    </a:lnTo>
                    <a:lnTo>
                      <a:pt x="72" y="422"/>
                    </a:lnTo>
                    <a:lnTo>
                      <a:pt x="71" y="388"/>
                    </a:lnTo>
                    <a:lnTo>
                      <a:pt x="67" y="322"/>
                    </a:lnTo>
                    <a:lnTo>
                      <a:pt x="64" y="281"/>
                    </a:lnTo>
                    <a:lnTo>
                      <a:pt x="64" y="278"/>
                    </a:lnTo>
                    <a:lnTo>
                      <a:pt x="59" y="277"/>
                    </a:lnTo>
                    <a:lnTo>
                      <a:pt x="55" y="276"/>
                    </a:lnTo>
                    <a:lnTo>
                      <a:pt x="52" y="277"/>
                    </a:lnTo>
                    <a:lnTo>
                      <a:pt x="51" y="280"/>
                    </a:lnTo>
                    <a:lnTo>
                      <a:pt x="51" y="282"/>
                    </a:lnTo>
                    <a:lnTo>
                      <a:pt x="51" y="289"/>
                    </a:lnTo>
                    <a:lnTo>
                      <a:pt x="51" y="311"/>
                    </a:lnTo>
                    <a:lnTo>
                      <a:pt x="51" y="383"/>
                    </a:lnTo>
                    <a:lnTo>
                      <a:pt x="55" y="456"/>
                    </a:lnTo>
                    <a:lnTo>
                      <a:pt x="57" y="468"/>
                    </a:lnTo>
                    <a:lnTo>
                      <a:pt x="57" y="477"/>
                    </a:lnTo>
                    <a:lnTo>
                      <a:pt x="59" y="483"/>
                    </a:lnTo>
                    <a:lnTo>
                      <a:pt x="59" y="484"/>
                    </a:lnTo>
                    <a:lnTo>
                      <a:pt x="57" y="484"/>
                    </a:lnTo>
                    <a:lnTo>
                      <a:pt x="56" y="480"/>
                    </a:lnTo>
                    <a:lnTo>
                      <a:pt x="56" y="479"/>
                    </a:lnTo>
                    <a:lnTo>
                      <a:pt x="55" y="471"/>
                    </a:lnTo>
                    <a:lnTo>
                      <a:pt x="49" y="451"/>
                    </a:lnTo>
                    <a:lnTo>
                      <a:pt x="40" y="399"/>
                    </a:lnTo>
                    <a:lnTo>
                      <a:pt x="40" y="392"/>
                    </a:lnTo>
                    <a:lnTo>
                      <a:pt x="37" y="380"/>
                    </a:lnTo>
                    <a:lnTo>
                      <a:pt x="36" y="353"/>
                    </a:lnTo>
                    <a:lnTo>
                      <a:pt x="35" y="298"/>
                    </a:lnTo>
                    <a:lnTo>
                      <a:pt x="33" y="261"/>
                    </a:lnTo>
                    <a:lnTo>
                      <a:pt x="33" y="256"/>
                    </a:lnTo>
                    <a:lnTo>
                      <a:pt x="32" y="253"/>
                    </a:lnTo>
                    <a:lnTo>
                      <a:pt x="29" y="246"/>
                    </a:lnTo>
                    <a:lnTo>
                      <a:pt x="24" y="233"/>
                    </a:lnTo>
                    <a:lnTo>
                      <a:pt x="20" y="226"/>
                    </a:lnTo>
                    <a:lnTo>
                      <a:pt x="20" y="225"/>
                    </a:lnTo>
                    <a:lnTo>
                      <a:pt x="20" y="222"/>
                    </a:lnTo>
                    <a:lnTo>
                      <a:pt x="23" y="208"/>
                    </a:lnTo>
                    <a:lnTo>
                      <a:pt x="24" y="188"/>
                    </a:lnTo>
                    <a:lnTo>
                      <a:pt x="24" y="183"/>
                    </a:lnTo>
                    <a:lnTo>
                      <a:pt x="23" y="179"/>
                    </a:lnTo>
                    <a:lnTo>
                      <a:pt x="21" y="168"/>
                    </a:lnTo>
                    <a:lnTo>
                      <a:pt x="20" y="148"/>
                    </a:lnTo>
                    <a:lnTo>
                      <a:pt x="20" y="138"/>
                    </a:lnTo>
                    <a:lnTo>
                      <a:pt x="20" y="136"/>
                    </a:lnTo>
                    <a:lnTo>
                      <a:pt x="20" y="131"/>
                    </a:lnTo>
                    <a:lnTo>
                      <a:pt x="21" y="114"/>
                    </a:lnTo>
                    <a:lnTo>
                      <a:pt x="23" y="100"/>
                    </a:lnTo>
                    <a:lnTo>
                      <a:pt x="24" y="99"/>
                    </a:lnTo>
                    <a:lnTo>
                      <a:pt x="20" y="84"/>
                    </a:lnTo>
                    <a:lnTo>
                      <a:pt x="8" y="3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13"/>
                    </a:lnTo>
                    <a:lnTo>
                      <a:pt x="37" y="55"/>
                    </a:lnTo>
                    <a:lnTo>
                      <a:pt x="98" y="107"/>
                    </a:lnTo>
                    <a:lnTo>
                      <a:pt x="120" y="119"/>
                    </a:lnTo>
                    <a:lnTo>
                      <a:pt x="118" y="119"/>
                    </a:lnTo>
                    <a:lnTo>
                      <a:pt x="120" y="119"/>
                    </a:lnTo>
                    <a:lnTo>
                      <a:pt x="118" y="119"/>
                    </a:lnTo>
                    <a:lnTo>
                      <a:pt x="120" y="119"/>
                    </a:lnTo>
                    <a:lnTo>
                      <a:pt x="120" y="119"/>
                    </a:lnTo>
                    <a:close/>
                  </a:path>
                </a:pathLst>
              </a:custGeom>
              <a:solidFill>
                <a:srgbClr val="36C7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0" name="Freeform 770"/>
              <p:cNvSpPr>
                <a:spLocks/>
              </p:cNvSpPr>
              <p:nvPr/>
            </p:nvSpPr>
            <p:spPr bwMode="auto">
              <a:xfrm>
                <a:off x="4743" y="2558"/>
                <a:ext cx="9" cy="19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16"/>
                  </a:cxn>
                  <a:cxn ang="0">
                    <a:pos x="0" y="65"/>
                  </a:cxn>
                  <a:cxn ang="0">
                    <a:pos x="0" y="115"/>
                  </a:cxn>
                  <a:cxn ang="0">
                    <a:pos x="1" y="122"/>
                  </a:cxn>
                  <a:cxn ang="0">
                    <a:pos x="1" y="132"/>
                  </a:cxn>
                  <a:cxn ang="0">
                    <a:pos x="2" y="153"/>
                  </a:cxn>
                  <a:cxn ang="0">
                    <a:pos x="4" y="206"/>
                  </a:cxn>
                  <a:cxn ang="0">
                    <a:pos x="6" y="253"/>
                  </a:cxn>
                  <a:cxn ang="0">
                    <a:pos x="8" y="259"/>
                  </a:cxn>
                  <a:cxn ang="0">
                    <a:pos x="8" y="267"/>
                  </a:cxn>
                  <a:cxn ang="0">
                    <a:pos x="10" y="284"/>
                  </a:cxn>
                  <a:cxn ang="0">
                    <a:pos x="14" y="329"/>
                  </a:cxn>
                  <a:cxn ang="0">
                    <a:pos x="15" y="376"/>
                  </a:cxn>
                  <a:cxn ang="0">
                    <a:pos x="17" y="387"/>
                  </a:cxn>
                  <a:cxn ang="0">
                    <a:pos x="15" y="400"/>
                  </a:cxn>
                  <a:cxn ang="0">
                    <a:pos x="15" y="437"/>
                  </a:cxn>
                  <a:cxn ang="0">
                    <a:pos x="14" y="526"/>
                  </a:cxn>
                  <a:cxn ang="0">
                    <a:pos x="14" y="584"/>
                  </a:cxn>
                  <a:cxn ang="0">
                    <a:pos x="14" y="587"/>
                  </a:cxn>
                  <a:cxn ang="0">
                    <a:pos x="14" y="582"/>
                  </a:cxn>
                  <a:cxn ang="0">
                    <a:pos x="18" y="559"/>
                  </a:cxn>
                  <a:cxn ang="0">
                    <a:pos x="21" y="534"/>
                  </a:cxn>
                  <a:cxn ang="0">
                    <a:pos x="22" y="527"/>
                  </a:cxn>
                  <a:cxn ang="0">
                    <a:pos x="21" y="522"/>
                  </a:cxn>
                  <a:cxn ang="0">
                    <a:pos x="22" y="501"/>
                  </a:cxn>
                  <a:cxn ang="0">
                    <a:pos x="21" y="445"/>
                  </a:cxn>
                  <a:cxn ang="0">
                    <a:pos x="21" y="406"/>
                  </a:cxn>
                  <a:cxn ang="0">
                    <a:pos x="22" y="404"/>
                  </a:cxn>
                  <a:cxn ang="0">
                    <a:pos x="22" y="402"/>
                  </a:cxn>
                  <a:cxn ang="0">
                    <a:pos x="22" y="391"/>
                  </a:cxn>
                  <a:cxn ang="0">
                    <a:pos x="22" y="348"/>
                  </a:cxn>
                  <a:cxn ang="0">
                    <a:pos x="25" y="310"/>
                  </a:cxn>
                  <a:cxn ang="0">
                    <a:pos x="26" y="304"/>
                  </a:cxn>
                  <a:cxn ang="0">
                    <a:pos x="26" y="300"/>
                  </a:cxn>
                  <a:cxn ang="0">
                    <a:pos x="25" y="295"/>
                  </a:cxn>
                  <a:cxn ang="0">
                    <a:pos x="22" y="276"/>
                  </a:cxn>
                  <a:cxn ang="0">
                    <a:pos x="15" y="231"/>
                  </a:cxn>
                  <a:cxn ang="0">
                    <a:pos x="14" y="189"/>
                  </a:cxn>
                  <a:cxn ang="0">
                    <a:pos x="14" y="181"/>
                  </a:cxn>
                  <a:cxn ang="0">
                    <a:pos x="13" y="158"/>
                  </a:cxn>
                  <a:cxn ang="0">
                    <a:pos x="12" y="107"/>
                  </a:cxn>
                  <a:cxn ang="0">
                    <a:pos x="10" y="71"/>
                  </a:cxn>
                  <a:cxn ang="0">
                    <a:pos x="10" y="65"/>
                  </a:cxn>
                  <a:cxn ang="0">
                    <a:pos x="9" y="52"/>
                  </a:cxn>
                  <a:cxn ang="0">
                    <a:pos x="5" y="2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26" h="587">
                    <a:moveTo>
                      <a:pt x="4" y="0"/>
                    </a:moveTo>
                    <a:lnTo>
                      <a:pt x="2" y="16"/>
                    </a:lnTo>
                    <a:lnTo>
                      <a:pt x="0" y="65"/>
                    </a:lnTo>
                    <a:lnTo>
                      <a:pt x="0" y="115"/>
                    </a:lnTo>
                    <a:lnTo>
                      <a:pt x="1" y="122"/>
                    </a:lnTo>
                    <a:lnTo>
                      <a:pt x="1" y="132"/>
                    </a:lnTo>
                    <a:lnTo>
                      <a:pt x="2" y="153"/>
                    </a:lnTo>
                    <a:lnTo>
                      <a:pt x="4" y="206"/>
                    </a:lnTo>
                    <a:lnTo>
                      <a:pt x="6" y="253"/>
                    </a:lnTo>
                    <a:lnTo>
                      <a:pt x="8" y="259"/>
                    </a:lnTo>
                    <a:lnTo>
                      <a:pt x="8" y="267"/>
                    </a:lnTo>
                    <a:lnTo>
                      <a:pt x="10" y="284"/>
                    </a:lnTo>
                    <a:lnTo>
                      <a:pt x="14" y="329"/>
                    </a:lnTo>
                    <a:lnTo>
                      <a:pt x="15" y="376"/>
                    </a:lnTo>
                    <a:lnTo>
                      <a:pt x="17" y="387"/>
                    </a:lnTo>
                    <a:lnTo>
                      <a:pt x="15" y="400"/>
                    </a:lnTo>
                    <a:lnTo>
                      <a:pt x="15" y="437"/>
                    </a:lnTo>
                    <a:lnTo>
                      <a:pt x="14" y="526"/>
                    </a:lnTo>
                    <a:lnTo>
                      <a:pt x="14" y="584"/>
                    </a:lnTo>
                    <a:lnTo>
                      <a:pt x="14" y="587"/>
                    </a:lnTo>
                    <a:lnTo>
                      <a:pt x="14" y="582"/>
                    </a:lnTo>
                    <a:lnTo>
                      <a:pt x="18" y="559"/>
                    </a:lnTo>
                    <a:lnTo>
                      <a:pt x="21" y="534"/>
                    </a:lnTo>
                    <a:lnTo>
                      <a:pt x="22" y="527"/>
                    </a:lnTo>
                    <a:lnTo>
                      <a:pt x="21" y="522"/>
                    </a:lnTo>
                    <a:lnTo>
                      <a:pt x="22" y="501"/>
                    </a:lnTo>
                    <a:lnTo>
                      <a:pt x="21" y="445"/>
                    </a:lnTo>
                    <a:lnTo>
                      <a:pt x="21" y="406"/>
                    </a:lnTo>
                    <a:lnTo>
                      <a:pt x="22" y="404"/>
                    </a:lnTo>
                    <a:lnTo>
                      <a:pt x="22" y="402"/>
                    </a:lnTo>
                    <a:lnTo>
                      <a:pt x="22" y="391"/>
                    </a:lnTo>
                    <a:lnTo>
                      <a:pt x="22" y="348"/>
                    </a:lnTo>
                    <a:lnTo>
                      <a:pt x="25" y="310"/>
                    </a:lnTo>
                    <a:lnTo>
                      <a:pt x="26" y="304"/>
                    </a:lnTo>
                    <a:lnTo>
                      <a:pt x="26" y="300"/>
                    </a:lnTo>
                    <a:lnTo>
                      <a:pt x="25" y="295"/>
                    </a:lnTo>
                    <a:lnTo>
                      <a:pt x="22" y="276"/>
                    </a:lnTo>
                    <a:lnTo>
                      <a:pt x="15" y="231"/>
                    </a:lnTo>
                    <a:lnTo>
                      <a:pt x="14" y="189"/>
                    </a:lnTo>
                    <a:lnTo>
                      <a:pt x="14" y="181"/>
                    </a:lnTo>
                    <a:lnTo>
                      <a:pt x="13" y="158"/>
                    </a:lnTo>
                    <a:lnTo>
                      <a:pt x="12" y="107"/>
                    </a:lnTo>
                    <a:lnTo>
                      <a:pt x="10" y="71"/>
                    </a:lnTo>
                    <a:lnTo>
                      <a:pt x="10" y="65"/>
                    </a:lnTo>
                    <a:lnTo>
                      <a:pt x="9" y="52"/>
                    </a:lnTo>
                    <a:lnTo>
                      <a:pt x="5" y="2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6BA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1" name="Freeform 771"/>
              <p:cNvSpPr>
                <a:spLocks/>
              </p:cNvSpPr>
              <p:nvPr/>
            </p:nvSpPr>
            <p:spPr bwMode="auto">
              <a:xfrm>
                <a:off x="4684" y="2784"/>
                <a:ext cx="77" cy="14"/>
              </a:xfrm>
              <a:custGeom>
                <a:avLst/>
                <a:gdLst/>
                <a:ahLst/>
                <a:cxnLst>
                  <a:cxn ang="0">
                    <a:pos x="32" y="23"/>
                  </a:cxn>
                  <a:cxn ang="0">
                    <a:pos x="52" y="27"/>
                  </a:cxn>
                  <a:cxn ang="0">
                    <a:pos x="118" y="37"/>
                  </a:cxn>
                  <a:cxn ang="0">
                    <a:pos x="189" y="41"/>
                  </a:cxn>
                  <a:cxn ang="0">
                    <a:pos x="203" y="39"/>
                  </a:cxn>
                  <a:cxn ang="0">
                    <a:pos x="214" y="37"/>
                  </a:cxn>
                  <a:cxn ang="0">
                    <a:pos x="227" y="33"/>
                  </a:cxn>
                  <a:cxn ang="0">
                    <a:pos x="231" y="32"/>
                  </a:cxn>
                  <a:cxn ang="0">
                    <a:pos x="232" y="31"/>
                  </a:cxn>
                  <a:cxn ang="0">
                    <a:pos x="232" y="29"/>
                  </a:cxn>
                  <a:cxn ang="0">
                    <a:pos x="231" y="28"/>
                  </a:cxn>
                  <a:cxn ang="0">
                    <a:pos x="230" y="28"/>
                  </a:cxn>
                  <a:cxn ang="0">
                    <a:pos x="227" y="27"/>
                  </a:cxn>
                  <a:cxn ang="0">
                    <a:pos x="218" y="27"/>
                  </a:cxn>
                  <a:cxn ang="0">
                    <a:pos x="210" y="25"/>
                  </a:cxn>
                  <a:cxn ang="0">
                    <a:pos x="202" y="25"/>
                  </a:cxn>
                  <a:cxn ang="0">
                    <a:pos x="173" y="25"/>
                  </a:cxn>
                  <a:cxn ang="0">
                    <a:pos x="89" y="23"/>
                  </a:cxn>
                  <a:cxn ang="0">
                    <a:pos x="17" y="11"/>
                  </a:cxn>
                  <a:cxn ang="0">
                    <a:pos x="9" y="5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5" y="4"/>
                  </a:cxn>
                  <a:cxn ang="0">
                    <a:pos x="24" y="17"/>
                  </a:cxn>
                  <a:cxn ang="0">
                    <a:pos x="32" y="23"/>
                  </a:cxn>
                  <a:cxn ang="0">
                    <a:pos x="31" y="23"/>
                  </a:cxn>
                  <a:cxn ang="0">
                    <a:pos x="32" y="23"/>
                  </a:cxn>
                  <a:cxn ang="0">
                    <a:pos x="31" y="23"/>
                  </a:cxn>
                  <a:cxn ang="0">
                    <a:pos x="32" y="23"/>
                  </a:cxn>
                  <a:cxn ang="0">
                    <a:pos x="32" y="23"/>
                  </a:cxn>
                </a:cxnLst>
                <a:rect l="0" t="0" r="r" b="b"/>
                <a:pathLst>
                  <a:path w="232" h="41">
                    <a:moveTo>
                      <a:pt x="32" y="23"/>
                    </a:moveTo>
                    <a:lnTo>
                      <a:pt x="52" y="27"/>
                    </a:lnTo>
                    <a:lnTo>
                      <a:pt x="118" y="37"/>
                    </a:lnTo>
                    <a:lnTo>
                      <a:pt x="189" y="41"/>
                    </a:lnTo>
                    <a:lnTo>
                      <a:pt x="203" y="39"/>
                    </a:lnTo>
                    <a:lnTo>
                      <a:pt x="214" y="37"/>
                    </a:lnTo>
                    <a:lnTo>
                      <a:pt x="227" y="33"/>
                    </a:lnTo>
                    <a:lnTo>
                      <a:pt x="231" y="32"/>
                    </a:lnTo>
                    <a:lnTo>
                      <a:pt x="232" y="31"/>
                    </a:lnTo>
                    <a:lnTo>
                      <a:pt x="232" y="29"/>
                    </a:lnTo>
                    <a:lnTo>
                      <a:pt x="231" y="28"/>
                    </a:lnTo>
                    <a:lnTo>
                      <a:pt x="230" y="28"/>
                    </a:lnTo>
                    <a:lnTo>
                      <a:pt x="227" y="27"/>
                    </a:lnTo>
                    <a:lnTo>
                      <a:pt x="218" y="27"/>
                    </a:lnTo>
                    <a:lnTo>
                      <a:pt x="210" y="25"/>
                    </a:lnTo>
                    <a:lnTo>
                      <a:pt x="202" y="25"/>
                    </a:lnTo>
                    <a:lnTo>
                      <a:pt x="173" y="25"/>
                    </a:lnTo>
                    <a:lnTo>
                      <a:pt x="89" y="23"/>
                    </a:lnTo>
                    <a:lnTo>
                      <a:pt x="17" y="11"/>
                    </a:lnTo>
                    <a:lnTo>
                      <a:pt x="9" y="5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24" y="17"/>
                    </a:lnTo>
                    <a:lnTo>
                      <a:pt x="32" y="23"/>
                    </a:lnTo>
                    <a:lnTo>
                      <a:pt x="31" y="23"/>
                    </a:lnTo>
                    <a:lnTo>
                      <a:pt x="32" y="23"/>
                    </a:lnTo>
                    <a:lnTo>
                      <a:pt x="31" y="23"/>
                    </a:lnTo>
                    <a:lnTo>
                      <a:pt x="32" y="23"/>
                    </a:lnTo>
                    <a:lnTo>
                      <a:pt x="32" y="23"/>
                    </a:lnTo>
                    <a:close/>
                  </a:path>
                </a:pathLst>
              </a:custGeom>
              <a:solidFill>
                <a:srgbClr val="26BA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2" name="Freeform 772"/>
              <p:cNvSpPr>
                <a:spLocks/>
              </p:cNvSpPr>
              <p:nvPr/>
            </p:nvSpPr>
            <p:spPr bwMode="auto">
              <a:xfrm>
                <a:off x="4761" y="2574"/>
                <a:ext cx="53" cy="139"/>
              </a:xfrm>
              <a:custGeom>
                <a:avLst/>
                <a:gdLst/>
                <a:ahLst/>
                <a:cxnLst>
                  <a:cxn ang="0">
                    <a:pos x="65" y="311"/>
                  </a:cxn>
                  <a:cxn ang="0">
                    <a:pos x="60" y="295"/>
                  </a:cxn>
                  <a:cxn ang="0">
                    <a:pos x="53" y="273"/>
                  </a:cxn>
                  <a:cxn ang="0">
                    <a:pos x="53" y="226"/>
                  </a:cxn>
                  <a:cxn ang="0">
                    <a:pos x="87" y="236"/>
                  </a:cxn>
                  <a:cxn ang="0">
                    <a:pos x="93" y="224"/>
                  </a:cxn>
                  <a:cxn ang="0">
                    <a:pos x="99" y="222"/>
                  </a:cxn>
                  <a:cxn ang="0">
                    <a:pos x="110" y="234"/>
                  </a:cxn>
                  <a:cxn ang="0">
                    <a:pos x="117" y="244"/>
                  </a:cxn>
                  <a:cxn ang="0">
                    <a:pos x="118" y="278"/>
                  </a:cxn>
                  <a:cxn ang="0">
                    <a:pos x="120" y="282"/>
                  </a:cxn>
                  <a:cxn ang="0">
                    <a:pos x="124" y="301"/>
                  </a:cxn>
                  <a:cxn ang="0">
                    <a:pos x="145" y="314"/>
                  </a:cxn>
                  <a:cxn ang="0">
                    <a:pos x="140" y="280"/>
                  </a:cxn>
                  <a:cxn ang="0">
                    <a:pos x="137" y="233"/>
                  </a:cxn>
                  <a:cxn ang="0">
                    <a:pos x="142" y="181"/>
                  </a:cxn>
                  <a:cxn ang="0">
                    <a:pos x="152" y="169"/>
                  </a:cxn>
                  <a:cxn ang="0">
                    <a:pos x="156" y="157"/>
                  </a:cxn>
                  <a:cxn ang="0">
                    <a:pos x="153" y="126"/>
                  </a:cxn>
                  <a:cxn ang="0">
                    <a:pos x="142" y="124"/>
                  </a:cxn>
                  <a:cxn ang="0">
                    <a:pos x="136" y="123"/>
                  </a:cxn>
                  <a:cxn ang="0">
                    <a:pos x="113" y="123"/>
                  </a:cxn>
                  <a:cxn ang="0">
                    <a:pos x="107" y="104"/>
                  </a:cxn>
                  <a:cxn ang="0">
                    <a:pos x="103" y="92"/>
                  </a:cxn>
                  <a:cxn ang="0">
                    <a:pos x="71" y="92"/>
                  </a:cxn>
                  <a:cxn ang="0">
                    <a:pos x="61" y="78"/>
                  </a:cxn>
                  <a:cxn ang="0">
                    <a:pos x="64" y="57"/>
                  </a:cxn>
                  <a:cxn ang="0">
                    <a:pos x="73" y="27"/>
                  </a:cxn>
                  <a:cxn ang="0">
                    <a:pos x="72" y="2"/>
                  </a:cxn>
                  <a:cxn ang="0">
                    <a:pos x="59" y="61"/>
                  </a:cxn>
                  <a:cxn ang="0">
                    <a:pos x="47" y="76"/>
                  </a:cxn>
                  <a:cxn ang="0">
                    <a:pos x="39" y="91"/>
                  </a:cxn>
                  <a:cxn ang="0">
                    <a:pos x="37" y="110"/>
                  </a:cxn>
                  <a:cxn ang="0">
                    <a:pos x="45" y="130"/>
                  </a:cxn>
                  <a:cxn ang="0">
                    <a:pos x="60" y="136"/>
                  </a:cxn>
                  <a:cxn ang="0">
                    <a:pos x="79" y="128"/>
                  </a:cxn>
                  <a:cxn ang="0">
                    <a:pos x="84" y="127"/>
                  </a:cxn>
                  <a:cxn ang="0">
                    <a:pos x="89" y="152"/>
                  </a:cxn>
                  <a:cxn ang="0">
                    <a:pos x="88" y="157"/>
                  </a:cxn>
                  <a:cxn ang="0">
                    <a:pos x="69" y="183"/>
                  </a:cxn>
                  <a:cxn ang="0">
                    <a:pos x="60" y="184"/>
                  </a:cxn>
                  <a:cxn ang="0">
                    <a:pos x="24" y="196"/>
                  </a:cxn>
                  <a:cxn ang="0">
                    <a:pos x="18" y="200"/>
                  </a:cxn>
                  <a:cxn ang="0">
                    <a:pos x="12" y="214"/>
                  </a:cxn>
                  <a:cxn ang="0">
                    <a:pos x="4" y="236"/>
                  </a:cxn>
                  <a:cxn ang="0">
                    <a:pos x="0" y="258"/>
                  </a:cxn>
                  <a:cxn ang="0">
                    <a:pos x="12" y="261"/>
                  </a:cxn>
                  <a:cxn ang="0">
                    <a:pos x="19" y="269"/>
                  </a:cxn>
                  <a:cxn ang="0">
                    <a:pos x="18" y="305"/>
                  </a:cxn>
                  <a:cxn ang="0">
                    <a:pos x="22" y="362"/>
                  </a:cxn>
                  <a:cxn ang="0">
                    <a:pos x="24" y="419"/>
                  </a:cxn>
                  <a:cxn ang="0">
                    <a:pos x="26" y="335"/>
                  </a:cxn>
                  <a:cxn ang="0">
                    <a:pos x="31" y="309"/>
                  </a:cxn>
                  <a:cxn ang="0">
                    <a:pos x="44" y="281"/>
                  </a:cxn>
                  <a:cxn ang="0">
                    <a:pos x="41" y="291"/>
                  </a:cxn>
                  <a:cxn ang="0">
                    <a:pos x="49" y="310"/>
                  </a:cxn>
                  <a:cxn ang="0">
                    <a:pos x="59" y="314"/>
                  </a:cxn>
                  <a:cxn ang="0">
                    <a:pos x="60" y="314"/>
                  </a:cxn>
                </a:cxnLst>
                <a:rect l="0" t="0" r="r" b="b"/>
                <a:pathLst>
                  <a:path w="157" h="419">
                    <a:moveTo>
                      <a:pt x="60" y="314"/>
                    </a:moveTo>
                    <a:lnTo>
                      <a:pt x="64" y="314"/>
                    </a:lnTo>
                    <a:lnTo>
                      <a:pt x="65" y="311"/>
                    </a:lnTo>
                    <a:lnTo>
                      <a:pt x="65" y="307"/>
                    </a:lnTo>
                    <a:lnTo>
                      <a:pt x="64" y="303"/>
                    </a:lnTo>
                    <a:lnTo>
                      <a:pt x="60" y="295"/>
                    </a:lnTo>
                    <a:lnTo>
                      <a:pt x="53" y="282"/>
                    </a:lnTo>
                    <a:lnTo>
                      <a:pt x="53" y="281"/>
                    </a:lnTo>
                    <a:lnTo>
                      <a:pt x="53" y="273"/>
                    </a:lnTo>
                    <a:lnTo>
                      <a:pt x="52" y="248"/>
                    </a:lnTo>
                    <a:lnTo>
                      <a:pt x="52" y="228"/>
                    </a:lnTo>
                    <a:lnTo>
                      <a:pt x="53" y="226"/>
                    </a:lnTo>
                    <a:lnTo>
                      <a:pt x="59" y="230"/>
                    </a:lnTo>
                    <a:lnTo>
                      <a:pt x="77" y="236"/>
                    </a:lnTo>
                    <a:lnTo>
                      <a:pt x="87" y="236"/>
                    </a:lnTo>
                    <a:lnTo>
                      <a:pt x="92" y="232"/>
                    </a:lnTo>
                    <a:lnTo>
                      <a:pt x="93" y="226"/>
                    </a:lnTo>
                    <a:lnTo>
                      <a:pt x="93" y="224"/>
                    </a:lnTo>
                    <a:lnTo>
                      <a:pt x="95" y="221"/>
                    </a:lnTo>
                    <a:lnTo>
                      <a:pt x="96" y="221"/>
                    </a:lnTo>
                    <a:lnTo>
                      <a:pt x="99" y="222"/>
                    </a:lnTo>
                    <a:lnTo>
                      <a:pt x="101" y="225"/>
                    </a:lnTo>
                    <a:lnTo>
                      <a:pt x="104" y="228"/>
                    </a:lnTo>
                    <a:lnTo>
                      <a:pt x="110" y="234"/>
                    </a:lnTo>
                    <a:lnTo>
                      <a:pt x="116" y="242"/>
                    </a:lnTo>
                    <a:lnTo>
                      <a:pt x="117" y="242"/>
                    </a:lnTo>
                    <a:lnTo>
                      <a:pt x="117" y="244"/>
                    </a:lnTo>
                    <a:lnTo>
                      <a:pt x="117" y="249"/>
                    </a:lnTo>
                    <a:lnTo>
                      <a:pt x="118" y="265"/>
                    </a:lnTo>
                    <a:lnTo>
                      <a:pt x="118" y="278"/>
                    </a:lnTo>
                    <a:lnTo>
                      <a:pt x="120" y="278"/>
                    </a:lnTo>
                    <a:lnTo>
                      <a:pt x="120" y="280"/>
                    </a:lnTo>
                    <a:lnTo>
                      <a:pt x="120" y="282"/>
                    </a:lnTo>
                    <a:lnTo>
                      <a:pt x="121" y="293"/>
                    </a:lnTo>
                    <a:lnTo>
                      <a:pt x="122" y="301"/>
                    </a:lnTo>
                    <a:lnTo>
                      <a:pt x="124" y="301"/>
                    </a:lnTo>
                    <a:lnTo>
                      <a:pt x="126" y="303"/>
                    </a:lnTo>
                    <a:lnTo>
                      <a:pt x="137" y="310"/>
                    </a:lnTo>
                    <a:lnTo>
                      <a:pt x="145" y="314"/>
                    </a:lnTo>
                    <a:lnTo>
                      <a:pt x="146" y="314"/>
                    </a:lnTo>
                    <a:lnTo>
                      <a:pt x="144" y="307"/>
                    </a:lnTo>
                    <a:lnTo>
                      <a:pt x="140" y="280"/>
                    </a:lnTo>
                    <a:lnTo>
                      <a:pt x="137" y="248"/>
                    </a:lnTo>
                    <a:lnTo>
                      <a:pt x="137" y="240"/>
                    </a:lnTo>
                    <a:lnTo>
                      <a:pt x="137" y="233"/>
                    </a:lnTo>
                    <a:lnTo>
                      <a:pt x="137" y="218"/>
                    </a:lnTo>
                    <a:lnTo>
                      <a:pt x="141" y="193"/>
                    </a:lnTo>
                    <a:lnTo>
                      <a:pt x="142" y="181"/>
                    </a:lnTo>
                    <a:lnTo>
                      <a:pt x="144" y="180"/>
                    </a:lnTo>
                    <a:lnTo>
                      <a:pt x="145" y="177"/>
                    </a:lnTo>
                    <a:lnTo>
                      <a:pt x="152" y="169"/>
                    </a:lnTo>
                    <a:lnTo>
                      <a:pt x="156" y="164"/>
                    </a:lnTo>
                    <a:lnTo>
                      <a:pt x="157" y="163"/>
                    </a:lnTo>
                    <a:lnTo>
                      <a:pt x="156" y="157"/>
                    </a:lnTo>
                    <a:lnTo>
                      <a:pt x="154" y="140"/>
                    </a:lnTo>
                    <a:lnTo>
                      <a:pt x="153" y="127"/>
                    </a:lnTo>
                    <a:lnTo>
                      <a:pt x="153" y="126"/>
                    </a:lnTo>
                    <a:lnTo>
                      <a:pt x="152" y="126"/>
                    </a:lnTo>
                    <a:lnTo>
                      <a:pt x="150" y="126"/>
                    </a:lnTo>
                    <a:lnTo>
                      <a:pt x="142" y="124"/>
                    </a:lnTo>
                    <a:lnTo>
                      <a:pt x="137" y="124"/>
                    </a:lnTo>
                    <a:lnTo>
                      <a:pt x="137" y="123"/>
                    </a:lnTo>
                    <a:lnTo>
                      <a:pt x="136" y="123"/>
                    </a:lnTo>
                    <a:lnTo>
                      <a:pt x="133" y="123"/>
                    </a:lnTo>
                    <a:lnTo>
                      <a:pt x="121" y="123"/>
                    </a:lnTo>
                    <a:lnTo>
                      <a:pt x="113" y="123"/>
                    </a:lnTo>
                    <a:lnTo>
                      <a:pt x="113" y="123"/>
                    </a:lnTo>
                    <a:lnTo>
                      <a:pt x="110" y="119"/>
                    </a:lnTo>
                    <a:lnTo>
                      <a:pt x="107" y="104"/>
                    </a:lnTo>
                    <a:lnTo>
                      <a:pt x="104" y="94"/>
                    </a:lnTo>
                    <a:lnTo>
                      <a:pt x="104" y="92"/>
                    </a:lnTo>
                    <a:lnTo>
                      <a:pt x="103" y="92"/>
                    </a:lnTo>
                    <a:lnTo>
                      <a:pt x="99" y="92"/>
                    </a:lnTo>
                    <a:lnTo>
                      <a:pt x="83" y="92"/>
                    </a:lnTo>
                    <a:lnTo>
                      <a:pt x="71" y="92"/>
                    </a:lnTo>
                    <a:lnTo>
                      <a:pt x="71" y="92"/>
                    </a:lnTo>
                    <a:lnTo>
                      <a:pt x="68" y="90"/>
                    </a:lnTo>
                    <a:lnTo>
                      <a:pt x="61" y="78"/>
                    </a:lnTo>
                    <a:lnTo>
                      <a:pt x="60" y="70"/>
                    </a:lnTo>
                    <a:lnTo>
                      <a:pt x="61" y="62"/>
                    </a:lnTo>
                    <a:lnTo>
                      <a:pt x="64" y="57"/>
                    </a:lnTo>
                    <a:lnTo>
                      <a:pt x="65" y="53"/>
                    </a:lnTo>
                    <a:lnTo>
                      <a:pt x="69" y="45"/>
                    </a:lnTo>
                    <a:lnTo>
                      <a:pt x="73" y="27"/>
                    </a:lnTo>
                    <a:lnTo>
                      <a:pt x="73" y="6"/>
                    </a:lnTo>
                    <a:lnTo>
                      <a:pt x="73" y="0"/>
                    </a:lnTo>
                    <a:lnTo>
                      <a:pt x="72" y="2"/>
                    </a:lnTo>
                    <a:lnTo>
                      <a:pt x="71" y="11"/>
                    </a:lnTo>
                    <a:lnTo>
                      <a:pt x="64" y="43"/>
                    </a:lnTo>
                    <a:lnTo>
                      <a:pt x="59" y="61"/>
                    </a:lnTo>
                    <a:lnTo>
                      <a:pt x="53" y="71"/>
                    </a:lnTo>
                    <a:lnTo>
                      <a:pt x="51" y="74"/>
                    </a:lnTo>
                    <a:lnTo>
                      <a:pt x="47" y="76"/>
                    </a:lnTo>
                    <a:lnTo>
                      <a:pt x="44" y="79"/>
                    </a:lnTo>
                    <a:lnTo>
                      <a:pt x="43" y="83"/>
                    </a:lnTo>
                    <a:lnTo>
                      <a:pt x="39" y="91"/>
                    </a:lnTo>
                    <a:lnTo>
                      <a:pt x="37" y="9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37" y="111"/>
                    </a:lnTo>
                    <a:lnTo>
                      <a:pt x="39" y="115"/>
                    </a:lnTo>
                    <a:lnTo>
                      <a:pt x="45" y="130"/>
                    </a:lnTo>
                    <a:lnTo>
                      <a:pt x="51" y="135"/>
                    </a:lnTo>
                    <a:lnTo>
                      <a:pt x="56" y="138"/>
                    </a:lnTo>
                    <a:lnTo>
                      <a:pt x="60" y="136"/>
                    </a:lnTo>
                    <a:lnTo>
                      <a:pt x="63" y="135"/>
                    </a:lnTo>
                    <a:lnTo>
                      <a:pt x="69" y="132"/>
                    </a:lnTo>
                    <a:lnTo>
                      <a:pt x="79" y="128"/>
                    </a:lnTo>
                    <a:lnTo>
                      <a:pt x="83" y="127"/>
                    </a:lnTo>
                    <a:lnTo>
                      <a:pt x="84" y="126"/>
                    </a:lnTo>
                    <a:lnTo>
                      <a:pt x="84" y="127"/>
                    </a:lnTo>
                    <a:lnTo>
                      <a:pt x="84" y="131"/>
                    </a:lnTo>
                    <a:lnTo>
                      <a:pt x="88" y="143"/>
                    </a:lnTo>
                    <a:lnTo>
                      <a:pt x="89" y="152"/>
                    </a:lnTo>
                    <a:lnTo>
                      <a:pt x="91" y="152"/>
                    </a:lnTo>
                    <a:lnTo>
                      <a:pt x="89" y="153"/>
                    </a:lnTo>
                    <a:lnTo>
                      <a:pt x="88" y="157"/>
                    </a:lnTo>
                    <a:lnTo>
                      <a:pt x="80" y="172"/>
                    </a:lnTo>
                    <a:lnTo>
                      <a:pt x="75" y="179"/>
                    </a:lnTo>
                    <a:lnTo>
                      <a:pt x="69" y="183"/>
                    </a:lnTo>
                    <a:lnTo>
                      <a:pt x="67" y="183"/>
                    </a:lnTo>
                    <a:lnTo>
                      <a:pt x="64" y="184"/>
                    </a:lnTo>
                    <a:lnTo>
                      <a:pt x="60" y="184"/>
                    </a:lnTo>
                    <a:lnTo>
                      <a:pt x="53" y="188"/>
                    </a:lnTo>
                    <a:lnTo>
                      <a:pt x="36" y="195"/>
                    </a:lnTo>
                    <a:lnTo>
                      <a:pt x="24" y="196"/>
                    </a:lnTo>
                    <a:lnTo>
                      <a:pt x="22" y="196"/>
                    </a:lnTo>
                    <a:lnTo>
                      <a:pt x="19" y="197"/>
                    </a:lnTo>
                    <a:lnTo>
                      <a:pt x="18" y="200"/>
                    </a:lnTo>
                    <a:lnTo>
                      <a:pt x="16" y="203"/>
                    </a:lnTo>
                    <a:lnTo>
                      <a:pt x="15" y="207"/>
                    </a:lnTo>
                    <a:lnTo>
                      <a:pt x="12" y="214"/>
                    </a:lnTo>
                    <a:lnTo>
                      <a:pt x="8" y="230"/>
                    </a:lnTo>
                    <a:lnTo>
                      <a:pt x="7" y="233"/>
                    </a:lnTo>
                    <a:lnTo>
                      <a:pt x="4" y="236"/>
                    </a:lnTo>
                    <a:lnTo>
                      <a:pt x="3" y="242"/>
                    </a:lnTo>
                    <a:lnTo>
                      <a:pt x="0" y="248"/>
                    </a:lnTo>
                    <a:lnTo>
                      <a:pt x="0" y="258"/>
                    </a:lnTo>
                    <a:lnTo>
                      <a:pt x="0" y="261"/>
                    </a:lnTo>
                    <a:lnTo>
                      <a:pt x="3" y="261"/>
                    </a:lnTo>
                    <a:lnTo>
                      <a:pt x="12" y="261"/>
                    </a:lnTo>
                    <a:lnTo>
                      <a:pt x="19" y="261"/>
                    </a:lnTo>
                    <a:lnTo>
                      <a:pt x="20" y="261"/>
                    </a:lnTo>
                    <a:lnTo>
                      <a:pt x="19" y="269"/>
                    </a:lnTo>
                    <a:lnTo>
                      <a:pt x="18" y="289"/>
                    </a:lnTo>
                    <a:lnTo>
                      <a:pt x="18" y="305"/>
                    </a:lnTo>
                    <a:lnTo>
                      <a:pt x="18" y="305"/>
                    </a:lnTo>
                    <a:lnTo>
                      <a:pt x="18" y="307"/>
                    </a:lnTo>
                    <a:lnTo>
                      <a:pt x="18" y="318"/>
                    </a:lnTo>
                    <a:lnTo>
                      <a:pt x="22" y="362"/>
                    </a:lnTo>
                    <a:lnTo>
                      <a:pt x="23" y="407"/>
                    </a:lnTo>
                    <a:lnTo>
                      <a:pt x="24" y="414"/>
                    </a:lnTo>
                    <a:lnTo>
                      <a:pt x="24" y="419"/>
                    </a:lnTo>
                    <a:lnTo>
                      <a:pt x="24" y="416"/>
                    </a:lnTo>
                    <a:lnTo>
                      <a:pt x="24" y="379"/>
                    </a:lnTo>
                    <a:lnTo>
                      <a:pt x="26" y="335"/>
                    </a:lnTo>
                    <a:lnTo>
                      <a:pt x="27" y="327"/>
                    </a:lnTo>
                    <a:lnTo>
                      <a:pt x="27" y="322"/>
                    </a:lnTo>
                    <a:lnTo>
                      <a:pt x="31" y="309"/>
                    </a:lnTo>
                    <a:lnTo>
                      <a:pt x="39" y="286"/>
                    </a:lnTo>
                    <a:lnTo>
                      <a:pt x="43" y="280"/>
                    </a:lnTo>
                    <a:lnTo>
                      <a:pt x="44" y="281"/>
                    </a:lnTo>
                    <a:lnTo>
                      <a:pt x="44" y="281"/>
                    </a:lnTo>
                    <a:lnTo>
                      <a:pt x="43" y="285"/>
                    </a:lnTo>
                    <a:lnTo>
                      <a:pt x="41" y="291"/>
                    </a:lnTo>
                    <a:lnTo>
                      <a:pt x="43" y="299"/>
                    </a:lnTo>
                    <a:lnTo>
                      <a:pt x="45" y="305"/>
                    </a:lnTo>
                    <a:lnTo>
                      <a:pt x="49" y="310"/>
                    </a:lnTo>
                    <a:lnTo>
                      <a:pt x="56" y="314"/>
                    </a:lnTo>
                    <a:lnTo>
                      <a:pt x="60" y="314"/>
                    </a:lnTo>
                    <a:lnTo>
                      <a:pt x="59" y="314"/>
                    </a:lnTo>
                    <a:lnTo>
                      <a:pt x="60" y="314"/>
                    </a:lnTo>
                    <a:lnTo>
                      <a:pt x="59" y="314"/>
                    </a:lnTo>
                    <a:lnTo>
                      <a:pt x="60" y="314"/>
                    </a:lnTo>
                    <a:lnTo>
                      <a:pt x="60" y="314"/>
                    </a:lnTo>
                    <a:close/>
                  </a:path>
                </a:pathLst>
              </a:custGeom>
              <a:solidFill>
                <a:srgbClr val="1CB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3" name="Freeform 773"/>
              <p:cNvSpPr>
                <a:spLocks/>
              </p:cNvSpPr>
              <p:nvPr/>
            </p:nvSpPr>
            <p:spPr bwMode="auto">
              <a:xfrm>
                <a:off x="4856" y="2395"/>
                <a:ext cx="13" cy="172"/>
              </a:xfrm>
              <a:custGeom>
                <a:avLst/>
                <a:gdLst/>
                <a:ahLst/>
                <a:cxnLst>
                  <a:cxn ang="0">
                    <a:pos x="9" y="13"/>
                  </a:cxn>
                  <a:cxn ang="0">
                    <a:pos x="8" y="17"/>
                  </a:cxn>
                  <a:cxn ang="0">
                    <a:pos x="7" y="45"/>
                  </a:cxn>
                  <a:cxn ang="0">
                    <a:pos x="3" y="148"/>
                  </a:cxn>
                  <a:cxn ang="0">
                    <a:pos x="0" y="252"/>
                  </a:cxn>
                  <a:cxn ang="0">
                    <a:pos x="0" y="269"/>
                  </a:cxn>
                  <a:cxn ang="0">
                    <a:pos x="0" y="285"/>
                  </a:cxn>
                  <a:cxn ang="0">
                    <a:pos x="0" y="321"/>
                  </a:cxn>
                  <a:cxn ang="0">
                    <a:pos x="4" y="394"/>
                  </a:cxn>
                  <a:cxn ang="0">
                    <a:pos x="5" y="438"/>
                  </a:cxn>
                  <a:cxn ang="0">
                    <a:pos x="7" y="439"/>
                  </a:cxn>
                  <a:cxn ang="0">
                    <a:pos x="7" y="442"/>
                  </a:cxn>
                  <a:cxn ang="0">
                    <a:pos x="8" y="451"/>
                  </a:cxn>
                  <a:cxn ang="0">
                    <a:pos x="12" y="487"/>
                  </a:cxn>
                  <a:cxn ang="0">
                    <a:pos x="15" y="513"/>
                  </a:cxn>
                  <a:cxn ang="0">
                    <a:pos x="16" y="515"/>
                  </a:cxn>
                  <a:cxn ang="0">
                    <a:pos x="15" y="500"/>
                  </a:cxn>
                  <a:cxn ang="0">
                    <a:pos x="13" y="450"/>
                  </a:cxn>
                  <a:cxn ang="0">
                    <a:pos x="13" y="406"/>
                  </a:cxn>
                  <a:cxn ang="0">
                    <a:pos x="13" y="399"/>
                  </a:cxn>
                  <a:cxn ang="0">
                    <a:pos x="13" y="393"/>
                  </a:cxn>
                  <a:cxn ang="0">
                    <a:pos x="15" y="365"/>
                  </a:cxn>
                  <a:cxn ang="0">
                    <a:pos x="20" y="278"/>
                  </a:cxn>
                  <a:cxn ang="0">
                    <a:pos x="23" y="207"/>
                  </a:cxn>
                  <a:cxn ang="0">
                    <a:pos x="23" y="199"/>
                  </a:cxn>
                  <a:cxn ang="0">
                    <a:pos x="21" y="194"/>
                  </a:cxn>
                  <a:cxn ang="0">
                    <a:pos x="20" y="179"/>
                  </a:cxn>
                  <a:cxn ang="0">
                    <a:pos x="17" y="142"/>
                  </a:cxn>
                  <a:cxn ang="0">
                    <a:pos x="19" y="114"/>
                  </a:cxn>
                  <a:cxn ang="0">
                    <a:pos x="20" y="110"/>
                  </a:cxn>
                  <a:cxn ang="0">
                    <a:pos x="20" y="107"/>
                  </a:cxn>
                  <a:cxn ang="0">
                    <a:pos x="21" y="99"/>
                  </a:cxn>
                  <a:cxn ang="0">
                    <a:pos x="24" y="82"/>
                  </a:cxn>
                  <a:cxn ang="0">
                    <a:pos x="25" y="71"/>
                  </a:cxn>
                  <a:cxn ang="0">
                    <a:pos x="27" y="70"/>
                  </a:cxn>
                  <a:cxn ang="0">
                    <a:pos x="27" y="65"/>
                  </a:cxn>
                  <a:cxn ang="0">
                    <a:pos x="25" y="49"/>
                  </a:cxn>
                  <a:cxn ang="0">
                    <a:pos x="25" y="37"/>
                  </a:cxn>
                  <a:cxn ang="0">
                    <a:pos x="27" y="36"/>
                  </a:cxn>
                  <a:cxn ang="0">
                    <a:pos x="28" y="30"/>
                  </a:cxn>
                  <a:cxn ang="0">
                    <a:pos x="35" y="14"/>
                  </a:cxn>
                  <a:cxn ang="0">
                    <a:pos x="39" y="1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5" y="2"/>
                  </a:cxn>
                  <a:cxn ang="0">
                    <a:pos x="20" y="9"/>
                  </a:cxn>
                  <a:cxn ang="0">
                    <a:pos x="9" y="13"/>
                  </a:cxn>
                  <a:cxn ang="0">
                    <a:pos x="9" y="13"/>
                  </a:cxn>
                  <a:cxn ang="0">
                    <a:pos x="8" y="13"/>
                  </a:cxn>
                  <a:cxn ang="0">
                    <a:pos x="9" y="13"/>
                  </a:cxn>
                  <a:cxn ang="0">
                    <a:pos x="8" y="13"/>
                  </a:cxn>
                  <a:cxn ang="0">
                    <a:pos x="9" y="13"/>
                  </a:cxn>
                  <a:cxn ang="0">
                    <a:pos x="9" y="13"/>
                  </a:cxn>
                </a:cxnLst>
                <a:rect l="0" t="0" r="r" b="b"/>
                <a:pathLst>
                  <a:path w="40" h="515">
                    <a:moveTo>
                      <a:pt x="9" y="13"/>
                    </a:moveTo>
                    <a:lnTo>
                      <a:pt x="8" y="17"/>
                    </a:lnTo>
                    <a:lnTo>
                      <a:pt x="7" y="45"/>
                    </a:lnTo>
                    <a:lnTo>
                      <a:pt x="3" y="148"/>
                    </a:lnTo>
                    <a:lnTo>
                      <a:pt x="0" y="252"/>
                    </a:lnTo>
                    <a:lnTo>
                      <a:pt x="0" y="269"/>
                    </a:lnTo>
                    <a:lnTo>
                      <a:pt x="0" y="285"/>
                    </a:lnTo>
                    <a:lnTo>
                      <a:pt x="0" y="321"/>
                    </a:lnTo>
                    <a:lnTo>
                      <a:pt x="4" y="394"/>
                    </a:lnTo>
                    <a:lnTo>
                      <a:pt x="5" y="438"/>
                    </a:lnTo>
                    <a:lnTo>
                      <a:pt x="7" y="439"/>
                    </a:lnTo>
                    <a:lnTo>
                      <a:pt x="7" y="442"/>
                    </a:lnTo>
                    <a:lnTo>
                      <a:pt x="8" y="451"/>
                    </a:lnTo>
                    <a:lnTo>
                      <a:pt x="12" y="487"/>
                    </a:lnTo>
                    <a:lnTo>
                      <a:pt x="15" y="513"/>
                    </a:lnTo>
                    <a:lnTo>
                      <a:pt x="16" y="515"/>
                    </a:lnTo>
                    <a:lnTo>
                      <a:pt x="15" y="500"/>
                    </a:lnTo>
                    <a:lnTo>
                      <a:pt x="13" y="450"/>
                    </a:lnTo>
                    <a:lnTo>
                      <a:pt x="13" y="406"/>
                    </a:lnTo>
                    <a:lnTo>
                      <a:pt x="13" y="399"/>
                    </a:lnTo>
                    <a:lnTo>
                      <a:pt x="13" y="393"/>
                    </a:lnTo>
                    <a:lnTo>
                      <a:pt x="15" y="365"/>
                    </a:lnTo>
                    <a:lnTo>
                      <a:pt x="20" y="278"/>
                    </a:lnTo>
                    <a:lnTo>
                      <a:pt x="23" y="207"/>
                    </a:lnTo>
                    <a:lnTo>
                      <a:pt x="23" y="199"/>
                    </a:lnTo>
                    <a:lnTo>
                      <a:pt x="21" y="194"/>
                    </a:lnTo>
                    <a:lnTo>
                      <a:pt x="20" y="179"/>
                    </a:lnTo>
                    <a:lnTo>
                      <a:pt x="17" y="142"/>
                    </a:lnTo>
                    <a:lnTo>
                      <a:pt x="19" y="114"/>
                    </a:lnTo>
                    <a:lnTo>
                      <a:pt x="20" y="110"/>
                    </a:lnTo>
                    <a:lnTo>
                      <a:pt x="20" y="107"/>
                    </a:lnTo>
                    <a:lnTo>
                      <a:pt x="21" y="99"/>
                    </a:lnTo>
                    <a:lnTo>
                      <a:pt x="24" y="82"/>
                    </a:lnTo>
                    <a:lnTo>
                      <a:pt x="25" y="71"/>
                    </a:lnTo>
                    <a:lnTo>
                      <a:pt x="27" y="70"/>
                    </a:lnTo>
                    <a:lnTo>
                      <a:pt x="27" y="65"/>
                    </a:lnTo>
                    <a:lnTo>
                      <a:pt x="25" y="49"/>
                    </a:lnTo>
                    <a:lnTo>
                      <a:pt x="25" y="37"/>
                    </a:lnTo>
                    <a:lnTo>
                      <a:pt x="27" y="36"/>
                    </a:lnTo>
                    <a:lnTo>
                      <a:pt x="28" y="30"/>
                    </a:lnTo>
                    <a:lnTo>
                      <a:pt x="35" y="14"/>
                    </a:lnTo>
                    <a:lnTo>
                      <a:pt x="39" y="1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5" y="2"/>
                    </a:lnTo>
                    <a:lnTo>
                      <a:pt x="20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1CB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4" name="Freeform 774"/>
              <p:cNvSpPr>
                <a:spLocks/>
              </p:cNvSpPr>
              <p:nvPr/>
            </p:nvSpPr>
            <p:spPr bwMode="auto">
              <a:xfrm>
                <a:off x="4650" y="2390"/>
                <a:ext cx="13" cy="176"/>
              </a:xfrm>
              <a:custGeom>
                <a:avLst/>
                <a:gdLst/>
                <a:ahLst/>
                <a:cxnLst>
                  <a:cxn ang="0">
                    <a:pos x="37" y="56"/>
                  </a:cxn>
                  <a:cxn ang="0">
                    <a:pos x="36" y="61"/>
                  </a:cxn>
                  <a:cxn ang="0">
                    <a:pos x="34" y="89"/>
                  </a:cxn>
                  <a:cxn ang="0">
                    <a:pos x="26" y="191"/>
                  </a:cxn>
                  <a:cxn ang="0">
                    <a:pos x="25" y="275"/>
                  </a:cxn>
                  <a:cxn ang="0">
                    <a:pos x="26" y="282"/>
                  </a:cxn>
                  <a:cxn ang="0">
                    <a:pos x="28" y="288"/>
                  </a:cxn>
                  <a:cxn ang="0">
                    <a:pos x="28" y="296"/>
                  </a:cxn>
                  <a:cxn ang="0">
                    <a:pos x="29" y="316"/>
                  </a:cxn>
                  <a:cxn ang="0">
                    <a:pos x="30" y="366"/>
                  </a:cxn>
                  <a:cxn ang="0">
                    <a:pos x="30" y="409"/>
                  </a:cxn>
                  <a:cxn ang="0">
                    <a:pos x="30" y="418"/>
                  </a:cxn>
                  <a:cxn ang="0">
                    <a:pos x="32" y="440"/>
                  </a:cxn>
                  <a:cxn ang="0">
                    <a:pos x="36" y="493"/>
                  </a:cxn>
                  <a:cxn ang="0">
                    <a:pos x="38" y="527"/>
                  </a:cxn>
                  <a:cxn ang="0">
                    <a:pos x="40" y="528"/>
                  </a:cxn>
                  <a:cxn ang="0">
                    <a:pos x="38" y="525"/>
                  </a:cxn>
                  <a:cxn ang="0">
                    <a:pos x="34" y="505"/>
                  </a:cxn>
                  <a:cxn ang="0">
                    <a:pos x="18" y="431"/>
                  </a:cxn>
                  <a:cxn ang="0">
                    <a:pos x="9" y="358"/>
                  </a:cxn>
                  <a:cxn ang="0">
                    <a:pos x="9" y="345"/>
                  </a:cxn>
                  <a:cxn ang="0">
                    <a:pos x="9" y="334"/>
                  </a:cxn>
                  <a:cxn ang="0">
                    <a:pos x="9" y="304"/>
                  </a:cxn>
                  <a:cxn ang="0">
                    <a:pos x="4" y="235"/>
                  </a:cxn>
                  <a:cxn ang="0">
                    <a:pos x="0" y="188"/>
                  </a:cxn>
                  <a:cxn ang="0">
                    <a:pos x="0" y="186"/>
                  </a:cxn>
                  <a:cxn ang="0">
                    <a:pos x="0" y="182"/>
                  </a:cxn>
                  <a:cxn ang="0">
                    <a:pos x="1" y="166"/>
                  </a:cxn>
                  <a:cxn ang="0">
                    <a:pos x="5" y="150"/>
                  </a:cxn>
                  <a:cxn ang="0">
                    <a:pos x="6" y="146"/>
                  </a:cxn>
                  <a:cxn ang="0">
                    <a:pos x="6" y="143"/>
                  </a:cxn>
                  <a:cxn ang="0">
                    <a:pos x="8" y="137"/>
                  </a:cxn>
                  <a:cxn ang="0">
                    <a:pos x="10" y="121"/>
                  </a:cxn>
                  <a:cxn ang="0">
                    <a:pos x="12" y="110"/>
                  </a:cxn>
                  <a:cxn ang="0">
                    <a:pos x="13" y="109"/>
                  </a:cxn>
                  <a:cxn ang="0">
                    <a:pos x="13" y="107"/>
                  </a:cxn>
                  <a:cxn ang="0">
                    <a:pos x="13" y="93"/>
                  </a:cxn>
                  <a:cxn ang="0">
                    <a:pos x="14" y="41"/>
                  </a:cxn>
                  <a:cxn ang="0">
                    <a:pos x="14" y="3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8" y="9"/>
                  </a:cxn>
                  <a:cxn ang="0">
                    <a:pos x="28" y="36"/>
                  </a:cxn>
                  <a:cxn ang="0">
                    <a:pos x="36" y="56"/>
                  </a:cxn>
                  <a:cxn ang="0">
                    <a:pos x="37" y="56"/>
                  </a:cxn>
                  <a:cxn ang="0">
                    <a:pos x="36" y="56"/>
                  </a:cxn>
                  <a:cxn ang="0">
                    <a:pos x="37" y="56"/>
                  </a:cxn>
                  <a:cxn ang="0">
                    <a:pos x="36" y="56"/>
                  </a:cxn>
                  <a:cxn ang="0">
                    <a:pos x="37" y="56"/>
                  </a:cxn>
                  <a:cxn ang="0">
                    <a:pos x="37" y="56"/>
                  </a:cxn>
                </a:cxnLst>
                <a:rect l="0" t="0" r="r" b="b"/>
                <a:pathLst>
                  <a:path w="40" h="528">
                    <a:moveTo>
                      <a:pt x="37" y="56"/>
                    </a:moveTo>
                    <a:lnTo>
                      <a:pt x="36" y="61"/>
                    </a:lnTo>
                    <a:lnTo>
                      <a:pt x="34" y="89"/>
                    </a:lnTo>
                    <a:lnTo>
                      <a:pt x="26" y="191"/>
                    </a:lnTo>
                    <a:lnTo>
                      <a:pt x="25" y="275"/>
                    </a:lnTo>
                    <a:lnTo>
                      <a:pt x="26" y="282"/>
                    </a:lnTo>
                    <a:lnTo>
                      <a:pt x="28" y="288"/>
                    </a:lnTo>
                    <a:lnTo>
                      <a:pt x="28" y="296"/>
                    </a:lnTo>
                    <a:lnTo>
                      <a:pt x="29" y="316"/>
                    </a:lnTo>
                    <a:lnTo>
                      <a:pt x="30" y="366"/>
                    </a:lnTo>
                    <a:lnTo>
                      <a:pt x="30" y="409"/>
                    </a:lnTo>
                    <a:lnTo>
                      <a:pt x="30" y="418"/>
                    </a:lnTo>
                    <a:lnTo>
                      <a:pt x="32" y="440"/>
                    </a:lnTo>
                    <a:lnTo>
                      <a:pt x="36" y="493"/>
                    </a:lnTo>
                    <a:lnTo>
                      <a:pt x="38" y="527"/>
                    </a:lnTo>
                    <a:lnTo>
                      <a:pt x="40" y="528"/>
                    </a:lnTo>
                    <a:lnTo>
                      <a:pt x="38" y="525"/>
                    </a:lnTo>
                    <a:lnTo>
                      <a:pt x="34" y="505"/>
                    </a:lnTo>
                    <a:lnTo>
                      <a:pt x="18" y="431"/>
                    </a:lnTo>
                    <a:lnTo>
                      <a:pt x="9" y="358"/>
                    </a:lnTo>
                    <a:lnTo>
                      <a:pt x="9" y="345"/>
                    </a:lnTo>
                    <a:lnTo>
                      <a:pt x="9" y="334"/>
                    </a:lnTo>
                    <a:lnTo>
                      <a:pt x="9" y="304"/>
                    </a:lnTo>
                    <a:lnTo>
                      <a:pt x="4" y="235"/>
                    </a:lnTo>
                    <a:lnTo>
                      <a:pt x="0" y="188"/>
                    </a:lnTo>
                    <a:lnTo>
                      <a:pt x="0" y="186"/>
                    </a:lnTo>
                    <a:lnTo>
                      <a:pt x="0" y="182"/>
                    </a:lnTo>
                    <a:lnTo>
                      <a:pt x="1" y="166"/>
                    </a:lnTo>
                    <a:lnTo>
                      <a:pt x="5" y="150"/>
                    </a:lnTo>
                    <a:lnTo>
                      <a:pt x="6" y="146"/>
                    </a:lnTo>
                    <a:lnTo>
                      <a:pt x="6" y="143"/>
                    </a:lnTo>
                    <a:lnTo>
                      <a:pt x="8" y="137"/>
                    </a:lnTo>
                    <a:lnTo>
                      <a:pt x="10" y="121"/>
                    </a:lnTo>
                    <a:lnTo>
                      <a:pt x="12" y="110"/>
                    </a:lnTo>
                    <a:lnTo>
                      <a:pt x="13" y="109"/>
                    </a:lnTo>
                    <a:lnTo>
                      <a:pt x="13" y="107"/>
                    </a:lnTo>
                    <a:lnTo>
                      <a:pt x="13" y="93"/>
                    </a:lnTo>
                    <a:lnTo>
                      <a:pt x="14" y="41"/>
                    </a:lnTo>
                    <a:lnTo>
                      <a:pt x="14" y="3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8" y="9"/>
                    </a:lnTo>
                    <a:lnTo>
                      <a:pt x="28" y="36"/>
                    </a:lnTo>
                    <a:lnTo>
                      <a:pt x="36" y="56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7" y="56"/>
                    </a:lnTo>
                    <a:lnTo>
                      <a:pt x="37" y="56"/>
                    </a:lnTo>
                    <a:close/>
                  </a:path>
                </a:pathLst>
              </a:custGeom>
              <a:solidFill>
                <a:srgbClr val="1CB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5" name="Freeform 775"/>
              <p:cNvSpPr>
                <a:spLocks/>
              </p:cNvSpPr>
              <p:nvPr/>
            </p:nvSpPr>
            <p:spPr bwMode="auto">
              <a:xfrm>
                <a:off x="4796" y="2453"/>
                <a:ext cx="7" cy="139"/>
              </a:xfrm>
              <a:custGeom>
                <a:avLst/>
                <a:gdLst/>
                <a:ahLst/>
                <a:cxnLst>
                  <a:cxn ang="0">
                    <a:pos x="4" y="37"/>
                  </a:cxn>
                  <a:cxn ang="0">
                    <a:pos x="2" y="44"/>
                  </a:cxn>
                  <a:cxn ang="0">
                    <a:pos x="2" y="87"/>
                  </a:cxn>
                  <a:cxn ang="0">
                    <a:pos x="1" y="232"/>
                  </a:cxn>
                  <a:cxn ang="0">
                    <a:pos x="1" y="351"/>
                  </a:cxn>
                  <a:cxn ang="0">
                    <a:pos x="1" y="360"/>
                  </a:cxn>
                  <a:cxn ang="0">
                    <a:pos x="0" y="365"/>
                  </a:cxn>
                  <a:cxn ang="0">
                    <a:pos x="1" y="376"/>
                  </a:cxn>
                  <a:cxn ang="0">
                    <a:pos x="0" y="401"/>
                  </a:cxn>
                  <a:cxn ang="0">
                    <a:pos x="0" y="417"/>
                  </a:cxn>
                  <a:cxn ang="0">
                    <a:pos x="1" y="417"/>
                  </a:cxn>
                  <a:cxn ang="0">
                    <a:pos x="1" y="416"/>
                  </a:cxn>
                  <a:cxn ang="0">
                    <a:pos x="2" y="405"/>
                  </a:cxn>
                  <a:cxn ang="0">
                    <a:pos x="6" y="367"/>
                  </a:cxn>
                  <a:cxn ang="0">
                    <a:pos x="9" y="328"/>
                  </a:cxn>
                  <a:cxn ang="0">
                    <a:pos x="10" y="320"/>
                  </a:cxn>
                  <a:cxn ang="0">
                    <a:pos x="10" y="309"/>
                  </a:cxn>
                  <a:cxn ang="0">
                    <a:pos x="11" y="260"/>
                  </a:cxn>
                  <a:cxn ang="0">
                    <a:pos x="15" y="114"/>
                  </a:cxn>
                  <a:cxn ang="0">
                    <a:pos x="19" y="7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7" y="7"/>
                  </a:cxn>
                  <a:cxn ang="0">
                    <a:pos x="9" y="24"/>
                  </a:cxn>
                  <a:cxn ang="0">
                    <a:pos x="4" y="37"/>
                  </a:cxn>
                  <a:cxn ang="0">
                    <a:pos x="4" y="37"/>
                  </a:cxn>
                  <a:cxn ang="0">
                    <a:pos x="2" y="37"/>
                  </a:cxn>
                  <a:cxn ang="0">
                    <a:pos x="4" y="37"/>
                  </a:cxn>
                  <a:cxn ang="0">
                    <a:pos x="2" y="37"/>
                  </a:cxn>
                  <a:cxn ang="0">
                    <a:pos x="4" y="37"/>
                  </a:cxn>
                  <a:cxn ang="0">
                    <a:pos x="4" y="37"/>
                  </a:cxn>
                </a:cxnLst>
                <a:rect l="0" t="0" r="r" b="b"/>
                <a:pathLst>
                  <a:path w="21" h="417">
                    <a:moveTo>
                      <a:pt x="4" y="37"/>
                    </a:moveTo>
                    <a:lnTo>
                      <a:pt x="2" y="44"/>
                    </a:lnTo>
                    <a:lnTo>
                      <a:pt x="2" y="87"/>
                    </a:lnTo>
                    <a:lnTo>
                      <a:pt x="1" y="232"/>
                    </a:lnTo>
                    <a:lnTo>
                      <a:pt x="1" y="351"/>
                    </a:lnTo>
                    <a:lnTo>
                      <a:pt x="1" y="360"/>
                    </a:lnTo>
                    <a:lnTo>
                      <a:pt x="0" y="365"/>
                    </a:lnTo>
                    <a:lnTo>
                      <a:pt x="1" y="376"/>
                    </a:lnTo>
                    <a:lnTo>
                      <a:pt x="0" y="401"/>
                    </a:lnTo>
                    <a:lnTo>
                      <a:pt x="0" y="417"/>
                    </a:lnTo>
                    <a:lnTo>
                      <a:pt x="1" y="417"/>
                    </a:lnTo>
                    <a:lnTo>
                      <a:pt x="1" y="416"/>
                    </a:lnTo>
                    <a:lnTo>
                      <a:pt x="2" y="405"/>
                    </a:lnTo>
                    <a:lnTo>
                      <a:pt x="6" y="367"/>
                    </a:lnTo>
                    <a:lnTo>
                      <a:pt x="9" y="328"/>
                    </a:lnTo>
                    <a:lnTo>
                      <a:pt x="10" y="320"/>
                    </a:lnTo>
                    <a:lnTo>
                      <a:pt x="10" y="309"/>
                    </a:lnTo>
                    <a:lnTo>
                      <a:pt x="11" y="260"/>
                    </a:lnTo>
                    <a:lnTo>
                      <a:pt x="15" y="114"/>
                    </a:lnTo>
                    <a:lnTo>
                      <a:pt x="19" y="7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7" y="7"/>
                    </a:lnTo>
                    <a:lnTo>
                      <a:pt x="9" y="24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2" y="37"/>
                    </a:lnTo>
                    <a:lnTo>
                      <a:pt x="4" y="37"/>
                    </a:lnTo>
                    <a:lnTo>
                      <a:pt x="2" y="37"/>
                    </a:lnTo>
                    <a:lnTo>
                      <a:pt x="4" y="37"/>
                    </a:lnTo>
                    <a:lnTo>
                      <a:pt x="4" y="37"/>
                    </a:lnTo>
                    <a:close/>
                  </a:path>
                </a:pathLst>
              </a:custGeom>
              <a:solidFill>
                <a:srgbClr val="26BA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6" name="Freeform 776"/>
              <p:cNvSpPr>
                <a:spLocks/>
              </p:cNvSpPr>
              <p:nvPr/>
            </p:nvSpPr>
            <p:spPr bwMode="auto">
              <a:xfrm>
                <a:off x="4957" y="2504"/>
                <a:ext cx="26" cy="238"/>
              </a:xfrm>
              <a:custGeom>
                <a:avLst/>
                <a:gdLst/>
                <a:ahLst/>
                <a:cxnLst>
                  <a:cxn ang="0">
                    <a:pos x="12" y="604"/>
                  </a:cxn>
                  <a:cxn ang="0">
                    <a:pos x="12" y="600"/>
                  </a:cxn>
                  <a:cxn ang="0">
                    <a:pos x="16" y="566"/>
                  </a:cxn>
                  <a:cxn ang="0">
                    <a:pos x="32" y="442"/>
                  </a:cxn>
                  <a:cxn ang="0">
                    <a:pos x="46" y="302"/>
                  </a:cxn>
                  <a:cxn ang="0">
                    <a:pos x="48" y="273"/>
                  </a:cxn>
                  <a:cxn ang="0">
                    <a:pos x="48" y="248"/>
                  </a:cxn>
                  <a:cxn ang="0">
                    <a:pos x="51" y="198"/>
                  </a:cxn>
                  <a:cxn ang="0">
                    <a:pos x="56" y="105"/>
                  </a:cxn>
                  <a:cxn ang="0">
                    <a:pos x="60" y="41"/>
                  </a:cxn>
                  <a:cxn ang="0">
                    <a:pos x="61" y="30"/>
                  </a:cxn>
                  <a:cxn ang="0">
                    <a:pos x="61" y="22"/>
                  </a:cxn>
                  <a:cxn ang="0">
                    <a:pos x="63" y="8"/>
                  </a:cxn>
                  <a:cxn ang="0">
                    <a:pos x="64" y="3"/>
                  </a:cxn>
                  <a:cxn ang="0">
                    <a:pos x="65" y="0"/>
                  </a:cxn>
                  <a:cxn ang="0">
                    <a:pos x="67" y="0"/>
                  </a:cxn>
                  <a:cxn ang="0">
                    <a:pos x="68" y="1"/>
                  </a:cxn>
                  <a:cxn ang="0">
                    <a:pos x="68" y="3"/>
                  </a:cxn>
                  <a:cxn ang="0">
                    <a:pos x="68" y="7"/>
                  </a:cxn>
                  <a:cxn ang="0">
                    <a:pos x="69" y="16"/>
                  </a:cxn>
                  <a:cxn ang="0">
                    <a:pos x="69" y="49"/>
                  </a:cxn>
                  <a:cxn ang="0">
                    <a:pos x="68" y="90"/>
                  </a:cxn>
                  <a:cxn ang="0">
                    <a:pos x="68" y="93"/>
                  </a:cxn>
                  <a:cxn ang="0">
                    <a:pos x="69" y="103"/>
                  </a:cxn>
                  <a:cxn ang="0">
                    <a:pos x="73" y="145"/>
                  </a:cxn>
                  <a:cxn ang="0">
                    <a:pos x="76" y="196"/>
                  </a:cxn>
                  <a:cxn ang="0">
                    <a:pos x="77" y="207"/>
                  </a:cxn>
                  <a:cxn ang="0">
                    <a:pos x="76" y="221"/>
                  </a:cxn>
                  <a:cxn ang="0">
                    <a:pos x="75" y="271"/>
                  </a:cxn>
                  <a:cxn ang="0">
                    <a:pos x="67" y="415"/>
                  </a:cxn>
                  <a:cxn ang="0">
                    <a:pos x="50" y="565"/>
                  </a:cxn>
                  <a:cxn ang="0">
                    <a:pos x="44" y="594"/>
                  </a:cxn>
                  <a:cxn ang="0">
                    <a:pos x="38" y="622"/>
                  </a:cxn>
                  <a:cxn ang="0">
                    <a:pos x="24" y="669"/>
                  </a:cxn>
                  <a:cxn ang="0">
                    <a:pos x="11" y="702"/>
                  </a:cxn>
                  <a:cxn ang="0">
                    <a:pos x="7" y="711"/>
                  </a:cxn>
                  <a:cxn ang="0">
                    <a:pos x="4" y="714"/>
                  </a:cxn>
                  <a:cxn ang="0">
                    <a:pos x="3" y="715"/>
                  </a:cxn>
                  <a:cxn ang="0">
                    <a:pos x="2" y="714"/>
                  </a:cxn>
                  <a:cxn ang="0">
                    <a:pos x="0" y="711"/>
                  </a:cxn>
                  <a:cxn ang="0">
                    <a:pos x="0" y="710"/>
                  </a:cxn>
                  <a:cxn ang="0">
                    <a:pos x="0" y="708"/>
                  </a:cxn>
                  <a:cxn ang="0">
                    <a:pos x="0" y="702"/>
                  </a:cxn>
                  <a:cxn ang="0">
                    <a:pos x="2" y="683"/>
                  </a:cxn>
                  <a:cxn ang="0">
                    <a:pos x="10" y="616"/>
                  </a:cxn>
                  <a:cxn ang="0">
                    <a:pos x="12" y="604"/>
                  </a:cxn>
                  <a:cxn ang="0">
                    <a:pos x="11" y="604"/>
                  </a:cxn>
                  <a:cxn ang="0">
                    <a:pos x="12" y="604"/>
                  </a:cxn>
                  <a:cxn ang="0">
                    <a:pos x="11" y="604"/>
                  </a:cxn>
                  <a:cxn ang="0">
                    <a:pos x="12" y="604"/>
                  </a:cxn>
                  <a:cxn ang="0">
                    <a:pos x="12" y="604"/>
                  </a:cxn>
                </a:cxnLst>
                <a:rect l="0" t="0" r="r" b="b"/>
                <a:pathLst>
                  <a:path w="77" h="715">
                    <a:moveTo>
                      <a:pt x="12" y="604"/>
                    </a:moveTo>
                    <a:lnTo>
                      <a:pt x="12" y="600"/>
                    </a:lnTo>
                    <a:lnTo>
                      <a:pt x="16" y="566"/>
                    </a:lnTo>
                    <a:lnTo>
                      <a:pt x="32" y="442"/>
                    </a:lnTo>
                    <a:lnTo>
                      <a:pt x="46" y="302"/>
                    </a:lnTo>
                    <a:lnTo>
                      <a:pt x="48" y="273"/>
                    </a:lnTo>
                    <a:lnTo>
                      <a:pt x="48" y="248"/>
                    </a:lnTo>
                    <a:lnTo>
                      <a:pt x="51" y="198"/>
                    </a:lnTo>
                    <a:lnTo>
                      <a:pt x="56" y="105"/>
                    </a:lnTo>
                    <a:lnTo>
                      <a:pt x="60" y="41"/>
                    </a:lnTo>
                    <a:lnTo>
                      <a:pt x="61" y="30"/>
                    </a:lnTo>
                    <a:lnTo>
                      <a:pt x="61" y="22"/>
                    </a:lnTo>
                    <a:lnTo>
                      <a:pt x="63" y="8"/>
                    </a:lnTo>
                    <a:lnTo>
                      <a:pt x="64" y="3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68" y="1"/>
                    </a:lnTo>
                    <a:lnTo>
                      <a:pt x="68" y="3"/>
                    </a:lnTo>
                    <a:lnTo>
                      <a:pt x="68" y="7"/>
                    </a:lnTo>
                    <a:lnTo>
                      <a:pt x="69" y="16"/>
                    </a:lnTo>
                    <a:lnTo>
                      <a:pt x="69" y="49"/>
                    </a:lnTo>
                    <a:lnTo>
                      <a:pt x="68" y="90"/>
                    </a:lnTo>
                    <a:lnTo>
                      <a:pt x="68" y="93"/>
                    </a:lnTo>
                    <a:lnTo>
                      <a:pt x="69" y="103"/>
                    </a:lnTo>
                    <a:lnTo>
                      <a:pt x="73" y="145"/>
                    </a:lnTo>
                    <a:lnTo>
                      <a:pt x="76" y="196"/>
                    </a:lnTo>
                    <a:lnTo>
                      <a:pt x="77" y="207"/>
                    </a:lnTo>
                    <a:lnTo>
                      <a:pt x="76" y="221"/>
                    </a:lnTo>
                    <a:lnTo>
                      <a:pt x="75" y="271"/>
                    </a:lnTo>
                    <a:lnTo>
                      <a:pt x="67" y="415"/>
                    </a:lnTo>
                    <a:lnTo>
                      <a:pt x="50" y="565"/>
                    </a:lnTo>
                    <a:lnTo>
                      <a:pt x="44" y="594"/>
                    </a:lnTo>
                    <a:lnTo>
                      <a:pt x="38" y="622"/>
                    </a:lnTo>
                    <a:lnTo>
                      <a:pt x="24" y="669"/>
                    </a:lnTo>
                    <a:lnTo>
                      <a:pt x="11" y="702"/>
                    </a:lnTo>
                    <a:lnTo>
                      <a:pt x="7" y="711"/>
                    </a:lnTo>
                    <a:lnTo>
                      <a:pt x="4" y="714"/>
                    </a:lnTo>
                    <a:lnTo>
                      <a:pt x="3" y="715"/>
                    </a:lnTo>
                    <a:lnTo>
                      <a:pt x="2" y="714"/>
                    </a:lnTo>
                    <a:lnTo>
                      <a:pt x="0" y="711"/>
                    </a:lnTo>
                    <a:lnTo>
                      <a:pt x="0" y="710"/>
                    </a:lnTo>
                    <a:lnTo>
                      <a:pt x="0" y="708"/>
                    </a:lnTo>
                    <a:lnTo>
                      <a:pt x="0" y="702"/>
                    </a:lnTo>
                    <a:lnTo>
                      <a:pt x="2" y="683"/>
                    </a:lnTo>
                    <a:lnTo>
                      <a:pt x="10" y="616"/>
                    </a:lnTo>
                    <a:lnTo>
                      <a:pt x="12" y="604"/>
                    </a:lnTo>
                    <a:lnTo>
                      <a:pt x="11" y="604"/>
                    </a:lnTo>
                    <a:lnTo>
                      <a:pt x="12" y="604"/>
                    </a:lnTo>
                    <a:lnTo>
                      <a:pt x="11" y="604"/>
                    </a:lnTo>
                    <a:lnTo>
                      <a:pt x="12" y="604"/>
                    </a:lnTo>
                    <a:lnTo>
                      <a:pt x="12" y="604"/>
                    </a:lnTo>
                    <a:close/>
                  </a:path>
                </a:pathLst>
              </a:custGeom>
              <a:solidFill>
                <a:srgbClr val="0040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7" name="Freeform 777"/>
              <p:cNvSpPr>
                <a:spLocks/>
              </p:cNvSpPr>
              <p:nvPr/>
            </p:nvSpPr>
            <p:spPr bwMode="auto">
              <a:xfrm>
                <a:off x="5041" y="2939"/>
                <a:ext cx="120" cy="22"/>
              </a:xfrm>
              <a:custGeom>
                <a:avLst/>
                <a:gdLst/>
                <a:ahLst/>
                <a:cxnLst>
                  <a:cxn ang="0">
                    <a:pos x="360" y="45"/>
                  </a:cxn>
                  <a:cxn ang="0">
                    <a:pos x="351" y="41"/>
                  </a:cxn>
                  <a:cxn ang="0">
                    <a:pos x="322" y="24"/>
                  </a:cxn>
                  <a:cxn ang="0">
                    <a:pos x="287" y="10"/>
                  </a:cxn>
                  <a:cxn ang="0">
                    <a:pos x="280" y="8"/>
                  </a:cxn>
                  <a:cxn ang="0">
                    <a:pos x="272" y="8"/>
                  </a:cxn>
                  <a:cxn ang="0">
                    <a:pos x="259" y="7"/>
                  </a:cxn>
                  <a:cxn ang="0">
                    <a:pos x="231" y="5"/>
                  </a:cxn>
                  <a:cxn ang="0">
                    <a:pos x="207" y="3"/>
                  </a:cxn>
                  <a:cxn ang="0">
                    <a:pos x="203" y="1"/>
                  </a:cxn>
                  <a:cxn ang="0">
                    <a:pos x="198" y="1"/>
                  </a:cxn>
                  <a:cxn ang="0">
                    <a:pos x="187" y="0"/>
                  </a:cxn>
                  <a:cxn ang="0">
                    <a:pos x="158" y="0"/>
                  </a:cxn>
                  <a:cxn ang="0">
                    <a:pos x="129" y="4"/>
                  </a:cxn>
                  <a:cxn ang="0">
                    <a:pos x="124" y="5"/>
                  </a:cxn>
                  <a:cxn ang="0">
                    <a:pos x="117" y="8"/>
                  </a:cxn>
                  <a:cxn ang="0">
                    <a:pos x="100" y="12"/>
                  </a:cxn>
                  <a:cxn ang="0">
                    <a:pos x="57" y="25"/>
                  </a:cxn>
                  <a:cxn ang="0">
                    <a:pos x="18" y="46"/>
                  </a:cxn>
                  <a:cxn ang="0">
                    <a:pos x="11" y="52"/>
                  </a:cxn>
                  <a:cxn ang="0">
                    <a:pos x="4" y="58"/>
                  </a:cxn>
                  <a:cxn ang="0">
                    <a:pos x="2" y="62"/>
                  </a:cxn>
                  <a:cxn ang="0">
                    <a:pos x="0" y="65"/>
                  </a:cxn>
                  <a:cxn ang="0">
                    <a:pos x="2" y="66"/>
                  </a:cxn>
                  <a:cxn ang="0">
                    <a:pos x="3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10" y="65"/>
                  </a:cxn>
                  <a:cxn ang="0">
                    <a:pos x="20" y="62"/>
                  </a:cxn>
                  <a:cxn ang="0">
                    <a:pos x="31" y="58"/>
                  </a:cxn>
                  <a:cxn ang="0">
                    <a:pos x="40" y="54"/>
                  </a:cxn>
                  <a:cxn ang="0">
                    <a:pos x="45" y="53"/>
                  </a:cxn>
                  <a:cxn ang="0">
                    <a:pos x="65" y="46"/>
                  </a:cxn>
                  <a:cxn ang="0">
                    <a:pos x="124" y="32"/>
                  </a:cxn>
                  <a:cxn ang="0">
                    <a:pos x="183" y="22"/>
                  </a:cxn>
                  <a:cxn ang="0">
                    <a:pos x="197" y="21"/>
                  </a:cxn>
                  <a:cxn ang="0">
                    <a:pos x="207" y="21"/>
                  </a:cxn>
                  <a:cxn ang="0">
                    <a:pos x="231" y="21"/>
                  </a:cxn>
                  <a:cxn ang="0">
                    <a:pos x="276" y="22"/>
                  </a:cxn>
                  <a:cxn ang="0">
                    <a:pos x="310" y="26"/>
                  </a:cxn>
                  <a:cxn ang="0">
                    <a:pos x="316" y="28"/>
                  </a:cxn>
                  <a:cxn ang="0">
                    <a:pos x="320" y="30"/>
                  </a:cxn>
                  <a:cxn ang="0">
                    <a:pos x="331" y="36"/>
                  </a:cxn>
                  <a:cxn ang="0">
                    <a:pos x="349" y="42"/>
                  </a:cxn>
                  <a:cxn ang="0">
                    <a:pos x="359" y="45"/>
                  </a:cxn>
                  <a:cxn ang="0">
                    <a:pos x="360" y="45"/>
                  </a:cxn>
                  <a:cxn ang="0">
                    <a:pos x="359" y="45"/>
                  </a:cxn>
                  <a:cxn ang="0">
                    <a:pos x="360" y="45"/>
                  </a:cxn>
                  <a:cxn ang="0">
                    <a:pos x="359" y="45"/>
                  </a:cxn>
                  <a:cxn ang="0">
                    <a:pos x="360" y="45"/>
                  </a:cxn>
                  <a:cxn ang="0">
                    <a:pos x="360" y="45"/>
                  </a:cxn>
                </a:cxnLst>
                <a:rect l="0" t="0" r="r" b="b"/>
                <a:pathLst>
                  <a:path w="360" h="66">
                    <a:moveTo>
                      <a:pt x="360" y="45"/>
                    </a:moveTo>
                    <a:lnTo>
                      <a:pt x="351" y="41"/>
                    </a:lnTo>
                    <a:lnTo>
                      <a:pt x="322" y="24"/>
                    </a:lnTo>
                    <a:lnTo>
                      <a:pt x="287" y="10"/>
                    </a:lnTo>
                    <a:lnTo>
                      <a:pt x="280" y="8"/>
                    </a:lnTo>
                    <a:lnTo>
                      <a:pt x="272" y="8"/>
                    </a:lnTo>
                    <a:lnTo>
                      <a:pt x="259" y="7"/>
                    </a:lnTo>
                    <a:lnTo>
                      <a:pt x="231" y="5"/>
                    </a:lnTo>
                    <a:lnTo>
                      <a:pt x="207" y="3"/>
                    </a:lnTo>
                    <a:lnTo>
                      <a:pt x="203" y="1"/>
                    </a:lnTo>
                    <a:lnTo>
                      <a:pt x="198" y="1"/>
                    </a:lnTo>
                    <a:lnTo>
                      <a:pt x="187" y="0"/>
                    </a:lnTo>
                    <a:lnTo>
                      <a:pt x="158" y="0"/>
                    </a:lnTo>
                    <a:lnTo>
                      <a:pt x="129" y="4"/>
                    </a:lnTo>
                    <a:lnTo>
                      <a:pt x="124" y="5"/>
                    </a:lnTo>
                    <a:lnTo>
                      <a:pt x="117" y="8"/>
                    </a:lnTo>
                    <a:lnTo>
                      <a:pt x="100" y="12"/>
                    </a:lnTo>
                    <a:lnTo>
                      <a:pt x="57" y="25"/>
                    </a:lnTo>
                    <a:lnTo>
                      <a:pt x="18" y="46"/>
                    </a:lnTo>
                    <a:lnTo>
                      <a:pt x="11" y="52"/>
                    </a:lnTo>
                    <a:lnTo>
                      <a:pt x="4" y="58"/>
                    </a:lnTo>
                    <a:lnTo>
                      <a:pt x="2" y="62"/>
                    </a:lnTo>
                    <a:lnTo>
                      <a:pt x="0" y="65"/>
                    </a:lnTo>
                    <a:lnTo>
                      <a:pt x="2" y="66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10" y="65"/>
                    </a:lnTo>
                    <a:lnTo>
                      <a:pt x="20" y="62"/>
                    </a:lnTo>
                    <a:lnTo>
                      <a:pt x="31" y="58"/>
                    </a:lnTo>
                    <a:lnTo>
                      <a:pt x="40" y="54"/>
                    </a:lnTo>
                    <a:lnTo>
                      <a:pt x="45" y="53"/>
                    </a:lnTo>
                    <a:lnTo>
                      <a:pt x="65" y="46"/>
                    </a:lnTo>
                    <a:lnTo>
                      <a:pt x="124" y="32"/>
                    </a:lnTo>
                    <a:lnTo>
                      <a:pt x="183" y="22"/>
                    </a:lnTo>
                    <a:lnTo>
                      <a:pt x="197" y="21"/>
                    </a:lnTo>
                    <a:lnTo>
                      <a:pt x="207" y="21"/>
                    </a:lnTo>
                    <a:lnTo>
                      <a:pt x="231" y="21"/>
                    </a:lnTo>
                    <a:lnTo>
                      <a:pt x="276" y="22"/>
                    </a:lnTo>
                    <a:lnTo>
                      <a:pt x="310" y="26"/>
                    </a:lnTo>
                    <a:lnTo>
                      <a:pt x="316" y="28"/>
                    </a:lnTo>
                    <a:lnTo>
                      <a:pt x="320" y="30"/>
                    </a:lnTo>
                    <a:lnTo>
                      <a:pt x="331" y="36"/>
                    </a:lnTo>
                    <a:lnTo>
                      <a:pt x="349" y="42"/>
                    </a:lnTo>
                    <a:lnTo>
                      <a:pt x="359" y="45"/>
                    </a:lnTo>
                    <a:lnTo>
                      <a:pt x="360" y="45"/>
                    </a:lnTo>
                    <a:lnTo>
                      <a:pt x="359" y="45"/>
                    </a:lnTo>
                    <a:lnTo>
                      <a:pt x="360" y="45"/>
                    </a:lnTo>
                    <a:lnTo>
                      <a:pt x="359" y="45"/>
                    </a:lnTo>
                    <a:lnTo>
                      <a:pt x="360" y="45"/>
                    </a:lnTo>
                    <a:lnTo>
                      <a:pt x="360" y="45"/>
                    </a:lnTo>
                    <a:close/>
                  </a:path>
                </a:pathLst>
              </a:custGeom>
              <a:solidFill>
                <a:srgbClr val="00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8" name="Freeform 778"/>
              <p:cNvSpPr>
                <a:spLocks/>
              </p:cNvSpPr>
              <p:nvPr/>
            </p:nvSpPr>
            <p:spPr bwMode="auto">
              <a:xfrm>
                <a:off x="5048" y="2942"/>
                <a:ext cx="102" cy="2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88" y="8"/>
                  </a:cxn>
                  <a:cxn ang="0">
                    <a:pos x="104" y="7"/>
                  </a:cxn>
                  <a:cxn ang="0">
                    <a:pos x="144" y="4"/>
                  </a:cxn>
                  <a:cxn ang="0">
                    <a:pos x="156" y="4"/>
                  </a:cxn>
                  <a:cxn ang="0">
                    <a:pos x="159" y="7"/>
                  </a:cxn>
                  <a:cxn ang="0">
                    <a:pos x="166" y="5"/>
                  </a:cxn>
                  <a:cxn ang="0">
                    <a:pos x="219" y="0"/>
                  </a:cxn>
                  <a:cxn ang="0">
                    <a:pos x="230" y="1"/>
                  </a:cxn>
                  <a:cxn ang="0">
                    <a:pos x="236" y="4"/>
                  </a:cxn>
                  <a:cxn ang="0">
                    <a:pos x="240" y="4"/>
                  </a:cxn>
                  <a:cxn ang="0">
                    <a:pos x="266" y="7"/>
                  </a:cxn>
                  <a:cxn ang="0">
                    <a:pos x="272" y="8"/>
                  </a:cxn>
                  <a:cxn ang="0">
                    <a:pos x="286" y="11"/>
                  </a:cxn>
                  <a:cxn ang="0">
                    <a:pos x="308" y="20"/>
                  </a:cxn>
                  <a:cxn ang="0">
                    <a:pos x="304" y="20"/>
                  </a:cxn>
                  <a:cxn ang="0">
                    <a:pos x="283" y="19"/>
                  </a:cxn>
                  <a:cxn ang="0">
                    <a:pos x="279" y="20"/>
                  </a:cxn>
                  <a:cxn ang="0">
                    <a:pos x="276" y="20"/>
                  </a:cxn>
                  <a:cxn ang="0">
                    <a:pos x="268" y="19"/>
                  </a:cxn>
                  <a:cxn ang="0">
                    <a:pos x="263" y="16"/>
                  </a:cxn>
                  <a:cxn ang="0">
                    <a:pos x="259" y="16"/>
                  </a:cxn>
                  <a:cxn ang="0">
                    <a:pos x="243" y="13"/>
                  </a:cxn>
                  <a:cxn ang="0">
                    <a:pos x="240" y="16"/>
                  </a:cxn>
                  <a:cxn ang="0">
                    <a:pos x="236" y="19"/>
                  </a:cxn>
                  <a:cxn ang="0">
                    <a:pos x="214" y="24"/>
                  </a:cxn>
                  <a:cxn ang="0">
                    <a:pos x="207" y="23"/>
                  </a:cxn>
                  <a:cxn ang="0">
                    <a:pos x="183" y="16"/>
                  </a:cxn>
                  <a:cxn ang="0">
                    <a:pos x="175" y="16"/>
                  </a:cxn>
                  <a:cxn ang="0">
                    <a:pos x="177" y="19"/>
                  </a:cxn>
                  <a:cxn ang="0">
                    <a:pos x="173" y="23"/>
                  </a:cxn>
                  <a:cxn ang="0">
                    <a:pos x="148" y="29"/>
                  </a:cxn>
                  <a:cxn ang="0">
                    <a:pos x="136" y="29"/>
                  </a:cxn>
                  <a:cxn ang="0">
                    <a:pos x="113" y="33"/>
                  </a:cxn>
                  <a:cxn ang="0">
                    <a:pos x="36" y="56"/>
                  </a:cxn>
                  <a:cxn ang="0">
                    <a:pos x="17" y="61"/>
                  </a:cxn>
                  <a:cxn ang="0">
                    <a:pos x="4" y="57"/>
                  </a:cxn>
                  <a:cxn ang="0">
                    <a:pos x="0" y="52"/>
                  </a:cxn>
                  <a:cxn ang="0">
                    <a:pos x="2" y="47"/>
                  </a:cxn>
                  <a:cxn ang="0">
                    <a:pos x="9" y="39"/>
                  </a:cxn>
                  <a:cxn ang="0">
                    <a:pos x="9" y="39"/>
                  </a:cxn>
                  <a:cxn ang="0">
                    <a:pos x="9" y="39"/>
                  </a:cxn>
                  <a:cxn ang="0">
                    <a:pos x="11" y="39"/>
                  </a:cxn>
                </a:cxnLst>
                <a:rect l="0" t="0" r="r" b="b"/>
                <a:pathLst>
                  <a:path w="308" h="61">
                    <a:moveTo>
                      <a:pt x="11" y="39"/>
                    </a:moveTo>
                    <a:lnTo>
                      <a:pt x="19" y="35"/>
                    </a:lnTo>
                    <a:lnTo>
                      <a:pt x="51" y="20"/>
                    </a:lnTo>
                    <a:lnTo>
                      <a:pt x="88" y="8"/>
                    </a:lnTo>
                    <a:lnTo>
                      <a:pt x="97" y="7"/>
                    </a:lnTo>
                    <a:lnTo>
                      <a:pt x="104" y="7"/>
                    </a:lnTo>
                    <a:lnTo>
                      <a:pt x="118" y="5"/>
                    </a:lnTo>
                    <a:lnTo>
                      <a:pt x="144" y="4"/>
                    </a:lnTo>
                    <a:lnTo>
                      <a:pt x="153" y="4"/>
                    </a:lnTo>
                    <a:lnTo>
                      <a:pt x="156" y="4"/>
                    </a:lnTo>
                    <a:lnTo>
                      <a:pt x="158" y="5"/>
                    </a:lnTo>
                    <a:lnTo>
                      <a:pt x="159" y="7"/>
                    </a:lnTo>
                    <a:lnTo>
                      <a:pt x="161" y="7"/>
                    </a:lnTo>
                    <a:lnTo>
                      <a:pt x="166" y="5"/>
                    </a:lnTo>
                    <a:lnTo>
                      <a:pt x="187" y="0"/>
                    </a:lnTo>
                    <a:lnTo>
                      <a:pt x="219" y="0"/>
                    </a:lnTo>
                    <a:lnTo>
                      <a:pt x="229" y="0"/>
                    </a:lnTo>
                    <a:lnTo>
                      <a:pt x="230" y="1"/>
                    </a:lnTo>
                    <a:lnTo>
                      <a:pt x="234" y="3"/>
                    </a:lnTo>
                    <a:lnTo>
                      <a:pt x="236" y="4"/>
                    </a:lnTo>
                    <a:lnTo>
                      <a:pt x="238" y="4"/>
                    </a:lnTo>
                    <a:lnTo>
                      <a:pt x="240" y="4"/>
                    </a:lnTo>
                    <a:lnTo>
                      <a:pt x="252" y="4"/>
                    </a:lnTo>
                    <a:lnTo>
                      <a:pt x="266" y="7"/>
                    </a:lnTo>
                    <a:lnTo>
                      <a:pt x="270" y="7"/>
                    </a:lnTo>
                    <a:lnTo>
                      <a:pt x="272" y="8"/>
                    </a:lnTo>
                    <a:lnTo>
                      <a:pt x="279" y="9"/>
                    </a:lnTo>
                    <a:lnTo>
                      <a:pt x="286" y="11"/>
                    </a:lnTo>
                    <a:lnTo>
                      <a:pt x="298" y="13"/>
                    </a:lnTo>
                    <a:lnTo>
                      <a:pt x="308" y="20"/>
                    </a:lnTo>
                    <a:lnTo>
                      <a:pt x="307" y="20"/>
                    </a:lnTo>
                    <a:lnTo>
                      <a:pt x="304" y="20"/>
                    </a:lnTo>
                    <a:lnTo>
                      <a:pt x="294" y="19"/>
                    </a:lnTo>
                    <a:lnTo>
                      <a:pt x="283" y="19"/>
                    </a:lnTo>
                    <a:lnTo>
                      <a:pt x="282" y="19"/>
                    </a:lnTo>
                    <a:lnTo>
                      <a:pt x="279" y="20"/>
                    </a:lnTo>
                    <a:lnTo>
                      <a:pt x="278" y="20"/>
                    </a:lnTo>
                    <a:lnTo>
                      <a:pt x="276" y="20"/>
                    </a:lnTo>
                    <a:lnTo>
                      <a:pt x="272" y="20"/>
                    </a:lnTo>
                    <a:lnTo>
                      <a:pt x="268" y="19"/>
                    </a:lnTo>
                    <a:lnTo>
                      <a:pt x="263" y="17"/>
                    </a:lnTo>
                    <a:lnTo>
                      <a:pt x="263" y="16"/>
                    </a:lnTo>
                    <a:lnTo>
                      <a:pt x="262" y="16"/>
                    </a:lnTo>
                    <a:lnTo>
                      <a:pt x="259" y="16"/>
                    </a:lnTo>
                    <a:lnTo>
                      <a:pt x="250" y="13"/>
                    </a:lnTo>
                    <a:lnTo>
                      <a:pt x="243" y="13"/>
                    </a:lnTo>
                    <a:lnTo>
                      <a:pt x="243" y="13"/>
                    </a:lnTo>
                    <a:lnTo>
                      <a:pt x="240" y="16"/>
                    </a:lnTo>
                    <a:lnTo>
                      <a:pt x="239" y="17"/>
                    </a:lnTo>
                    <a:lnTo>
                      <a:pt x="236" y="19"/>
                    </a:lnTo>
                    <a:lnTo>
                      <a:pt x="229" y="21"/>
                    </a:lnTo>
                    <a:lnTo>
                      <a:pt x="214" y="24"/>
                    </a:lnTo>
                    <a:lnTo>
                      <a:pt x="210" y="23"/>
                    </a:lnTo>
                    <a:lnTo>
                      <a:pt x="207" y="23"/>
                    </a:lnTo>
                    <a:lnTo>
                      <a:pt x="201" y="20"/>
                    </a:lnTo>
                    <a:lnTo>
                      <a:pt x="183" y="16"/>
                    </a:lnTo>
                    <a:lnTo>
                      <a:pt x="178" y="15"/>
                    </a:lnTo>
                    <a:lnTo>
                      <a:pt x="175" y="16"/>
                    </a:lnTo>
                    <a:lnTo>
                      <a:pt x="177" y="16"/>
                    </a:lnTo>
                    <a:lnTo>
                      <a:pt x="177" y="19"/>
                    </a:lnTo>
                    <a:lnTo>
                      <a:pt x="175" y="20"/>
                    </a:lnTo>
                    <a:lnTo>
                      <a:pt x="173" y="23"/>
                    </a:lnTo>
                    <a:lnTo>
                      <a:pt x="165" y="25"/>
                    </a:lnTo>
                    <a:lnTo>
                      <a:pt x="148" y="29"/>
                    </a:lnTo>
                    <a:lnTo>
                      <a:pt x="141" y="29"/>
                    </a:lnTo>
                    <a:lnTo>
                      <a:pt x="136" y="29"/>
                    </a:lnTo>
                    <a:lnTo>
                      <a:pt x="130" y="31"/>
                    </a:lnTo>
                    <a:lnTo>
                      <a:pt x="113" y="33"/>
                    </a:lnTo>
                    <a:lnTo>
                      <a:pt x="71" y="44"/>
                    </a:lnTo>
                    <a:lnTo>
                      <a:pt x="36" y="56"/>
                    </a:lnTo>
                    <a:lnTo>
                      <a:pt x="29" y="59"/>
                    </a:lnTo>
                    <a:lnTo>
                      <a:pt x="17" y="61"/>
                    </a:lnTo>
                    <a:lnTo>
                      <a:pt x="7" y="59"/>
                    </a:lnTo>
                    <a:lnTo>
                      <a:pt x="4" y="57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2" y="47"/>
                    </a:lnTo>
                    <a:lnTo>
                      <a:pt x="6" y="43"/>
                    </a:lnTo>
                    <a:lnTo>
                      <a:pt x="9" y="39"/>
                    </a:lnTo>
                    <a:lnTo>
                      <a:pt x="11" y="39"/>
                    </a:lnTo>
                    <a:lnTo>
                      <a:pt x="9" y="39"/>
                    </a:lnTo>
                    <a:lnTo>
                      <a:pt x="11" y="39"/>
                    </a:lnTo>
                    <a:lnTo>
                      <a:pt x="9" y="39"/>
                    </a:lnTo>
                    <a:lnTo>
                      <a:pt x="11" y="39"/>
                    </a:lnTo>
                    <a:lnTo>
                      <a:pt x="11" y="39"/>
                    </a:lnTo>
                    <a:close/>
                  </a:path>
                </a:pathLst>
              </a:custGeom>
              <a:solidFill>
                <a:srgbClr val="6BE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9" name="Freeform 779"/>
              <p:cNvSpPr>
                <a:spLocks/>
              </p:cNvSpPr>
              <p:nvPr/>
            </p:nvSpPr>
            <p:spPr bwMode="auto">
              <a:xfrm>
                <a:off x="5146" y="2949"/>
                <a:ext cx="39" cy="14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1" y="1"/>
                  </a:cxn>
                  <a:cxn ang="0">
                    <a:pos x="39" y="1"/>
                  </a:cxn>
                  <a:cxn ang="0">
                    <a:pos x="58" y="1"/>
                  </a:cxn>
                  <a:cxn ang="0">
                    <a:pos x="61" y="1"/>
                  </a:cxn>
                  <a:cxn ang="0">
                    <a:pos x="63" y="2"/>
                  </a:cxn>
                  <a:cxn ang="0">
                    <a:pos x="66" y="2"/>
                  </a:cxn>
                  <a:cxn ang="0">
                    <a:pos x="74" y="5"/>
                  </a:cxn>
                  <a:cxn ang="0">
                    <a:pos x="91" y="12"/>
                  </a:cxn>
                  <a:cxn ang="0">
                    <a:pos x="99" y="14"/>
                  </a:cxn>
                  <a:cxn ang="0">
                    <a:pos x="100" y="17"/>
                  </a:cxn>
                  <a:cxn ang="0">
                    <a:pos x="106" y="21"/>
                  </a:cxn>
                  <a:cxn ang="0">
                    <a:pos x="110" y="25"/>
                  </a:cxn>
                  <a:cxn ang="0">
                    <a:pos x="111" y="25"/>
                  </a:cxn>
                  <a:cxn ang="0">
                    <a:pos x="115" y="30"/>
                  </a:cxn>
                  <a:cxn ang="0">
                    <a:pos x="116" y="33"/>
                  </a:cxn>
                  <a:cxn ang="0">
                    <a:pos x="118" y="33"/>
                  </a:cxn>
                  <a:cxn ang="0">
                    <a:pos x="114" y="34"/>
                  </a:cxn>
                  <a:cxn ang="0">
                    <a:pos x="104" y="34"/>
                  </a:cxn>
                  <a:cxn ang="0">
                    <a:pos x="92" y="37"/>
                  </a:cxn>
                  <a:cxn ang="0">
                    <a:pos x="91" y="37"/>
                  </a:cxn>
                  <a:cxn ang="0">
                    <a:pos x="87" y="38"/>
                  </a:cxn>
                  <a:cxn ang="0">
                    <a:pos x="78" y="40"/>
                  </a:cxn>
                  <a:cxn ang="0">
                    <a:pos x="49" y="42"/>
                  </a:cxn>
                  <a:cxn ang="0">
                    <a:pos x="23" y="41"/>
                  </a:cxn>
                  <a:cxn ang="0">
                    <a:pos x="21" y="40"/>
                  </a:cxn>
                  <a:cxn ang="0">
                    <a:pos x="17" y="40"/>
                  </a:cxn>
                  <a:cxn ang="0">
                    <a:pos x="12" y="38"/>
                  </a:cxn>
                  <a:cxn ang="0">
                    <a:pos x="4" y="38"/>
                  </a:cxn>
                  <a:cxn ang="0">
                    <a:pos x="0" y="38"/>
                  </a:cxn>
                  <a:cxn ang="0">
                    <a:pos x="0" y="37"/>
                  </a:cxn>
                  <a:cxn ang="0">
                    <a:pos x="4" y="37"/>
                  </a:cxn>
                  <a:cxn ang="0">
                    <a:pos x="21" y="34"/>
                  </a:cxn>
                  <a:cxn ang="0">
                    <a:pos x="37" y="33"/>
                  </a:cxn>
                  <a:cxn ang="0">
                    <a:pos x="41" y="32"/>
                  </a:cxn>
                  <a:cxn ang="0">
                    <a:pos x="42" y="32"/>
                  </a:cxn>
                  <a:cxn ang="0">
                    <a:pos x="45" y="32"/>
                  </a:cxn>
                  <a:cxn ang="0">
                    <a:pos x="46" y="30"/>
                  </a:cxn>
                  <a:cxn ang="0">
                    <a:pos x="47" y="28"/>
                  </a:cxn>
                  <a:cxn ang="0">
                    <a:pos x="47" y="25"/>
                  </a:cxn>
                  <a:cxn ang="0">
                    <a:pos x="47" y="22"/>
                  </a:cxn>
                  <a:cxn ang="0">
                    <a:pos x="47" y="20"/>
                  </a:cxn>
                  <a:cxn ang="0">
                    <a:pos x="47" y="18"/>
                  </a:cxn>
                  <a:cxn ang="0">
                    <a:pos x="42" y="16"/>
                  </a:cxn>
                  <a:cxn ang="0">
                    <a:pos x="27" y="8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18" h="42">
                    <a:moveTo>
                      <a:pt x="15" y="0"/>
                    </a:moveTo>
                    <a:lnTo>
                      <a:pt x="21" y="1"/>
                    </a:lnTo>
                    <a:lnTo>
                      <a:pt x="39" y="1"/>
                    </a:lnTo>
                    <a:lnTo>
                      <a:pt x="58" y="1"/>
                    </a:lnTo>
                    <a:lnTo>
                      <a:pt x="61" y="1"/>
                    </a:lnTo>
                    <a:lnTo>
                      <a:pt x="63" y="2"/>
                    </a:lnTo>
                    <a:lnTo>
                      <a:pt x="66" y="2"/>
                    </a:lnTo>
                    <a:lnTo>
                      <a:pt x="74" y="5"/>
                    </a:lnTo>
                    <a:lnTo>
                      <a:pt x="91" y="12"/>
                    </a:lnTo>
                    <a:lnTo>
                      <a:pt x="99" y="14"/>
                    </a:lnTo>
                    <a:lnTo>
                      <a:pt x="100" y="17"/>
                    </a:lnTo>
                    <a:lnTo>
                      <a:pt x="106" y="21"/>
                    </a:lnTo>
                    <a:lnTo>
                      <a:pt x="110" y="25"/>
                    </a:lnTo>
                    <a:lnTo>
                      <a:pt x="111" y="25"/>
                    </a:lnTo>
                    <a:lnTo>
                      <a:pt x="115" y="30"/>
                    </a:lnTo>
                    <a:lnTo>
                      <a:pt x="116" y="33"/>
                    </a:lnTo>
                    <a:lnTo>
                      <a:pt x="118" y="33"/>
                    </a:lnTo>
                    <a:lnTo>
                      <a:pt x="114" y="34"/>
                    </a:lnTo>
                    <a:lnTo>
                      <a:pt x="104" y="34"/>
                    </a:lnTo>
                    <a:lnTo>
                      <a:pt x="92" y="37"/>
                    </a:lnTo>
                    <a:lnTo>
                      <a:pt x="91" y="37"/>
                    </a:lnTo>
                    <a:lnTo>
                      <a:pt x="87" y="38"/>
                    </a:lnTo>
                    <a:lnTo>
                      <a:pt x="78" y="40"/>
                    </a:lnTo>
                    <a:lnTo>
                      <a:pt x="49" y="42"/>
                    </a:lnTo>
                    <a:lnTo>
                      <a:pt x="23" y="41"/>
                    </a:lnTo>
                    <a:lnTo>
                      <a:pt x="21" y="40"/>
                    </a:lnTo>
                    <a:lnTo>
                      <a:pt x="17" y="40"/>
                    </a:lnTo>
                    <a:lnTo>
                      <a:pt x="12" y="38"/>
                    </a:lnTo>
                    <a:lnTo>
                      <a:pt x="4" y="38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4" y="37"/>
                    </a:lnTo>
                    <a:lnTo>
                      <a:pt x="21" y="34"/>
                    </a:lnTo>
                    <a:lnTo>
                      <a:pt x="37" y="33"/>
                    </a:lnTo>
                    <a:lnTo>
                      <a:pt x="41" y="32"/>
                    </a:lnTo>
                    <a:lnTo>
                      <a:pt x="42" y="32"/>
                    </a:lnTo>
                    <a:lnTo>
                      <a:pt x="45" y="32"/>
                    </a:lnTo>
                    <a:lnTo>
                      <a:pt x="46" y="30"/>
                    </a:lnTo>
                    <a:lnTo>
                      <a:pt x="47" y="28"/>
                    </a:lnTo>
                    <a:lnTo>
                      <a:pt x="47" y="25"/>
                    </a:lnTo>
                    <a:lnTo>
                      <a:pt x="47" y="22"/>
                    </a:lnTo>
                    <a:lnTo>
                      <a:pt x="47" y="20"/>
                    </a:lnTo>
                    <a:lnTo>
                      <a:pt x="47" y="18"/>
                    </a:lnTo>
                    <a:lnTo>
                      <a:pt x="42" y="16"/>
                    </a:lnTo>
                    <a:lnTo>
                      <a:pt x="27" y="8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0" name="Freeform 780"/>
              <p:cNvSpPr>
                <a:spLocks/>
              </p:cNvSpPr>
              <p:nvPr/>
            </p:nvSpPr>
            <p:spPr bwMode="auto">
              <a:xfrm>
                <a:off x="4299" y="3042"/>
                <a:ext cx="10" cy="70"/>
              </a:xfrm>
              <a:custGeom>
                <a:avLst/>
                <a:gdLst/>
                <a:ahLst/>
                <a:cxnLst>
                  <a:cxn ang="0">
                    <a:pos x="29" y="97"/>
                  </a:cxn>
                  <a:cxn ang="0">
                    <a:pos x="25" y="89"/>
                  </a:cxn>
                  <a:cxn ang="0">
                    <a:pos x="15" y="58"/>
                  </a:cxn>
                  <a:cxn ang="0">
                    <a:pos x="13" y="13"/>
                  </a:cxn>
                  <a:cxn ang="0">
                    <a:pos x="16" y="0"/>
                  </a:cxn>
                  <a:cxn ang="0">
                    <a:pos x="15" y="3"/>
                  </a:cxn>
                  <a:cxn ang="0">
                    <a:pos x="11" y="20"/>
                  </a:cxn>
                  <a:cxn ang="0">
                    <a:pos x="0" y="86"/>
                  </a:cxn>
                  <a:cxn ang="0">
                    <a:pos x="3" y="171"/>
                  </a:cxn>
                  <a:cxn ang="0">
                    <a:pos x="9" y="190"/>
                  </a:cxn>
                  <a:cxn ang="0">
                    <a:pos x="15" y="204"/>
                  </a:cxn>
                  <a:cxn ang="0">
                    <a:pos x="17" y="208"/>
                  </a:cxn>
                  <a:cxn ang="0">
                    <a:pos x="20" y="210"/>
                  </a:cxn>
                  <a:cxn ang="0">
                    <a:pos x="21" y="210"/>
                  </a:cxn>
                  <a:cxn ang="0">
                    <a:pos x="23" y="208"/>
                  </a:cxn>
                  <a:cxn ang="0">
                    <a:pos x="24" y="206"/>
                  </a:cxn>
                  <a:cxn ang="0">
                    <a:pos x="25" y="200"/>
                  </a:cxn>
                  <a:cxn ang="0">
                    <a:pos x="28" y="188"/>
                  </a:cxn>
                  <a:cxn ang="0">
                    <a:pos x="29" y="155"/>
                  </a:cxn>
                  <a:cxn ang="0">
                    <a:pos x="29" y="101"/>
                  </a:cxn>
                  <a:cxn ang="0">
                    <a:pos x="29" y="97"/>
                  </a:cxn>
                  <a:cxn ang="0">
                    <a:pos x="28" y="97"/>
                  </a:cxn>
                  <a:cxn ang="0">
                    <a:pos x="29" y="97"/>
                  </a:cxn>
                  <a:cxn ang="0">
                    <a:pos x="28" y="97"/>
                  </a:cxn>
                  <a:cxn ang="0">
                    <a:pos x="29" y="97"/>
                  </a:cxn>
                  <a:cxn ang="0">
                    <a:pos x="29" y="97"/>
                  </a:cxn>
                </a:cxnLst>
                <a:rect l="0" t="0" r="r" b="b"/>
                <a:pathLst>
                  <a:path w="29" h="210">
                    <a:moveTo>
                      <a:pt x="29" y="97"/>
                    </a:moveTo>
                    <a:lnTo>
                      <a:pt x="25" y="89"/>
                    </a:lnTo>
                    <a:lnTo>
                      <a:pt x="15" y="58"/>
                    </a:lnTo>
                    <a:lnTo>
                      <a:pt x="13" y="13"/>
                    </a:lnTo>
                    <a:lnTo>
                      <a:pt x="16" y="0"/>
                    </a:lnTo>
                    <a:lnTo>
                      <a:pt x="15" y="3"/>
                    </a:lnTo>
                    <a:lnTo>
                      <a:pt x="11" y="20"/>
                    </a:lnTo>
                    <a:lnTo>
                      <a:pt x="0" y="86"/>
                    </a:lnTo>
                    <a:lnTo>
                      <a:pt x="3" y="171"/>
                    </a:lnTo>
                    <a:lnTo>
                      <a:pt x="9" y="190"/>
                    </a:lnTo>
                    <a:lnTo>
                      <a:pt x="15" y="204"/>
                    </a:lnTo>
                    <a:lnTo>
                      <a:pt x="17" y="208"/>
                    </a:lnTo>
                    <a:lnTo>
                      <a:pt x="20" y="210"/>
                    </a:lnTo>
                    <a:lnTo>
                      <a:pt x="21" y="210"/>
                    </a:lnTo>
                    <a:lnTo>
                      <a:pt x="23" y="208"/>
                    </a:lnTo>
                    <a:lnTo>
                      <a:pt x="24" y="206"/>
                    </a:lnTo>
                    <a:lnTo>
                      <a:pt x="25" y="200"/>
                    </a:lnTo>
                    <a:lnTo>
                      <a:pt x="28" y="188"/>
                    </a:lnTo>
                    <a:lnTo>
                      <a:pt x="29" y="155"/>
                    </a:lnTo>
                    <a:lnTo>
                      <a:pt x="29" y="101"/>
                    </a:lnTo>
                    <a:lnTo>
                      <a:pt x="29" y="97"/>
                    </a:lnTo>
                    <a:lnTo>
                      <a:pt x="28" y="97"/>
                    </a:lnTo>
                    <a:lnTo>
                      <a:pt x="29" y="97"/>
                    </a:lnTo>
                    <a:lnTo>
                      <a:pt x="28" y="97"/>
                    </a:lnTo>
                    <a:lnTo>
                      <a:pt x="29" y="97"/>
                    </a:lnTo>
                    <a:lnTo>
                      <a:pt x="29" y="97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1" name="Freeform 781"/>
              <p:cNvSpPr>
                <a:spLocks/>
              </p:cNvSpPr>
              <p:nvPr/>
            </p:nvSpPr>
            <p:spPr bwMode="auto">
              <a:xfrm>
                <a:off x="4303" y="3073"/>
                <a:ext cx="104" cy="9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0" y="26"/>
                  </a:cxn>
                  <a:cxn ang="0">
                    <a:pos x="53" y="49"/>
                  </a:cxn>
                  <a:cxn ang="0">
                    <a:pos x="111" y="86"/>
                  </a:cxn>
                  <a:cxn ang="0">
                    <a:pos x="175" y="114"/>
                  </a:cxn>
                  <a:cxn ang="0">
                    <a:pos x="277" y="143"/>
                  </a:cxn>
                  <a:cxn ang="0">
                    <a:pos x="294" y="146"/>
                  </a:cxn>
                  <a:cxn ang="0">
                    <a:pos x="292" y="154"/>
                  </a:cxn>
                  <a:cxn ang="0">
                    <a:pos x="292" y="166"/>
                  </a:cxn>
                  <a:cxn ang="0">
                    <a:pos x="294" y="195"/>
                  </a:cxn>
                  <a:cxn ang="0">
                    <a:pos x="305" y="261"/>
                  </a:cxn>
                  <a:cxn ang="0">
                    <a:pos x="312" y="293"/>
                  </a:cxn>
                  <a:cxn ang="0">
                    <a:pos x="308" y="295"/>
                  </a:cxn>
                  <a:cxn ang="0">
                    <a:pos x="296" y="296"/>
                  </a:cxn>
                  <a:cxn ang="0">
                    <a:pos x="288" y="296"/>
                  </a:cxn>
                  <a:cxn ang="0">
                    <a:pos x="288" y="296"/>
                  </a:cxn>
                  <a:cxn ang="0">
                    <a:pos x="252" y="293"/>
                  </a:cxn>
                  <a:cxn ang="0">
                    <a:pos x="188" y="279"/>
                  </a:cxn>
                  <a:cxn ang="0">
                    <a:pos x="136" y="256"/>
                  </a:cxn>
                  <a:cxn ang="0">
                    <a:pos x="97" y="228"/>
                  </a:cxn>
                  <a:cxn ang="0">
                    <a:pos x="45" y="182"/>
                  </a:cxn>
                  <a:cxn ang="0">
                    <a:pos x="40" y="175"/>
                  </a:cxn>
                  <a:cxn ang="0">
                    <a:pos x="24" y="160"/>
                  </a:cxn>
                  <a:cxn ang="0">
                    <a:pos x="13" y="143"/>
                  </a:cxn>
                  <a:cxn ang="0">
                    <a:pos x="5" y="126"/>
                  </a:cxn>
                  <a:cxn ang="0">
                    <a:pos x="1" y="106"/>
                  </a:cxn>
                  <a:cxn ang="0">
                    <a:pos x="0" y="68"/>
                  </a:cxn>
                  <a:cxn ang="0">
                    <a:pos x="4" y="34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312" h="296">
                    <a:moveTo>
                      <a:pt x="13" y="0"/>
                    </a:moveTo>
                    <a:lnTo>
                      <a:pt x="30" y="26"/>
                    </a:lnTo>
                    <a:lnTo>
                      <a:pt x="53" y="49"/>
                    </a:lnTo>
                    <a:lnTo>
                      <a:pt x="111" y="86"/>
                    </a:lnTo>
                    <a:lnTo>
                      <a:pt x="175" y="114"/>
                    </a:lnTo>
                    <a:lnTo>
                      <a:pt x="277" y="143"/>
                    </a:lnTo>
                    <a:lnTo>
                      <a:pt x="294" y="146"/>
                    </a:lnTo>
                    <a:lnTo>
                      <a:pt x="292" y="154"/>
                    </a:lnTo>
                    <a:lnTo>
                      <a:pt x="292" y="166"/>
                    </a:lnTo>
                    <a:lnTo>
                      <a:pt x="294" y="195"/>
                    </a:lnTo>
                    <a:lnTo>
                      <a:pt x="305" y="261"/>
                    </a:lnTo>
                    <a:lnTo>
                      <a:pt x="312" y="293"/>
                    </a:lnTo>
                    <a:lnTo>
                      <a:pt x="308" y="295"/>
                    </a:lnTo>
                    <a:lnTo>
                      <a:pt x="296" y="296"/>
                    </a:lnTo>
                    <a:lnTo>
                      <a:pt x="288" y="296"/>
                    </a:lnTo>
                    <a:lnTo>
                      <a:pt x="288" y="296"/>
                    </a:lnTo>
                    <a:lnTo>
                      <a:pt x="252" y="293"/>
                    </a:lnTo>
                    <a:lnTo>
                      <a:pt x="188" y="279"/>
                    </a:lnTo>
                    <a:lnTo>
                      <a:pt x="136" y="256"/>
                    </a:lnTo>
                    <a:lnTo>
                      <a:pt x="97" y="228"/>
                    </a:lnTo>
                    <a:lnTo>
                      <a:pt x="45" y="182"/>
                    </a:lnTo>
                    <a:lnTo>
                      <a:pt x="40" y="175"/>
                    </a:lnTo>
                    <a:lnTo>
                      <a:pt x="24" y="160"/>
                    </a:lnTo>
                    <a:lnTo>
                      <a:pt x="13" y="143"/>
                    </a:lnTo>
                    <a:lnTo>
                      <a:pt x="5" y="126"/>
                    </a:lnTo>
                    <a:lnTo>
                      <a:pt x="1" y="106"/>
                    </a:lnTo>
                    <a:lnTo>
                      <a:pt x="0" y="68"/>
                    </a:lnTo>
                    <a:lnTo>
                      <a:pt x="4" y="34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BC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2" name="Freeform 782"/>
              <p:cNvSpPr>
                <a:spLocks/>
              </p:cNvSpPr>
              <p:nvPr/>
            </p:nvSpPr>
            <p:spPr bwMode="auto">
              <a:xfrm>
                <a:off x="4308" y="3078"/>
                <a:ext cx="99" cy="9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4" y="25"/>
                  </a:cxn>
                  <a:cxn ang="0">
                    <a:pos x="48" y="47"/>
                  </a:cxn>
                  <a:cxn ang="0">
                    <a:pos x="104" y="81"/>
                  </a:cxn>
                  <a:cxn ang="0">
                    <a:pos x="165" y="106"/>
                  </a:cxn>
                  <a:cxn ang="0">
                    <a:pos x="261" y="133"/>
                  </a:cxn>
                  <a:cxn ang="0">
                    <a:pos x="277" y="136"/>
                  </a:cxn>
                  <a:cxn ang="0">
                    <a:pos x="275" y="144"/>
                  </a:cxn>
                  <a:cxn ang="0">
                    <a:pos x="275" y="155"/>
                  </a:cxn>
                  <a:cxn ang="0">
                    <a:pos x="277" y="185"/>
                  </a:cxn>
                  <a:cxn ang="0">
                    <a:pos x="288" y="248"/>
                  </a:cxn>
                  <a:cxn ang="0">
                    <a:pos x="295" y="280"/>
                  </a:cxn>
                  <a:cxn ang="0">
                    <a:pos x="291" y="282"/>
                  </a:cxn>
                  <a:cxn ang="0">
                    <a:pos x="279" y="283"/>
                  </a:cxn>
                  <a:cxn ang="0">
                    <a:pos x="271" y="283"/>
                  </a:cxn>
                  <a:cxn ang="0">
                    <a:pos x="271" y="283"/>
                  </a:cxn>
                  <a:cxn ang="0">
                    <a:pos x="236" y="280"/>
                  </a:cxn>
                  <a:cxn ang="0">
                    <a:pos x="177" y="266"/>
                  </a:cxn>
                  <a:cxn ang="0">
                    <a:pos x="127" y="243"/>
                  </a:cxn>
                  <a:cxn ang="0">
                    <a:pos x="89" y="216"/>
                  </a:cxn>
                  <a:cxn ang="0">
                    <a:pos x="41" y="171"/>
                  </a:cxn>
                  <a:cxn ang="0">
                    <a:pos x="36" y="163"/>
                  </a:cxn>
                  <a:cxn ang="0">
                    <a:pos x="23" y="151"/>
                  </a:cxn>
                  <a:cxn ang="0">
                    <a:pos x="13" y="136"/>
                  </a:cxn>
                  <a:cxn ang="0">
                    <a:pos x="7" y="118"/>
                  </a:cxn>
                  <a:cxn ang="0">
                    <a:pos x="0" y="82"/>
                  </a:cxn>
                  <a:cxn ang="0">
                    <a:pos x="0" y="48"/>
                  </a:cxn>
                  <a:cxn ang="0">
                    <a:pos x="5" y="3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295" h="283">
                    <a:moveTo>
                      <a:pt x="7" y="0"/>
                    </a:moveTo>
                    <a:lnTo>
                      <a:pt x="24" y="25"/>
                    </a:lnTo>
                    <a:lnTo>
                      <a:pt x="48" y="47"/>
                    </a:lnTo>
                    <a:lnTo>
                      <a:pt x="104" y="81"/>
                    </a:lnTo>
                    <a:lnTo>
                      <a:pt x="165" y="106"/>
                    </a:lnTo>
                    <a:lnTo>
                      <a:pt x="261" y="133"/>
                    </a:lnTo>
                    <a:lnTo>
                      <a:pt x="277" y="136"/>
                    </a:lnTo>
                    <a:lnTo>
                      <a:pt x="275" y="144"/>
                    </a:lnTo>
                    <a:lnTo>
                      <a:pt x="275" y="155"/>
                    </a:lnTo>
                    <a:lnTo>
                      <a:pt x="277" y="185"/>
                    </a:lnTo>
                    <a:lnTo>
                      <a:pt x="288" y="248"/>
                    </a:lnTo>
                    <a:lnTo>
                      <a:pt x="295" y="280"/>
                    </a:lnTo>
                    <a:lnTo>
                      <a:pt x="291" y="282"/>
                    </a:lnTo>
                    <a:lnTo>
                      <a:pt x="279" y="283"/>
                    </a:lnTo>
                    <a:lnTo>
                      <a:pt x="271" y="283"/>
                    </a:lnTo>
                    <a:lnTo>
                      <a:pt x="271" y="283"/>
                    </a:lnTo>
                    <a:lnTo>
                      <a:pt x="236" y="280"/>
                    </a:lnTo>
                    <a:lnTo>
                      <a:pt x="177" y="266"/>
                    </a:lnTo>
                    <a:lnTo>
                      <a:pt x="127" y="243"/>
                    </a:lnTo>
                    <a:lnTo>
                      <a:pt x="89" y="216"/>
                    </a:lnTo>
                    <a:lnTo>
                      <a:pt x="41" y="171"/>
                    </a:lnTo>
                    <a:lnTo>
                      <a:pt x="36" y="163"/>
                    </a:lnTo>
                    <a:lnTo>
                      <a:pt x="23" y="151"/>
                    </a:lnTo>
                    <a:lnTo>
                      <a:pt x="13" y="136"/>
                    </a:lnTo>
                    <a:lnTo>
                      <a:pt x="7" y="118"/>
                    </a:lnTo>
                    <a:lnTo>
                      <a:pt x="0" y="82"/>
                    </a:lnTo>
                    <a:lnTo>
                      <a:pt x="0" y="48"/>
                    </a:lnTo>
                    <a:lnTo>
                      <a:pt x="5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17B8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3" name="Freeform 783"/>
              <p:cNvSpPr>
                <a:spLocks/>
              </p:cNvSpPr>
              <p:nvPr/>
            </p:nvSpPr>
            <p:spPr bwMode="auto">
              <a:xfrm>
                <a:off x="4313" y="3082"/>
                <a:ext cx="94" cy="9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0" y="24"/>
                  </a:cxn>
                  <a:cxn ang="0">
                    <a:pos x="44" y="44"/>
                  </a:cxn>
                  <a:cxn ang="0">
                    <a:pos x="98" y="77"/>
                  </a:cxn>
                  <a:cxn ang="0">
                    <a:pos x="157" y="101"/>
                  </a:cxn>
                  <a:cxn ang="0">
                    <a:pos x="248" y="125"/>
                  </a:cxn>
                  <a:cxn ang="0">
                    <a:pos x="264" y="126"/>
                  </a:cxn>
                  <a:cxn ang="0">
                    <a:pos x="262" y="134"/>
                  </a:cxn>
                  <a:cxn ang="0">
                    <a:pos x="262" y="146"/>
                  </a:cxn>
                  <a:cxn ang="0">
                    <a:pos x="264" y="174"/>
                  </a:cxn>
                  <a:cxn ang="0">
                    <a:pos x="275" y="238"/>
                  </a:cxn>
                  <a:cxn ang="0">
                    <a:pos x="282" y="268"/>
                  </a:cxn>
                  <a:cxn ang="0">
                    <a:pos x="278" y="270"/>
                  </a:cxn>
                  <a:cxn ang="0">
                    <a:pos x="266" y="271"/>
                  </a:cxn>
                  <a:cxn ang="0">
                    <a:pos x="258" y="271"/>
                  </a:cxn>
                  <a:cxn ang="0">
                    <a:pos x="258" y="271"/>
                  </a:cxn>
                  <a:cxn ang="0">
                    <a:pos x="225" y="268"/>
                  </a:cxn>
                  <a:cxn ang="0">
                    <a:pos x="169" y="255"/>
                  </a:cxn>
                  <a:cxn ang="0">
                    <a:pos x="122" y="232"/>
                  </a:cxn>
                  <a:cxn ang="0">
                    <a:pos x="87" y="206"/>
                  </a:cxn>
                  <a:cxn ang="0">
                    <a:pos x="43" y="161"/>
                  </a:cxn>
                  <a:cxn ang="0">
                    <a:pos x="37" y="153"/>
                  </a:cxn>
                  <a:cxn ang="0">
                    <a:pos x="25" y="142"/>
                  </a:cxn>
                  <a:cxn ang="0">
                    <a:pos x="18" y="128"/>
                  </a:cxn>
                  <a:cxn ang="0">
                    <a:pos x="11" y="112"/>
                  </a:cxn>
                  <a:cxn ang="0">
                    <a:pos x="3" y="78"/>
                  </a:cxn>
                  <a:cxn ang="0">
                    <a:pos x="0" y="45"/>
                  </a:cxn>
                  <a:cxn ang="0">
                    <a:pos x="2" y="3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282" h="271">
                    <a:moveTo>
                      <a:pt x="3" y="0"/>
                    </a:moveTo>
                    <a:lnTo>
                      <a:pt x="20" y="24"/>
                    </a:lnTo>
                    <a:lnTo>
                      <a:pt x="44" y="44"/>
                    </a:lnTo>
                    <a:lnTo>
                      <a:pt x="98" y="77"/>
                    </a:lnTo>
                    <a:lnTo>
                      <a:pt x="157" y="101"/>
                    </a:lnTo>
                    <a:lnTo>
                      <a:pt x="248" y="125"/>
                    </a:lnTo>
                    <a:lnTo>
                      <a:pt x="264" y="126"/>
                    </a:lnTo>
                    <a:lnTo>
                      <a:pt x="262" y="134"/>
                    </a:lnTo>
                    <a:lnTo>
                      <a:pt x="262" y="146"/>
                    </a:lnTo>
                    <a:lnTo>
                      <a:pt x="264" y="174"/>
                    </a:lnTo>
                    <a:lnTo>
                      <a:pt x="275" y="238"/>
                    </a:lnTo>
                    <a:lnTo>
                      <a:pt x="282" y="268"/>
                    </a:lnTo>
                    <a:lnTo>
                      <a:pt x="278" y="270"/>
                    </a:lnTo>
                    <a:lnTo>
                      <a:pt x="266" y="271"/>
                    </a:lnTo>
                    <a:lnTo>
                      <a:pt x="258" y="271"/>
                    </a:lnTo>
                    <a:lnTo>
                      <a:pt x="258" y="271"/>
                    </a:lnTo>
                    <a:lnTo>
                      <a:pt x="225" y="268"/>
                    </a:lnTo>
                    <a:lnTo>
                      <a:pt x="169" y="255"/>
                    </a:lnTo>
                    <a:lnTo>
                      <a:pt x="122" y="232"/>
                    </a:lnTo>
                    <a:lnTo>
                      <a:pt x="87" y="206"/>
                    </a:lnTo>
                    <a:lnTo>
                      <a:pt x="43" y="161"/>
                    </a:lnTo>
                    <a:lnTo>
                      <a:pt x="37" y="153"/>
                    </a:lnTo>
                    <a:lnTo>
                      <a:pt x="25" y="142"/>
                    </a:lnTo>
                    <a:lnTo>
                      <a:pt x="18" y="128"/>
                    </a:lnTo>
                    <a:lnTo>
                      <a:pt x="11" y="112"/>
                    </a:lnTo>
                    <a:lnTo>
                      <a:pt x="3" y="78"/>
                    </a:lnTo>
                    <a:lnTo>
                      <a:pt x="0" y="45"/>
                    </a:lnTo>
                    <a:lnTo>
                      <a:pt x="2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4" name="Freeform 784"/>
              <p:cNvSpPr>
                <a:spLocks/>
              </p:cNvSpPr>
              <p:nvPr/>
            </p:nvSpPr>
            <p:spPr bwMode="auto">
              <a:xfrm>
                <a:off x="4317" y="3086"/>
                <a:ext cx="90" cy="8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8" y="23"/>
                  </a:cxn>
                  <a:cxn ang="0">
                    <a:pos x="41" y="42"/>
                  </a:cxn>
                  <a:cxn ang="0">
                    <a:pos x="94" y="72"/>
                  </a:cxn>
                  <a:cxn ang="0">
                    <a:pos x="150" y="93"/>
                  </a:cxn>
                  <a:cxn ang="0">
                    <a:pos x="236" y="115"/>
                  </a:cxn>
                  <a:cxn ang="0">
                    <a:pos x="250" y="116"/>
                  </a:cxn>
                  <a:cxn ang="0">
                    <a:pos x="248" y="124"/>
                  </a:cxn>
                  <a:cxn ang="0">
                    <a:pos x="248" y="136"/>
                  </a:cxn>
                  <a:cxn ang="0">
                    <a:pos x="250" y="164"/>
                  </a:cxn>
                  <a:cxn ang="0">
                    <a:pos x="261" y="225"/>
                  </a:cxn>
                  <a:cxn ang="0">
                    <a:pos x="268" y="255"/>
                  </a:cxn>
                  <a:cxn ang="0">
                    <a:pos x="264" y="257"/>
                  </a:cxn>
                  <a:cxn ang="0">
                    <a:pos x="252" y="258"/>
                  </a:cxn>
                  <a:cxn ang="0">
                    <a:pos x="244" y="258"/>
                  </a:cxn>
                  <a:cxn ang="0">
                    <a:pos x="244" y="258"/>
                  </a:cxn>
                  <a:cxn ang="0">
                    <a:pos x="213" y="255"/>
                  </a:cxn>
                  <a:cxn ang="0">
                    <a:pos x="159" y="242"/>
                  </a:cxn>
                  <a:cxn ang="0">
                    <a:pos x="116" y="221"/>
                  </a:cxn>
                  <a:cxn ang="0">
                    <a:pos x="83" y="195"/>
                  </a:cxn>
                  <a:cxn ang="0">
                    <a:pos x="41" y="150"/>
                  </a:cxn>
                  <a:cxn ang="0">
                    <a:pos x="37" y="142"/>
                  </a:cxn>
                  <a:cxn ang="0">
                    <a:pos x="27" y="132"/>
                  </a:cxn>
                  <a:cxn ang="0">
                    <a:pos x="21" y="120"/>
                  </a:cxn>
                  <a:cxn ang="0">
                    <a:pos x="10" y="89"/>
                  </a:cxn>
                  <a:cxn ang="0">
                    <a:pos x="5" y="57"/>
                  </a:cxn>
                  <a:cxn ang="0">
                    <a:pos x="1" y="8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68" h="258">
                    <a:moveTo>
                      <a:pt x="1" y="0"/>
                    </a:moveTo>
                    <a:lnTo>
                      <a:pt x="18" y="23"/>
                    </a:lnTo>
                    <a:lnTo>
                      <a:pt x="41" y="42"/>
                    </a:lnTo>
                    <a:lnTo>
                      <a:pt x="94" y="72"/>
                    </a:lnTo>
                    <a:lnTo>
                      <a:pt x="150" y="93"/>
                    </a:lnTo>
                    <a:lnTo>
                      <a:pt x="236" y="115"/>
                    </a:lnTo>
                    <a:lnTo>
                      <a:pt x="250" y="116"/>
                    </a:lnTo>
                    <a:lnTo>
                      <a:pt x="248" y="124"/>
                    </a:lnTo>
                    <a:lnTo>
                      <a:pt x="248" y="136"/>
                    </a:lnTo>
                    <a:lnTo>
                      <a:pt x="250" y="164"/>
                    </a:lnTo>
                    <a:lnTo>
                      <a:pt x="261" y="225"/>
                    </a:lnTo>
                    <a:lnTo>
                      <a:pt x="268" y="255"/>
                    </a:lnTo>
                    <a:lnTo>
                      <a:pt x="264" y="257"/>
                    </a:lnTo>
                    <a:lnTo>
                      <a:pt x="252" y="258"/>
                    </a:lnTo>
                    <a:lnTo>
                      <a:pt x="244" y="258"/>
                    </a:lnTo>
                    <a:lnTo>
                      <a:pt x="244" y="258"/>
                    </a:lnTo>
                    <a:lnTo>
                      <a:pt x="213" y="255"/>
                    </a:lnTo>
                    <a:lnTo>
                      <a:pt x="159" y="242"/>
                    </a:lnTo>
                    <a:lnTo>
                      <a:pt x="116" y="221"/>
                    </a:lnTo>
                    <a:lnTo>
                      <a:pt x="83" y="195"/>
                    </a:lnTo>
                    <a:lnTo>
                      <a:pt x="41" y="150"/>
                    </a:lnTo>
                    <a:lnTo>
                      <a:pt x="37" y="142"/>
                    </a:lnTo>
                    <a:lnTo>
                      <a:pt x="27" y="132"/>
                    </a:lnTo>
                    <a:lnTo>
                      <a:pt x="21" y="120"/>
                    </a:lnTo>
                    <a:lnTo>
                      <a:pt x="10" y="89"/>
                    </a:lnTo>
                    <a:lnTo>
                      <a:pt x="5" y="57"/>
                    </a:lnTo>
                    <a:lnTo>
                      <a:pt x="1" y="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94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5" name="Freeform 785"/>
              <p:cNvSpPr>
                <a:spLocks/>
              </p:cNvSpPr>
              <p:nvPr/>
            </p:nvSpPr>
            <p:spPr bwMode="auto">
              <a:xfrm>
                <a:off x="4320" y="3090"/>
                <a:ext cx="87" cy="8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0" y="22"/>
                  </a:cxn>
                  <a:cxn ang="0">
                    <a:pos x="42" y="40"/>
                  </a:cxn>
                  <a:cxn ang="0">
                    <a:pos x="93" y="68"/>
                  </a:cxn>
                  <a:cxn ang="0">
                    <a:pos x="146" y="88"/>
                  </a:cxn>
                  <a:cxn ang="0">
                    <a:pos x="228" y="107"/>
                  </a:cxn>
                  <a:cxn ang="0">
                    <a:pos x="241" y="108"/>
                  </a:cxn>
                  <a:cxn ang="0">
                    <a:pos x="239" y="116"/>
                  </a:cxn>
                  <a:cxn ang="0">
                    <a:pos x="239" y="126"/>
                  </a:cxn>
                  <a:cxn ang="0">
                    <a:pos x="241" y="153"/>
                  </a:cxn>
                  <a:cxn ang="0">
                    <a:pos x="252" y="214"/>
                  </a:cxn>
                  <a:cxn ang="0">
                    <a:pos x="259" y="243"/>
                  </a:cxn>
                  <a:cxn ang="0">
                    <a:pos x="255" y="245"/>
                  </a:cxn>
                  <a:cxn ang="0">
                    <a:pos x="243" y="246"/>
                  </a:cxn>
                  <a:cxn ang="0">
                    <a:pos x="235" y="246"/>
                  </a:cxn>
                  <a:cxn ang="0">
                    <a:pos x="235" y="246"/>
                  </a:cxn>
                  <a:cxn ang="0">
                    <a:pos x="206" y="243"/>
                  </a:cxn>
                  <a:cxn ang="0">
                    <a:pos x="155" y="230"/>
                  </a:cxn>
                  <a:cxn ang="0">
                    <a:pos x="115" y="209"/>
                  </a:cxn>
                  <a:cxn ang="0">
                    <a:pos x="83" y="185"/>
                  </a:cxn>
                  <a:cxn ang="0">
                    <a:pos x="45" y="140"/>
                  </a:cxn>
                  <a:cxn ang="0">
                    <a:pos x="41" y="132"/>
                  </a:cxn>
                  <a:cxn ang="0">
                    <a:pos x="34" y="124"/>
                  </a:cxn>
                  <a:cxn ang="0">
                    <a:pos x="24" y="99"/>
                  </a:cxn>
                  <a:cxn ang="0">
                    <a:pos x="16" y="69"/>
                  </a:cxn>
                  <a:cxn ang="0">
                    <a:pos x="4" y="18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59" h="246">
                    <a:moveTo>
                      <a:pt x="1" y="0"/>
                    </a:moveTo>
                    <a:lnTo>
                      <a:pt x="20" y="22"/>
                    </a:lnTo>
                    <a:lnTo>
                      <a:pt x="42" y="40"/>
                    </a:lnTo>
                    <a:lnTo>
                      <a:pt x="93" y="68"/>
                    </a:lnTo>
                    <a:lnTo>
                      <a:pt x="146" y="88"/>
                    </a:lnTo>
                    <a:lnTo>
                      <a:pt x="228" y="107"/>
                    </a:lnTo>
                    <a:lnTo>
                      <a:pt x="241" y="108"/>
                    </a:lnTo>
                    <a:lnTo>
                      <a:pt x="239" y="116"/>
                    </a:lnTo>
                    <a:lnTo>
                      <a:pt x="239" y="126"/>
                    </a:lnTo>
                    <a:lnTo>
                      <a:pt x="241" y="153"/>
                    </a:lnTo>
                    <a:lnTo>
                      <a:pt x="252" y="214"/>
                    </a:lnTo>
                    <a:lnTo>
                      <a:pt x="259" y="243"/>
                    </a:lnTo>
                    <a:lnTo>
                      <a:pt x="255" y="245"/>
                    </a:lnTo>
                    <a:lnTo>
                      <a:pt x="243" y="246"/>
                    </a:lnTo>
                    <a:lnTo>
                      <a:pt x="235" y="246"/>
                    </a:lnTo>
                    <a:lnTo>
                      <a:pt x="235" y="246"/>
                    </a:lnTo>
                    <a:lnTo>
                      <a:pt x="206" y="243"/>
                    </a:lnTo>
                    <a:lnTo>
                      <a:pt x="155" y="230"/>
                    </a:lnTo>
                    <a:lnTo>
                      <a:pt x="115" y="209"/>
                    </a:lnTo>
                    <a:lnTo>
                      <a:pt x="83" y="185"/>
                    </a:lnTo>
                    <a:lnTo>
                      <a:pt x="45" y="140"/>
                    </a:lnTo>
                    <a:lnTo>
                      <a:pt x="41" y="132"/>
                    </a:lnTo>
                    <a:lnTo>
                      <a:pt x="34" y="124"/>
                    </a:lnTo>
                    <a:lnTo>
                      <a:pt x="24" y="99"/>
                    </a:lnTo>
                    <a:lnTo>
                      <a:pt x="16" y="69"/>
                    </a:lnTo>
                    <a:lnTo>
                      <a:pt x="4" y="1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85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6" name="Freeform 786"/>
              <p:cNvSpPr>
                <a:spLocks/>
              </p:cNvSpPr>
              <p:nvPr/>
            </p:nvSpPr>
            <p:spPr bwMode="auto">
              <a:xfrm>
                <a:off x="4324" y="3095"/>
                <a:ext cx="83" cy="77"/>
              </a:xfrm>
              <a:custGeom>
                <a:avLst/>
                <a:gdLst/>
                <a:ahLst/>
                <a:cxnLst>
                  <a:cxn ang="0">
                    <a:pos x="229" y="95"/>
                  </a:cxn>
                  <a:cxn ang="0">
                    <a:pos x="225" y="95"/>
                  </a:cxn>
                  <a:cxn ang="0">
                    <a:pos x="203" y="93"/>
                  </a:cxn>
                  <a:cxn ang="0">
                    <a:pos x="115" y="71"/>
                  </a:cxn>
                  <a:cxn ang="0">
                    <a:pos x="18" y="2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16"/>
                  </a:cxn>
                  <a:cxn ang="0">
                    <a:pos x="21" y="63"/>
                  </a:cxn>
                  <a:cxn ang="0">
                    <a:pos x="40" y="112"/>
                  </a:cxn>
                  <a:cxn ang="0">
                    <a:pos x="44" y="119"/>
                  </a:cxn>
                  <a:cxn ang="0">
                    <a:pos x="48" y="127"/>
                  </a:cxn>
                  <a:cxn ang="0">
                    <a:pos x="61" y="148"/>
                  </a:cxn>
                  <a:cxn ang="0">
                    <a:pos x="111" y="196"/>
                  </a:cxn>
                  <a:cxn ang="0">
                    <a:pos x="195" y="229"/>
                  </a:cxn>
                  <a:cxn ang="0">
                    <a:pos x="223" y="232"/>
                  </a:cxn>
                  <a:cxn ang="0">
                    <a:pos x="225" y="232"/>
                  </a:cxn>
                  <a:cxn ang="0">
                    <a:pos x="237" y="231"/>
                  </a:cxn>
                  <a:cxn ang="0">
                    <a:pos x="245" y="231"/>
                  </a:cxn>
                  <a:cxn ang="0">
                    <a:pos x="247" y="229"/>
                  </a:cxn>
                  <a:cxn ang="0">
                    <a:pos x="241" y="212"/>
                  </a:cxn>
                  <a:cxn ang="0">
                    <a:pos x="231" y="156"/>
                  </a:cxn>
                  <a:cxn ang="0">
                    <a:pos x="227" y="103"/>
                  </a:cxn>
                  <a:cxn ang="0">
                    <a:pos x="229" y="95"/>
                  </a:cxn>
                  <a:cxn ang="0">
                    <a:pos x="228" y="95"/>
                  </a:cxn>
                  <a:cxn ang="0">
                    <a:pos x="229" y="95"/>
                  </a:cxn>
                  <a:cxn ang="0">
                    <a:pos x="228" y="95"/>
                  </a:cxn>
                  <a:cxn ang="0">
                    <a:pos x="229" y="95"/>
                  </a:cxn>
                  <a:cxn ang="0">
                    <a:pos x="229" y="95"/>
                  </a:cxn>
                </a:cxnLst>
                <a:rect l="0" t="0" r="r" b="b"/>
                <a:pathLst>
                  <a:path w="247" h="232">
                    <a:moveTo>
                      <a:pt x="229" y="95"/>
                    </a:moveTo>
                    <a:lnTo>
                      <a:pt x="225" y="95"/>
                    </a:lnTo>
                    <a:lnTo>
                      <a:pt x="203" y="93"/>
                    </a:lnTo>
                    <a:lnTo>
                      <a:pt x="115" y="71"/>
                    </a:lnTo>
                    <a:lnTo>
                      <a:pt x="18" y="2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16"/>
                    </a:lnTo>
                    <a:lnTo>
                      <a:pt x="21" y="63"/>
                    </a:lnTo>
                    <a:lnTo>
                      <a:pt x="40" y="112"/>
                    </a:lnTo>
                    <a:lnTo>
                      <a:pt x="44" y="119"/>
                    </a:lnTo>
                    <a:lnTo>
                      <a:pt x="48" y="127"/>
                    </a:lnTo>
                    <a:lnTo>
                      <a:pt x="61" y="148"/>
                    </a:lnTo>
                    <a:lnTo>
                      <a:pt x="111" y="196"/>
                    </a:lnTo>
                    <a:lnTo>
                      <a:pt x="195" y="229"/>
                    </a:lnTo>
                    <a:lnTo>
                      <a:pt x="223" y="232"/>
                    </a:lnTo>
                    <a:lnTo>
                      <a:pt x="225" y="232"/>
                    </a:lnTo>
                    <a:lnTo>
                      <a:pt x="237" y="231"/>
                    </a:lnTo>
                    <a:lnTo>
                      <a:pt x="245" y="231"/>
                    </a:lnTo>
                    <a:lnTo>
                      <a:pt x="247" y="229"/>
                    </a:lnTo>
                    <a:lnTo>
                      <a:pt x="241" y="212"/>
                    </a:lnTo>
                    <a:lnTo>
                      <a:pt x="231" y="156"/>
                    </a:lnTo>
                    <a:lnTo>
                      <a:pt x="227" y="103"/>
                    </a:lnTo>
                    <a:lnTo>
                      <a:pt x="229" y="95"/>
                    </a:lnTo>
                    <a:lnTo>
                      <a:pt x="228" y="95"/>
                    </a:lnTo>
                    <a:lnTo>
                      <a:pt x="229" y="95"/>
                    </a:lnTo>
                    <a:lnTo>
                      <a:pt x="228" y="95"/>
                    </a:lnTo>
                    <a:lnTo>
                      <a:pt x="229" y="95"/>
                    </a:lnTo>
                    <a:lnTo>
                      <a:pt x="229" y="95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7" name="Freeform 787"/>
              <p:cNvSpPr>
                <a:spLocks/>
              </p:cNvSpPr>
              <p:nvPr/>
            </p:nvSpPr>
            <p:spPr bwMode="auto">
              <a:xfrm>
                <a:off x="4238" y="2972"/>
                <a:ext cx="86" cy="150"/>
              </a:xfrm>
              <a:custGeom>
                <a:avLst/>
                <a:gdLst/>
                <a:ahLst/>
                <a:cxnLst>
                  <a:cxn ang="0">
                    <a:pos x="85" y="222"/>
                  </a:cxn>
                  <a:cxn ang="0">
                    <a:pos x="85" y="219"/>
                  </a:cxn>
                  <a:cxn ang="0">
                    <a:pos x="86" y="198"/>
                  </a:cxn>
                  <a:cxn ang="0">
                    <a:pos x="118" y="114"/>
                  </a:cxn>
                  <a:cxn ang="0">
                    <a:pos x="158" y="66"/>
                  </a:cxn>
                  <a:cxn ang="0">
                    <a:pos x="219" y="24"/>
                  </a:cxn>
                  <a:cxn ang="0">
                    <a:pos x="260" y="5"/>
                  </a:cxn>
                  <a:cxn ang="0">
                    <a:pos x="252" y="4"/>
                  </a:cxn>
                  <a:cxn ang="0">
                    <a:pos x="221" y="0"/>
                  </a:cxn>
                  <a:cxn ang="0">
                    <a:pos x="176" y="12"/>
                  </a:cxn>
                  <a:cxn ang="0">
                    <a:pos x="163" y="19"/>
                  </a:cxn>
                  <a:cxn ang="0">
                    <a:pos x="146" y="29"/>
                  </a:cxn>
                  <a:cxn ang="0">
                    <a:pos x="102" y="60"/>
                  </a:cxn>
                  <a:cxn ang="0">
                    <a:pos x="54" y="109"/>
                  </a:cxn>
                  <a:cxn ang="0">
                    <a:pos x="16" y="177"/>
                  </a:cxn>
                  <a:cxn ang="0">
                    <a:pos x="0" y="267"/>
                  </a:cxn>
                  <a:cxn ang="0">
                    <a:pos x="21" y="384"/>
                  </a:cxn>
                  <a:cxn ang="0">
                    <a:pos x="51" y="451"/>
                  </a:cxn>
                  <a:cxn ang="0">
                    <a:pos x="57" y="447"/>
                  </a:cxn>
                  <a:cxn ang="0">
                    <a:pos x="74" y="429"/>
                  </a:cxn>
                  <a:cxn ang="0">
                    <a:pos x="89" y="401"/>
                  </a:cxn>
                  <a:cxn ang="0">
                    <a:pos x="91" y="392"/>
                  </a:cxn>
                  <a:cxn ang="0">
                    <a:pos x="91" y="382"/>
                  </a:cxn>
                  <a:cxn ang="0">
                    <a:pos x="91" y="352"/>
                  </a:cxn>
                  <a:cxn ang="0">
                    <a:pos x="87" y="276"/>
                  </a:cxn>
                  <a:cxn ang="0">
                    <a:pos x="85" y="226"/>
                  </a:cxn>
                  <a:cxn ang="0">
                    <a:pos x="85" y="222"/>
                  </a:cxn>
                  <a:cxn ang="0">
                    <a:pos x="83" y="222"/>
                  </a:cxn>
                  <a:cxn ang="0">
                    <a:pos x="85" y="222"/>
                  </a:cxn>
                  <a:cxn ang="0">
                    <a:pos x="83" y="222"/>
                  </a:cxn>
                  <a:cxn ang="0">
                    <a:pos x="85" y="222"/>
                  </a:cxn>
                  <a:cxn ang="0">
                    <a:pos x="85" y="222"/>
                  </a:cxn>
                </a:cxnLst>
                <a:rect l="0" t="0" r="r" b="b"/>
                <a:pathLst>
                  <a:path w="260" h="451">
                    <a:moveTo>
                      <a:pt x="85" y="222"/>
                    </a:moveTo>
                    <a:lnTo>
                      <a:pt x="85" y="219"/>
                    </a:lnTo>
                    <a:lnTo>
                      <a:pt x="86" y="198"/>
                    </a:lnTo>
                    <a:lnTo>
                      <a:pt x="118" y="114"/>
                    </a:lnTo>
                    <a:lnTo>
                      <a:pt x="158" y="66"/>
                    </a:lnTo>
                    <a:lnTo>
                      <a:pt x="219" y="24"/>
                    </a:lnTo>
                    <a:lnTo>
                      <a:pt x="260" y="5"/>
                    </a:lnTo>
                    <a:lnTo>
                      <a:pt x="252" y="4"/>
                    </a:lnTo>
                    <a:lnTo>
                      <a:pt x="221" y="0"/>
                    </a:lnTo>
                    <a:lnTo>
                      <a:pt x="176" y="12"/>
                    </a:lnTo>
                    <a:lnTo>
                      <a:pt x="163" y="19"/>
                    </a:lnTo>
                    <a:lnTo>
                      <a:pt x="146" y="29"/>
                    </a:lnTo>
                    <a:lnTo>
                      <a:pt x="102" y="60"/>
                    </a:lnTo>
                    <a:lnTo>
                      <a:pt x="54" y="109"/>
                    </a:lnTo>
                    <a:lnTo>
                      <a:pt x="16" y="177"/>
                    </a:lnTo>
                    <a:lnTo>
                      <a:pt x="0" y="267"/>
                    </a:lnTo>
                    <a:lnTo>
                      <a:pt x="21" y="384"/>
                    </a:lnTo>
                    <a:lnTo>
                      <a:pt x="51" y="451"/>
                    </a:lnTo>
                    <a:lnTo>
                      <a:pt x="57" y="447"/>
                    </a:lnTo>
                    <a:lnTo>
                      <a:pt x="74" y="429"/>
                    </a:lnTo>
                    <a:lnTo>
                      <a:pt x="89" y="401"/>
                    </a:lnTo>
                    <a:lnTo>
                      <a:pt x="91" y="392"/>
                    </a:lnTo>
                    <a:lnTo>
                      <a:pt x="91" y="382"/>
                    </a:lnTo>
                    <a:lnTo>
                      <a:pt x="91" y="352"/>
                    </a:lnTo>
                    <a:lnTo>
                      <a:pt x="87" y="276"/>
                    </a:lnTo>
                    <a:lnTo>
                      <a:pt x="85" y="226"/>
                    </a:lnTo>
                    <a:lnTo>
                      <a:pt x="85" y="222"/>
                    </a:lnTo>
                    <a:lnTo>
                      <a:pt x="83" y="222"/>
                    </a:lnTo>
                    <a:lnTo>
                      <a:pt x="85" y="222"/>
                    </a:lnTo>
                    <a:lnTo>
                      <a:pt x="83" y="222"/>
                    </a:lnTo>
                    <a:lnTo>
                      <a:pt x="85" y="222"/>
                    </a:lnTo>
                    <a:lnTo>
                      <a:pt x="85" y="222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8" name="Freeform 788"/>
              <p:cNvSpPr>
                <a:spLocks/>
              </p:cNvSpPr>
              <p:nvPr/>
            </p:nvSpPr>
            <p:spPr bwMode="auto">
              <a:xfrm>
                <a:off x="4248" y="3043"/>
                <a:ext cx="161" cy="14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5" y="32"/>
                  </a:cxn>
                  <a:cxn ang="0">
                    <a:pos x="63" y="88"/>
                  </a:cxn>
                  <a:cxn ang="0">
                    <a:pos x="91" y="166"/>
                  </a:cxn>
                  <a:cxn ang="0">
                    <a:pos x="111" y="199"/>
                  </a:cxn>
                  <a:cxn ang="0">
                    <a:pos x="112" y="201"/>
                  </a:cxn>
                  <a:cxn ang="0">
                    <a:pos x="153" y="250"/>
                  </a:cxn>
                  <a:cxn ang="0">
                    <a:pos x="238" y="323"/>
                  </a:cxn>
                  <a:cxn ang="0">
                    <a:pos x="319" y="369"/>
                  </a:cxn>
                  <a:cxn ang="0">
                    <a:pos x="391" y="394"/>
                  </a:cxn>
                  <a:cxn ang="0">
                    <a:pos x="473" y="408"/>
                  </a:cxn>
                  <a:cxn ang="0">
                    <a:pos x="478" y="408"/>
                  </a:cxn>
                  <a:cxn ang="0">
                    <a:pos x="478" y="409"/>
                  </a:cxn>
                  <a:cxn ang="0">
                    <a:pos x="478" y="413"/>
                  </a:cxn>
                  <a:cxn ang="0">
                    <a:pos x="480" y="426"/>
                  </a:cxn>
                  <a:cxn ang="0">
                    <a:pos x="481" y="436"/>
                  </a:cxn>
                  <a:cxn ang="0">
                    <a:pos x="482" y="436"/>
                  </a:cxn>
                  <a:cxn ang="0">
                    <a:pos x="458" y="434"/>
                  </a:cxn>
                  <a:cxn ang="0">
                    <a:pos x="400" y="428"/>
                  </a:cxn>
                  <a:cxn ang="0">
                    <a:pos x="262" y="402"/>
                  </a:cxn>
                  <a:cxn ang="0">
                    <a:pos x="152" y="369"/>
                  </a:cxn>
                  <a:cxn ang="0">
                    <a:pos x="137" y="360"/>
                  </a:cxn>
                  <a:cxn ang="0">
                    <a:pos x="107" y="337"/>
                  </a:cxn>
                  <a:cxn ang="0">
                    <a:pos x="62" y="296"/>
                  </a:cxn>
                  <a:cxn ang="0">
                    <a:pos x="15" y="227"/>
                  </a:cxn>
                  <a:cxn ang="0">
                    <a:pos x="3" y="176"/>
                  </a:cxn>
                  <a:cxn ang="0">
                    <a:pos x="2" y="165"/>
                  </a:cxn>
                  <a:cxn ang="0">
                    <a:pos x="0" y="153"/>
                  </a:cxn>
                  <a:cxn ang="0">
                    <a:pos x="2" y="137"/>
                  </a:cxn>
                  <a:cxn ang="0">
                    <a:pos x="11" y="100"/>
                  </a:cxn>
                  <a:cxn ang="0">
                    <a:pos x="38" y="27"/>
                  </a:cxn>
                  <a:cxn ang="0">
                    <a:pos x="54" y="0"/>
                  </a:cxn>
                  <a:cxn ang="0">
                    <a:pos x="52" y="0"/>
                  </a:cxn>
                  <a:cxn ang="0">
                    <a:pos x="54" y="0"/>
                  </a:cxn>
                  <a:cxn ang="0">
                    <a:pos x="52" y="0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482" h="436">
                    <a:moveTo>
                      <a:pt x="54" y="0"/>
                    </a:moveTo>
                    <a:lnTo>
                      <a:pt x="55" y="32"/>
                    </a:lnTo>
                    <a:lnTo>
                      <a:pt x="63" y="88"/>
                    </a:lnTo>
                    <a:lnTo>
                      <a:pt x="91" y="166"/>
                    </a:lnTo>
                    <a:lnTo>
                      <a:pt x="111" y="199"/>
                    </a:lnTo>
                    <a:lnTo>
                      <a:pt x="112" y="201"/>
                    </a:lnTo>
                    <a:lnTo>
                      <a:pt x="153" y="250"/>
                    </a:lnTo>
                    <a:lnTo>
                      <a:pt x="238" y="323"/>
                    </a:lnTo>
                    <a:lnTo>
                      <a:pt x="319" y="369"/>
                    </a:lnTo>
                    <a:lnTo>
                      <a:pt x="391" y="394"/>
                    </a:lnTo>
                    <a:lnTo>
                      <a:pt x="473" y="408"/>
                    </a:lnTo>
                    <a:lnTo>
                      <a:pt x="478" y="408"/>
                    </a:lnTo>
                    <a:lnTo>
                      <a:pt x="478" y="409"/>
                    </a:lnTo>
                    <a:lnTo>
                      <a:pt x="478" y="413"/>
                    </a:lnTo>
                    <a:lnTo>
                      <a:pt x="480" y="426"/>
                    </a:lnTo>
                    <a:lnTo>
                      <a:pt x="481" y="436"/>
                    </a:lnTo>
                    <a:lnTo>
                      <a:pt x="482" y="436"/>
                    </a:lnTo>
                    <a:lnTo>
                      <a:pt x="458" y="434"/>
                    </a:lnTo>
                    <a:lnTo>
                      <a:pt x="400" y="428"/>
                    </a:lnTo>
                    <a:lnTo>
                      <a:pt x="262" y="402"/>
                    </a:lnTo>
                    <a:lnTo>
                      <a:pt x="152" y="369"/>
                    </a:lnTo>
                    <a:lnTo>
                      <a:pt x="137" y="360"/>
                    </a:lnTo>
                    <a:lnTo>
                      <a:pt x="107" y="337"/>
                    </a:lnTo>
                    <a:lnTo>
                      <a:pt x="62" y="296"/>
                    </a:lnTo>
                    <a:lnTo>
                      <a:pt x="15" y="227"/>
                    </a:lnTo>
                    <a:lnTo>
                      <a:pt x="3" y="176"/>
                    </a:lnTo>
                    <a:lnTo>
                      <a:pt x="2" y="165"/>
                    </a:lnTo>
                    <a:lnTo>
                      <a:pt x="0" y="153"/>
                    </a:lnTo>
                    <a:lnTo>
                      <a:pt x="2" y="137"/>
                    </a:lnTo>
                    <a:lnTo>
                      <a:pt x="11" y="100"/>
                    </a:lnTo>
                    <a:lnTo>
                      <a:pt x="38" y="27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9" name="Freeform 789"/>
              <p:cNvSpPr>
                <a:spLocks/>
              </p:cNvSpPr>
              <p:nvPr/>
            </p:nvSpPr>
            <p:spPr bwMode="auto">
              <a:xfrm>
                <a:off x="4253" y="3056"/>
                <a:ext cx="156" cy="131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5" y="25"/>
                  </a:cxn>
                  <a:cxn ang="0">
                    <a:pos x="53" y="69"/>
                  </a:cxn>
                  <a:cxn ang="0">
                    <a:pos x="77" y="133"/>
                  </a:cxn>
                  <a:cxn ang="0">
                    <a:pos x="94" y="163"/>
                  </a:cxn>
                  <a:cxn ang="0">
                    <a:pos x="96" y="163"/>
                  </a:cxn>
                  <a:cxn ang="0">
                    <a:pos x="137" y="212"/>
                  </a:cxn>
                  <a:cxn ang="0">
                    <a:pos x="223" y="285"/>
                  </a:cxn>
                  <a:cxn ang="0">
                    <a:pos x="304" y="332"/>
                  </a:cxn>
                  <a:cxn ang="0">
                    <a:pos x="374" y="357"/>
                  </a:cxn>
                  <a:cxn ang="0">
                    <a:pos x="458" y="370"/>
                  </a:cxn>
                  <a:cxn ang="0">
                    <a:pos x="463" y="369"/>
                  </a:cxn>
                  <a:cxn ang="0">
                    <a:pos x="463" y="370"/>
                  </a:cxn>
                  <a:cxn ang="0">
                    <a:pos x="463" y="374"/>
                  </a:cxn>
                  <a:cxn ang="0">
                    <a:pos x="465" y="386"/>
                  </a:cxn>
                  <a:cxn ang="0">
                    <a:pos x="466" y="395"/>
                  </a:cxn>
                  <a:cxn ang="0">
                    <a:pos x="467" y="395"/>
                  </a:cxn>
                  <a:cxn ang="0">
                    <a:pos x="443" y="394"/>
                  </a:cxn>
                  <a:cxn ang="0">
                    <a:pos x="386" y="387"/>
                  </a:cxn>
                  <a:cxn ang="0">
                    <a:pos x="248" y="363"/>
                  </a:cxn>
                  <a:cxn ang="0">
                    <a:pos x="141" y="330"/>
                  </a:cxn>
                  <a:cxn ang="0">
                    <a:pos x="126" y="321"/>
                  </a:cxn>
                  <a:cxn ang="0">
                    <a:pos x="100" y="302"/>
                  </a:cxn>
                  <a:cxn ang="0">
                    <a:pos x="61" y="264"/>
                  </a:cxn>
                  <a:cxn ang="0">
                    <a:pos x="20" y="200"/>
                  </a:cxn>
                  <a:cxn ang="0">
                    <a:pos x="4" y="148"/>
                  </a:cxn>
                  <a:cxn ang="0">
                    <a:pos x="3" y="138"/>
                  </a:cxn>
                  <a:cxn ang="0">
                    <a:pos x="0" y="126"/>
                  </a:cxn>
                  <a:cxn ang="0">
                    <a:pos x="0" y="113"/>
                  </a:cxn>
                  <a:cxn ang="0">
                    <a:pos x="7" y="79"/>
                  </a:cxn>
                  <a:cxn ang="0">
                    <a:pos x="17" y="48"/>
                  </a:cxn>
                  <a:cxn ang="0">
                    <a:pos x="39" y="3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467" h="395">
                    <a:moveTo>
                      <a:pt x="44" y="0"/>
                    </a:moveTo>
                    <a:lnTo>
                      <a:pt x="45" y="25"/>
                    </a:lnTo>
                    <a:lnTo>
                      <a:pt x="53" y="69"/>
                    </a:lnTo>
                    <a:lnTo>
                      <a:pt x="77" y="133"/>
                    </a:lnTo>
                    <a:lnTo>
                      <a:pt x="94" y="163"/>
                    </a:lnTo>
                    <a:lnTo>
                      <a:pt x="96" y="163"/>
                    </a:lnTo>
                    <a:lnTo>
                      <a:pt x="137" y="212"/>
                    </a:lnTo>
                    <a:lnTo>
                      <a:pt x="223" y="285"/>
                    </a:lnTo>
                    <a:lnTo>
                      <a:pt x="304" y="332"/>
                    </a:lnTo>
                    <a:lnTo>
                      <a:pt x="374" y="357"/>
                    </a:lnTo>
                    <a:lnTo>
                      <a:pt x="458" y="370"/>
                    </a:lnTo>
                    <a:lnTo>
                      <a:pt x="463" y="369"/>
                    </a:lnTo>
                    <a:lnTo>
                      <a:pt x="463" y="370"/>
                    </a:lnTo>
                    <a:lnTo>
                      <a:pt x="463" y="374"/>
                    </a:lnTo>
                    <a:lnTo>
                      <a:pt x="465" y="386"/>
                    </a:lnTo>
                    <a:lnTo>
                      <a:pt x="466" y="395"/>
                    </a:lnTo>
                    <a:lnTo>
                      <a:pt x="467" y="395"/>
                    </a:lnTo>
                    <a:lnTo>
                      <a:pt x="443" y="394"/>
                    </a:lnTo>
                    <a:lnTo>
                      <a:pt x="386" y="387"/>
                    </a:lnTo>
                    <a:lnTo>
                      <a:pt x="248" y="363"/>
                    </a:lnTo>
                    <a:lnTo>
                      <a:pt x="141" y="330"/>
                    </a:lnTo>
                    <a:lnTo>
                      <a:pt x="126" y="321"/>
                    </a:lnTo>
                    <a:lnTo>
                      <a:pt x="100" y="302"/>
                    </a:lnTo>
                    <a:lnTo>
                      <a:pt x="61" y="264"/>
                    </a:lnTo>
                    <a:lnTo>
                      <a:pt x="20" y="200"/>
                    </a:lnTo>
                    <a:lnTo>
                      <a:pt x="4" y="148"/>
                    </a:lnTo>
                    <a:lnTo>
                      <a:pt x="3" y="138"/>
                    </a:lnTo>
                    <a:lnTo>
                      <a:pt x="0" y="126"/>
                    </a:lnTo>
                    <a:lnTo>
                      <a:pt x="0" y="113"/>
                    </a:lnTo>
                    <a:lnTo>
                      <a:pt x="7" y="79"/>
                    </a:lnTo>
                    <a:lnTo>
                      <a:pt x="17" y="48"/>
                    </a:lnTo>
                    <a:lnTo>
                      <a:pt x="39" y="3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FB0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0" name="Freeform 790"/>
              <p:cNvSpPr>
                <a:spLocks/>
              </p:cNvSpPr>
              <p:nvPr/>
            </p:nvSpPr>
            <p:spPr bwMode="auto">
              <a:xfrm>
                <a:off x="4257" y="3068"/>
                <a:ext cx="152" cy="119"/>
              </a:xfrm>
              <a:custGeom>
                <a:avLst/>
                <a:gdLst/>
                <a:ahLst/>
                <a:cxnLst>
                  <a:cxn ang="0">
                    <a:pos x="35" y="1"/>
                  </a:cxn>
                  <a:cxn ang="0">
                    <a:pos x="36" y="20"/>
                  </a:cxn>
                  <a:cxn ang="0">
                    <a:pos x="44" y="53"/>
                  </a:cxn>
                  <a:cxn ang="0">
                    <a:pos x="65" y="103"/>
                  </a:cxn>
                  <a:cxn ang="0">
                    <a:pos x="80" y="128"/>
                  </a:cxn>
                  <a:cxn ang="0">
                    <a:pos x="81" y="128"/>
                  </a:cxn>
                  <a:cxn ang="0">
                    <a:pos x="122" y="177"/>
                  </a:cxn>
                  <a:cxn ang="0">
                    <a:pos x="209" y="250"/>
                  </a:cxn>
                  <a:cxn ang="0">
                    <a:pos x="290" y="296"/>
                  </a:cxn>
                  <a:cxn ang="0">
                    <a:pos x="361" y="321"/>
                  </a:cxn>
                  <a:cxn ang="0">
                    <a:pos x="445" y="334"/>
                  </a:cxn>
                  <a:cxn ang="0">
                    <a:pos x="450" y="333"/>
                  </a:cxn>
                  <a:cxn ang="0">
                    <a:pos x="450" y="334"/>
                  </a:cxn>
                  <a:cxn ang="0">
                    <a:pos x="450" y="337"/>
                  </a:cxn>
                  <a:cxn ang="0">
                    <a:pos x="452" y="349"/>
                  </a:cxn>
                  <a:cxn ang="0">
                    <a:pos x="453" y="357"/>
                  </a:cxn>
                  <a:cxn ang="0">
                    <a:pos x="454" y="357"/>
                  </a:cxn>
                  <a:cxn ang="0">
                    <a:pos x="432" y="355"/>
                  </a:cxn>
                  <a:cxn ang="0">
                    <a:pos x="373" y="350"/>
                  </a:cxn>
                  <a:cxn ang="0">
                    <a:pos x="238" y="325"/>
                  </a:cxn>
                  <a:cxn ang="0">
                    <a:pos x="130" y="292"/>
                  </a:cxn>
                  <a:cxn ang="0">
                    <a:pos x="117" y="282"/>
                  </a:cxn>
                  <a:cxn ang="0">
                    <a:pos x="96" y="266"/>
                  </a:cxn>
                  <a:cxn ang="0">
                    <a:pos x="64" y="235"/>
                  </a:cxn>
                  <a:cxn ang="0">
                    <a:pos x="26" y="175"/>
                  </a:cxn>
                  <a:cxn ang="0">
                    <a:pos x="7" y="124"/>
                  </a:cxn>
                  <a:cxn ang="0">
                    <a:pos x="4" y="114"/>
                  </a:cxn>
                  <a:cxn ang="0">
                    <a:pos x="0" y="103"/>
                  </a:cxn>
                  <a:cxn ang="0">
                    <a:pos x="0" y="90"/>
                  </a:cxn>
                  <a:cxn ang="0">
                    <a:pos x="3" y="63"/>
                  </a:cxn>
                  <a:cxn ang="0">
                    <a:pos x="11" y="37"/>
                  </a:cxn>
                  <a:cxn ang="0">
                    <a:pos x="20" y="16"/>
                  </a:cxn>
                  <a:cxn ang="0">
                    <a:pos x="30" y="2"/>
                  </a:cxn>
                  <a:cxn ang="0">
                    <a:pos x="31" y="1"/>
                  </a:cxn>
                  <a:cxn ang="0">
                    <a:pos x="32" y="0"/>
                  </a:cxn>
                  <a:cxn ang="0">
                    <a:pos x="34" y="1"/>
                  </a:cxn>
                  <a:cxn ang="0">
                    <a:pos x="35" y="1"/>
                  </a:cxn>
                  <a:cxn ang="0">
                    <a:pos x="34" y="1"/>
                  </a:cxn>
                  <a:cxn ang="0">
                    <a:pos x="35" y="1"/>
                  </a:cxn>
                  <a:cxn ang="0">
                    <a:pos x="34" y="1"/>
                  </a:cxn>
                  <a:cxn ang="0">
                    <a:pos x="35" y="1"/>
                  </a:cxn>
                  <a:cxn ang="0">
                    <a:pos x="35" y="1"/>
                  </a:cxn>
                </a:cxnLst>
                <a:rect l="0" t="0" r="r" b="b"/>
                <a:pathLst>
                  <a:path w="454" h="357">
                    <a:moveTo>
                      <a:pt x="35" y="1"/>
                    </a:moveTo>
                    <a:lnTo>
                      <a:pt x="36" y="20"/>
                    </a:lnTo>
                    <a:lnTo>
                      <a:pt x="44" y="53"/>
                    </a:lnTo>
                    <a:lnTo>
                      <a:pt x="65" y="103"/>
                    </a:lnTo>
                    <a:lnTo>
                      <a:pt x="80" y="128"/>
                    </a:lnTo>
                    <a:lnTo>
                      <a:pt x="81" y="128"/>
                    </a:lnTo>
                    <a:lnTo>
                      <a:pt x="122" y="177"/>
                    </a:lnTo>
                    <a:lnTo>
                      <a:pt x="209" y="250"/>
                    </a:lnTo>
                    <a:lnTo>
                      <a:pt x="290" y="296"/>
                    </a:lnTo>
                    <a:lnTo>
                      <a:pt x="361" y="321"/>
                    </a:lnTo>
                    <a:lnTo>
                      <a:pt x="445" y="334"/>
                    </a:lnTo>
                    <a:lnTo>
                      <a:pt x="450" y="333"/>
                    </a:lnTo>
                    <a:lnTo>
                      <a:pt x="450" y="334"/>
                    </a:lnTo>
                    <a:lnTo>
                      <a:pt x="450" y="337"/>
                    </a:lnTo>
                    <a:lnTo>
                      <a:pt x="452" y="349"/>
                    </a:lnTo>
                    <a:lnTo>
                      <a:pt x="453" y="357"/>
                    </a:lnTo>
                    <a:lnTo>
                      <a:pt x="454" y="357"/>
                    </a:lnTo>
                    <a:lnTo>
                      <a:pt x="432" y="355"/>
                    </a:lnTo>
                    <a:lnTo>
                      <a:pt x="373" y="350"/>
                    </a:lnTo>
                    <a:lnTo>
                      <a:pt x="238" y="325"/>
                    </a:lnTo>
                    <a:lnTo>
                      <a:pt x="130" y="292"/>
                    </a:lnTo>
                    <a:lnTo>
                      <a:pt x="117" y="282"/>
                    </a:lnTo>
                    <a:lnTo>
                      <a:pt x="96" y="266"/>
                    </a:lnTo>
                    <a:lnTo>
                      <a:pt x="64" y="235"/>
                    </a:lnTo>
                    <a:lnTo>
                      <a:pt x="26" y="175"/>
                    </a:lnTo>
                    <a:lnTo>
                      <a:pt x="7" y="124"/>
                    </a:lnTo>
                    <a:lnTo>
                      <a:pt x="4" y="114"/>
                    </a:lnTo>
                    <a:lnTo>
                      <a:pt x="0" y="103"/>
                    </a:lnTo>
                    <a:lnTo>
                      <a:pt x="0" y="90"/>
                    </a:lnTo>
                    <a:lnTo>
                      <a:pt x="3" y="63"/>
                    </a:lnTo>
                    <a:lnTo>
                      <a:pt x="11" y="37"/>
                    </a:lnTo>
                    <a:lnTo>
                      <a:pt x="20" y="16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2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009C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1" name="Freeform 791"/>
              <p:cNvSpPr>
                <a:spLocks/>
              </p:cNvSpPr>
              <p:nvPr/>
            </p:nvSpPr>
            <p:spPr bwMode="auto">
              <a:xfrm>
                <a:off x="4261" y="3080"/>
                <a:ext cx="148" cy="106"/>
              </a:xfrm>
              <a:custGeom>
                <a:avLst/>
                <a:gdLst/>
                <a:ahLst/>
                <a:cxnLst>
                  <a:cxn ang="0">
                    <a:pos x="28" y="1"/>
                  </a:cxn>
                  <a:cxn ang="0">
                    <a:pos x="29" y="13"/>
                  </a:cxn>
                  <a:cxn ang="0">
                    <a:pos x="37" y="35"/>
                  </a:cxn>
                  <a:cxn ang="0">
                    <a:pos x="55" y="72"/>
                  </a:cxn>
                  <a:cxn ang="0">
                    <a:pos x="67" y="92"/>
                  </a:cxn>
                  <a:cxn ang="0">
                    <a:pos x="68" y="92"/>
                  </a:cxn>
                  <a:cxn ang="0">
                    <a:pos x="109" y="141"/>
                  </a:cxn>
                  <a:cxn ang="0">
                    <a:pos x="195" y="214"/>
                  </a:cxn>
                  <a:cxn ang="0">
                    <a:pos x="278" y="259"/>
                  </a:cxn>
                  <a:cxn ang="0">
                    <a:pos x="349" y="284"/>
                  </a:cxn>
                  <a:cxn ang="0">
                    <a:pos x="433" y="296"/>
                  </a:cxn>
                  <a:cxn ang="0">
                    <a:pos x="438" y="295"/>
                  </a:cxn>
                  <a:cxn ang="0">
                    <a:pos x="438" y="296"/>
                  </a:cxn>
                  <a:cxn ang="0">
                    <a:pos x="438" y="299"/>
                  </a:cxn>
                  <a:cxn ang="0">
                    <a:pos x="440" y="309"/>
                  </a:cxn>
                  <a:cxn ang="0">
                    <a:pos x="441" y="317"/>
                  </a:cxn>
                  <a:cxn ang="0">
                    <a:pos x="442" y="317"/>
                  </a:cxn>
                  <a:cxn ang="0">
                    <a:pos x="420" y="316"/>
                  </a:cxn>
                  <a:cxn ang="0">
                    <a:pos x="363" y="309"/>
                  </a:cxn>
                  <a:cxn ang="0">
                    <a:pos x="229" y="287"/>
                  </a:cxn>
                  <a:cxn ang="0">
                    <a:pos x="122" y="254"/>
                  </a:cxn>
                  <a:cxn ang="0">
                    <a:pos x="109" y="244"/>
                  </a:cxn>
                  <a:cxn ang="0">
                    <a:pos x="93" y="232"/>
                  </a:cxn>
                  <a:cxn ang="0">
                    <a:pos x="68" y="205"/>
                  </a:cxn>
                  <a:cxn ang="0">
                    <a:pos x="33" y="149"/>
                  </a:cxn>
                  <a:cxn ang="0">
                    <a:pos x="11" y="98"/>
                  </a:cxn>
                  <a:cxn ang="0">
                    <a:pos x="7" y="88"/>
                  </a:cxn>
                  <a:cxn ang="0">
                    <a:pos x="3" y="78"/>
                  </a:cxn>
                  <a:cxn ang="0">
                    <a:pos x="0" y="67"/>
                  </a:cxn>
                  <a:cxn ang="0">
                    <a:pos x="2" y="45"/>
                  </a:cxn>
                  <a:cxn ang="0">
                    <a:pos x="7" y="25"/>
                  </a:cxn>
                  <a:cxn ang="0">
                    <a:pos x="15" y="9"/>
                  </a:cxn>
                  <a:cxn ang="0">
                    <a:pos x="18" y="4"/>
                  </a:cxn>
                  <a:cxn ang="0">
                    <a:pos x="22" y="1"/>
                  </a:cxn>
                  <a:cxn ang="0">
                    <a:pos x="24" y="0"/>
                  </a:cxn>
                  <a:cxn ang="0">
                    <a:pos x="25" y="0"/>
                  </a:cxn>
                  <a:cxn ang="0">
                    <a:pos x="27" y="1"/>
                  </a:cxn>
                  <a:cxn ang="0">
                    <a:pos x="28" y="1"/>
                  </a:cxn>
                  <a:cxn ang="0">
                    <a:pos x="27" y="1"/>
                  </a:cxn>
                  <a:cxn ang="0">
                    <a:pos x="28" y="1"/>
                  </a:cxn>
                  <a:cxn ang="0">
                    <a:pos x="27" y="1"/>
                  </a:cxn>
                  <a:cxn ang="0">
                    <a:pos x="28" y="1"/>
                  </a:cxn>
                  <a:cxn ang="0">
                    <a:pos x="28" y="1"/>
                  </a:cxn>
                </a:cxnLst>
                <a:rect l="0" t="0" r="r" b="b"/>
                <a:pathLst>
                  <a:path w="442" h="317">
                    <a:moveTo>
                      <a:pt x="28" y="1"/>
                    </a:moveTo>
                    <a:lnTo>
                      <a:pt x="29" y="13"/>
                    </a:lnTo>
                    <a:lnTo>
                      <a:pt x="37" y="35"/>
                    </a:lnTo>
                    <a:lnTo>
                      <a:pt x="55" y="72"/>
                    </a:lnTo>
                    <a:lnTo>
                      <a:pt x="67" y="92"/>
                    </a:lnTo>
                    <a:lnTo>
                      <a:pt x="68" y="92"/>
                    </a:lnTo>
                    <a:lnTo>
                      <a:pt x="109" y="141"/>
                    </a:lnTo>
                    <a:lnTo>
                      <a:pt x="195" y="214"/>
                    </a:lnTo>
                    <a:lnTo>
                      <a:pt x="278" y="259"/>
                    </a:lnTo>
                    <a:lnTo>
                      <a:pt x="349" y="284"/>
                    </a:lnTo>
                    <a:lnTo>
                      <a:pt x="433" y="296"/>
                    </a:lnTo>
                    <a:lnTo>
                      <a:pt x="438" y="295"/>
                    </a:lnTo>
                    <a:lnTo>
                      <a:pt x="438" y="296"/>
                    </a:lnTo>
                    <a:lnTo>
                      <a:pt x="438" y="299"/>
                    </a:lnTo>
                    <a:lnTo>
                      <a:pt x="440" y="309"/>
                    </a:lnTo>
                    <a:lnTo>
                      <a:pt x="441" y="317"/>
                    </a:lnTo>
                    <a:lnTo>
                      <a:pt x="442" y="317"/>
                    </a:lnTo>
                    <a:lnTo>
                      <a:pt x="420" y="316"/>
                    </a:lnTo>
                    <a:lnTo>
                      <a:pt x="363" y="309"/>
                    </a:lnTo>
                    <a:lnTo>
                      <a:pt x="229" y="287"/>
                    </a:lnTo>
                    <a:lnTo>
                      <a:pt x="122" y="254"/>
                    </a:lnTo>
                    <a:lnTo>
                      <a:pt x="109" y="244"/>
                    </a:lnTo>
                    <a:lnTo>
                      <a:pt x="93" y="232"/>
                    </a:lnTo>
                    <a:lnTo>
                      <a:pt x="68" y="205"/>
                    </a:lnTo>
                    <a:lnTo>
                      <a:pt x="33" y="149"/>
                    </a:lnTo>
                    <a:lnTo>
                      <a:pt x="11" y="98"/>
                    </a:lnTo>
                    <a:lnTo>
                      <a:pt x="7" y="88"/>
                    </a:lnTo>
                    <a:lnTo>
                      <a:pt x="3" y="78"/>
                    </a:lnTo>
                    <a:lnTo>
                      <a:pt x="0" y="67"/>
                    </a:lnTo>
                    <a:lnTo>
                      <a:pt x="2" y="45"/>
                    </a:lnTo>
                    <a:lnTo>
                      <a:pt x="7" y="25"/>
                    </a:lnTo>
                    <a:lnTo>
                      <a:pt x="15" y="9"/>
                    </a:lnTo>
                    <a:lnTo>
                      <a:pt x="18" y="4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87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2" name="Freeform 792"/>
              <p:cNvSpPr>
                <a:spLocks/>
              </p:cNvSpPr>
              <p:nvPr/>
            </p:nvSpPr>
            <p:spPr bwMode="auto">
              <a:xfrm>
                <a:off x="4265" y="3093"/>
                <a:ext cx="144" cy="92"/>
              </a:xfrm>
              <a:custGeom>
                <a:avLst/>
                <a:gdLst/>
                <a:ahLst/>
                <a:cxnLst>
                  <a:cxn ang="0">
                    <a:pos x="426" y="258"/>
                  </a:cxn>
                  <a:cxn ang="0">
                    <a:pos x="421" y="259"/>
                  </a:cxn>
                  <a:cxn ang="0">
                    <a:pos x="390" y="256"/>
                  </a:cxn>
                  <a:cxn ang="0">
                    <a:pos x="264" y="223"/>
                  </a:cxn>
                  <a:cxn ang="0">
                    <a:pos x="96" y="105"/>
                  </a:cxn>
                  <a:cxn ang="0">
                    <a:pos x="55" y="56"/>
                  </a:cxn>
                  <a:cxn ang="0">
                    <a:pos x="51" y="51"/>
                  </a:cxn>
                  <a:cxn ang="0">
                    <a:pos x="37" y="30"/>
                  </a:cxn>
                  <a:cxn ang="0">
                    <a:pos x="23" y="7"/>
                  </a:cxn>
                  <a:cxn ang="0">
                    <a:pos x="21" y="3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1" y="2"/>
                  </a:cxn>
                  <a:cxn ang="0">
                    <a:pos x="10" y="3"/>
                  </a:cxn>
                  <a:cxn ang="0">
                    <a:pos x="7" y="6"/>
                  </a:cxn>
                  <a:cxn ang="0">
                    <a:pos x="4" y="11"/>
                  </a:cxn>
                  <a:cxn ang="0">
                    <a:pos x="2" y="16"/>
                  </a:cxn>
                  <a:cxn ang="0">
                    <a:pos x="0" y="31"/>
                  </a:cxn>
                  <a:cxn ang="0">
                    <a:pos x="4" y="49"/>
                  </a:cxn>
                  <a:cxn ang="0">
                    <a:pos x="11" y="63"/>
                  </a:cxn>
                  <a:cxn ang="0">
                    <a:pos x="16" y="73"/>
                  </a:cxn>
                  <a:cxn ang="0">
                    <a:pos x="28" y="97"/>
                  </a:cxn>
                  <a:cxn ang="0">
                    <a:pos x="55" y="149"/>
                  </a:cxn>
                  <a:cxn ang="0">
                    <a:pos x="90" y="195"/>
                  </a:cxn>
                  <a:cxn ang="0">
                    <a:pos x="101" y="205"/>
                  </a:cxn>
                  <a:cxn ang="0">
                    <a:pos x="114" y="214"/>
                  </a:cxn>
                  <a:cxn ang="0">
                    <a:pos x="134" y="223"/>
                  </a:cxn>
                  <a:cxn ang="0">
                    <a:pos x="187" y="240"/>
                  </a:cxn>
                  <a:cxn ang="0">
                    <a:pos x="319" y="267"/>
                  </a:cxn>
                  <a:cxn ang="0">
                    <a:pos x="430" y="278"/>
                  </a:cxn>
                  <a:cxn ang="0">
                    <a:pos x="429" y="275"/>
                  </a:cxn>
                  <a:cxn ang="0">
                    <a:pos x="428" y="266"/>
                  </a:cxn>
                  <a:cxn ang="0">
                    <a:pos x="426" y="259"/>
                  </a:cxn>
                  <a:cxn ang="0">
                    <a:pos x="426" y="258"/>
                  </a:cxn>
                  <a:cxn ang="0">
                    <a:pos x="425" y="258"/>
                  </a:cxn>
                  <a:cxn ang="0">
                    <a:pos x="426" y="258"/>
                  </a:cxn>
                  <a:cxn ang="0">
                    <a:pos x="425" y="258"/>
                  </a:cxn>
                  <a:cxn ang="0">
                    <a:pos x="426" y="258"/>
                  </a:cxn>
                  <a:cxn ang="0">
                    <a:pos x="426" y="258"/>
                  </a:cxn>
                </a:cxnLst>
                <a:rect l="0" t="0" r="r" b="b"/>
                <a:pathLst>
                  <a:path w="430" h="278">
                    <a:moveTo>
                      <a:pt x="426" y="258"/>
                    </a:moveTo>
                    <a:lnTo>
                      <a:pt x="421" y="259"/>
                    </a:lnTo>
                    <a:lnTo>
                      <a:pt x="390" y="256"/>
                    </a:lnTo>
                    <a:lnTo>
                      <a:pt x="264" y="223"/>
                    </a:lnTo>
                    <a:lnTo>
                      <a:pt x="96" y="105"/>
                    </a:lnTo>
                    <a:lnTo>
                      <a:pt x="55" y="56"/>
                    </a:lnTo>
                    <a:lnTo>
                      <a:pt x="51" y="51"/>
                    </a:lnTo>
                    <a:lnTo>
                      <a:pt x="37" y="30"/>
                    </a:lnTo>
                    <a:lnTo>
                      <a:pt x="23" y="7"/>
                    </a:lnTo>
                    <a:lnTo>
                      <a:pt x="21" y="3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7" y="6"/>
                    </a:lnTo>
                    <a:lnTo>
                      <a:pt x="4" y="11"/>
                    </a:lnTo>
                    <a:lnTo>
                      <a:pt x="2" y="16"/>
                    </a:lnTo>
                    <a:lnTo>
                      <a:pt x="0" y="31"/>
                    </a:lnTo>
                    <a:lnTo>
                      <a:pt x="4" y="49"/>
                    </a:lnTo>
                    <a:lnTo>
                      <a:pt x="11" y="63"/>
                    </a:lnTo>
                    <a:lnTo>
                      <a:pt x="16" y="73"/>
                    </a:lnTo>
                    <a:lnTo>
                      <a:pt x="28" y="97"/>
                    </a:lnTo>
                    <a:lnTo>
                      <a:pt x="55" y="149"/>
                    </a:lnTo>
                    <a:lnTo>
                      <a:pt x="90" y="195"/>
                    </a:lnTo>
                    <a:lnTo>
                      <a:pt x="101" y="205"/>
                    </a:lnTo>
                    <a:lnTo>
                      <a:pt x="114" y="214"/>
                    </a:lnTo>
                    <a:lnTo>
                      <a:pt x="134" y="223"/>
                    </a:lnTo>
                    <a:lnTo>
                      <a:pt x="187" y="240"/>
                    </a:lnTo>
                    <a:lnTo>
                      <a:pt x="319" y="267"/>
                    </a:lnTo>
                    <a:lnTo>
                      <a:pt x="430" y="278"/>
                    </a:lnTo>
                    <a:lnTo>
                      <a:pt x="429" y="275"/>
                    </a:lnTo>
                    <a:lnTo>
                      <a:pt x="428" y="266"/>
                    </a:lnTo>
                    <a:lnTo>
                      <a:pt x="426" y="259"/>
                    </a:lnTo>
                    <a:lnTo>
                      <a:pt x="426" y="258"/>
                    </a:lnTo>
                    <a:lnTo>
                      <a:pt x="425" y="258"/>
                    </a:lnTo>
                    <a:lnTo>
                      <a:pt x="426" y="258"/>
                    </a:lnTo>
                    <a:lnTo>
                      <a:pt x="425" y="258"/>
                    </a:lnTo>
                    <a:lnTo>
                      <a:pt x="426" y="258"/>
                    </a:lnTo>
                    <a:lnTo>
                      <a:pt x="426" y="258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3" name="Freeform 793"/>
              <p:cNvSpPr>
                <a:spLocks/>
              </p:cNvSpPr>
              <p:nvPr/>
            </p:nvSpPr>
            <p:spPr bwMode="auto">
              <a:xfrm>
                <a:off x="4213" y="2978"/>
                <a:ext cx="65" cy="125"/>
              </a:xfrm>
              <a:custGeom>
                <a:avLst/>
                <a:gdLst/>
                <a:ahLst/>
                <a:cxnLst>
                  <a:cxn ang="0">
                    <a:pos x="16" y="373"/>
                  </a:cxn>
                  <a:cxn ang="0">
                    <a:pos x="12" y="355"/>
                  </a:cxn>
                  <a:cxn ang="0">
                    <a:pos x="3" y="296"/>
                  </a:cxn>
                  <a:cxn ang="0">
                    <a:pos x="0" y="223"/>
                  </a:cxn>
                  <a:cxn ang="0">
                    <a:pos x="3" y="207"/>
                  </a:cxn>
                  <a:cxn ang="0">
                    <a:pos x="6" y="191"/>
                  </a:cxn>
                  <a:cxn ang="0">
                    <a:pos x="19" y="155"/>
                  </a:cxn>
                  <a:cxn ang="0">
                    <a:pos x="40" y="115"/>
                  </a:cxn>
                  <a:cxn ang="0">
                    <a:pos x="108" y="41"/>
                  </a:cxn>
                  <a:cxn ang="0">
                    <a:pos x="182" y="0"/>
                  </a:cxn>
                  <a:cxn ang="0">
                    <a:pos x="186" y="0"/>
                  </a:cxn>
                  <a:cxn ang="0">
                    <a:pos x="193" y="0"/>
                  </a:cxn>
                  <a:cxn ang="0">
                    <a:pos x="195" y="0"/>
                  </a:cxn>
                  <a:cxn ang="0">
                    <a:pos x="197" y="1"/>
                  </a:cxn>
                  <a:cxn ang="0">
                    <a:pos x="197" y="4"/>
                  </a:cxn>
                  <a:cxn ang="0">
                    <a:pos x="197" y="6"/>
                  </a:cxn>
                  <a:cxn ang="0">
                    <a:pos x="194" y="9"/>
                  </a:cxn>
                  <a:cxn ang="0">
                    <a:pos x="189" y="14"/>
                  </a:cxn>
                  <a:cxn ang="0">
                    <a:pos x="182" y="20"/>
                  </a:cxn>
                  <a:cxn ang="0">
                    <a:pos x="182" y="20"/>
                  </a:cxn>
                  <a:cxn ang="0">
                    <a:pos x="171" y="28"/>
                  </a:cxn>
                  <a:cxn ang="0">
                    <a:pos x="148" y="46"/>
                  </a:cxn>
                  <a:cxn ang="0">
                    <a:pos x="97" y="103"/>
                  </a:cxn>
                  <a:cxn ang="0">
                    <a:pos x="60" y="188"/>
                  </a:cxn>
                  <a:cxn ang="0">
                    <a:pos x="56" y="213"/>
                  </a:cxn>
                  <a:cxn ang="0">
                    <a:pos x="52" y="240"/>
                  </a:cxn>
                  <a:cxn ang="0">
                    <a:pos x="44" y="284"/>
                  </a:cxn>
                  <a:cxn ang="0">
                    <a:pos x="27" y="346"/>
                  </a:cxn>
                  <a:cxn ang="0">
                    <a:pos x="16" y="373"/>
                  </a:cxn>
                  <a:cxn ang="0">
                    <a:pos x="16" y="373"/>
                  </a:cxn>
                  <a:cxn ang="0">
                    <a:pos x="15" y="373"/>
                  </a:cxn>
                  <a:cxn ang="0">
                    <a:pos x="16" y="373"/>
                  </a:cxn>
                  <a:cxn ang="0">
                    <a:pos x="15" y="373"/>
                  </a:cxn>
                  <a:cxn ang="0">
                    <a:pos x="16" y="373"/>
                  </a:cxn>
                  <a:cxn ang="0">
                    <a:pos x="16" y="373"/>
                  </a:cxn>
                </a:cxnLst>
                <a:rect l="0" t="0" r="r" b="b"/>
                <a:pathLst>
                  <a:path w="197" h="373">
                    <a:moveTo>
                      <a:pt x="16" y="373"/>
                    </a:moveTo>
                    <a:lnTo>
                      <a:pt x="12" y="355"/>
                    </a:lnTo>
                    <a:lnTo>
                      <a:pt x="3" y="296"/>
                    </a:lnTo>
                    <a:lnTo>
                      <a:pt x="0" y="223"/>
                    </a:lnTo>
                    <a:lnTo>
                      <a:pt x="3" y="207"/>
                    </a:lnTo>
                    <a:lnTo>
                      <a:pt x="6" y="191"/>
                    </a:lnTo>
                    <a:lnTo>
                      <a:pt x="19" y="155"/>
                    </a:lnTo>
                    <a:lnTo>
                      <a:pt x="40" y="115"/>
                    </a:lnTo>
                    <a:lnTo>
                      <a:pt x="108" y="41"/>
                    </a:lnTo>
                    <a:lnTo>
                      <a:pt x="182" y="0"/>
                    </a:lnTo>
                    <a:lnTo>
                      <a:pt x="186" y="0"/>
                    </a:lnTo>
                    <a:lnTo>
                      <a:pt x="193" y="0"/>
                    </a:lnTo>
                    <a:lnTo>
                      <a:pt x="195" y="0"/>
                    </a:lnTo>
                    <a:lnTo>
                      <a:pt x="197" y="1"/>
                    </a:lnTo>
                    <a:lnTo>
                      <a:pt x="197" y="4"/>
                    </a:lnTo>
                    <a:lnTo>
                      <a:pt x="197" y="6"/>
                    </a:lnTo>
                    <a:lnTo>
                      <a:pt x="194" y="9"/>
                    </a:lnTo>
                    <a:lnTo>
                      <a:pt x="189" y="14"/>
                    </a:lnTo>
                    <a:lnTo>
                      <a:pt x="182" y="20"/>
                    </a:lnTo>
                    <a:lnTo>
                      <a:pt x="182" y="20"/>
                    </a:lnTo>
                    <a:lnTo>
                      <a:pt x="171" y="28"/>
                    </a:lnTo>
                    <a:lnTo>
                      <a:pt x="148" y="46"/>
                    </a:lnTo>
                    <a:lnTo>
                      <a:pt x="97" y="103"/>
                    </a:lnTo>
                    <a:lnTo>
                      <a:pt x="60" y="188"/>
                    </a:lnTo>
                    <a:lnTo>
                      <a:pt x="56" y="213"/>
                    </a:lnTo>
                    <a:lnTo>
                      <a:pt x="52" y="240"/>
                    </a:lnTo>
                    <a:lnTo>
                      <a:pt x="44" y="284"/>
                    </a:lnTo>
                    <a:lnTo>
                      <a:pt x="27" y="346"/>
                    </a:lnTo>
                    <a:lnTo>
                      <a:pt x="16" y="373"/>
                    </a:lnTo>
                    <a:lnTo>
                      <a:pt x="16" y="373"/>
                    </a:lnTo>
                    <a:lnTo>
                      <a:pt x="15" y="373"/>
                    </a:lnTo>
                    <a:lnTo>
                      <a:pt x="16" y="373"/>
                    </a:lnTo>
                    <a:lnTo>
                      <a:pt x="15" y="373"/>
                    </a:lnTo>
                    <a:lnTo>
                      <a:pt x="16" y="373"/>
                    </a:lnTo>
                    <a:lnTo>
                      <a:pt x="16" y="373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4" name="Freeform 794"/>
              <p:cNvSpPr>
                <a:spLocks/>
              </p:cNvSpPr>
              <p:nvPr/>
            </p:nvSpPr>
            <p:spPr bwMode="auto">
              <a:xfrm>
                <a:off x="4218" y="3043"/>
                <a:ext cx="198" cy="15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6" y="40"/>
                  </a:cxn>
                  <a:cxn ang="0">
                    <a:pos x="37" y="80"/>
                  </a:cxn>
                  <a:cxn ang="0">
                    <a:pos x="45" y="120"/>
                  </a:cxn>
                  <a:cxn ang="0">
                    <a:pos x="74" y="197"/>
                  </a:cxn>
                  <a:cxn ang="0">
                    <a:pos x="113" y="263"/>
                  </a:cxn>
                  <a:cxn ang="0">
                    <a:pos x="174" y="343"/>
                  </a:cxn>
                  <a:cxn ang="0">
                    <a:pos x="178" y="345"/>
                  </a:cxn>
                  <a:cxn ang="0">
                    <a:pos x="212" y="369"/>
                  </a:cxn>
                  <a:cxn ang="0">
                    <a:pos x="296" y="405"/>
                  </a:cxn>
                  <a:cxn ang="0">
                    <a:pos x="386" y="429"/>
                  </a:cxn>
                  <a:cxn ang="0">
                    <a:pos x="540" y="446"/>
                  </a:cxn>
                  <a:cxn ang="0">
                    <a:pos x="587" y="448"/>
                  </a:cxn>
                  <a:cxn ang="0">
                    <a:pos x="587" y="449"/>
                  </a:cxn>
                  <a:cxn ang="0">
                    <a:pos x="588" y="452"/>
                  </a:cxn>
                  <a:cxn ang="0">
                    <a:pos x="592" y="463"/>
                  </a:cxn>
                  <a:cxn ang="0">
                    <a:pos x="595" y="471"/>
                  </a:cxn>
                  <a:cxn ang="0">
                    <a:pos x="596" y="471"/>
                  </a:cxn>
                  <a:cxn ang="0">
                    <a:pos x="494" y="469"/>
                  </a:cxn>
                  <a:cxn ang="0">
                    <a:pos x="330" y="449"/>
                  </a:cxn>
                  <a:cxn ang="0">
                    <a:pos x="138" y="376"/>
                  </a:cxn>
                  <a:cxn ang="0">
                    <a:pos x="68" y="310"/>
                  </a:cxn>
                  <a:cxn ang="0">
                    <a:pos x="62" y="300"/>
                  </a:cxn>
                  <a:cxn ang="0">
                    <a:pos x="34" y="266"/>
                  </a:cxn>
                  <a:cxn ang="0">
                    <a:pos x="16" y="231"/>
                  </a:cxn>
                  <a:cxn ang="0">
                    <a:pos x="5" y="197"/>
                  </a:cxn>
                  <a:cxn ang="0">
                    <a:pos x="0" y="130"/>
                  </a:cxn>
                  <a:cxn ang="0">
                    <a:pos x="10" y="72"/>
                  </a:cxn>
                  <a:cxn ang="0">
                    <a:pos x="26" y="28"/>
                  </a:cxn>
                  <a:cxn ang="0">
                    <a:pos x="40" y="4"/>
                  </a:cxn>
                  <a:cxn ang="0">
                    <a:pos x="42" y="0"/>
                  </a:cxn>
                  <a:cxn ang="0">
                    <a:pos x="41" y="0"/>
                  </a:cxn>
                  <a:cxn ang="0">
                    <a:pos x="42" y="0"/>
                  </a:cxn>
                  <a:cxn ang="0">
                    <a:pos x="41" y="0"/>
                  </a:cxn>
                  <a:cxn ang="0">
                    <a:pos x="42" y="0"/>
                  </a:cxn>
                  <a:cxn ang="0">
                    <a:pos x="42" y="0"/>
                  </a:cxn>
                </a:cxnLst>
                <a:rect l="0" t="0" r="r" b="b"/>
                <a:pathLst>
                  <a:path w="596" h="471">
                    <a:moveTo>
                      <a:pt x="42" y="0"/>
                    </a:moveTo>
                    <a:lnTo>
                      <a:pt x="36" y="40"/>
                    </a:lnTo>
                    <a:lnTo>
                      <a:pt x="37" y="80"/>
                    </a:lnTo>
                    <a:lnTo>
                      <a:pt x="45" y="120"/>
                    </a:lnTo>
                    <a:lnTo>
                      <a:pt x="74" y="197"/>
                    </a:lnTo>
                    <a:lnTo>
                      <a:pt x="113" y="263"/>
                    </a:lnTo>
                    <a:lnTo>
                      <a:pt x="174" y="343"/>
                    </a:lnTo>
                    <a:lnTo>
                      <a:pt x="178" y="345"/>
                    </a:lnTo>
                    <a:lnTo>
                      <a:pt x="212" y="369"/>
                    </a:lnTo>
                    <a:lnTo>
                      <a:pt x="296" y="405"/>
                    </a:lnTo>
                    <a:lnTo>
                      <a:pt x="386" y="429"/>
                    </a:lnTo>
                    <a:lnTo>
                      <a:pt x="540" y="446"/>
                    </a:lnTo>
                    <a:lnTo>
                      <a:pt x="587" y="448"/>
                    </a:lnTo>
                    <a:lnTo>
                      <a:pt x="587" y="449"/>
                    </a:lnTo>
                    <a:lnTo>
                      <a:pt x="588" y="452"/>
                    </a:lnTo>
                    <a:lnTo>
                      <a:pt x="592" y="463"/>
                    </a:lnTo>
                    <a:lnTo>
                      <a:pt x="595" y="471"/>
                    </a:lnTo>
                    <a:lnTo>
                      <a:pt x="596" y="471"/>
                    </a:lnTo>
                    <a:lnTo>
                      <a:pt x="494" y="469"/>
                    </a:lnTo>
                    <a:lnTo>
                      <a:pt x="330" y="449"/>
                    </a:lnTo>
                    <a:lnTo>
                      <a:pt x="138" y="376"/>
                    </a:lnTo>
                    <a:lnTo>
                      <a:pt x="68" y="310"/>
                    </a:lnTo>
                    <a:lnTo>
                      <a:pt x="62" y="300"/>
                    </a:lnTo>
                    <a:lnTo>
                      <a:pt x="34" y="266"/>
                    </a:lnTo>
                    <a:lnTo>
                      <a:pt x="16" y="231"/>
                    </a:lnTo>
                    <a:lnTo>
                      <a:pt x="5" y="197"/>
                    </a:lnTo>
                    <a:lnTo>
                      <a:pt x="0" y="130"/>
                    </a:lnTo>
                    <a:lnTo>
                      <a:pt x="10" y="72"/>
                    </a:lnTo>
                    <a:lnTo>
                      <a:pt x="26" y="28"/>
                    </a:lnTo>
                    <a:lnTo>
                      <a:pt x="40" y="4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2BC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5" name="Freeform 795"/>
              <p:cNvSpPr>
                <a:spLocks/>
              </p:cNvSpPr>
              <p:nvPr/>
            </p:nvSpPr>
            <p:spPr bwMode="auto">
              <a:xfrm>
                <a:off x="4222" y="3054"/>
                <a:ext cx="194" cy="146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4" y="35"/>
                  </a:cxn>
                  <a:cxn ang="0">
                    <a:pos x="27" y="70"/>
                  </a:cxn>
                  <a:cxn ang="0">
                    <a:pos x="35" y="106"/>
                  </a:cxn>
                  <a:cxn ang="0">
                    <a:pos x="64" y="175"/>
                  </a:cxn>
                  <a:cxn ang="0">
                    <a:pos x="103" y="236"/>
                  </a:cxn>
                  <a:cxn ang="0">
                    <a:pos x="160" y="309"/>
                  </a:cxn>
                  <a:cxn ang="0">
                    <a:pos x="164" y="311"/>
                  </a:cxn>
                  <a:cxn ang="0">
                    <a:pos x="198" y="335"/>
                  </a:cxn>
                  <a:cxn ang="0">
                    <a:pos x="282" y="371"/>
                  </a:cxn>
                  <a:cxn ang="0">
                    <a:pos x="372" y="395"/>
                  </a:cxn>
                  <a:cxn ang="0">
                    <a:pos x="526" y="412"/>
                  </a:cxn>
                  <a:cxn ang="0">
                    <a:pos x="573" y="414"/>
                  </a:cxn>
                  <a:cxn ang="0">
                    <a:pos x="573" y="415"/>
                  </a:cxn>
                  <a:cxn ang="0">
                    <a:pos x="574" y="418"/>
                  </a:cxn>
                  <a:cxn ang="0">
                    <a:pos x="578" y="429"/>
                  </a:cxn>
                  <a:cxn ang="0">
                    <a:pos x="581" y="437"/>
                  </a:cxn>
                  <a:cxn ang="0">
                    <a:pos x="582" y="437"/>
                  </a:cxn>
                  <a:cxn ang="0">
                    <a:pos x="480" y="435"/>
                  </a:cxn>
                  <a:cxn ang="0">
                    <a:pos x="316" y="415"/>
                  </a:cxn>
                  <a:cxn ang="0">
                    <a:pos x="127" y="343"/>
                  </a:cxn>
                  <a:cxn ang="0">
                    <a:pos x="59" y="277"/>
                  </a:cxn>
                  <a:cxn ang="0">
                    <a:pos x="54" y="268"/>
                  </a:cxn>
                  <a:cxn ang="0">
                    <a:pos x="31" y="238"/>
                  </a:cxn>
                  <a:cxn ang="0">
                    <a:pos x="15" y="209"/>
                  </a:cxn>
                  <a:cxn ang="0">
                    <a:pos x="0" y="148"/>
                  </a:cxn>
                  <a:cxn ang="0">
                    <a:pos x="2" y="91"/>
                  </a:cxn>
                  <a:cxn ang="0">
                    <a:pos x="12" y="45"/>
                  </a:cxn>
                  <a:cxn ang="0">
                    <a:pos x="28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582" h="437">
                    <a:moveTo>
                      <a:pt x="30" y="0"/>
                    </a:moveTo>
                    <a:lnTo>
                      <a:pt x="24" y="35"/>
                    </a:lnTo>
                    <a:lnTo>
                      <a:pt x="27" y="70"/>
                    </a:lnTo>
                    <a:lnTo>
                      <a:pt x="35" y="106"/>
                    </a:lnTo>
                    <a:lnTo>
                      <a:pt x="64" y="175"/>
                    </a:lnTo>
                    <a:lnTo>
                      <a:pt x="103" y="236"/>
                    </a:lnTo>
                    <a:lnTo>
                      <a:pt x="160" y="309"/>
                    </a:lnTo>
                    <a:lnTo>
                      <a:pt x="164" y="311"/>
                    </a:lnTo>
                    <a:lnTo>
                      <a:pt x="198" y="335"/>
                    </a:lnTo>
                    <a:lnTo>
                      <a:pt x="282" y="371"/>
                    </a:lnTo>
                    <a:lnTo>
                      <a:pt x="372" y="395"/>
                    </a:lnTo>
                    <a:lnTo>
                      <a:pt x="526" y="412"/>
                    </a:lnTo>
                    <a:lnTo>
                      <a:pt x="573" y="414"/>
                    </a:lnTo>
                    <a:lnTo>
                      <a:pt x="573" y="415"/>
                    </a:lnTo>
                    <a:lnTo>
                      <a:pt x="574" y="418"/>
                    </a:lnTo>
                    <a:lnTo>
                      <a:pt x="578" y="429"/>
                    </a:lnTo>
                    <a:lnTo>
                      <a:pt x="581" y="437"/>
                    </a:lnTo>
                    <a:lnTo>
                      <a:pt x="582" y="437"/>
                    </a:lnTo>
                    <a:lnTo>
                      <a:pt x="480" y="435"/>
                    </a:lnTo>
                    <a:lnTo>
                      <a:pt x="316" y="415"/>
                    </a:lnTo>
                    <a:lnTo>
                      <a:pt x="127" y="343"/>
                    </a:lnTo>
                    <a:lnTo>
                      <a:pt x="59" y="277"/>
                    </a:lnTo>
                    <a:lnTo>
                      <a:pt x="54" y="268"/>
                    </a:lnTo>
                    <a:lnTo>
                      <a:pt x="31" y="238"/>
                    </a:lnTo>
                    <a:lnTo>
                      <a:pt x="15" y="209"/>
                    </a:lnTo>
                    <a:lnTo>
                      <a:pt x="0" y="148"/>
                    </a:lnTo>
                    <a:lnTo>
                      <a:pt x="2" y="91"/>
                    </a:lnTo>
                    <a:lnTo>
                      <a:pt x="12" y="45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7B8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6" name="Freeform 796"/>
              <p:cNvSpPr>
                <a:spLocks/>
              </p:cNvSpPr>
              <p:nvPr/>
            </p:nvSpPr>
            <p:spPr bwMode="auto">
              <a:xfrm>
                <a:off x="4227" y="3065"/>
                <a:ext cx="189" cy="13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4" y="31"/>
                  </a:cxn>
                  <a:cxn ang="0">
                    <a:pos x="18" y="62"/>
                  </a:cxn>
                  <a:cxn ang="0">
                    <a:pos x="26" y="93"/>
                  </a:cxn>
                  <a:cxn ang="0">
                    <a:pos x="55" y="155"/>
                  </a:cxn>
                  <a:cxn ang="0">
                    <a:pos x="91" y="210"/>
                  </a:cxn>
                  <a:cxn ang="0">
                    <a:pos x="146" y="275"/>
                  </a:cxn>
                  <a:cxn ang="0">
                    <a:pos x="150" y="277"/>
                  </a:cxn>
                  <a:cxn ang="0">
                    <a:pos x="184" y="301"/>
                  </a:cxn>
                  <a:cxn ang="0">
                    <a:pos x="268" y="337"/>
                  </a:cxn>
                  <a:cxn ang="0">
                    <a:pos x="358" y="361"/>
                  </a:cxn>
                  <a:cxn ang="0">
                    <a:pos x="512" y="378"/>
                  </a:cxn>
                  <a:cxn ang="0">
                    <a:pos x="559" y="380"/>
                  </a:cxn>
                  <a:cxn ang="0">
                    <a:pos x="559" y="381"/>
                  </a:cxn>
                  <a:cxn ang="0">
                    <a:pos x="560" y="384"/>
                  </a:cxn>
                  <a:cxn ang="0">
                    <a:pos x="564" y="395"/>
                  </a:cxn>
                  <a:cxn ang="0">
                    <a:pos x="567" y="403"/>
                  </a:cxn>
                  <a:cxn ang="0">
                    <a:pos x="568" y="403"/>
                  </a:cxn>
                  <a:cxn ang="0">
                    <a:pos x="466" y="401"/>
                  </a:cxn>
                  <a:cxn ang="0">
                    <a:pos x="304" y="381"/>
                  </a:cxn>
                  <a:cxn ang="0">
                    <a:pos x="115" y="311"/>
                  </a:cxn>
                  <a:cxn ang="0">
                    <a:pos x="50" y="246"/>
                  </a:cxn>
                  <a:cxn ang="0">
                    <a:pos x="45" y="236"/>
                  </a:cxn>
                  <a:cxn ang="0">
                    <a:pos x="26" y="212"/>
                  </a:cxn>
                  <a:cxn ang="0">
                    <a:pos x="13" y="187"/>
                  </a:cxn>
                  <a:cxn ang="0">
                    <a:pos x="0" y="134"/>
                  </a:cxn>
                  <a:cxn ang="0">
                    <a:pos x="0" y="84"/>
                  </a:cxn>
                  <a:cxn ang="0">
                    <a:pos x="6" y="41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568" h="403">
                    <a:moveTo>
                      <a:pt x="18" y="0"/>
                    </a:moveTo>
                    <a:lnTo>
                      <a:pt x="14" y="31"/>
                    </a:lnTo>
                    <a:lnTo>
                      <a:pt x="18" y="62"/>
                    </a:lnTo>
                    <a:lnTo>
                      <a:pt x="26" y="93"/>
                    </a:lnTo>
                    <a:lnTo>
                      <a:pt x="55" y="155"/>
                    </a:lnTo>
                    <a:lnTo>
                      <a:pt x="91" y="210"/>
                    </a:lnTo>
                    <a:lnTo>
                      <a:pt x="146" y="275"/>
                    </a:lnTo>
                    <a:lnTo>
                      <a:pt x="150" y="277"/>
                    </a:lnTo>
                    <a:lnTo>
                      <a:pt x="184" y="301"/>
                    </a:lnTo>
                    <a:lnTo>
                      <a:pt x="268" y="337"/>
                    </a:lnTo>
                    <a:lnTo>
                      <a:pt x="358" y="361"/>
                    </a:lnTo>
                    <a:lnTo>
                      <a:pt x="512" y="378"/>
                    </a:lnTo>
                    <a:lnTo>
                      <a:pt x="559" y="380"/>
                    </a:lnTo>
                    <a:lnTo>
                      <a:pt x="559" y="381"/>
                    </a:lnTo>
                    <a:lnTo>
                      <a:pt x="560" y="384"/>
                    </a:lnTo>
                    <a:lnTo>
                      <a:pt x="564" y="395"/>
                    </a:lnTo>
                    <a:lnTo>
                      <a:pt x="567" y="403"/>
                    </a:lnTo>
                    <a:lnTo>
                      <a:pt x="568" y="403"/>
                    </a:lnTo>
                    <a:lnTo>
                      <a:pt x="466" y="401"/>
                    </a:lnTo>
                    <a:lnTo>
                      <a:pt x="304" y="381"/>
                    </a:lnTo>
                    <a:lnTo>
                      <a:pt x="115" y="311"/>
                    </a:lnTo>
                    <a:lnTo>
                      <a:pt x="50" y="246"/>
                    </a:lnTo>
                    <a:lnTo>
                      <a:pt x="45" y="236"/>
                    </a:lnTo>
                    <a:lnTo>
                      <a:pt x="26" y="212"/>
                    </a:lnTo>
                    <a:lnTo>
                      <a:pt x="13" y="187"/>
                    </a:lnTo>
                    <a:lnTo>
                      <a:pt x="0" y="134"/>
                    </a:lnTo>
                    <a:lnTo>
                      <a:pt x="0" y="84"/>
                    </a:lnTo>
                    <a:lnTo>
                      <a:pt x="6" y="4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7" name="Freeform 797"/>
              <p:cNvSpPr>
                <a:spLocks/>
              </p:cNvSpPr>
              <p:nvPr/>
            </p:nvSpPr>
            <p:spPr bwMode="auto">
              <a:xfrm>
                <a:off x="4231" y="3076"/>
                <a:ext cx="185" cy="1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27"/>
                  </a:cxn>
                  <a:cxn ang="0">
                    <a:pos x="10" y="53"/>
                  </a:cxn>
                  <a:cxn ang="0">
                    <a:pos x="20" y="80"/>
                  </a:cxn>
                  <a:cxn ang="0">
                    <a:pos x="49" y="134"/>
                  </a:cxn>
                  <a:cxn ang="0">
                    <a:pos x="83" y="183"/>
                  </a:cxn>
                  <a:cxn ang="0">
                    <a:pos x="134" y="242"/>
                  </a:cxn>
                  <a:cxn ang="0">
                    <a:pos x="138" y="244"/>
                  </a:cxn>
                  <a:cxn ang="0">
                    <a:pos x="172" y="268"/>
                  </a:cxn>
                  <a:cxn ang="0">
                    <a:pos x="256" y="304"/>
                  </a:cxn>
                  <a:cxn ang="0">
                    <a:pos x="346" y="328"/>
                  </a:cxn>
                  <a:cxn ang="0">
                    <a:pos x="500" y="345"/>
                  </a:cxn>
                  <a:cxn ang="0">
                    <a:pos x="547" y="347"/>
                  </a:cxn>
                  <a:cxn ang="0">
                    <a:pos x="547" y="348"/>
                  </a:cxn>
                  <a:cxn ang="0">
                    <a:pos x="548" y="351"/>
                  </a:cxn>
                  <a:cxn ang="0">
                    <a:pos x="552" y="362"/>
                  </a:cxn>
                  <a:cxn ang="0">
                    <a:pos x="555" y="370"/>
                  </a:cxn>
                  <a:cxn ang="0">
                    <a:pos x="556" y="370"/>
                  </a:cxn>
                  <a:cxn ang="0">
                    <a:pos x="454" y="368"/>
                  </a:cxn>
                  <a:cxn ang="0">
                    <a:pos x="292" y="349"/>
                  </a:cxn>
                  <a:cxn ang="0">
                    <a:pos x="106" y="279"/>
                  </a:cxn>
                  <a:cxn ang="0">
                    <a:pos x="42" y="214"/>
                  </a:cxn>
                  <a:cxn ang="0">
                    <a:pos x="37" y="205"/>
                  </a:cxn>
                  <a:cxn ang="0">
                    <a:pos x="24" y="186"/>
                  </a:cxn>
                  <a:cxn ang="0">
                    <a:pos x="13" y="166"/>
                  </a:cxn>
                  <a:cxn ang="0">
                    <a:pos x="2" y="121"/>
                  </a:cxn>
                  <a:cxn ang="0">
                    <a:pos x="0" y="77"/>
                  </a:cxn>
                  <a:cxn ang="0">
                    <a:pos x="5" y="1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556" h="370">
                    <a:moveTo>
                      <a:pt x="8" y="0"/>
                    </a:moveTo>
                    <a:lnTo>
                      <a:pt x="6" y="27"/>
                    </a:lnTo>
                    <a:lnTo>
                      <a:pt x="10" y="53"/>
                    </a:lnTo>
                    <a:lnTo>
                      <a:pt x="20" y="80"/>
                    </a:lnTo>
                    <a:lnTo>
                      <a:pt x="49" y="134"/>
                    </a:lnTo>
                    <a:lnTo>
                      <a:pt x="83" y="183"/>
                    </a:lnTo>
                    <a:lnTo>
                      <a:pt x="134" y="242"/>
                    </a:lnTo>
                    <a:lnTo>
                      <a:pt x="138" y="244"/>
                    </a:lnTo>
                    <a:lnTo>
                      <a:pt x="172" y="268"/>
                    </a:lnTo>
                    <a:lnTo>
                      <a:pt x="256" y="304"/>
                    </a:lnTo>
                    <a:lnTo>
                      <a:pt x="346" y="328"/>
                    </a:lnTo>
                    <a:lnTo>
                      <a:pt x="500" y="345"/>
                    </a:lnTo>
                    <a:lnTo>
                      <a:pt x="547" y="347"/>
                    </a:lnTo>
                    <a:lnTo>
                      <a:pt x="547" y="348"/>
                    </a:lnTo>
                    <a:lnTo>
                      <a:pt x="548" y="351"/>
                    </a:lnTo>
                    <a:lnTo>
                      <a:pt x="552" y="362"/>
                    </a:lnTo>
                    <a:lnTo>
                      <a:pt x="555" y="370"/>
                    </a:lnTo>
                    <a:lnTo>
                      <a:pt x="556" y="370"/>
                    </a:lnTo>
                    <a:lnTo>
                      <a:pt x="454" y="368"/>
                    </a:lnTo>
                    <a:lnTo>
                      <a:pt x="292" y="349"/>
                    </a:lnTo>
                    <a:lnTo>
                      <a:pt x="106" y="279"/>
                    </a:lnTo>
                    <a:lnTo>
                      <a:pt x="42" y="214"/>
                    </a:lnTo>
                    <a:lnTo>
                      <a:pt x="37" y="205"/>
                    </a:lnTo>
                    <a:lnTo>
                      <a:pt x="24" y="186"/>
                    </a:lnTo>
                    <a:lnTo>
                      <a:pt x="13" y="166"/>
                    </a:lnTo>
                    <a:lnTo>
                      <a:pt x="2" y="121"/>
                    </a:lnTo>
                    <a:lnTo>
                      <a:pt x="0" y="77"/>
                    </a:lnTo>
                    <a:lnTo>
                      <a:pt x="5" y="1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4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8" name="Freeform 798"/>
              <p:cNvSpPr>
                <a:spLocks/>
              </p:cNvSpPr>
              <p:nvPr/>
            </p:nvSpPr>
            <p:spPr bwMode="auto">
              <a:xfrm>
                <a:off x="4234" y="3088"/>
                <a:ext cx="182" cy="11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21"/>
                  </a:cxn>
                  <a:cxn ang="0">
                    <a:pos x="6" y="44"/>
                  </a:cxn>
                  <a:cxn ang="0">
                    <a:pos x="17" y="66"/>
                  </a:cxn>
                  <a:cxn ang="0">
                    <a:pos x="45" y="113"/>
                  </a:cxn>
                  <a:cxn ang="0">
                    <a:pos x="107" y="188"/>
                  </a:cxn>
                  <a:cxn ang="0">
                    <a:pos x="130" y="209"/>
                  </a:cxn>
                  <a:cxn ang="0">
                    <a:pos x="164" y="233"/>
                  </a:cxn>
                  <a:cxn ang="0">
                    <a:pos x="248" y="269"/>
                  </a:cxn>
                  <a:cxn ang="0">
                    <a:pos x="338" y="293"/>
                  </a:cxn>
                  <a:cxn ang="0">
                    <a:pos x="492" y="310"/>
                  </a:cxn>
                  <a:cxn ang="0">
                    <a:pos x="539" y="312"/>
                  </a:cxn>
                  <a:cxn ang="0">
                    <a:pos x="539" y="313"/>
                  </a:cxn>
                  <a:cxn ang="0">
                    <a:pos x="540" y="316"/>
                  </a:cxn>
                  <a:cxn ang="0">
                    <a:pos x="544" y="327"/>
                  </a:cxn>
                  <a:cxn ang="0">
                    <a:pos x="547" y="335"/>
                  </a:cxn>
                  <a:cxn ang="0">
                    <a:pos x="548" y="335"/>
                  </a:cxn>
                  <a:cxn ang="0">
                    <a:pos x="446" y="333"/>
                  </a:cxn>
                  <a:cxn ang="0">
                    <a:pos x="285" y="314"/>
                  </a:cxn>
                  <a:cxn ang="0">
                    <a:pos x="101" y="245"/>
                  </a:cxn>
                  <a:cxn ang="0">
                    <a:pos x="39" y="180"/>
                  </a:cxn>
                  <a:cxn ang="0">
                    <a:pos x="34" y="171"/>
                  </a:cxn>
                  <a:cxn ang="0">
                    <a:pos x="25" y="158"/>
                  </a:cxn>
                  <a:cxn ang="0">
                    <a:pos x="18" y="142"/>
                  </a:cxn>
                  <a:cxn ang="0">
                    <a:pos x="8" y="106"/>
                  </a:cxn>
                  <a:cxn ang="0">
                    <a:pos x="2" y="67"/>
                  </a:cxn>
                  <a:cxn ang="0">
                    <a:pos x="0" y="9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548" h="335">
                    <a:moveTo>
                      <a:pt x="1" y="0"/>
                    </a:moveTo>
                    <a:lnTo>
                      <a:pt x="1" y="21"/>
                    </a:lnTo>
                    <a:lnTo>
                      <a:pt x="6" y="44"/>
                    </a:lnTo>
                    <a:lnTo>
                      <a:pt x="17" y="66"/>
                    </a:lnTo>
                    <a:lnTo>
                      <a:pt x="45" y="113"/>
                    </a:lnTo>
                    <a:lnTo>
                      <a:pt x="107" y="188"/>
                    </a:lnTo>
                    <a:lnTo>
                      <a:pt x="130" y="209"/>
                    </a:lnTo>
                    <a:lnTo>
                      <a:pt x="164" y="233"/>
                    </a:lnTo>
                    <a:lnTo>
                      <a:pt x="248" y="269"/>
                    </a:lnTo>
                    <a:lnTo>
                      <a:pt x="338" y="293"/>
                    </a:lnTo>
                    <a:lnTo>
                      <a:pt x="492" y="310"/>
                    </a:lnTo>
                    <a:lnTo>
                      <a:pt x="539" y="312"/>
                    </a:lnTo>
                    <a:lnTo>
                      <a:pt x="539" y="313"/>
                    </a:lnTo>
                    <a:lnTo>
                      <a:pt x="540" y="316"/>
                    </a:lnTo>
                    <a:lnTo>
                      <a:pt x="544" y="327"/>
                    </a:lnTo>
                    <a:lnTo>
                      <a:pt x="547" y="335"/>
                    </a:lnTo>
                    <a:lnTo>
                      <a:pt x="548" y="335"/>
                    </a:lnTo>
                    <a:lnTo>
                      <a:pt x="446" y="333"/>
                    </a:lnTo>
                    <a:lnTo>
                      <a:pt x="285" y="314"/>
                    </a:lnTo>
                    <a:lnTo>
                      <a:pt x="101" y="245"/>
                    </a:lnTo>
                    <a:lnTo>
                      <a:pt x="39" y="180"/>
                    </a:lnTo>
                    <a:lnTo>
                      <a:pt x="34" y="171"/>
                    </a:lnTo>
                    <a:lnTo>
                      <a:pt x="25" y="158"/>
                    </a:lnTo>
                    <a:lnTo>
                      <a:pt x="18" y="142"/>
                    </a:lnTo>
                    <a:lnTo>
                      <a:pt x="8" y="106"/>
                    </a:lnTo>
                    <a:lnTo>
                      <a:pt x="2" y="67"/>
                    </a:lnTo>
                    <a:lnTo>
                      <a:pt x="0" y="9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85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9" name="Freeform 799"/>
              <p:cNvSpPr>
                <a:spLocks/>
              </p:cNvSpPr>
              <p:nvPr/>
            </p:nvSpPr>
            <p:spPr bwMode="auto">
              <a:xfrm>
                <a:off x="4234" y="3099"/>
                <a:ext cx="182" cy="101"/>
              </a:xfrm>
              <a:custGeom>
                <a:avLst/>
                <a:gdLst/>
                <a:ahLst/>
                <a:cxnLst>
                  <a:cxn ang="0">
                    <a:pos x="537" y="279"/>
                  </a:cxn>
                  <a:cxn ang="0">
                    <a:pos x="530" y="279"/>
                  </a:cxn>
                  <a:cxn ang="0">
                    <a:pos x="490" y="277"/>
                  </a:cxn>
                  <a:cxn ang="0">
                    <a:pos x="336" y="260"/>
                  </a:cxn>
                  <a:cxn ang="0">
                    <a:pos x="162" y="200"/>
                  </a:cxn>
                  <a:cxn ang="0">
                    <a:pos x="128" y="176"/>
                  </a:cxn>
                  <a:cxn ang="0">
                    <a:pos x="125" y="175"/>
                  </a:cxn>
                  <a:cxn ang="0">
                    <a:pos x="108" y="158"/>
                  </a:cxn>
                  <a:cxn ang="0">
                    <a:pos x="48" y="93"/>
                  </a:cxn>
                  <a:cxn ang="0">
                    <a:pos x="2" y="17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18"/>
                  </a:cxn>
                  <a:cxn ang="0">
                    <a:pos x="15" y="76"/>
                  </a:cxn>
                  <a:cxn ang="0">
                    <a:pos x="32" y="131"/>
                  </a:cxn>
                  <a:cxn ang="0">
                    <a:pos x="37" y="139"/>
                  </a:cxn>
                  <a:cxn ang="0">
                    <a:pos x="41" y="149"/>
                  </a:cxn>
                  <a:cxn ang="0">
                    <a:pos x="61" y="176"/>
                  </a:cxn>
                  <a:cxn ang="0">
                    <a:pos x="103" y="212"/>
                  </a:cxn>
                  <a:cxn ang="0">
                    <a:pos x="173" y="249"/>
                  </a:cxn>
                  <a:cxn ang="0">
                    <a:pos x="283" y="281"/>
                  </a:cxn>
                  <a:cxn ang="0">
                    <a:pos x="444" y="300"/>
                  </a:cxn>
                  <a:cxn ang="0">
                    <a:pos x="546" y="302"/>
                  </a:cxn>
                  <a:cxn ang="0">
                    <a:pos x="539" y="288"/>
                  </a:cxn>
                  <a:cxn ang="0">
                    <a:pos x="537" y="280"/>
                  </a:cxn>
                  <a:cxn ang="0">
                    <a:pos x="537" y="279"/>
                  </a:cxn>
                  <a:cxn ang="0">
                    <a:pos x="535" y="279"/>
                  </a:cxn>
                  <a:cxn ang="0">
                    <a:pos x="537" y="279"/>
                  </a:cxn>
                  <a:cxn ang="0">
                    <a:pos x="535" y="279"/>
                  </a:cxn>
                  <a:cxn ang="0">
                    <a:pos x="537" y="279"/>
                  </a:cxn>
                  <a:cxn ang="0">
                    <a:pos x="537" y="279"/>
                  </a:cxn>
                </a:cxnLst>
                <a:rect l="0" t="0" r="r" b="b"/>
                <a:pathLst>
                  <a:path w="546" h="302">
                    <a:moveTo>
                      <a:pt x="537" y="279"/>
                    </a:moveTo>
                    <a:lnTo>
                      <a:pt x="530" y="279"/>
                    </a:lnTo>
                    <a:lnTo>
                      <a:pt x="490" y="277"/>
                    </a:lnTo>
                    <a:lnTo>
                      <a:pt x="336" y="260"/>
                    </a:lnTo>
                    <a:lnTo>
                      <a:pt x="162" y="200"/>
                    </a:lnTo>
                    <a:lnTo>
                      <a:pt x="128" y="176"/>
                    </a:lnTo>
                    <a:lnTo>
                      <a:pt x="125" y="175"/>
                    </a:lnTo>
                    <a:lnTo>
                      <a:pt x="108" y="158"/>
                    </a:lnTo>
                    <a:lnTo>
                      <a:pt x="48" y="93"/>
                    </a:lnTo>
                    <a:lnTo>
                      <a:pt x="2" y="17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18"/>
                    </a:lnTo>
                    <a:lnTo>
                      <a:pt x="15" y="76"/>
                    </a:lnTo>
                    <a:lnTo>
                      <a:pt x="32" y="131"/>
                    </a:lnTo>
                    <a:lnTo>
                      <a:pt x="37" y="139"/>
                    </a:lnTo>
                    <a:lnTo>
                      <a:pt x="41" y="149"/>
                    </a:lnTo>
                    <a:lnTo>
                      <a:pt x="61" y="176"/>
                    </a:lnTo>
                    <a:lnTo>
                      <a:pt x="103" y="212"/>
                    </a:lnTo>
                    <a:lnTo>
                      <a:pt x="173" y="249"/>
                    </a:lnTo>
                    <a:lnTo>
                      <a:pt x="283" y="281"/>
                    </a:lnTo>
                    <a:lnTo>
                      <a:pt x="444" y="300"/>
                    </a:lnTo>
                    <a:lnTo>
                      <a:pt x="546" y="302"/>
                    </a:lnTo>
                    <a:lnTo>
                      <a:pt x="539" y="288"/>
                    </a:lnTo>
                    <a:lnTo>
                      <a:pt x="537" y="280"/>
                    </a:lnTo>
                    <a:lnTo>
                      <a:pt x="537" y="279"/>
                    </a:lnTo>
                    <a:lnTo>
                      <a:pt x="535" y="279"/>
                    </a:lnTo>
                    <a:lnTo>
                      <a:pt x="537" y="279"/>
                    </a:lnTo>
                    <a:lnTo>
                      <a:pt x="535" y="279"/>
                    </a:lnTo>
                    <a:lnTo>
                      <a:pt x="537" y="279"/>
                    </a:lnTo>
                    <a:lnTo>
                      <a:pt x="537" y="279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0" name="Freeform 800"/>
              <p:cNvSpPr>
                <a:spLocks/>
              </p:cNvSpPr>
              <p:nvPr/>
            </p:nvSpPr>
            <p:spPr bwMode="auto">
              <a:xfrm>
                <a:off x="4178" y="2983"/>
                <a:ext cx="73" cy="145"/>
              </a:xfrm>
              <a:custGeom>
                <a:avLst/>
                <a:gdLst/>
                <a:ahLst/>
                <a:cxnLst>
                  <a:cxn ang="0">
                    <a:pos x="150" y="62"/>
                  </a:cxn>
                  <a:cxn ang="0">
                    <a:pos x="98" y="143"/>
                  </a:cxn>
                  <a:cxn ang="0">
                    <a:pos x="69" y="283"/>
                  </a:cxn>
                  <a:cxn ang="0">
                    <a:pos x="70" y="300"/>
                  </a:cxn>
                  <a:cxn ang="0">
                    <a:pos x="74" y="415"/>
                  </a:cxn>
                  <a:cxn ang="0">
                    <a:pos x="70" y="430"/>
                  </a:cxn>
                  <a:cxn ang="0">
                    <a:pos x="66" y="435"/>
                  </a:cxn>
                  <a:cxn ang="0">
                    <a:pos x="59" y="434"/>
                  </a:cxn>
                  <a:cxn ang="0">
                    <a:pos x="53" y="430"/>
                  </a:cxn>
                  <a:cxn ang="0">
                    <a:pos x="36" y="410"/>
                  </a:cxn>
                  <a:cxn ang="0">
                    <a:pos x="0" y="305"/>
                  </a:cxn>
                  <a:cxn ang="0">
                    <a:pos x="0" y="279"/>
                  </a:cxn>
                  <a:cxn ang="0">
                    <a:pos x="29" y="166"/>
                  </a:cxn>
                  <a:cxn ang="0">
                    <a:pos x="71" y="97"/>
                  </a:cxn>
                  <a:cxn ang="0">
                    <a:pos x="99" y="72"/>
                  </a:cxn>
                  <a:cxn ang="0">
                    <a:pos x="131" y="46"/>
                  </a:cxn>
                  <a:cxn ang="0">
                    <a:pos x="134" y="48"/>
                  </a:cxn>
                  <a:cxn ang="0">
                    <a:pos x="130" y="53"/>
                  </a:cxn>
                  <a:cxn ang="0">
                    <a:pos x="126" y="60"/>
                  </a:cxn>
                  <a:cxn ang="0">
                    <a:pos x="103" y="87"/>
                  </a:cxn>
                  <a:cxn ang="0">
                    <a:pos x="58" y="162"/>
                  </a:cxn>
                  <a:cxn ang="0">
                    <a:pos x="58" y="171"/>
                  </a:cxn>
                  <a:cxn ang="0">
                    <a:pos x="62" y="171"/>
                  </a:cxn>
                  <a:cxn ang="0">
                    <a:pos x="69" y="163"/>
                  </a:cxn>
                  <a:cxn ang="0">
                    <a:pos x="94" y="123"/>
                  </a:cxn>
                  <a:cxn ang="0">
                    <a:pos x="102" y="111"/>
                  </a:cxn>
                  <a:cxn ang="0">
                    <a:pos x="146" y="53"/>
                  </a:cxn>
                  <a:cxn ang="0">
                    <a:pos x="219" y="0"/>
                  </a:cxn>
                  <a:cxn ang="0">
                    <a:pos x="212" y="5"/>
                  </a:cxn>
                  <a:cxn ang="0">
                    <a:pos x="166" y="45"/>
                  </a:cxn>
                  <a:cxn ang="0">
                    <a:pos x="160" y="52"/>
                  </a:cxn>
                  <a:cxn ang="0">
                    <a:pos x="155" y="57"/>
                  </a:cxn>
                  <a:cxn ang="0">
                    <a:pos x="152" y="60"/>
                  </a:cxn>
                  <a:cxn ang="0">
                    <a:pos x="152" y="60"/>
                  </a:cxn>
                  <a:cxn ang="0">
                    <a:pos x="152" y="60"/>
                  </a:cxn>
                </a:cxnLst>
                <a:rect l="0" t="0" r="r" b="b"/>
                <a:pathLst>
                  <a:path w="219" h="435">
                    <a:moveTo>
                      <a:pt x="152" y="60"/>
                    </a:moveTo>
                    <a:lnTo>
                      <a:pt x="150" y="62"/>
                    </a:lnTo>
                    <a:lnTo>
                      <a:pt x="138" y="77"/>
                    </a:lnTo>
                    <a:lnTo>
                      <a:pt x="98" y="143"/>
                    </a:lnTo>
                    <a:lnTo>
                      <a:pt x="69" y="251"/>
                    </a:lnTo>
                    <a:lnTo>
                      <a:pt x="69" y="283"/>
                    </a:lnTo>
                    <a:lnTo>
                      <a:pt x="69" y="285"/>
                    </a:lnTo>
                    <a:lnTo>
                      <a:pt x="70" y="300"/>
                    </a:lnTo>
                    <a:lnTo>
                      <a:pt x="74" y="357"/>
                    </a:lnTo>
                    <a:lnTo>
                      <a:pt x="74" y="415"/>
                    </a:lnTo>
                    <a:lnTo>
                      <a:pt x="73" y="426"/>
                    </a:lnTo>
                    <a:lnTo>
                      <a:pt x="70" y="430"/>
                    </a:lnTo>
                    <a:lnTo>
                      <a:pt x="69" y="434"/>
                    </a:lnTo>
                    <a:lnTo>
                      <a:pt x="66" y="435"/>
                    </a:lnTo>
                    <a:lnTo>
                      <a:pt x="63" y="435"/>
                    </a:lnTo>
                    <a:lnTo>
                      <a:pt x="59" y="434"/>
                    </a:lnTo>
                    <a:lnTo>
                      <a:pt x="57" y="432"/>
                    </a:lnTo>
                    <a:lnTo>
                      <a:pt x="53" y="430"/>
                    </a:lnTo>
                    <a:lnTo>
                      <a:pt x="45" y="421"/>
                    </a:lnTo>
                    <a:lnTo>
                      <a:pt x="36" y="410"/>
                    </a:lnTo>
                    <a:lnTo>
                      <a:pt x="20" y="379"/>
                    </a:lnTo>
                    <a:lnTo>
                      <a:pt x="0" y="305"/>
                    </a:lnTo>
                    <a:lnTo>
                      <a:pt x="0" y="296"/>
                    </a:lnTo>
                    <a:lnTo>
                      <a:pt x="0" y="279"/>
                    </a:lnTo>
                    <a:lnTo>
                      <a:pt x="5" y="240"/>
                    </a:lnTo>
                    <a:lnTo>
                      <a:pt x="29" y="166"/>
                    </a:lnTo>
                    <a:lnTo>
                      <a:pt x="62" y="107"/>
                    </a:lnTo>
                    <a:lnTo>
                      <a:pt x="71" y="97"/>
                    </a:lnTo>
                    <a:lnTo>
                      <a:pt x="81" y="89"/>
                    </a:lnTo>
                    <a:lnTo>
                      <a:pt x="99" y="72"/>
                    </a:lnTo>
                    <a:lnTo>
                      <a:pt x="127" y="49"/>
                    </a:lnTo>
                    <a:lnTo>
                      <a:pt x="131" y="46"/>
                    </a:lnTo>
                    <a:lnTo>
                      <a:pt x="132" y="46"/>
                    </a:lnTo>
                    <a:lnTo>
                      <a:pt x="134" y="48"/>
                    </a:lnTo>
                    <a:lnTo>
                      <a:pt x="132" y="50"/>
                    </a:lnTo>
                    <a:lnTo>
                      <a:pt x="130" y="53"/>
                    </a:lnTo>
                    <a:lnTo>
                      <a:pt x="126" y="60"/>
                    </a:lnTo>
                    <a:lnTo>
                      <a:pt x="126" y="60"/>
                    </a:lnTo>
                    <a:lnTo>
                      <a:pt x="118" y="69"/>
                    </a:lnTo>
                    <a:lnTo>
                      <a:pt x="103" y="87"/>
                    </a:lnTo>
                    <a:lnTo>
                      <a:pt x="74" y="129"/>
                    </a:lnTo>
                    <a:lnTo>
                      <a:pt x="58" y="162"/>
                    </a:lnTo>
                    <a:lnTo>
                      <a:pt x="58" y="167"/>
                    </a:lnTo>
                    <a:lnTo>
                      <a:pt x="58" y="171"/>
                    </a:lnTo>
                    <a:lnTo>
                      <a:pt x="59" y="172"/>
                    </a:lnTo>
                    <a:lnTo>
                      <a:pt x="62" y="171"/>
                    </a:lnTo>
                    <a:lnTo>
                      <a:pt x="65" y="168"/>
                    </a:lnTo>
                    <a:lnTo>
                      <a:pt x="69" y="163"/>
                    </a:lnTo>
                    <a:lnTo>
                      <a:pt x="77" y="151"/>
                    </a:lnTo>
                    <a:lnTo>
                      <a:pt x="94" y="123"/>
                    </a:lnTo>
                    <a:lnTo>
                      <a:pt x="98" y="117"/>
                    </a:lnTo>
                    <a:lnTo>
                      <a:pt x="102" y="111"/>
                    </a:lnTo>
                    <a:lnTo>
                      <a:pt x="113" y="95"/>
                    </a:lnTo>
                    <a:lnTo>
                      <a:pt x="146" y="53"/>
                    </a:lnTo>
                    <a:lnTo>
                      <a:pt x="200" y="9"/>
                    </a:lnTo>
                    <a:lnTo>
                      <a:pt x="219" y="0"/>
                    </a:lnTo>
                    <a:lnTo>
                      <a:pt x="217" y="1"/>
                    </a:lnTo>
                    <a:lnTo>
                      <a:pt x="212" y="5"/>
                    </a:lnTo>
                    <a:lnTo>
                      <a:pt x="190" y="22"/>
                    </a:lnTo>
                    <a:lnTo>
                      <a:pt x="166" y="45"/>
                    </a:lnTo>
                    <a:lnTo>
                      <a:pt x="162" y="50"/>
                    </a:lnTo>
                    <a:lnTo>
                      <a:pt x="160" y="52"/>
                    </a:lnTo>
                    <a:lnTo>
                      <a:pt x="159" y="53"/>
                    </a:lnTo>
                    <a:lnTo>
                      <a:pt x="155" y="57"/>
                    </a:lnTo>
                    <a:lnTo>
                      <a:pt x="152" y="60"/>
                    </a:lnTo>
                    <a:lnTo>
                      <a:pt x="152" y="60"/>
                    </a:lnTo>
                    <a:lnTo>
                      <a:pt x="151" y="60"/>
                    </a:lnTo>
                    <a:lnTo>
                      <a:pt x="152" y="60"/>
                    </a:lnTo>
                    <a:lnTo>
                      <a:pt x="151" y="60"/>
                    </a:lnTo>
                    <a:lnTo>
                      <a:pt x="152" y="60"/>
                    </a:lnTo>
                    <a:lnTo>
                      <a:pt x="152" y="60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1" name="Freeform 801"/>
              <p:cNvSpPr>
                <a:spLocks/>
              </p:cNvSpPr>
              <p:nvPr/>
            </p:nvSpPr>
            <p:spPr bwMode="auto">
              <a:xfrm>
                <a:off x="4200" y="3049"/>
                <a:ext cx="222" cy="16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1" y="6"/>
                  </a:cxn>
                  <a:cxn ang="0">
                    <a:pos x="22" y="40"/>
                  </a:cxn>
                  <a:cxn ang="0">
                    <a:pos x="48" y="174"/>
                  </a:cxn>
                  <a:cxn ang="0">
                    <a:pos x="144" y="335"/>
                  </a:cxn>
                  <a:cxn ang="0">
                    <a:pos x="187" y="369"/>
                  </a:cxn>
                  <a:cxn ang="0">
                    <a:pos x="224" y="392"/>
                  </a:cxn>
                  <a:cxn ang="0">
                    <a:pos x="268" y="410"/>
                  </a:cxn>
                  <a:cxn ang="0">
                    <a:pos x="367" y="437"/>
                  </a:cxn>
                  <a:cxn ang="0">
                    <a:pos x="565" y="458"/>
                  </a:cxn>
                  <a:cxn ang="0">
                    <a:pos x="660" y="458"/>
                  </a:cxn>
                  <a:cxn ang="0">
                    <a:pos x="660" y="459"/>
                  </a:cxn>
                  <a:cxn ang="0">
                    <a:pos x="660" y="463"/>
                  </a:cxn>
                  <a:cxn ang="0">
                    <a:pos x="663" y="475"/>
                  </a:cxn>
                  <a:cxn ang="0">
                    <a:pos x="665" y="485"/>
                  </a:cxn>
                  <a:cxn ang="0">
                    <a:pos x="666" y="485"/>
                  </a:cxn>
                  <a:cxn ang="0">
                    <a:pos x="580" y="485"/>
                  </a:cxn>
                  <a:cxn ang="0">
                    <a:pos x="438" y="482"/>
                  </a:cxn>
                  <a:cxn ang="0">
                    <a:pos x="249" y="466"/>
                  </a:cxn>
                  <a:cxn ang="0">
                    <a:pos x="147" y="438"/>
                  </a:cxn>
                  <a:cxn ang="0">
                    <a:pos x="130" y="429"/>
                  </a:cxn>
                  <a:cxn ang="0">
                    <a:pos x="114" y="420"/>
                  </a:cxn>
                  <a:cxn ang="0">
                    <a:pos x="87" y="397"/>
                  </a:cxn>
                  <a:cxn ang="0">
                    <a:pos x="66" y="372"/>
                  </a:cxn>
                  <a:cxn ang="0">
                    <a:pos x="41" y="325"/>
                  </a:cxn>
                  <a:cxn ang="0">
                    <a:pos x="34" y="305"/>
                  </a:cxn>
                  <a:cxn ang="0">
                    <a:pos x="18" y="268"/>
                  </a:cxn>
                  <a:cxn ang="0">
                    <a:pos x="2" y="195"/>
                  </a:cxn>
                  <a:cxn ang="0">
                    <a:pos x="0" y="128"/>
                  </a:cxn>
                  <a:cxn ang="0">
                    <a:pos x="13" y="28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66" h="485">
                    <a:moveTo>
                      <a:pt x="22" y="0"/>
                    </a:moveTo>
                    <a:lnTo>
                      <a:pt x="21" y="6"/>
                    </a:lnTo>
                    <a:lnTo>
                      <a:pt x="22" y="40"/>
                    </a:lnTo>
                    <a:lnTo>
                      <a:pt x="48" y="174"/>
                    </a:lnTo>
                    <a:lnTo>
                      <a:pt x="144" y="335"/>
                    </a:lnTo>
                    <a:lnTo>
                      <a:pt x="187" y="369"/>
                    </a:lnTo>
                    <a:lnTo>
                      <a:pt x="224" y="392"/>
                    </a:lnTo>
                    <a:lnTo>
                      <a:pt x="268" y="410"/>
                    </a:lnTo>
                    <a:lnTo>
                      <a:pt x="367" y="437"/>
                    </a:lnTo>
                    <a:lnTo>
                      <a:pt x="565" y="458"/>
                    </a:lnTo>
                    <a:lnTo>
                      <a:pt x="660" y="458"/>
                    </a:lnTo>
                    <a:lnTo>
                      <a:pt x="660" y="459"/>
                    </a:lnTo>
                    <a:lnTo>
                      <a:pt x="660" y="463"/>
                    </a:lnTo>
                    <a:lnTo>
                      <a:pt x="663" y="475"/>
                    </a:lnTo>
                    <a:lnTo>
                      <a:pt x="665" y="485"/>
                    </a:lnTo>
                    <a:lnTo>
                      <a:pt x="666" y="485"/>
                    </a:lnTo>
                    <a:lnTo>
                      <a:pt x="580" y="485"/>
                    </a:lnTo>
                    <a:lnTo>
                      <a:pt x="438" y="482"/>
                    </a:lnTo>
                    <a:lnTo>
                      <a:pt x="249" y="466"/>
                    </a:lnTo>
                    <a:lnTo>
                      <a:pt x="147" y="438"/>
                    </a:lnTo>
                    <a:lnTo>
                      <a:pt x="130" y="429"/>
                    </a:lnTo>
                    <a:lnTo>
                      <a:pt x="114" y="420"/>
                    </a:lnTo>
                    <a:lnTo>
                      <a:pt x="87" y="397"/>
                    </a:lnTo>
                    <a:lnTo>
                      <a:pt x="66" y="372"/>
                    </a:lnTo>
                    <a:lnTo>
                      <a:pt x="41" y="325"/>
                    </a:lnTo>
                    <a:lnTo>
                      <a:pt x="34" y="305"/>
                    </a:lnTo>
                    <a:lnTo>
                      <a:pt x="18" y="268"/>
                    </a:lnTo>
                    <a:lnTo>
                      <a:pt x="2" y="195"/>
                    </a:lnTo>
                    <a:lnTo>
                      <a:pt x="0" y="128"/>
                    </a:lnTo>
                    <a:lnTo>
                      <a:pt x="13" y="28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21BD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2" name="Freeform 802"/>
              <p:cNvSpPr>
                <a:spLocks/>
              </p:cNvSpPr>
              <p:nvPr/>
            </p:nvSpPr>
            <p:spPr bwMode="auto">
              <a:xfrm>
                <a:off x="4204" y="3063"/>
                <a:ext cx="218" cy="14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5"/>
                  </a:cxn>
                  <a:cxn ang="0">
                    <a:pos x="10" y="35"/>
                  </a:cxn>
                  <a:cxn ang="0">
                    <a:pos x="42" y="153"/>
                  </a:cxn>
                  <a:cxn ang="0">
                    <a:pos x="136" y="297"/>
                  </a:cxn>
                  <a:cxn ang="0">
                    <a:pos x="175" y="329"/>
                  </a:cxn>
                  <a:cxn ang="0">
                    <a:pos x="211" y="353"/>
                  </a:cxn>
                  <a:cxn ang="0">
                    <a:pos x="255" y="372"/>
                  </a:cxn>
                  <a:cxn ang="0">
                    <a:pos x="355" y="398"/>
                  </a:cxn>
                  <a:cxn ang="0">
                    <a:pos x="460" y="411"/>
                  </a:cxn>
                  <a:cxn ang="0">
                    <a:pos x="621" y="419"/>
                  </a:cxn>
                  <a:cxn ang="0">
                    <a:pos x="648" y="418"/>
                  </a:cxn>
                  <a:cxn ang="0">
                    <a:pos x="648" y="419"/>
                  </a:cxn>
                  <a:cxn ang="0">
                    <a:pos x="648" y="423"/>
                  </a:cxn>
                  <a:cxn ang="0">
                    <a:pos x="651" y="435"/>
                  </a:cxn>
                  <a:cxn ang="0">
                    <a:pos x="653" y="445"/>
                  </a:cxn>
                  <a:cxn ang="0">
                    <a:pos x="654" y="445"/>
                  </a:cxn>
                  <a:cxn ang="0">
                    <a:pos x="568" y="445"/>
                  </a:cxn>
                  <a:cxn ang="0">
                    <a:pos x="426" y="441"/>
                  </a:cxn>
                  <a:cxn ang="0">
                    <a:pos x="237" y="423"/>
                  </a:cxn>
                  <a:cxn ang="0">
                    <a:pos x="135" y="394"/>
                  </a:cxn>
                  <a:cxn ang="0">
                    <a:pos x="118" y="385"/>
                  </a:cxn>
                  <a:cxn ang="0">
                    <a:pos x="102" y="376"/>
                  </a:cxn>
                  <a:cxn ang="0">
                    <a:pos x="75" y="353"/>
                  </a:cxn>
                  <a:cxn ang="0">
                    <a:pos x="57" y="329"/>
                  </a:cxn>
                  <a:cxn ang="0">
                    <a:pos x="34" y="285"/>
                  </a:cxn>
                  <a:cxn ang="0">
                    <a:pos x="29" y="265"/>
                  </a:cxn>
                  <a:cxn ang="0">
                    <a:pos x="18" y="239"/>
                  </a:cxn>
                  <a:cxn ang="0">
                    <a:pos x="5" y="181"/>
                  </a:cxn>
                  <a:cxn ang="0">
                    <a:pos x="0" y="122"/>
                  </a:cxn>
                  <a:cxn ang="0">
                    <a:pos x="4" y="28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654" h="445">
                    <a:moveTo>
                      <a:pt x="8" y="0"/>
                    </a:moveTo>
                    <a:lnTo>
                      <a:pt x="8" y="5"/>
                    </a:lnTo>
                    <a:lnTo>
                      <a:pt x="10" y="35"/>
                    </a:lnTo>
                    <a:lnTo>
                      <a:pt x="42" y="153"/>
                    </a:lnTo>
                    <a:lnTo>
                      <a:pt x="136" y="297"/>
                    </a:lnTo>
                    <a:lnTo>
                      <a:pt x="175" y="329"/>
                    </a:lnTo>
                    <a:lnTo>
                      <a:pt x="211" y="353"/>
                    </a:lnTo>
                    <a:lnTo>
                      <a:pt x="255" y="372"/>
                    </a:lnTo>
                    <a:lnTo>
                      <a:pt x="355" y="398"/>
                    </a:lnTo>
                    <a:lnTo>
                      <a:pt x="460" y="411"/>
                    </a:lnTo>
                    <a:lnTo>
                      <a:pt x="621" y="419"/>
                    </a:lnTo>
                    <a:lnTo>
                      <a:pt x="648" y="418"/>
                    </a:lnTo>
                    <a:lnTo>
                      <a:pt x="648" y="419"/>
                    </a:lnTo>
                    <a:lnTo>
                      <a:pt x="648" y="423"/>
                    </a:lnTo>
                    <a:lnTo>
                      <a:pt x="651" y="435"/>
                    </a:lnTo>
                    <a:lnTo>
                      <a:pt x="653" y="445"/>
                    </a:lnTo>
                    <a:lnTo>
                      <a:pt x="654" y="445"/>
                    </a:lnTo>
                    <a:lnTo>
                      <a:pt x="568" y="445"/>
                    </a:lnTo>
                    <a:lnTo>
                      <a:pt x="426" y="441"/>
                    </a:lnTo>
                    <a:lnTo>
                      <a:pt x="237" y="423"/>
                    </a:lnTo>
                    <a:lnTo>
                      <a:pt x="135" y="394"/>
                    </a:lnTo>
                    <a:lnTo>
                      <a:pt x="118" y="385"/>
                    </a:lnTo>
                    <a:lnTo>
                      <a:pt x="102" y="376"/>
                    </a:lnTo>
                    <a:lnTo>
                      <a:pt x="75" y="353"/>
                    </a:lnTo>
                    <a:lnTo>
                      <a:pt x="57" y="329"/>
                    </a:lnTo>
                    <a:lnTo>
                      <a:pt x="34" y="285"/>
                    </a:lnTo>
                    <a:lnTo>
                      <a:pt x="29" y="265"/>
                    </a:lnTo>
                    <a:lnTo>
                      <a:pt x="18" y="239"/>
                    </a:lnTo>
                    <a:lnTo>
                      <a:pt x="5" y="181"/>
                    </a:lnTo>
                    <a:lnTo>
                      <a:pt x="0" y="122"/>
                    </a:lnTo>
                    <a:lnTo>
                      <a:pt x="4" y="28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3" name="Freeform 803"/>
              <p:cNvSpPr>
                <a:spLocks/>
              </p:cNvSpPr>
              <p:nvPr/>
            </p:nvSpPr>
            <p:spPr bwMode="auto">
              <a:xfrm>
                <a:off x="4206" y="3076"/>
                <a:ext cx="216" cy="13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4"/>
                  </a:cxn>
                  <a:cxn ang="0">
                    <a:pos x="7" y="29"/>
                  </a:cxn>
                  <a:cxn ang="0">
                    <a:pos x="44" y="131"/>
                  </a:cxn>
                  <a:cxn ang="0">
                    <a:pos x="135" y="260"/>
                  </a:cxn>
                  <a:cxn ang="0">
                    <a:pos x="170" y="289"/>
                  </a:cxn>
                  <a:cxn ang="0">
                    <a:pos x="206" y="313"/>
                  </a:cxn>
                  <a:cxn ang="0">
                    <a:pos x="250" y="333"/>
                  </a:cxn>
                  <a:cxn ang="0">
                    <a:pos x="349" y="359"/>
                  </a:cxn>
                  <a:cxn ang="0">
                    <a:pos x="454" y="373"/>
                  </a:cxn>
                  <a:cxn ang="0">
                    <a:pos x="616" y="379"/>
                  </a:cxn>
                  <a:cxn ang="0">
                    <a:pos x="643" y="378"/>
                  </a:cxn>
                  <a:cxn ang="0">
                    <a:pos x="643" y="379"/>
                  </a:cxn>
                  <a:cxn ang="0">
                    <a:pos x="643" y="383"/>
                  </a:cxn>
                  <a:cxn ang="0">
                    <a:pos x="646" y="395"/>
                  </a:cxn>
                  <a:cxn ang="0">
                    <a:pos x="648" y="405"/>
                  </a:cxn>
                  <a:cxn ang="0">
                    <a:pos x="649" y="405"/>
                  </a:cxn>
                  <a:cxn ang="0">
                    <a:pos x="563" y="405"/>
                  </a:cxn>
                  <a:cxn ang="0">
                    <a:pos x="421" y="401"/>
                  </a:cxn>
                  <a:cxn ang="0">
                    <a:pos x="232" y="382"/>
                  </a:cxn>
                  <a:cxn ang="0">
                    <a:pos x="130" y="352"/>
                  </a:cxn>
                  <a:cxn ang="0">
                    <a:pos x="113" y="342"/>
                  </a:cxn>
                  <a:cxn ang="0">
                    <a:pos x="97" y="333"/>
                  </a:cxn>
                  <a:cxn ang="0">
                    <a:pos x="72" y="310"/>
                  </a:cxn>
                  <a:cxn ang="0">
                    <a:pos x="54" y="288"/>
                  </a:cxn>
                  <a:cxn ang="0">
                    <a:pos x="42" y="264"/>
                  </a:cxn>
                  <a:cxn ang="0">
                    <a:pos x="31" y="231"/>
                  </a:cxn>
                  <a:cxn ang="0">
                    <a:pos x="31" y="225"/>
                  </a:cxn>
                  <a:cxn ang="0">
                    <a:pos x="24" y="210"/>
                  </a:cxn>
                  <a:cxn ang="0">
                    <a:pos x="15" y="166"/>
                  </a:cxn>
                  <a:cxn ang="0">
                    <a:pos x="4" y="68"/>
                  </a:cxn>
                  <a:cxn ang="0">
                    <a:pos x="1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649" h="405">
                    <a:moveTo>
                      <a:pt x="1" y="0"/>
                    </a:moveTo>
                    <a:lnTo>
                      <a:pt x="1" y="4"/>
                    </a:lnTo>
                    <a:lnTo>
                      <a:pt x="7" y="29"/>
                    </a:lnTo>
                    <a:lnTo>
                      <a:pt x="44" y="131"/>
                    </a:lnTo>
                    <a:lnTo>
                      <a:pt x="135" y="260"/>
                    </a:lnTo>
                    <a:lnTo>
                      <a:pt x="170" y="289"/>
                    </a:lnTo>
                    <a:lnTo>
                      <a:pt x="206" y="313"/>
                    </a:lnTo>
                    <a:lnTo>
                      <a:pt x="250" y="333"/>
                    </a:lnTo>
                    <a:lnTo>
                      <a:pt x="349" y="359"/>
                    </a:lnTo>
                    <a:lnTo>
                      <a:pt x="454" y="373"/>
                    </a:lnTo>
                    <a:lnTo>
                      <a:pt x="616" y="379"/>
                    </a:lnTo>
                    <a:lnTo>
                      <a:pt x="643" y="378"/>
                    </a:lnTo>
                    <a:lnTo>
                      <a:pt x="643" y="379"/>
                    </a:lnTo>
                    <a:lnTo>
                      <a:pt x="643" y="383"/>
                    </a:lnTo>
                    <a:lnTo>
                      <a:pt x="646" y="395"/>
                    </a:lnTo>
                    <a:lnTo>
                      <a:pt x="648" y="405"/>
                    </a:lnTo>
                    <a:lnTo>
                      <a:pt x="649" y="405"/>
                    </a:lnTo>
                    <a:lnTo>
                      <a:pt x="563" y="405"/>
                    </a:lnTo>
                    <a:lnTo>
                      <a:pt x="421" y="401"/>
                    </a:lnTo>
                    <a:lnTo>
                      <a:pt x="232" y="382"/>
                    </a:lnTo>
                    <a:lnTo>
                      <a:pt x="130" y="352"/>
                    </a:lnTo>
                    <a:lnTo>
                      <a:pt x="113" y="342"/>
                    </a:lnTo>
                    <a:lnTo>
                      <a:pt x="97" y="333"/>
                    </a:lnTo>
                    <a:lnTo>
                      <a:pt x="72" y="310"/>
                    </a:lnTo>
                    <a:lnTo>
                      <a:pt x="54" y="288"/>
                    </a:lnTo>
                    <a:lnTo>
                      <a:pt x="42" y="264"/>
                    </a:lnTo>
                    <a:lnTo>
                      <a:pt x="31" y="231"/>
                    </a:lnTo>
                    <a:lnTo>
                      <a:pt x="31" y="225"/>
                    </a:lnTo>
                    <a:lnTo>
                      <a:pt x="24" y="210"/>
                    </a:lnTo>
                    <a:lnTo>
                      <a:pt x="15" y="166"/>
                    </a:lnTo>
                    <a:lnTo>
                      <a:pt x="4" y="68"/>
                    </a:lnTo>
                    <a:lnTo>
                      <a:pt x="1" y="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8C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4" name="Freeform 804"/>
              <p:cNvSpPr>
                <a:spLocks/>
              </p:cNvSpPr>
              <p:nvPr/>
            </p:nvSpPr>
            <p:spPr bwMode="auto">
              <a:xfrm>
                <a:off x="4206" y="3089"/>
                <a:ext cx="216" cy="122"/>
              </a:xfrm>
              <a:custGeom>
                <a:avLst/>
                <a:gdLst/>
                <a:ahLst/>
                <a:cxnLst>
                  <a:cxn ang="0">
                    <a:pos x="643" y="338"/>
                  </a:cxn>
                  <a:cxn ang="0">
                    <a:pos x="635" y="339"/>
                  </a:cxn>
                  <a:cxn ang="0">
                    <a:pos x="585" y="339"/>
                  </a:cxn>
                  <a:cxn ang="0">
                    <a:pos x="401" y="329"/>
                  </a:cxn>
                  <a:cxn ang="0">
                    <a:pos x="206" y="274"/>
                  </a:cxn>
                  <a:cxn ang="0">
                    <a:pos x="170" y="249"/>
                  </a:cxn>
                  <a:cxn ang="0">
                    <a:pos x="139" y="223"/>
                  </a:cxn>
                  <a:cxn ang="0">
                    <a:pos x="89" y="166"/>
                  </a:cxn>
                  <a:cxn ang="0">
                    <a:pos x="25" y="6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28"/>
                  </a:cxn>
                  <a:cxn ang="0">
                    <a:pos x="21" y="111"/>
                  </a:cxn>
                  <a:cxn ang="0">
                    <a:pos x="35" y="180"/>
                  </a:cxn>
                  <a:cxn ang="0">
                    <a:pos x="37" y="185"/>
                  </a:cxn>
                  <a:cxn ang="0">
                    <a:pos x="37" y="191"/>
                  </a:cxn>
                  <a:cxn ang="0">
                    <a:pos x="40" y="204"/>
                  </a:cxn>
                  <a:cxn ang="0">
                    <a:pos x="56" y="245"/>
                  </a:cxn>
                  <a:cxn ang="0">
                    <a:pos x="97" y="289"/>
                  </a:cxn>
                  <a:cxn ang="0">
                    <a:pos x="113" y="298"/>
                  </a:cxn>
                  <a:cxn ang="0">
                    <a:pos x="130" y="308"/>
                  </a:cxn>
                  <a:cxn ang="0">
                    <a:pos x="173" y="325"/>
                  </a:cxn>
                  <a:cxn ang="0">
                    <a:pos x="312" y="351"/>
                  </a:cxn>
                  <a:cxn ang="0">
                    <a:pos x="563" y="365"/>
                  </a:cxn>
                  <a:cxn ang="0">
                    <a:pos x="649" y="365"/>
                  </a:cxn>
                  <a:cxn ang="0">
                    <a:pos x="648" y="361"/>
                  </a:cxn>
                  <a:cxn ang="0">
                    <a:pos x="644" y="349"/>
                  </a:cxn>
                  <a:cxn ang="0">
                    <a:pos x="643" y="339"/>
                  </a:cxn>
                  <a:cxn ang="0">
                    <a:pos x="643" y="338"/>
                  </a:cxn>
                  <a:cxn ang="0">
                    <a:pos x="641" y="338"/>
                  </a:cxn>
                  <a:cxn ang="0">
                    <a:pos x="643" y="338"/>
                  </a:cxn>
                  <a:cxn ang="0">
                    <a:pos x="641" y="338"/>
                  </a:cxn>
                  <a:cxn ang="0">
                    <a:pos x="643" y="338"/>
                  </a:cxn>
                  <a:cxn ang="0">
                    <a:pos x="643" y="338"/>
                  </a:cxn>
                </a:cxnLst>
                <a:rect l="0" t="0" r="r" b="b"/>
                <a:pathLst>
                  <a:path w="649" h="365">
                    <a:moveTo>
                      <a:pt x="643" y="338"/>
                    </a:moveTo>
                    <a:lnTo>
                      <a:pt x="635" y="339"/>
                    </a:lnTo>
                    <a:lnTo>
                      <a:pt x="585" y="339"/>
                    </a:lnTo>
                    <a:lnTo>
                      <a:pt x="401" y="329"/>
                    </a:lnTo>
                    <a:lnTo>
                      <a:pt x="206" y="274"/>
                    </a:lnTo>
                    <a:lnTo>
                      <a:pt x="170" y="249"/>
                    </a:lnTo>
                    <a:lnTo>
                      <a:pt x="139" y="223"/>
                    </a:lnTo>
                    <a:lnTo>
                      <a:pt x="89" y="166"/>
                    </a:lnTo>
                    <a:lnTo>
                      <a:pt x="25" y="6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28"/>
                    </a:lnTo>
                    <a:lnTo>
                      <a:pt x="21" y="111"/>
                    </a:lnTo>
                    <a:lnTo>
                      <a:pt x="35" y="180"/>
                    </a:lnTo>
                    <a:lnTo>
                      <a:pt x="37" y="185"/>
                    </a:lnTo>
                    <a:lnTo>
                      <a:pt x="37" y="191"/>
                    </a:lnTo>
                    <a:lnTo>
                      <a:pt x="40" y="204"/>
                    </a:lnTo>
                    <a:lnTo>
                      <a:pt x="56" y="245"/>
                    </a:lnTo>
                    <a:lnTo>
                      <a:pt x="97" y="289"/>
                    </a:lnTo>
                    <a:lnTo>
                      <a:pt x="113" y="298"/>
                    </a:lnTo>
                    <a:lnTo>
                      <a:pt x="130" y="308"/>
                    </a:lnTo>
                    <a:lnTo>
                      <a:pt x="173" y="325"/>
                    </a:lnTo>
                    <a:lnTo>
                      <a:pt x="312" y="351"/>
                    </a:lnTo>
                    <a:lnTo>
                      <a:pt x="563" y="365"/>
                    </a:lnTo>
                    <a:lnTo>
                      <a:pt x="649" y="365"/>
                    </a:lnTo>
                    <a:lnTo>
                      <a:pt x="648" y="361"/>
                    </a:lnTo>
                    <a:lnTo>
                      <a:pt x="644" y="349"/>
                    </a:lnTo>
                    <a:lnTo>
                      <a:pt x="643" y="339"/>
                    </a:lnTo>
                    <a:lnTo>
                      <a:pt x="643" y="338"/>
                    </a:lnTo>
                    <a:lnTo>
                      <a:pt x="641" y="338"/>
                    </a:lnTo>
                    <a:lnTo>
                      <a:pt x="643" y="338"/>
                    </a:lnTo>
                    <a:lnTo>
                      <a:pt x="641" y="338"/>
                    </a:lnTo>
                    <a:lnTo>
                      <a:pt x="643" y="338"/>
                    </a:lnTo>
                    <a:lnTo>
                      <a:pt x="643" y="338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5" name="Freeform 805"/>
              <p:cNvSpPr>
                <a:spLocks/>
              </p:cNvSpPr>
              <p:nvPr/>
            </p:nvSpPr>
            <p:spPr bwMode="auto">
              <a:xfrm>
                <a:off x="4174" y="3047"/>
                <a:ext cx="129" cy="16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1" y="38"/>
                  </a:cxn>
                  <a:cxn ang="0">
                    <a:pos x="39" y="114"/>
                  </a:cxn>
                  <a:cxn ang="0">
                    <a:pos x="67" y="245"/>
                  </a:cxn>
                  <a:cxn ang="0">
                    <a:pos x="88" y="315"/>
                  </a:cxn>
                  <a:cxn ang="0">
                    <a:pos x="89" y="318"/>
                  </a:cxn>
                  <a:cxn ang="0">
                    <a:pos x="84" y="307"/>
                  </a:cxn>
                  <a:cxn ang="0">
                    <a:pos x="77" y="284"/>
                  </a:cxn>
                  <a:cxn ang="0">
                    <a:pos x="72" y="236"/>
                  </a:cxn>
                  <a:cxn ang="0">
                    <a:pos x="72" y="208"/>
                  </a:cxn>
                  <a:cxn ang="0">
                    <a:pos x="73" y="205"/>
                  </a:cxn>
                  <a:cxn ang="0">
                    <a:pos x="73" y="208"/>
                  </a:cxn>
                  <a:cxn ang="0">
                    <a:pos x="76" y="220"/>
                  </a:cxn>
                  <a:cxn ang="0">
                    <a:pos x="87" y="260"/>
                  </a:cxn>
                  <a:cxn ang="0">
                    <a:pos x="95" y="290"/>
                  </a:cxn>
                  <a:cxn ang="0">
                    <a:pos x="96" y="292"/>
                  </a:cxn>
                  <a:cxn ang="0">
                    <a:pos x="113" y="335"/>
                  </a:cxn>
                  <a:cxn ang="0">
                    <a:pos x="160" y="402"/>
                  </a:cxn>
                  <a:cxn ang="0">
                    <a:pos x="211" y="444"/>
                  </a:cxn>
                  <a:cxn ang="0">
                    <a:pos x="262" y="469"/>
                  </a:cxn>
                  <a:cxn ang="0">
                    <a:pos x="303" y="481"/>
                  </a:cxn>
                  <a:cxn ang="0">
                    <a:pos x="328" y="484"/>
                  </a:cxn>
                  <a:cxn ang="0">
                    <a:pos x="332" y="484"/>
                  </a:cxn>
                  <a:cxn ang="0">
                    <a:pos x="340" y="487"/>
                  </a:cxn>
                  <a:cxn ang="0">
                    <a:pos x="365" y="491"/>
                  </a:cxn>
                  <a:cxn ang="0">
                    <a:pos x="385" y="495"/>
                  </a:cxn>
                  <a:cxn ang="0">
                    <a:pos x="387" y="495"/>
                  </a:cxn>
                  <a:cxn ang="0">
                    <a:pos x="383" y="495"/>
                  </a:cxn>
                  <a:cxn ang="0">
                    <a:pos x="356" y="495"/>
                  </a:cxn>
                  <a:cxn ang="0">
                    <a:pos x="265" y="491"/>
                  </a:cxn>
                  <a:cxn ang="0">
                    <a:pos x="196" y="489"/>
                  </a:cxn>
                  <a:cxn ang="0">
                    <a:pos x="193" y="488"/>
                  </a:cxn>
                  <a:cxn ang="0">
                    <a:pos x="176" y="480"/>
                  </a:cxn>
                  <a:cxn ang="0">
                    <a:pos x="146" y="460"/>
                  </a:cxn>
                  <a:cxn ang="0">
                    <a:pos x="104" y="415"/>
                  </a:cxn>
                  <a:cxn ang="0">
                    <a:pos x="83" y="387"/>
                  </a:cxn>
                  <a:cxn ang="0">
                    <a:pos x="83" y="384"/>
                  </a:cxn>
                  <a:cxn ang="0">
                    <a:pos x="51" y="327"/>
                  </a:cxn>
                  <a:cxn ang="0">
                    <a:pos x="12" y="225"/>
                  </a:cxn>
                  <a:cxn ang="0">
                    <a:pos x="0" y="139"/>
                  </a:cxn>
                  <a:cxn ang="0">
                    <a:pos x="4" y="73"/>
                  </a:cxn>
                  <a:cxn ang="0">
                    <a:pos x="16" y="28"/>
                  </a:cxn>
                  <a:cxn ang="0">
                    <a:pos x="27" y="4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387" h="495">
                    <a:moveTo>
                      <a:pt x="30" y="0"/>
                    </a:moveTo>
                    <a:lnTo>
                      <a:pt x="31" y="38"/>
                    </a:lnTo>
                    <a:lnTo>
                      <a:pt x="39" y="114"/>
                    </a:lnTo>
                    <a:lnTo>
                      <a:pt x="67" y="245"/>
                    </a:lnTo>
                    <a:lnTo>
                      <a:pt x="88" y="315"/>
                    </a:lnTo>
                    <a:lnTo>
                      <a:pt x="89" y="318"/>
                    </a:lnTo>
                    <a:lnTo>
                      <a:pt x="84" y="307"/>
                    </a:lnTo>
                    <a:lnTo>
                      <a:pt x="77" y="284"/>
                    </a:lnTo>
                    <a:lnTo>
                      <a:pt x="72" y="236"/>
                    </a:lnTo>
                    <a:lnTo>
                      <a:pt x="72" y="208"/>
                    </a:lnTo>
                    <a:lnTo>
                      <a:pt x="73" y="205"/>
                    </a:lnTo>
                    <a:lnTo>
                      <a:pt x="73" y="208"/>
                    </a:lnTo>
                    <a:lnTo>
                      <a:pt x="76" y="220"/>
                    </a:lnTo>
                    <a:lnTo>
                      <a:pt x="87" y="260"/>
                    </a:lnTo>
                    <a:lnTo>
                      <a:pt x="95" y="290"/>
                    </a:lnTo>
                    <a:lnTo>
                      <a:pt x="96" y="292"/>
                    </a:lnTo>
                    <a:lnTo>
                      <a:pt x="113" y="335"/>
                    </a:lnTo>
                    <a:lnTo>
                      <a:pt x="160" y="402"/>
                    </a:lnTo>
                    <a:lnTo>
                      <a:pt x="211" y="444"/>
                    </a:lnTo>
                    <a:lnTo>
                      <a:pt x="262" y="469"/>
                    </a:lnTo>
                    <a:lnTo>
                      <a:pt x="303" y="481"/>
                    </a:lnTo>
                    <a:lnTo>
                      <a:pt x="328" y="484"/>
                    </a:lnTo>
                    <a:lnTo>
                      <a:pt x="332" y="484"/>
                    </a:lnTo>
                    <a:lnTo>
                      <a:pt x="340" y="487"/>
                    </a:lnTo>
                    <a:lnTo>
                      <a:pt x="365" y="491"/>
                    </a:lnTo>
                    <a:lnTo>
                      <a:pt x="385" y="495"/>
                    </a:lnTo>
                    <a:lnTo>
                      <a:pt x="387" y="495"/>
                    </a:lnTo>
                    <a:lnTo>
                      <a:pt x="383" y="495"/>
                    </a:lnTo>
                    <a:lnTo>
                      <a:pt x="356" y="495"/>
                    </a:lnTo>
                    <a:lnTo>
                      <a:pt x="265" y="491"/>
                    </a:lnTo>
                    <a:lnTo>
                      <a:pt x="196" y="489"/>
                    </a:lnTo>
                    <a:lnTo>
                      <a:pt x="193" y="488"/>
                    </a:lnTo>
                    <a:lnTo>
                      <a:pt x="176" y="480"/>
                    </a:lnTo>
                    <a:lnTo>
                      <a:pt x="146" y="460"/>
                    </a:lnTo>
                    <a:lnTo>
                      <a:pt x="104" y="415"/>
                    </a:lnTo>
                    <a:lnTo>
                      <a:pt x="83" y="387"/>
                    </a:lnTo>
                    <a:lnTo>
                      <a:pt x="83" y="384"/>
                    </a:lnTo>
                    <a:lnTo>
                      <a:pt x="51" y="327"/>
                    </a:lnTo>
                    <a:lnTo>
                      <a:pt x="12" y="225"/>
                    </a:lnTo>
                    <a:lnTo>
                      <a:pt x="0" y="139"/>
                    </a:lnTo>
                    <a:lnTo>
                      <a:pt x="4" y="73"/>
                    </a:lnTo>
                    <a:lnTo>
                      <a:pt x="16" y="28"/>
                    </a:lnTo>
                    <a:lnTo>
                      <a:pt x="27" y="4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21BD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6" name="Freeform 806"/>
              <p:cNvSpPr>
                <a:spLocks/>
              </p:cNvSpPr>
              <p:nvPr/>
            </p:nvSpPr>
            <p:spPr bwMode="auto">
              <a:xfrm>
                <a:off x="4175" y="3059"/>
                <a:ext cx="128" cy="15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8" y="34"/>
                  </a:cxn>
                  <a:cxn ang="0">
                    <a:pos x="27" y="100"/>
                  </a:cxn>
                  <a:cxn ang="0">
                    <a:pos x="60" y="217"/>
                  </a:cxn>
                  <a:cxn ang="0">
                    <a:pos x="84" y="280"/>
                  </a:cxn>
                  <a:cxn ang="0">
                    <a:pos x="85" y="283"/>
                  </a:cxn>
                  <a:cxn ang="0">
                    <a:pos x="80" y="272"/>
                  </a:cxn>
                  <a:cxn ang="0">
                    <a:pos x="73" y="249"/>
                  </a:cxn>
                  <a:cxn ang="0">
                    <a:pos x="68" y="201"/>
                  </a:cxn>
                  <a:cxn ang="0">
                    <a:pos x="68" y="173"/>
                  </a:cxn>
                  <a:cxn ang="0">
                    <a:pos x="69" y="170"/>
                  </a:cxn>
                  <a:cxn ang="0">
                    <a:pos x="69" y="173"/>
                  </a:cxn>
                  <a:cxn ang="0">
                    <a:pos x="72" y="185"/>
                  </a:cxn>
                  <a:cxn ang="0">
                    <a:pos x="83" y="225"/>
                  </a:cxn>
                  <a:cxn ang="0">
                    <a:pos x="91" y="255"/>
                  </a:cxn>
                  <a:cxn ang="0">
                    <a:pos x="92" y="257"/>
                  </a:cxn>
                  <a:cxn ang="0">
                    <a:pos x="109" y="300"/>
                  </a:cxn>
                  <a:cxn ang="0">
                    <a:pos x="156" y="367"/>
                  </a:cxn>
                  <a:cxn ang="0">
                    <a:pos x="207" y="409"/>
                  </a:cxn>
                  <a:cxn ang="0">
                    <a:pos x="258" y="434"/>
                  </a:cxn>
                  <a:cxn ang="0">
                    <a:pos x="299" y="446"/>
                  </a:cxn>
                  <a:cxn ang="0">
                    <a:pos x="324" y="449"/>
                  </a:cxn>
                  <a:cxn ang="0">
                    <a:pos x="328" y="449"/>
                  </a:cxn>
                  <a:cxn ang="0">
                    <a:pos x="336" y="452"/>
                  </a:cxn>
                  <a:cxn ang="0">
                    <a:pos x="361" y="456"/>
                  </a:cxn>
                  <a:cxn ang="0">
                    <a:pos x="381" y="460"/>
                  </a:cxn>
                  <a:cxn ang="0">
                    <a:pos x="383" y="460"/>
                  </a:cxn>
                  <a:cxn ang="0">
                    <a:pos x="379" y="460"/>
                  </a:cxn>
                  <a:cxn ang="0">
                    <a:pos x="352" y="460"/>
                  </a:cxn>
                  <a:cxn ang="0">
                    <a:pos x="261" y="456"/>
                  </a:cxn>
                  <a:cxn ang="0">
                    <a:pos x="192" y="454"/>
                  </a:cxn>
                  <a:cxn ang="0">
                    <a:pos x="189" y="453"/>
                  </a:cxn>
                  <a:cxn ang="0">
                    <a:pos x="172" y="445"/>
                  </a:cxn>
                  <a:cxn ang="0">
                    <a:pos x="142" y="425"/>
                  </a:cxn>
                  <a:cxn ang="0">
                    <a:pos x="100" y="380"/>
                  </a:cxn>
                  <a:cxn ang="0">
                    <a:pos x="79" y="352"/>
                  </a:cxn>
                  <a:cxn ang="0">
                    <a:pos x="79" y="349"/>
                  </a:cxn>
                  <a:cxn ang="0">
                    <a:pos x="50" y="299"/>
                  </a:cxn>
                  <a:cxn ang="0">
                    <a:pos x="15" y="207"/>
                  </a:cxn>
                  <a:cxn ang="0">
                    <a:pos x="0" y="129"/>
                  </a:cxn>
                  <a:cxn ang="0">
                    <a:pos x="0" y="68"/>
                  </a:cxn>
                  <a:cxn ang="0">
                    <a:pos x="7" y="26"/>
                  </a:cxn>
                  <a:cxn ang="0">
                    <a:pos x="15" y="4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383" h="460">
                    <a:moveTo>
                      <a:pt x="16" y="0"/>
                    </a:moveTo>
                    <a:lnTo>
                      <a:pt x="18" y="34"/>
                    </a:lnTo>
                    <a:lnTo>
                      <a:pt x="27" y="100"/>
                    </a:lnTo>
                    <a:lnTo>
                      <a:pt x="60" y="217"/>
                    </a:lnTo>
                    <a:lnTo>
                      <a:pt x="84" y="280"/>
                    </a:lnTo>
                    <a:lnTo>
                      <a:pt x="85" y="283"/>
                    </a:lnTo>
                    <a:lnTo>
                      <a:pt x="80" y="272"/>
                    </a:lnTo>
                    <a:lnTo>
                      <a:pt x="73" y="249"/>
                    </a:lnTo>
                    <a:lnTo>
                      <a:pt x="68" y="201"/>
                    </a:lnTo>
                    <a:lnTo>
                      <a:pt x="68" y="173"/>
                    </a:lnTo>
                    <a:lnTo>
                      <a:pt x="69" y="170"/>
                    </a:lnTo>
                    <a:lnTo>
                      <a:pt x="69" y="173"/>
                    </a:lnTo>
                    <a:lnTo>
                      <a:pt x="72" y="185"/>
                    </a:lnTo>
                    <a:lnTo>
                      <a:pt x="83" y="225"/>
                    </a:lnTo>
                    <a:lnTo>
                      <a:pt x="91" y="255"/>
                    </a:lnTo>
                    <a:lnTo>
                      <a:pt x="92" y="257"/>
                    </a:lnTo>
                    <a:lnTo>
                      <a:pt x="109" y="300"/>
                    </a:lnTo>
                    <a:lnTo>
                      <a:pt x="156" y="367"/>
                    </a:lnTo>
                    <a:lnTo>
                      <a:pt x="207" y="409"/>
                    </a:lnTo>
                    <a:lnTo>
                      <a:pt x="258" y="434"/>
                    </a:lnTo>
                    <a:lnTo>
                      <a:pt x="299" y="446"/>
                    </a:lnTo>
                    <a:lnTo>
                      <a:pt x="324" y="449"/>
                    </a:lnTo>
                    <a:lnTo>
                      <a:pt x="328" y="449"/>
                    </a:lnTo>
                    <a:lnTo>
                      <a:pt x="336" y="452"/>
                    </a:lnTo>
                    <a:lnTo>
                      <a:pt x="361" y="456"/>
                    </a:lnTo>
                    <a:lnTo>
                      <a:pt x="381" y="460"/>
                    </a:lnTo>
                    <a:lnTo>
                      <a:pt x="383" y="460"/>
                    </a:lnTo>
                    <a:lnTo>
                      <a:pt x="379" y="460"/>
                    </a:lnTo>
                    <a:lnTo>
                      <a:pt x="352" y="460"/>
                    </a:lnTo>
                    <a:lnTo>
                      <a:pt x="261" y="456"/>
                    </a:lnTo>
                    <a:lnTo>
                      <a:pt x="192" y="454"/>
                    </a:lnTo>
                    <a:lnTo>
                      <a:pt x="189" y="453"/>
                    </a:lnTo>
                    <a:lnTo>
                      <a:pt x="172" y="445"/>
                    </a:lnTo>
                    <a:lnTo>
                      <a:pt x="142" y="425"/>
                    </a:lnTo>
                    <a:lnTo>
                      <a:pt x="100" y="380"/>
                    </a:lnTo>
                    <a:lnTo>
                      <a:pt x="79" y="352"/>
                    </a:lnTo>
                    <a:lnTo>
                      <a:pt x="79" y="349"/>
                    </a:lnTo>
                    <a:lnTo>
                      <a:pt x="50" y="299"/>
                    </a:lnTo>
                    <a:lnTo>
                      <a:pt x="15" y="207"/>
                    </a:lnTo>
                    <a:lnTo>
                      <a:pt x="0" y="129"/>
                    </a:lnTo>
                    <a:lnTo>
                      <a:pt x="0" y="68"/>
                    </a:lnTo>
                    <a:lnTo>
                      <a:pt x="7" y="26"/>
                    </a:lnTo>
                    <a:lnTo>
                      <a:pt x="15" y="4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287" name="Freeform 807"/>
            <p:cNvSpPr>
              <a:spLocks/>
            </p:cNvSpPr>
            <p:nvPr/>
          </p:nvSpPr>
          <p:spPr bwMode="auto">
            <a:xfrm>
              <a:off x="4175" y="3072"/>
              <a:ext cx="128" cy="14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27"/>
                </a:cxn>
                <a:cxn ang="0">
                  <a:pos x="21" y="83"/>
                </a:cxn>
                <a:cxn ang="0">
                  <a:pos x="57" y="185"/>
                </a:cxn>
                <a:cxn ang="0">
                  <a:pos x="84" y="242"/>
                </a:cxn>
                <a:cxn ang="0">
                  <a:pos x="86" y="245"/>
                </a:cxn>
                <a:cxn ang="0">
                  <a:pos x="81" y="234"/>
                </a:cxn>
                <a:cxn ang="0">
                  <a:pos x="74" y="211"/>
                </a:cxn>
                <a:cxn ang="0">
                  <a:pos x="69" y="163"/>
                </a:cxn>
                <a:cxn ang="0">
                  <a:pos x="69" y="135"/>
                </a:cxn>
                <a:cxn ang="0">
                  <a:pos x="70" y="132"/>
                </a:cxn>
                <a:cxn ang="0">
                  <a:pos x="70" y="135"/>
                </a:cxn>
                <a:cxn ang="0">
                  <a:pos x="73" y="147"/>
                </a:cxn>
                <a:cxn ang="0">
                  <a:pos x="84" y="187"/>
                </a:cxn>
                <a:cxn ang="0">
                  <a:pos x="92" y="217"/>
                </a:cxn>
                <a:cxn ang="0">
                  <a:pos x="93" y="219"/>
                </a:cxn>
                <a:cxn ang="0">
                  <a:pos x="110" y="262"/>
                </a:cxn>
                <a:cxn ang="0">
                  <a:pos x="157" y="329"/>
                </a:cxn>
                <a:cxn ang="0">
                  <a:pos x="208" y="371"/>
                </a:cxn>
                <a:cxn ang="0">
                  <a:pos x="259" y="396"/>
                </a:cxn>
                <a:cxn ang="0">
                  <a:pos x="300" y="408"/>
                </a:cxn>
                <a:cxn ang="0">
                  <a:pos x="325" y="411"/>
                </a:cxn>
                <a:cxn ang="0">
                  <a:pos x="329" y="411"/>
                </a:cxn>
                <a:cxn ang="0">
                  <a:pos x="337" y="414"/>
                </a:cxn>
                <a:cxn ang="0">
                  <a:pos x="362" y="418"/>
                </a:cxn>
                <a:cxn ang="0">
                  <a:pos x="382" y="422"/>
                </a:cxn>
                <a:cxn ang="0">
                  <a:pos x="384" y="422"/>
                </a:cxn>
                <a:cxn ang="0">
                  <a:pos x="380" y="422"/>
                </a:cxn>
                <a:cxn ang="0">
                  <a:pos x="353" y="422"/>
                </a:cxn>
                <a:cxn ang="0">
                  <a:pos x="262" y="418"/>
                </a:cxn>
                <a:cxn ang="0">
                  <a:pos x="193" y="416"/>
                </a:cxn>
                <a:cxn ang="0">
                  <a:pos x="190" y="415"/>
                </a:cxn>
                <a:cxn ang="0">
                  <a:pos x="173" y="407"/>
                </a:cxn>
                <a:cxn ang="0">
                  <a:pos x="143" y="387"/>
                </a:cxn>
                <a:cxn ang="0">
                  <a:pos x="101" y="342"/>
                </a:cxn>
                <a:cxn ang="0">
                  <a:pos x="80" y="314"/>
                </a:cxn>
                <a:cxn ang="0">
                  <a:pos x="80" y="311"/>
                </a:cxn>
                <a:cxn ang="0">
                  <a:pos x="55" y="268"/>
                </a:cxn>
                <a:cxn ang="0">
                  <a:pos x="21" y="187"/>
                </a:cxn>
                <a:cxn ang="0">
                  <a:pos x="0" y="63"/>
                </a:cxn>
                <a:cxn ang="0">
                  <a:pos x="5" y="4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384" h="422">
                  <a:moveTo>
                    <a:pt x="7" y="0"/>
                  </a:moveTo>
                  <a:lnTo>
                    <a:pt x="9" y="27"/>
                  </a:lnTo>
                  <a:lnTo>
                    <a:pt x="21" y="83"/>
                  </a:lnTo>
                  <a:lnTo>
                    <a:pt x="57" y="185"/>
                  </a:lnTo>
                  <a:lnTo>
                    <a:pt x="84" y="242"/>
                  </a:lnTo>
                  <a:lnTo>
                    <a:pt x="86" y="245"/>
                  </a:lnTo>
                  <a:lnTo>
                    <a:pt x="81" y="234"/>
                  </a:lnTo>
                  <a:lnTo>
                    <a:pt x="74" y="211"/>
                  </a:lnTo>
                  <a:lnTo>
                    <a:pt x="69" y="163"/>
                  </a:lnTo>
                  <a:lnTo>
                    <a:pt x="69" y="135"/>
                  </a:lnTo>
                  <a:lnTo>
                    <a:pt x="70" y="132"/>
                  </a:lnTo>
                  <a:lnTo>
                    <a:pt x="70" y="135"/>
                  </a:lnTo>
                  <a:lnTo>
                    <a:pt x="73" y="147"/>
                  </a:lnTo>
                  <a:lnTo>
                    <a:pt x="84" y="187"/>
                  </a:lnTo>
                  <a:lnTo>
                    <a:pt x="92" y="217"/>
                  </a:lnTo>
                  <a:lnTo>
                    <a:pt x="93" y="219"/>
                  </a:lnTo>
                  <a:lnTo>
                    <a:pt x="110" y="262"/>
                  </a:lnTo>
                  <a:lnTo>
                    <a:pt x="157" y="329"/>
                  </a:lnTo>
                  <a:lnTo>
                    <a:pt x="208" y="371"/>
                  </a:lnTo>
                  <a:lnTo>
                    <a:pt x="259" y="396"/>
                  </a:lnTo>
                  <a:lnTo>
                    <a:pt x="300" y="408"/>
                  </a:lnTo>
                  <a:lnTo>
                    <a:pt x="325" y="411"/>
                  </a:lnTo>
                  <a:lnTo>
                    <a:pt x="329" y="411"/>
                  </a:lnTo>
                  <a:lnTo>
                    <a:pt x="337" y="414"/>
                  </a:lnTo>
                  <a:lnTo>
                    <a:pt x="362" y="418"/>
                  </a:lnTo>
                  <a:lnTo>
                    <a:pt x="382" y="422"/>
                  </a:lnTo>
                  <a:lnTo>
                    <a:pt x="384" y="422"/>
                  </a:lnTo>
                  <a:lnTo>
                    <a:pt x="380" y="422"/>
                  </a:lnTo>
                  <a:lnTo>
                    <a:pt x="353" y="422"/>
                  </a:lnTo>
                  <a:lnTo>
                    <a:pt x="262" y="418"/>
                  </a:lnTo>
                  <a:lnTo>
                    <a:pt x="193" y="416"/>
                  </a:lnTo>
                  <a:lnTo>
                    <a:pt x="190" y="415"/>
                  </a:lnTo>
                  <a:lnTo>
                    <a:pt x="173" y="407"/>
                  </a:lnTo>
                  <a:lnTo>
                    <a:pt x="143" y="387"/>
                  </a:lnTo>
                  <a:lnTo>
                    <a:pt x="101" y="342"/>
                  </a:lnTo>
                  <a:lnTo>
                    <a:pt x="80" y="314"/>
                  </a:lnTo>
                  <a:lnTo>
                    <a:pt x="80" y="311"/>
                  </a:lnTo>
                  <a:lnTo>
                    <a:pt x="55" y="268"/>
                  </a:lnTo>
                  <a:lnTo>
                    <a:pt x="21" y="187"/>
                  </a:lnTo>
                  <a:lnTo>
                    <a:pt x="0" y="63"/>
                  </a:lnTo>
                  <a:lnTo>
                    <a:pt x="5" y="4"/>
                  </a:lnTo>
                  <a:lnTo>
                    <a:pt x="7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C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88" name="Freeform 808"/>
            <p:cNvSpPr>
              <a:spLocks/>
            </p:cNvSpPr>
            <p:nvPr/>
          </p:nvSpPr>
          <p:spPr bwMode="auto">
            <a:xfrm>
              <a:off x="4173" y="3083"/>
              <a:ext cx="130" cy="129"/>
            </a:xfrm>
            <a:custGeom>
              <a:avLst/>
              <a:gdLst/>
              <a:ahLst/>
              <a:cxnLst>
                <a:cxn ang="0">
                  <a:pos x="333" y="376"/>
                </a:cxn>
                <a:cxn ang="0">
                  <a:pos x="329" y="376"/>
                </a:cxn>
                <a:cxn ang="0">
                  <a:pos x="304" y="373"/>
                </a:cxn>
                <a:cxn ang="0">
                  <a:pos x="212" y="336"/>
                </a:cxn>
                <a:cxn ang="0">
                  <a:pos x="161" y="294"/>
                </a:cxn>
                <a:cxn ang="0">
                  <a:pos x="114" y="227"/>
                </a:cxn>
                <a:cxn ang="0">
                  <a:pos x="97" y="184"/>
                </a:cxn>
                <a:cxn ang="0">
                  <a:pos x="93" y="170"/>
                </a:cxn>
                <a:cxn ang="0">
                  <a:pos x="82" y="130"/>
                </a:cxn>
                <a:cxn ang="0">
                  <a:pos x="74" y="100"/>
                </a:cxn>
                <a:cxn ang="0">
                  <a:pos x="74" y="97"/>
                </a:cxn>
                <a:cxn ang="0">
                  <a:pos x="73" y="109"/>
                </a:cxn>
                <a:cxn ang="0">
                  <a:pos x="76" y="150"/>
                </a:cxn>
                <a:cxn ang="0">
                  <a:pos x="85" y="199"/>
                </a:cxn>
                <a:cxn ang="0">
                  <a:pos x="90" y="210"/>
                </a:cxn>
                <a:cxn ang="0">
                  <a:pos x="77" y="190"/>
                </a:cxn>
                <a:cxn ang="0">
                  <a:pos x="37" y="116"/>
                </a:cxn>
                <a:cxn ang="0">
                  <a:pos x="4" y="23"/>
                </a:cxn>
                <a:cxn ang="0">
                  <a:pos x="1" y="0"/>
                </a:cxn>
                <a:cxn ang="0">
                  <a:pos x="0" y="23"/>
                </a:cxn>
                <a:cxn ang="0">
                  <a:pos x="12" y="108"/>
                </a:cxn>
                <a:cxn ang="0">
                  <a:pos x="62" y="239"/>
                </a:cxn>
                <a:cxn ang="0">
                  <a:pos x="84" y="276"/>
                </a:cxn>
                <a:cxn ang="0">
                  <a:pos x="90" y="288"/>
                </a:cxn>
                <a:cxn ang="0">
                  <a:pos x="124" y="328"/>
                </a:cxn>
                <a:cxn ang="0">
                  <a:pos x="177" y="372"/>
                </a:cxn>
                <a:cxn ang="0">
                  <a:pos x="194" y="380"/>
                </a:cxn>
                <a:cxn ang="0">
                  <a:pos x="223" y="381"/>
                </a:cxn>
                <a:cxn ang="0">
                  <a:pos x="315" y="385"/>
                </a:cxn>
                <a:cxn ang="0">
                  <a:pos x="384" y="387"/>
                </a:cxn>
                <a:cxn ang="0">
                  <a:pos x="388" y="387"/>
                </a:cxn>
                <a:cxn ang="0">
                  <a:pos x="386" y="387"/>
                </a:cxn>
                <a:cxn ang="0">
                  <a:pos x="378" y="385"/>
                </a:cxn>
                <a:cxn ang="0">
                  <a:pos x="353" y="381"/>
                </a:cxn>
                <a:cxn ang="0">
                  <a:pos x="333" y="377"/>
                </a:cxn>
                <a:cxn ang="0">
                  <a:pos x="333" y="376"/>
                </a:cxn>
                <a:cxn ang="0">
                  <a:pos x="332" y="376"/>
                </a:cxn>
                <a:cxn ang="0">
                  <a:pos x="333" y="376"/>
                </a:cxn>
                <a:cxn ang="0">
                  <a:pos x="332" y="376"/>
                </a:cxn>
                <a:cxn ang="0">
                  <a:pos x="333" y="376"/>
                </a:cxn>
                <a:cxn ang="0">
                  <a:pos x="333" y="376"/>
                </a:cxn>
              </a:cxnLst>
              <a:rect l="0" t="0" r="r" b="b"/>
              <a:pathLst>
                <a:path w="388" h="387">
                  <a:moveTo>
                    <a:pt x="333" y="376"/>
                  </a:moveTo>
                  <a:lnTo>
                    <a:pt x="329" y="376"/>
                  </a:lnTo>
                  <a:lnTo>
                    <a:pt x="304" y="373"/>
                  </a:lnTo>
                  <a:lnTo>
                    <a:pt x="212" y="336"/>
                  </a:lnTo>
                  <a:lnTo>
                    <a:pt x="161" y="294"/>
                  </a:lnTo>
                  <a:lnTo>
                    <a:pt x="114" y="227"/>
                  </a:lnTo>
                  <a:lnTo>
                    <a:pt x="97" y="184"/>
                  </a:lnTo>
                  <a:lnTo>
                    <a:pt x="93" y="170"/>
                  </a:lnTo>
                  <a:lnTo>
                    <a:pt x="82" y="130"/>
                  </a:lnTo>
                  <a:lnTo>
                    <a:pt x="74" y="100"/>
                  </a:lnTo>
                  <a:lnTo>
                    <a:pt x="74" y="97"/>
                  </a:lnTo>
                  <a:lnTo>
                    <a:pt x="73" y="109"/>
                  </a:lnTo>
                  <a:lnTo>
                    <a:pt x="76" y="150"/>
                  </a:lnTo>
                  <a:lnTo>
                    <a:pt x="85" y="199"/>
                  </a:lnTo>
                  <a:lnTo>
                    <a:pt x="90" y="210"/>
                  </a:lnTo>
                  <a:lnTo>
                    <a:pt x="77" y="190"/>
                  </a:lnTo>
                  <a:lnTo>
                    <a:pt x="37" y="116"/>
                  </a:lnTo>
                  <a:lnTo>
                    <a:pt x="4" y="23"/>
                  </a:lnTo>
                  <a:lnTo>
                    <a:pt x="1" y="0"/>
                  </a:lnTo>
                  <a:lnTo>
                    <a:pt x="0" y="23"/>
                  </a:lnTo>
                  <a:lnTo>
                    <a:pt x="12" y="108"/>
                  </a:lnTo>
                  <a:lnTo>
                    <a:pt x="62" y="239"/>
                  </a:lnTo>
                  <a:lnTo>
                    <a:pt x="84" y="276"/>
                  </a:lnTo>
                  <a:lnTo>
                    <a:pt x="90" y="288"/>
                  </a:lnTo>
                  <a:lnTo>
                    <a:pt x="124" y="328"/>
                  </a:lnTo>
                  <a:lnTo>
                    <a:pt x="177" y="372"/>
                  </a:lnTo>
                  <a:lnTo>
                    <a:pt x="194" y="380"/>
                  </a:lnTo>
                  <a:lnTo>
                    <a:pt x="223" y="381"/>
                  </a:lnTo>
                  <a:lnTo>
                    <a:pt x="315" y="385"/>
                  </a:lnTo>
                  <a:lnTo>
                    <a:pt x="384" y="387"/>
                  </a:lnTo>
                  <a:lnTo>
                    <a:pt x="388" y="387"/>
                  </a:lnTo>
                  <a:lnTo>
                    <a:pt x="386" y="387"/>
                  </a:lnTo>
                  <a:lnTo>
                    <a:pt x="378" y="385"/>
                  </a:lnTo>
                  <a:lnTo>
                    <a:pt x="353" y="381"/>
                  </a:lnTo>
                  <a:lnTo>
                    <a:pt x="333" y="377"/>
                  </a:lnTo>
                  <a:lnTo>
                    <a:pt x="333" y="376"/>
                  </a:lnTo>
                  <a:lnTo>
                    <a:pt x="332" y="376"/>
                  </a:lnTo>
                  <a:lnTo>
                    <a:pt x="333" y="376"/>
                  </a:lnTo>
                  <a:lnTo>
                    <a:pt x="332" y="376"/>
                  </a:lnTo>
                  <a:lnTo>
                    <a:pt x="333" y="376"/>
                  </a:lnTo>
                  <a:lnTo>
                    <a:pt x="333" y="376"/>
                  </a:lnTo>
                  <a:close/>
                </a:path>
              </a:pathLst>
            </a:custGeom>
            <a:solidFill>
              <a:srgbClr val="0073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89" name="Freeform 809"/>
            <p:cNvSpPr>
              <a:spLocks/>
            </p:cNvSpPr>
            <p:nvPr/>
          </p:nvSpPr>
          <p:spPr bwMode="auto">
            <a:xfrm>
              <a:off x="4396" y="3102"/>
              <a:ext cx="47" cy="109"/>
            </a:xfrm>
            <a:custGeom>
              <a:avLst/>
              <a:gdLst/>
              <a:ahLst/>
              <a:cxnLst>
                <a:cxn ang="0">
                  <a:pos x="137" y="320"/>
                </a:cxn>
                <a:cxn ang="0">
                  <a:pos x="136" y="320"/>
                </a:cxn>
                <a:cxn ang="0">
                  <a:pos x="125" y="316"/>
                </a:cxn>
                <a:cxn ang="0">
                  <a:pos x="89" y="291"/>
                </a:cxn>
                <a:cxn ang="0">
                  <a:pos x="51" y="232"/>
                </a:cxn>
                <a:cxn ang="0">
                  <a:pos x="44" y="210"/>
                </a:cxn>
                <a:cxn ang="0">
                  <a:pos x="37" y="187"/>
                </a:cxn>
                <a:cxn ang="0">
                  <a:pos x="28" y="143"/>
                </a:cxn>
                <a:cxn ang="0">
                  <a:pos x="16" y="68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11"/>
                </a:cxn>
                <a:cxn ang="0">
                  <a:pos x="5" y="43"/>
                </a:cxn>
                <a:cxn ang="0">
                  <a:pos x="9" y="74"/>
                </a:cxn>
                <a:cxn ang="0">
                  <a:pos x="11" y="80"/>
                </a:cxn>
                <a:cxn ang="0">
                  <a:pos x="11" y="89"/>
                </a:cxn>
                <a:cxn ang="0">
                  <a:pos x="11" y="118"/>
                </a:cxn>
                <a:cxn ang="0">
                  <a:pos x="24" y="212"/>
                </a:cxn>
                <a:cxn ang="0">
                  <a:pos x="64" y="305"/>
                </a:cxn>
                <a:cxn ang="0">
                  <a:pos x="81" y="323"/>
                </a:cxn>
                <a:cxn ang="0">
                  <a:pos x="93" y="325"/>
                </a:cxn>
                <a:cxn ang="0">
                  <a:pos x="125" y="328"/>
                </a:cxn>
                <a:cxn ang="0">
                  <a:pos x="138" y="328"/>
                </a:cxn>
                <a:cxn ang="0">
                  <a:pos x="141" y="327"/>
                </a:cxn>
                <a:cxn ang="0">
                  <a:pos x="140" y="324"/>
                </a:cxn>
                <a:cxn ang="0">
                  <a:pos x="137" y="320"/>
                </a:cxn>
                <a:cxn ang="0">
                  <a:pos x="137" y="320"/>
                </a:cxn>
                <a:cxn ang="0">
                  <a:pos x="136" y="320"/>
                </a:cxn>
                <a:cxn ang="0">
                  <a:pos x="137" y="320"/>
                </a:cxn>
                <a:cxn ang="0">
                  <a:pos x="136" y="320"/>
                </a:cxn>
                <a:cxn ang="0">
                  <a:pos x="137" y="320"/>
                </a:cxn>
                <a:cxn ang="0">
                  <a:pos x="137" y="320"/>
                </a:cxn>
              </a:cxnLst>
              <a:rect l="0" t="0" r="r" b="b"/>
              <a:pathLst>
                <a:path w="141" h="328">
                  <a:moveTo>
                    <a:pt x="137" y="320"/>
                  </a:moveTo>
                  <a:lnTo>
                    <a:pt x="136" y="320"/>
                  </a:lnTo>
                  <a:lnTo>
                    <a:pt x="125" y="316"/>
                  </a:lnTo>
                  <a:lnTo>
                    <a:pt x="89" y="291"/>
                  </a:lnTo>
                  <a:lnTo>
                    <a:pt x="51" y="232"/>
                  </a:lnTo>
                  <a:lnTo>
                    <a:pt x="44" y="210"/>
                  </a:lnTo>
                  <a:lnTo>
                    <a:pt x="37" y="187"/>
                  </a:lnTo>
                  <a:lnTo>
                    <a:pt x="28" y="143"/>
                  </a:lnTo>
                  <a:lnTo>
                    <a:pt x="16" y="68"/>
                  </a:lnTo>
                  <a:lnTo>
                    <a:pt x="4" y="1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1"/>
                  </a:lnTo>
                  <a:lnTo>
                    <a:pt x="5" y="43"/>
                  </a:lnTo>
                  <a:lnTo>
                    <a:pt x="9" y="74"/>
                  </a:lnTo>
                  <a:lnTo>
                    <a:pt x="11" y="80"/>
                  </a:lnTo>
                  <a:lnTo>
                    <a:pt x="11" y="89"/>
                  </a:lnTo>
                  <a:lnTo>
                    <a:pt x="11" y="118"/>
                  </a:lnTo>
                  <a:lnTo>
                    <a:pt x="24" y="212"/>
                  </a:lnTo>
                  <a:lnTo>
                    <a:pt x="64" y="305"/>
                  </a:lnTo>
                  <a:lnTo>
                    <a:pt x="81" y="323"/>
                  </a:lnTo>
                  <a:lnTo>
                    <a:pt x="93" y="325"/>
                  </a:lnTo>
                  <a:lnTo>
                    <a:pt x="125" y="328"/>
                  </a:lnTo>
                  <a:lnTo>
                    <a:pt x="138" y="328"/>
                  </a:lnTo>
                  <a:lnTo>
                    <a:pt x="141" y="327"/>
                  </a:lnTo>
                  <a:lnTo>
                    <a:pt x="140" y="324"/>
                  </a:lnTo>
                  <a:lnTo>
                    <a:pt x="137" y="320"/>
                  </a:lnTo>
                  <a:lnTo>
                    <a:pt x="137" y="320"/>
                  </a:lnTo>
                  <a:lnTo>
                    <a:pt x="136" y="320"/>
                  </a:lnTo>
                  <a:lnTo>
                    <a:pt x="137" y="320"/>
                  </a:lnTo>
                  <a:lnTo>
                    <a:pt x="136" y="320"/>
                  </a:lnTo>
                  <a:lnTo>
                    <a:pt x="137" y="320"/>
                  </a:lnTo>
                  <a:lnTo>
                    <a:pt x="137" y="320"/>
                  </a:lnTo>
                  <a:close/>
                </a:path>
              </a:pathLst>
            </a:custGeom>
            <a:solidFill>
              <a:srgbClr val="0073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0" name="Freeform 810"/>
            <p:cNvSpPr>
              <a:spLocks/>
            </p:cNvSpPr>
            <p:nvPr/>
          </p:nvSpPr>
          <p:spPr bwMode="auto">
            <a:xfrm>
              <a:off x="4274" y="2977"/>
              <a:ext cx="60" cy="133"/>
            </a:xfrm>
            <a:custGeom>
              <a:avLst/>
              <a:gdLst/>
              <a:ahLst/>
              <a:cxnLst>
                <a:cxn ang="0">
                  <a:pos x="63" y="399"/>
                </a:cxn>
                <a:cxn ang="0">
                  <a:pos x="62" y="398"/>
                </a:cxn>
                <a:cxn ang="0">
                  <a:pos x="53" y="386"/>
                </a:cxn>
                <a:cxn ang="0">
                  <a:pos x="22" y="326"/>
                </a:cxn>
                <a:cxn ang="0">
                  <a:pos x="0" y="225"/>
                </a:cxn>
                <a:cxn ang="0">
                  <a:pos x="0" y="193"/>
                </a:cxn>
                <a:cxn ang="0">
                  <a:pos x="0" y="191"/>
                </a:cxn>
                <a:cxn ang="0">
                  <a:pos x="5" y="170"/>
                </a:cxn>
                <a:cxn ang="0">
                  <a:pos x="45" y="91"/>
                </a:cxn>
                <a:cxn ang="0">
                  <a:pos x="143" y="13"/>
                </a:cxn>
                <a:cxn ang="0">
                  <a:pos x="180" y="0"/>
                </a:cxn>
                <a:cxn ang="0">
                  <a:pos x="178" y="2"/>
                </a:cxn>
                <a:cxn ang="0">
                  <a:pos x="162" y="18"/>
                </a:cxn>
                <a:cxn ang="0">
                  <a:pos x="106" y="83"/>
                </a:cxn>
                <a:cxn ang="0">
                  <a:pos x="61" y="167"/>
                </a:cxn>
                <a:cxn ang="0">
                  <a:pos x="57" y="187"/>
                </a:cxn>
                <a:cxn ang="0">
                  <a:pos x="54" y="207"/>
                </a:cxn>
                <a:cxn ang="0">
                  <a:pos x="49" y="245"/>
                </a:cxn>
                <a:cxn ang="0">
                  <a:pos x="46" y="318"/>
                </a:cxn>
                <a:cxn ang="0">
                  <a:pos x="57" y="384"/>
                </a:cxn>
                <a:cxn ang="0">
                  <a:pos x="63" y="399"/>
                </a:cxn>
                <a:cxn ang="0">
                  <a:pos x="62" y="399"/>
                </a:cxn>
                <a:cxn ang="0">
                  <a:pos x="63" y="399"/>
                </a:cxn>
                <a:cxn ang="0">
                  <a:pos x="62" y="399"/>
                </a:cxn>
                <a:cxn ang="0">
                  <a:pos x="63" y="399"/>
                </a:cxn>
                <a:cxn ang="0">
                  <a:pos x="63" y="399"/>
                </a:cxn>
              </a:cxnLst>
              <a:rect l="0" t="0" r="r" b="b"/>
              <a:pathLst>
                <a:path w="180" h="399">
                  <a:moveTo>
                    <a:pt x="63" y="399"/>
                  </a:moveTo>
                  <a:lnTo>
                    <a:pt x="62" y="398"/>
                  </a:lnTo>
                  <a:lnTo>
                    <a:pt x="53" y="386"/>
                  </a:lnTo>
                  <a:lnTo>
                    <a:pt x="22" y="326"/>
                  </a:lnTo>
                  <a:lnTo>
                    <a:pt x="0" y="225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5" y="170"/>
                  </a:lnTo>
                  <a:lnTo>
                    <a:pt x="45" y="91"/>
                  </a:lnTo>
                  <a:lnTo>
                    <a:pt x="143" y="13"/>
                  </a:lnTo>
                  <a:lnTo>
                    <a:pt x="180" y="0"/>
                  </a:lnTo>
                  <a:lnTo>
                    <a:pt x="178" y="2"/>
                  </a:lnTo>
                  <a:lnTo>
                    <a:pt x="162" y="18"/>
                  </a:lnTo>
                  <a:lnTo>
                    <a:pt x="106" y="83"/>
                  </a:lnTo>
                  <a:lnTo>
                    <a:pt x="61" y="167"/>
                  </a:lnTo>
                  <a:lnTo>
                    <a:pt x="57" y="187"/>
                  </a:lnTo>
                  <a:lnTo>
                    <a:pt x="54" y="207"/>
                  </a:lnTo>
                  <a:lnTo>
                    <a:pt x="49" y="245"/>
                  </a:lnTo>
                  <a:lnTo>
                    <a:pt x="46" y="318"/>
                  </a:lnTo>
                  <a:lnTo>
                    <a:pt x="57" y="384"/>
                  </a:lnTo>
                  <a:lnTo>
                    <a:pt x="63" y="399"/>
                  </a:lnTo>
                  <a:lnTo>
                    <a:pt x="62" y="399"/>
                  </a:lnTo>
                  <a:lnTo>
                    <a:pt x="63" y="399"/>
                  </a:lnTo>
                  <a:lnTo>
                    <a:pt x="62" y="399"/>
                  </a:lnTo>
                  <a:lnTo>
                    <a:pt x="63" y="399"/>
                  </a:lnTo>
                  <a:lnTo>
                    <a:pt x="63" y="399"/>
                  </a:lnTo>
                  <a:close/>
                </a:path>
              </a:pathLst>
            </a:custGeom>
            <a:solidFill>
              <a:srgbClr val="29C2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1" name="Freeform 811"/>
            <p:cNvSpPr>
              <a:spLocks/>
            </p:cNvSpPr>
            <p:nvPr/>
          </p:nvSpPr>
          <p:spPr bwMode="auto">
            <a:xfrm>
              <a:off x="4313" y="3027"/>
              <a:ext cx="86" cy="87"/>
            </a:xfrm>
            <a:custGeom>
              <a:avLst/>
              <a:gdLst/>
              <a:ahLst/>
              <a:cxnLst>
                <a:cxn ang="0">
                  <a:pos x="2" y="103"/>
                </a:cxn>
                <a:cxn ang="0">
                  <a:pos x="2" y="104"/>
                </a:cxn>
                <a:cxn ang="0">
                  <a:pos x="3" y="114"/>
                </a:cxn>
                <a:cxn ang="0">
                  <a:pos x="21" y="152"/>
                </a:cxn>
                <a:cxn ang="0">
                  <a:pos x="72" y="199"/>
                </a:cxn>
                <a:cxn ang="0">
                  <a:pos x="92" y="209"/>
                </a:cxn>
                <a:cxn ang="0">
                  <a:pos x="112" y="220"/>
                </a:cxn>
                <a:cxn ang="0">
                  <a:pos x="153" y="236"/>
                </a:cxn>
                <a:cxn ang="0">
                  <a:pos x="221" y="256"/>
                </a:cxn>
                <a:cxn ang="0">
                  <a:pos x="255" y="262"/>
                </a:cxn>
                <a:cxn ang="0">
                  <a:pos x="258" y="262"/>
                </a:cxn>
                <a:cxn ang="0">
                  <a:pos x="251" y="248"/>
                </a:cxn>
                <a:cxn ang="0">
                  <a:pos x="233" y="196"/>
                </a:cxn>
                <a:cxn ang="0">
                  <a:pos x="214" y="143"/>
                </a:cxn>
                <a:cxn ang="0">
                  <a:pos x="211" y="132"/>
                </a:cxn>
                <a:cxn ang="0">
                  <a:pos x="207" y="123"/>
                </a:cxn>
                <a:cxn ang="0">
                  <a:pos x="201" y="98"/>
                </a:cxn>
                <a:cxn ang="0">
                  <a:pos x="185" y="41"/>
                </a:cxn>
                <a:cxn ang="0">
                  <a:pos x="174" y="2"/>
                </a:cxn>
                <a:cxn ang="0">
                  <a:pos x="174" y="0"/>
                </a:cxn>
                <a:cxn ang="0">
                  <a:pos x="171" y="6"/>
                </a:cxn>
                <a:cxn ang="0">
                  <a:pos x="168" y="29"/>
                </a:cxn>
                <a:cxn ang="0">
                  <a:pos x="169" y="59"/>
                </a:cxn>
                <a:cxn ang="0">
                  <a:pos x="171" y="66"/>
                </a:cxn>
                <a:cxn ang="0">
                  <a:pos x="173" y="74"/>
                </a:cxn>
                <a:cxn ang="0">
                  <a:pos x="171" y="82"/>
                </a:cxn>
                <a:cxn ang="0">
                  <a:pos x="170" y="89"/>
                </a:cxn>
                <a:cxn ang="0">
                  <a:pos x="168" y="95"/>
                </a:cxn>
                <a:cxn ang="0">
                  <a:pos x="158" y="108"/>
                </a:cxn>
                <a:cxn ang="0">
                  <a:pos x="148" y="118"/>
                </a:cxn>
                <a:cxn ang="0">
                  <a:pos x="138" y="124"/>
                </a:cxn>
                <a:cxn ang="0">
                  <a:pos x="134" y="126"/>
                </a:cxn>
                <a:cxn ang="0">
                  <a:pos x="132" y="126"/>
                </a:cxn>
                <a:cxn ang="0">
                  <a:pos x="132" y="126"/>
                </a:cxn>
                <a:cxn ang="0">
                  <a:pos x="128" y="126"/>
                </a:cxn>
                <a:cxn ang="0">
                  <a:pos x="117" y="124"/>
                </a:cxn>
                <a:cxn ang="0">
                  <a:pos x="88" y="114"/>
                </a:cxn>
                <a:cxn ang="0">
                  <a:pos x="59" y="96"/>
                </a:cxn>
                <a:cxn ang="0">
                  <a:pos x="55" y="90"/>
                </a:cxn>
                <a:cxn ang="0">
                  <a:pos x="49" y="85"/>
                </a:cxn>
                <a:cxn ang="0">
                  <a:pos x="44" y="81"/>
                </a:cxn>
                <a:cxn ang="0">
                  <a:pos x="39" y="78"/>
                </a:cxn>
                <a:cxn ang="0">
                  <a:pos x="33" y="77"/>
                </a:cxn>
                <a:cxn ang="0">
                  <a:pos x="27" y="77"/>
                </a:cxn>
                <a:cxn ang="0">
                  <a:pos x="21" y="77"/>
                </a:cxn>
                <a:cxn ang="0">
                  <a:pos x="16" y="78"/>
                </a:cxn>
                <a:cxn ang="0">
                  <a:pos x="11" y="82"/>
                </a:cxn>
                <a:cxn ang="0">
                  <a:pos x="7" y="86"/>
                </a:cxn>
                <a:cxn ang="0">
                  <a:pos x="4" y="91"/>
                </a:cxn>
                <a:cxn ang="0">
                  <a:pos x="2" y="96"/>
                </a:cxn>
                <a:cxn ang="0">
                  <a:pos x="2" y="103"/>
                </a:cxn>
                <a:cxn ang="0">
                  <a:pos x="2" y="103"/>
                </a:cxn>
                <a:cxn ang="0">
                  <a:pos x="0" y="103"/>
                </a:cxn>
                <a:cxn ang="0">
                  <a:pos x="2" y="103"/>
                </a:cxn>
                <a:cxn ang="0">
                  <a:pos x="0" y="103"/>
                </a:cxn>
                <a:cxn ang="0">
                  <a:pos x="2" y="103"/>
                </a:cxn>
                <a:cxn ang="0">
                  <a:pos x="2" y="103"/>
                </a:cxn>
              </a:cxnLst>
              <a:rect l="0" t="0" r="r" b="b"/>
              <a:pathLst>
                <a:path w="258" h="262">
                  <a:moveTo>
                    <a:pt x="2" y="103"/>
                  </a:moveTo>
                  <a:lnTo>
                    <a:pt x="2" y="104"/>
                  </a:lnTo>
                  <a:lnTo>
                    <a:pt x="3" y="114"/>
                  </a:lnTo>
                  <a:lnTo>
                    <a:pt x="21" y="152"/>
                  </a:lnTo>
                  <a:lnTo>
                    <a:pt x="72" y="199"/>
                  </a:lnTo>
                  <a:lnTo>
                    <a:pt x="92" y="209"/>
                  </a:lnTo>
                  <a:lnTo>
                    <a:pt x="112" y="220"/>
                  </a:lnTo>
                  <a:lnTo>
                    <a:pt x="153" y="236"/>
                  </a:lnTo>
                  <a:lnTo>
                    <a:pt x="221" y="256"/>
                  </a:lnTo>
                  <a:lnTo>
                    <a:pt x="255" y="262"/>
                  </a:lnTo>
                  <a:lnTo>
                    <a:pt x="258" y="262"/>
                  </a:lnTo>
                  <a:lnTo>
                    <a:pt x="251" y="248"/>
                  </a:lnTo>
                  <a:lnTo>
                    <a:pt x="233" y="196"/>
                  </a:lnTo>
                  <a:lnTo>
                    <a:pt x="214" y="143"/>
                  </a:lnTo>
                  <a:lnTo>
                    <a:pt x="211" y="132"/>
                  </a:lnTo>
                  <a:lnTo>
                    <a:pt x="207" y="123"/>
                  </a:lnTo>
                  <a:lnTo>
                    <a:pt x="201" y="98"/>
                  </a:lnTo>
                  <a:lnTo>
                    <a:pt x="185" y="41"/>
                  </a:lnTo>
                  <a:lnTo>
                    <a:pt x="174" y="2"/>
                  </a:lnTo>
                  <a:lnTo>
                    <a:pt x="174" y="0"/>
                  </a:lnTo>
                  <a:lnTo>
                    <a:pt x="171" y="6"/>
                  </a:lnTo>
                  <a:lnTo>
                    <a:pt x="168" y="29"/>
                  </a:lnTo>
                  <a:lnTo>
                    <a:pt x="169" y="59"/>
                  </a:lnTo>
                  <a:lnTo>
                    <a:pt x="171" y="66"/>
                  </a:lnTo>
                  <a:lnTo>
                    <a:pt x="173" y="74"/>
                  </a:lnTo>
                  <a:lnTo>
                    <a:pt x="171" y="82"/>
                  </a:lnTo>
                  <a:lnTo>
                    <a:pt x="170" y="89"/>
                  </a:lnTo>
                  <a:lnTo>
                    <a:pt x="168" y="95"/>
                  </a:lnTo>
                  <a:lnTo>
                    <a:pt x="158" y="108"/>
                  </a:lnTo>
                  <a:lnTo>
                    <a:pt x="148" y="118"/>
                  </a:lnTo>
                  <a:lnTo>
                    <a:pt x="138" y="124"/>
                  </a:lnTo>
                  <a:lnTo>
                    <a:pt x="13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28" y="126"/>
                  </a:lnTo>
                  <a:lnTo>
                    <a:pt x="117" y="124"/>
                  </a:lnTo>
                  <a:lnTo>
                    <a:pt x="88" y="114"/>
                  </a:lnTo>
                  <a:lnTo>
                    <a:pt x="59" y="96"/>
                  </a:lnTo>
                  <a:lnTo>
                    <a:pt x="55" y="90"/>
                  </a:lnTo>
                  <a:lnTo>
                    <a:pt x="49" y="85"/>
                  </a:lnTo>
                  <a:lnTo>
                    <a:pt x="44" y="81"/>
                  </a:lnTo>
                  <a:lnTo>
                    <a:pt x="39" y="78"/>
                  </a:lnTo>
                  <a:lnTo>
                    <a:pt x="33" y="77"/>
                  </a:lnTo>
                  <a:lnTo>
                    <a:pt x="27" y="77"/>
                  </a:lnTo>
                  <a:lnTo>
                    <a:pt x="21" y="77"/>
                  </a:lnTo>
                  <a:lnTo>
                    <a:pt x="16" y="78"/>
                  </a:lnTo>
                  <a:lnTo>
                    <a:pt x="11" y="82"/>
                  </a:lnTo>
                  <a:lnTo>
                    <a:pt x="7" y="86"/>
                  </a:lnTo>
                  <a:lnTo>
                    <a:pt x="4" y="91"/>
                  </a:lnTo>
                  <a:lnTo>
                    <a:pt x="2" y="96"/>
                  </a:lnTo>
                  <a:lnTo>
                    <a:pt x="2" y="103"/>
                  </a:lnTo>
                  <a:lnTo>
                    <a:pt x="2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2" y="103"/>
                  </a:lnTo>
                  <a:close/>
                </a:path>
              </a:pathLst>
            </a:custGeom>
            <a:solidFill>
              <a:srgbClr val="29C2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2" name="Freeform 812"/>
            <p:cNvSpPr>
              <a:spLocks/>
            </p:cNvSpPr>
            <p:nvPr/>
          </p:nvSpPr>
          <p:spPr bwMode="auto">
            <a:xfrm>
              <a:off x="4340" y="2953"/>
              <a:ext cx="37" cy="25"/>
            </a:xfrm>
            <a:custGeom>
              <a:avLst/>
              <a:gdLst/>
              <a:ahLst/>
              <a:cxnLst>
                <a:cxn ang="0">
                  <a:pos x="11" y="63"/>
                </a:cxn>
                <a:cxn ang="0">
                  <a:pos x="24" y="66"/>
                </a:cxn>
                <a:cxn ang="0">
                  <a:pos x="63" y="73"/>
                </a:cxn>
                <a:cxn ang="0">
                  <a:pos x="79" y="75"/>
                </a:cxn>
                <a:cxn ang="0">
                  <a:pos x="83" y="77"/>
                </a:cxn>
                <a:cxn ang="0">
                  <a:pos x="80" y="77"/>
                </a:cxn>
                <a:cxn ang="0">
                  <a:pos x="80" y="77"/>
                </a:cxn>
                <a:cxn ang="0">
                  <a:pos x="83" y="77"/>
                </a:cxn>
                <a:cxn ang="0">
                  <a:pos x="92" y="77"/>
                </a:cxn>
                <a:cxn ang="0">
                  <a:pos x="98" y="77"/>
                </a:cxn>
                <a:cxn ang="0">
                  <a:pos x="100" y="77"/>
                </a:cxn>
                <a:cxn ang="0">
                  <a:pos x="96" y="71"/>
                </a:cxn>
                <a:cxn ang="0">
                  <a:pos x="89" y="47"/>
                </a:cxn>
                <a:cxn ang="0">
                  <a:pos x="92" y="30"/>
                </a:cxn>
                <a:cxn ang="0">
                  <a:pos x="104" y="12"/>
                </a:cxn>
                <a:cxn ang="0">
                  <a:pos x="113" y="0"/>
                </a:cxn>
                <a:cxn ang="0">
                  <a:pos x="112" y="1"/>
                </a:cxn>
                <a:cxn ang="0">
                  <a:pos x="108" y="5"/>
                </a:cxn>
                <a:cxn ang="0">
                  <a:pos x="92" y="21"/>
                </a:cxn>
                <a:cxn ang="0">
                  <a:pos x="71" y="37"/>
                </a:cxn>
                <a:cxn ang="0">
                  <a:pos x="67" y="39"/>
                </a:cxn>
                <a:cxn ang="0">
                  <a:pos x="61" y="42"/>
                </a:cxn>
                <a:cxn ang="0">
                  <a:pos x="49" y="46"/>
                </a:cxn>
                <a:cxn ang="0">
                  <a:pos x="29" y="47"/>
                </a:cxn>
                <a:cxn ang="0">
                  <a:pos x="21" y="45"/>
                </a:cxn>
                <a:cxn ang="0">
                  <a:pos x="19" y="43"/>
                </a:cxn>
                <a:cxn ang="0">
                  <a:pos x="17" y="41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16" y="34"/>
                </a:cxn>
                <a:cxn ang="0">
                  <a:pos x="15" y="33"/>
                </a:cxn>
                <a:cxn ang="0">
                  <a:pos x="12" y="32"/>
                </a:cxn>
                <a:cxn ang="0">
                  <a:pos x="10" y="32"/>
                </a:cxn>
                <a:cxn ang="0">
                  <a:pos x="7" y="32"/>
                </a:cxn>
                <a:cxn ang="0">
                  <a:pos x="3" y="33"/>
                </a:cxn>
                <a:cxn ang="0">
                  <a:pos x="2" y="36"/>
                </a:cxn>
                <a:cxn ang="0">
                  <a:pos x="0" y="39"/>
                </a:cxn>
                <a:cxn ang="0">
                  <a:pos x="0" y="43"/>
                </a:cxn>
                <a:cxn ang="0">
                  <a:pos x="2" y="50"/>
                </a:cxn>
                <a:cxn ang="0">
                  <a:pos x="4" y="57"/>
                </a:cxn>
                <a:cxn ang="0">
                  <a:pos x="10" y="63"/>
                </a:cxn>
                <a:cxn ang="0">
                  <a:pos x="11" y="63"/>
                </a:cxn>
                <a:cxn ang="0">
                  <a:pos x="10" y="63"/>
                </a:cxn>
                <a:cxn ang="0">
                  <a:pos x="11" y="63"/>
                </a:cxn>
                <a:cxn ang="0">
                  <a:pos x="10" y="63"/>
                </a:cxn>
                <a:cxn ang="0">
                  <a:pos x="11" y="63"/>
                </a:cxn>
                <a:cxn ang="0">
                  <a:pos x="11" y="63"/>
                </a:cxn>
              </a:cxnLst>
              <a:rect l="0" t="0" r="r" b="b"/>
              <a:pathLst>
                <a:path w="113" h="77">
                  <a:moveTo>
                    <a:pt x="11" y="63"/>
                  </a:moveTo>
                  <a:lnTo>
                    <a:pt x="24" y="66"/>
                  </a:lnTo>
                  <a:lnTo>
                    <a:pt x="63" y="73"/>
                  </a:lnTo>
                  <a:lnTo>
                    <a:pt x="79" y="75"/>
                  </a:lnTo>
                  <a:lnTo>
                    <a:pt x="83" y="77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3" y="77"/>
                  </a:lnTo>
                  <a:lnTo>
                    <a:pt x="92" y="77"/>
                  </a:lnTo>
                  <a:lnTo>
                    <a:pt x="98" y="77"/>
                  </a:lnTo>
                  <a:lnTo>
                    <a:pt x="100" y="77"/>
                  </a:lnTo>
                  <a:lnTo>
                    <a:pt x="96" y="71"/>
                  </a:lnTo>
                  <a:lnTo>
                    <a:pt x="89" y="47"/>
                  </a:lnTo>
                  <a:lnTo>
                    <a:pt x="92" y="30"/>
                  </a:lnTo>
                  <a:lnTo>
                    <a:pt x="104" y="12"/>
                  </a:lnTo>
                  <a:lnTo>
                    <a:pt x="113" y="0"/>
                  </a:lnTo>
                  <a:lnTo>
                    <a:pt x="112" y="1"/>
                  </a:lnTo>
                  <a:lnTo>
                    <a:pt x="108" y="5"/>
                  </a:lnTo>
                  <a:lnTo>
                    <a:pt x="92" y="21"/>
                  </a:lnTo>
                  <a:lnTo>
                    <a:pt x="71" y="37"/>
                  </a:lnTo>
                  <a:lnTo>
                    <a:pt x="67" y="39"/>
                  </a:lnTo>
                  <a:lnTo>
                    <a:pt x="61" y="42"/>
                  </a:lnTo>
                  <a:lnTo>
                    <a:pt x="49" y="46"/>
                  </a:lnTo>
                  <a:lnTo>
                    <a:pt x="29" y="47"/>
                  </a:lnTo>
                  <a:lnTo>
                    <a:pt x="21" y="45"/>
                  </a:lnTo>
                  <a:lnTo>
                    <a:pt x="19" y="43"/>
                  </a:lnTo>
                  <a:lnTo>
                    <a:pt x="17" y="41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6" y="34"/>
                  </a:lnTo>
                  <a:lnTo>
                    <a:pt x="15" y="33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7" y="32"/>
                  </a:lnTo>
                  <a:lnTo>
                    <a:pt x="3" y="33"/>
                  </a:lnTo>
                  <a:lnTo>
                    <a:pt x="2" y="36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4" y="57"/>
                  </a:lnTo>
                  <a:lnTo>
                    <a:pt x="10" y="63"/>
                  </a:lnTo>
                  <a:lnTo>
                    <a:pt x="11" y="63"/>
                  </a:lnTo>
                  <a:lnTo>
                    <a:pt x="10" y="63"/>
                  </a:lnTo>
                  <a:lnTo>
                    <a:pt x="11" y="63"/>
                  </a:lnTo>
                  <a:lnTo>
                    <a:pt x="10" y="63"/>
                  </a:lnTo>
                  <a:lnTo>
                    <a:pt x="11" y="63"/>
                  </a:lnTo>
                  <a:lnTo>
                    <a:pt x="11" y="63"/>
                  </a:lnTo>
                  <a:close/>
                </a:path>
              </a:pathLst>
            </a:custGeom>
            <a:solidFill>
              <a:srgbClr val="0099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3" name="Freeform 813"/>
            <p:cNvSpPr>
              <a:spLocks/>
            </p:cNvSpPr>
            <p:nvPr/>
          </p:nvSpPr>
          <p:spPr bwMode="auto">
            <a:xfrm>
              <a:off x="4369" y="2965"/>
              <a:ext cx="80" cy="15"/>
            </a:xfrm>
            <a:custGeom>
              <a:avLst/>
              <a:gdLst/>
              <a:ahLst/>
              <a:cxnLst>
                <a:cxn ang="0">
                  <a:pos x="194" y="36"/>
                </a:cxn>
                <a:cxn ang="0">
                  <a:pos x="191" y="36"/>
                </a:cxn>
                <a:cxn ang="0">
                  <a:pos x="181" y="36"/>
                </a:cxn>
                <a:cxn ang="0">
                  <a:pos x="140" y="36"/>
                </a:cxn>
                <a:cxn ang="0">
                  <a:pos x="105" y="36"/>
                </a:cxn>
                <a:cxn ang="0">
                  <a:pos x="101" y="36"/>
                </a:cxn>
                <a:cxn ang="0">
                  <a:pos x="97" y="37"/>
                </a:cxn>
                <a:cxn ang="0">
                  <a:pos x="90" y="40"/>
                </a:cxn>
                <a:cxn ang="0">
                  <a:pos x="76" y="44"/>
                </a:cxn>
                <a:cxn ang="0">
                  <a:pos x="65" y="46"/>
                </a:cxn>
                <a:cxn ang="0">
                  <a:pos x="65" y="46"/>
                </a:cxn>
                <a:cxn ang="0">
                  <a:pos x="64" y="46"/>
                </a:cxn>
                <a:cxn ang="0">
                  <a:pos x="57" y="46"/>
                </a:cxn>
                <a:cxn ang="0">
                  <a:pos x="32" y="42"/>
                </a:cxn>
                <a:cxn ang="0">
                  <a:pos x="8" y="41"/>
                </a:cxn>
                <a:cxn ang="0">
                  <a:pos x="4" y="40"/>
                </a:cxn>
                <a:cxn ang="0">
                  <a:pos x="3" y="36"/>
                </a:cxn>
                <a:cxn ang="0">
                  <a:pos x="0" y="22"/>
                </a:cxn>
                <a:cxn ang="0">
                  <a:pos x="1" y="5"/>
                </a:cxn>
                <a:cxn ang="0">
                  <a:pos x="4" y="0"/>
                </a:cxn>
                <a:cxn ang="0">
                  <a:pos x="8" y="5"/>
                </a:cxn>
                <a:cxn ang="0">
                  <a:pos x="28" y="18"/>
                </a:cxn>
                <a:cxn ang="0">
                  <a:pos x="53" y="28"/>
                </a:cxn>
                <a:cxn ang="0">
                  <a:pos x="61" y="26"/>
                </a:cxn>
                <a:cxn ang="0">
                  <a:pos x="68" y="26"/>
                </a:cxn>
                <a:cxn ang="0">
                  <a:pos x="82" y="24"/>
                </a:cxn>
                <a:cxn ang="0">
                  <a:pos x="117" y="18"/>
                </a:cxn>
                <a:cxn ang="0">
                  <a:pos x="148" y="16"/>
                </a:cxn>
                <a:cxn ang="0">
                  <a:pos x="154" y="16"/>
                </a:cxn>
                <a:cxn ang="0">
                  <a:pos x="161" y="17"/>
                </a:cxn>
                <a:cxn ang="0">
                  <a:pos x="177" y="21"/>
                </a:cxn>
                <a:cxn ang="0">
                  <a:pos x="215" y="30"/>
                </a:cxn>
                <a:cxn ang="0">
                  <a:pos x="239" y="36"/>
                </a:cxn>
                <a:cxn ang="0">
                  <a:pos x="240" y="36"/>
                </a:cxn>
                <a:cxn ang="0">
                  <a:pos x="239" y="36"/>
                </a:cxn>
                <a:cxn ang="0">
                  <a:pos x="232" y="36"/>
                </a:cxn>
                <a:cxn ang="0">
                  <a:pos x="211" y="36"/>
                </a:cxn>
                <a:cxn ang="0">
                  <a:pos x="194" y="36"/>
                </a:cxn>
                <a:cxn ang="0">
                  <a:pos x="194" y="36"/>
                </a:cxn>
                <a:cxn ang="0">
                  <a:pos x="193" y="36"/>
                </a:cxn>
                <a:cxn ang="0">
                  <a:pos x="194" y="36"/>
                </a:cxn>
                <a:cxn ang="0">
                  <a:pos x="193" y="36"/>
                </a:cxn>
                <a:cxn ang="0">
                  <a:pos x="194" y="36"/>
                </a:cxn>
                <a:cxn ang="0">
                  <a:pos x="194" y="36"/>
                </a:cxn>
              </a:cxnLst>
              <a:rect l="0" t="0" r="r" b="b"/>
              <a:pathLst>
                <a:path w="240" h="46">
                  <a:moveTo>
                    <a:pt x="194" y="36"/>
                  </a:moveTo>
                  <a:lnTo>
                    <a:pt x="191" y="36"/>
                  </a:lnTo>
                  <a:lnTo>
                    <a:pt x="181" y="36"/>
                  </a:lnTo>
                  <a:lnTo>
                    <a:pt x="140" y="36"/>
                  </a:lnTo>
                  <a:lnTo>
                    <a:pt x="105" y="36"/>
                  </a:lnTo>
                  <a:lnTo>
                    <a:pt x="101" y="36"/>
                  </a:lnTo>
                  <a:lnTo>
                    <a:pt x="97" y="37"/>
                  </a:lnTo>
                  <a:lnTo>
                    <a:pt x="90" y="40"/>
                  </a:lnTo>
                  <a:lnTo>
                    <a:pt x="76" y="44"/>
                  </a:lnTo>
                  <a:lnTo>
                    <a:pt x="65" y="46"/>
                  </a:lnTo>
                  <a:lnTo>
                    <a:pt x="65" y="46"/>
                  </a:lnTo>
                  <a:lnTo>
                    <a:pt x="64" y="46"/>
                  </a:lnTo>
                  <a:lnTo>
                    <a:pt x="57" y="46"/>
                  </a:lnTo>
                  <a:lnTo>
                    <a:pt x="32" y="42"/>
                  </a:lnTo>
                  <a:lnTo>
                    <a:pt x="8" y="41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0" y="22"/>
                  </a:lnTo>
                  <a:lnTo>
                    <a:pt x="1" y="5"/>
                  </a:lnTo>
                  <a:lnTo>
                    <a:pt x="4" y="0"/>
                  </a:lnTo>
                  <a:lnTo>
                    <a:pt x="8" y="5"/>
                  </a:lnTo>
                  <a:lnTo>
                    <a:pt x="28" y="18"/>
                  </a:lnTo>
                  <a:lnTo>
                    <a:pt x="53" y="28"/>
                  </a:lnTo>
                  <a:lnTo>
                    <a:pt x="61" y="26"/>
                  </a:lnTo>
                  <a:lnTo>
                    <a:pt x="68" y="26"/>
                  </a:lnTo>
                  <a:lnTo>
                    <a:pt x="82" y="24"/>
                  </a:lnTo>
                  <a:lnTo>
                    <a:pt x="117" y="18"/>
                  </a:lnTo>
                  <a:lnTo>
                    <a:pt x="148" y="16"/>
                  </a:lnTo>
                  <a:lnTo>
                    <a:pt x="154" y="16"/>
                  </a:lnTo>
                  <a:lnTo>
                    <a:pt x="161" y="17"/>
                  </a:lnTo>
                  <a:lnTo>
                    <a:pt x="177" y="21"/>
                  </a:lnTo>
                  <a:lnTo>
                    <a:pt x="215" y="30"/>
                  </a:lnTo>
                  <a:lnTo>
                    <a:pt x="239" y="36"/>
                  </a:lnTo>
                  <a:lnTo>
                    <a:pt x="240" y="36"/>
                  </a:lnTo>
                  <a:lnTo>
                    <a:pt x="239" y="36"/>
                  </a:lnTo>
                  <a:lnTo>
                    <a:pt x="232" y="36"/>
                  </a:lnTo>
                  <a:lnTo>
                    <a:pt x="211" y="36"/>
                  </a:lnTo>
                  <a:lnTo>
                    <a:pt x="194" y="36"/>
                  </a:lnTo>
                  <a:lnTo>
                    <a:pt x="194" y="36"/>
                  </a:lnTo>
                  <a:lnTo>
                    <a:pt x="193" y="36"/>
                  </a:lnTo>
                  <a:lnTo>
                    <a:pt x="194" y="36"/>
                  </a:lnTo>
                  <a:lnTo>
                    <a:pt x="193" y="36"/>
                  </a:lnTo>
                  <a:lnTo>
                    <a:pt x="194" y="36"/>
                  </a:lnTo>
                  <a:lnTo>
                    <a:pt x="194" y="36"/>
                  </a:lnTo>
                  <a:close/>
                </a:path>
              </a:pathLst>
            </a:custGeom>
            <a:solidFill>
              <a:srgbClr val="0099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4" name="Freeform 814"/>
            <p:cNvSpPr>
              <a:spLocks/>
            </p:cNvSpPr>
            <p:nvPr/>
          </p:nvSpPr>
          <p:spPr bwMode="auto">
            <a:xfrm>
              <a:off x="4369" y="2972"/>
              <a:ext cx="44" cy="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3"/>
                </a:cxn>
                <a:cxn ang="0">
                  <a:pos x="1" y="7"/>
                </a:cxn>
                <a:cxn ang="0">
                  <a:pos x="3" y="15"/>
                </a:cxn>
                <a:cxn ang="0">
                  <a:pos x="3" y="18"/>
                </a:cxn>
                <a:cxn ang="0">
                  <a:pos x="4" y="18"/>
                </a:cxn>
                <a:cxn ang="0">
                  <a:pos x="8" y="19"/>
                </a:cxn>
                <a:cxn ang="0">
                  <a:pos x="19" y="19"/>
                </a:cxn>
                <a:cxn ang="0">
                  <a:pos x="45" y="23"/>
                </a:cxn>
                <a:cxn ang="0">
                  <a:pos x="64" y="24"/>
                </a:cxn>
                <a:cxn ang="0">
                  <a:pos x="65" y="24"/>
                </a:cxn>
                <a:cxn ang="0">
                  <a:pos x="69" y="24"/>
                </a:cxn>
                <a:cxn ang="0">
                  <a:pos x="82" y="20"/>
                </a:cxn>
                <a:cxn ang="0">
                  <a:pos x="97" y="15"/>
                </a:cxn>
                <a:cxn ang="0">
                  <a:pos x="101" y="14"/>
                </a:cxn>
                <a:cxn ang="0">
                  <a:pos x="105" y="14"/>
                </a:cxn>
                <a:cxn ang="0">
                  <a:pos x="109" y="14"/>
                </a:cxn>
                <a:cxn ang="0">
                  <a:pos x="121" y="14"/>
                </a:cxn>
                <a:cxn ang="0">
                  <a:pos x="132" y="12"/>
                </a:cxn>
                <a:cxn ang="0">
                  <a:pos x="130" y="12"/>
                </a:cxn>
                <a:cxn ang="0">
                  <a:pos x="125" y="12"/>
                </a:cxn>
                <a:cxn ang="0">
                  <a:pos x="101" y="12"/>
                </a:cxn>
                <a:cxn ang="0">
                  <a:pos x="73" y="12"/>
                </a:cxn>
                <a:cxn ang="0">
                  <a:pos x="68" y="11"/>
                </a:cxn>
                <a:cxn ang="0">
                  <a:pos x="61" y="11"/>
                </a:cxn>
                <a:cxn ang="0">
                  <a:pos x="49" y="11"/>
                </a:cxn>
                <a:cxn ang="0">
                  <a:pos x="29" y="10"/>
                </a:cxn>
                <a:cxn ang="0">
                  <a:pos x="17" y="8"/>
                </a:cxn>
                <a:cxn ang="0">
                  <a:pos x="17" y="7"/>
                </a:cxn>
                <a:cxn ang="0">
                  <a:pos x="7" y="3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32" h="24">
                  <a:moveTo>
                    <a:pt x="1" y="0"/>
                  </a:moveTo>
                  <a:lnTo>
                    <a:pt x="1" y="3"/>
                  </a:lnTo>
                  <a:lnTo>
                    <a:pt x="1" y="7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8" y="19"/>
                  </a:lnTo>
                  <a:lnTo>
                    <a:pt x="19" y="19"/>
                  </a:lnTo>
                  <a:lnTo>
                    <a:pt x="45" y="23"/>
                  </a:lnTo>
                  <a:lnTo>
                    <a:pt x="64" y="24"/>
                  </a:lnTo>
                  <a:lnTo>
                    <a:pt x="65" y="24"/>
                  </a:lnTo>
                  <a:lnTo>
                    <a:pt x="69" y="24"/>
                  </a:lnTo>
                  <a:lnTo>
                    <a:pt x="82" y="20"/>
                  </a:lnTo>
                  <a:lnTo>
                    <a:pt x="97" y="15"/>
                  </a:lnTo>
                  <a:lnTo>
                    <a:pt x="101" y="14"/>
                  </a:lnTo>
                  <a:lnTo>
                    <a:pt x="105" y="14"/>
                  </a:lnTo>
                  <a:lnTo>
                    <a:pt x="109" y="14"/>
                  </a:lnTo>
                  <a:lnTo>
                    <a:pt x="121" y="14"/>
                  </a:lnTo>
                  <a:lnTo>
                    <a:pt x="132" y="12"/>
                  </a:lnTo>
                  <a:lnTo>
                    <a:pt x="130" y="12"/>
                  </a:lnTo>
                  <a:lnTo>
                    <a:pt x="125" y="12"/>
                  </a:lnTo>
                  <a:lnTo>
                    <a:pt x="101" y="12"/>
                  </a:lnTo>
                  <a:lnTo>
                    <a:pt x="73" y="12"/>
                  </a:lnTo>
                  <a:lnTo>
                    <a:pt x="68" y="11"/>
                  </a:lnTo>
                  <a:lnTo>
                    <a:pt x="61" y="11"/>
                  </a:lnTo>
                  <a:lnTo>
                    <a:pt x="49" y="11"/>
                  </a:lnTo>
                  <a:lnTo>
                    <a:pt x="29" y="10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7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80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5" name="Freeform 815"/>
            <p:cNvSpPr>
              <a:spLocks/>
            </p:cNvSpPr>
            <p:nvPr/>
          </p:nvSpPr>
          <p:spPr bwMode="auto">
            <a:xfrm>
              <a:off x="4456" y="2877"/>
              <a:ext cx="43" cy="30"/>
            </a:xfrm>
            <a:custGeom>
              <a:avLst/>
              <a:gdLst/>
              <a:ahLst/>
              <a:cxnLst>
                <a:cxn ang="0">
                  <a:pos x="130" y="0"/>
                </a:cxn>
                <a:cxn ang="0">
                  <a:pos x="129" y="1"/>
                </a:cxn>
                <a:cxn ang="0">
                  <a:pos x="120" y="5"/>
                </a:cxn>
                <a:cxn ang="0">
                  <a:pos x="88" y="24"/>
                </a:cxn>
                <a:cxn ang="0">
                  <a:pos x="56" y="49"/>
                </a:cxn>
                <a:cxn ang="0">
                  <a:pos x="51" y="56"/>
                </a:cxn>
                <a:cxn ang="0">
                  <a:pos x="45" y="62"/>
                </a:cxn>
                <a:cxn ang="0">
                  <a:pos x="34" y="73"/>
                </a:cxn>
                <a:cxn ang="0">
                  <a:pos x="23" y="80"/>
                </a:cxn>
                <a:cxn ang="0">
                  <a:pos x="4" y="88"/>
                </a:cxn>
                <a:cxn ang="0">
                  <a:pos x="0" y="89"/>
                </a:cxn>
                <a:cxn ang="0">
                  <a:pos x="3" y="86"/>
                </a:cxn>
                <a:cxn ang="0">
                  <a:pos x="16" y="73"/>
                </a:cxn>
                <a:cxn ang="0">
                  <a:pos x="38" y="53"/>
                </a:cxn>
                <a:cxn ang="0">
                  <a:pos x="44" y="47"/>
                </a:cxn>
                <a:cxn ang="0">
                  <a:pos x="51" y="41"/>
                </a:cxn>
                <a:cxn ang="0">
                  <a:pos x="64" y="29"/>
                </a:cxn>
                <a:cxn ang="0">
                  <a:pos x="92" y="8"/>
                </a:cxn>
                <a:cxn ang="0">
                  <a:pos x="107" y="1"/>
                </a:cxn>
                <a:cxn ang="0">
                  <a:pos x="122" y="0"/>
                </a:cxn>
                <a:cxn ang="0">
                  <a:pos x="130" y="0"/>
                </a:cxn>
                <a:cxn ang="0">
                  <a:pos x="129" y="0"/>
                </a:cxn>
                <a:cxn ang="0">
                  <a:pos x="130" y="0"/>
                </a:cxn>
                <a:cxn ang="0">
                  <a:pos x="129" y="0"/>
                </a:cxn>
                <a:cxn ang="0">
                  <a:pos x="130" y="0"/>
                </a:cxn>
                <a:cxn ang="0">
                  <a:pos x="130" y="0"/>
                </a:cxn>
              </a:cxnLst>
              <a:rect l="0" t="0" r="r" b="b"/>
              <a:pathLst>
                <a:path w="130" h="89">
                  <a:moveTo>
                    <a:pt x="130" y="0"/>
                  </a:moveTo>
                  <a:lnTo>
                    <a:pt x="129" y="1"/>
                  </a:lnTo>
                  <a:lnTo>
                    <a:pt x="120" y="5"/>
                  </a:lnTo>
                  <a:lnTo>
                    <a:pt x="88" y="24"/>
                  </a:lnTo>
                  <a:lnTo>
                    <a:pt x="56" y="49"/>
                  </a:lnTo>
                  <a:lnTo>
                    <a:pt x="51" y="56"/>
                  </a:lnTo>
                  <a:lnTo>
                    <a:pt x="45" y="62"/>
                  </a:lnTo>
                  <a:lnTo>
                    <a:pt x="34" y="73"/>
                  </a:lnTo>
                  <a:lnTo>
                    <a:pt x="23" y="80"/>
                  </a:lnTo>
                  <a:lnTo>
                    <a:pt x="4" y="88"/>
                  </a:lnTo>
                  <a:lnTo>
                    <a:pt x="0" y="89"/>
                  </a:lnTo>
                  <a:lnTo>
                    <a:pt x="3" y="86"/>
                  </a:lnTo>
                  <a:lnTo>
                    <a:pt x="16" y="73"/>
                  </a:lnTo>
                  <a:lnTo>
                    <a:pt x="38" y="53"/>
                  </a:lnTo>
                  <a:lnTo>
                    <a:pt x="44" y="47"/>
                  </a:lnTo>
                  <a:lnTo>
                    <a:pt x="51" y="41"/>
                  </a:lnTo>
                  <a:lnTo>
                    <a:pt x="64" y="29"/>
                  </a:lnTo>
                  <a:lnTo>
                    <a:pt x="92" y="8"/>
                  </a:lnTo>
                  <a:lnTo>
                    <a:pt x="107" y="1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29" y="0"/>
                  </a:lnTo>
                  <a:lnTo>
                    <a:pt x="130" y="0"/>
                  </a:lnTo>
                  <a:lnTo>
                    <a:pt x="129" y="0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D6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6" name="Freeform 816"/>
            <p:cNvSpPr>
              <a:spLocks/>
            </p:cNvSpPr>
            <p:nvPr/>
          </p:nvSpPr>
          <p:spPr bwMode="auto">
            <a:xfrm>
              <a:off x="5038" y="2859"/>
              <a:ext cx="55" cy="54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8" y="2"/>
                </a:cxn>
                <a:cxn ang="0">
                  <a:pos x="70" y="7"/>
                </a:cxn>
                <a:cxn ang="0">
                  <a:pos x="116" y="34"/>
                </a:cxn>
                <a:cxn ang="0">
                  <a:pos x="158" y="73"/>
                </a:cxn>
                <a:cxn ang="0">
                  <a:pos x="164" y="84"/>
                </a:cxn>
                <a:cxn ang="0">
                  <a:pos x="167" y="96"/>
                </a:cxn>
                <a:cxn ang="0">
                  <a:pos x="167" y="107"/>
                </a:cxn>
                <a:cxn ang="0">
                  <a:pos x="166" y="116"/>
                </a:cxn>
                <a:cxn ang="0">
                  <a:pos x="162" y="125"/>
                </a:cxn>
                <a:cxn ang="0">
                  <a:pos x="158" y="133"/>
                </a:cxn>
                <a:cxn ang="0">
                  <a:pos x="146" y="148"/>
                </a:cxn>
                <a:cxn ang="0">
                  <a:pos x="134" y="157"/>
                </a:cxn>
                <a:cxn ang="0">
                  <a:pos x="122" y="164"/>
                </a:cxn>
                <a:cxn ang="0">
                  <a:pos x="118" y="164"/>
                </a:cxn>
                <a:cxn ang="0">
                  <a:pos x="123" y="160"/>
                </a:cxn>
                <a:cxn ang="0">
                  <a:pos x="140" y="140"/>
                </a:cxn>
                <a:cxn ang="0">
                  <a:pos x="147" y="126"/>
                </a:cxn>
                <a:cxn ang="0">
                  <a:pos x="148" y="112"/>
                </a:cxn>
                <a:cxn ang="0">
                  <a:pos x="147" y="104"/>
                </a:cxn>
                <a:cxn ang="0">
                  <a:pos x="143" y="97"/>
                </a:cxn>
                <a:cxn ang="0">
                  <a:pos x="134" y="81"/>
                </a:cxn>
                <a:cxn ang="0">
                  <a:pos x="106" y="49"/>
                </a:cxn>
                <a:cxn ang="0">
                  <a:pos x="63" y="23"/>
                </a:cxn>
                <a:cxn ang="0">
                  <a:pos x="50" y="18"/>
                </a:cxn>
                <a:cxn ang="0">
                  <a:pos x="36" y="14"/>
                </a:cxn>
                <a:cxn ang="0">
                  <a:pos x="14" y="8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6" y="3"/>
                </a:cxn>
                <a:cxn ang="0">
                  <a:pos x="14" y="3"/>
                </a:cxn>
                <a:cxn ang="0">
                  <a:pos x="42" y="2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167" h="164">
                  <a:moveTo>
                    <a:pt x="57" y="0"/>
                  </a:moveTo>
                  <a:lnTo>
                    <a:pt x="58" y="2"/>
                  </a:lnTo>
                  <a:lnTo>
                    <a:pt x="70" y="7"/>
                  </a:lnTo>
                  <a:lnTo>
                    <a:pt x="116" y="34"/>
                  </a:lnTo>
                  <a:lnTo>
                    <a:pt x="158" y="73"/>
                  </a:lnTo>
                  <a:lnTo>
                    <a:pt x="164" y="84"/>
                  </a:lnTo>
                  <a:lnTo>
                    <a:pt x="167" y="96"/>
                  </a:lnTo>
                  <a:lnTo>
                    <a:pt x="167" y="107"/>
                  </a:lnTo>
                  <a:lnTo>
                    <a:pt x="166" y="116"/>
                  </a:lnTo>
                  <a:lnTo>
                    <a:pt x="162" y="125"/>
                  </a:lnTo>
                  <a:lnTo>
                    <a:pt x="158" y="133"/>
                  </a:lnTo>
                  <a:lnTo>
                    <a:pt x="146" y="148"/>
                  </a:lnTo>
                  <a:lnTo>
                    <a:pt x="134" y="157"/>
                  </a:lnTo>
                  <a:lnTo>
                    <a:pt x="122" y="164"/>
                  </a:lnTo>
                  <a:lnTo>
                    <a:pt x="118" y="164"/>
                  </a:lnTo>
                  <a:lnTo>
                    <a:pt x="123" y="160"/>
                  </a:lnTo>
                  <a:lnTo>
                    <a:pt x="140" y="140"/>
                  </a:lnTo>
                  <a:lnTo>
                    <a:pt x="147" y="126"/>
                  </a:lnTo>
                  <a:lnTo>
                    <a:pt x="148" y="112"/>
                  </a:lnTo>
                  <a:lnTo>
                    <a:pt x="147" y="104"/>
                  </a:lnTo>
                  <a:lnTo>
                    <a:pt x="143" y="97"/>
                  </a:lnTo>
                  <a:lnTo>
                    <a:pt x="134" y="81"/>
                  </a:lnTo>
                  <a:lnTo>
                    <a:pt x="106" y="49"/>
                  </a:lnTo>
                  <a:lnTo>
                    <a:pt x="63" y="23"/>
                  </a:lnTo>
                  <a:lnTo>
                    <a:pt x="50" y="18"/>
                  </a:lnTo>
                  <a:lnTo>
                    <a:pt x="36" y="14"/>
                  </a:lnTo>
                  <a:lnTo>
                    <a:pt x="14" y="8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14" y="3"/>
                  </a:lnTo>
                  <a:lnTo>
                    <a:pt x="42" y="2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14B5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7" name="Freeform 817"/>
            <p:cNvSpPr>
              <a:spLocks/>
            </p:cNvSpPr>
            <p:nvPr/>
          </p:nvSpPr>
          <p:spPr bwMode="auto">
            <a:xfrm>
              <a:off x="4375" y="2948"/>
              <a:ext cx="48" cy="13"/>
            </a:xfrm>
            <a:custGeom>
              <a:avLst/>
              <a:gdLst/>
              <a:ahLst/>
              <a:cxnLst>
                <a:cxn ang="0">
                  <a:pos x="144" y="40"/>
                </a:cxn>
                <a:cxn ang="0">
                  <a:pos x="141" y="40"/>
                </a:cxn>
                <a:cxn ang="0">
                  <a:pos x="129" y="36"/>
                </a:cxn>
                <a:cxn ang="0">
                  <a:pos x="83" y="23"/>
                </a:cxn>
                <a:cxn ang="0">
                  <a:pos x="38" y="12"/>
                </a:cxn>
                <a:cxn ang="0">
                  <a:pos x="31" y="10"/>
                </a:cxn>
                <a:cxn ang="0">
                  <a:pos x="24" y="10"/>
                </a:cxn>
                <a:cxn ang="0">
                  <a:pos x="15" y="11"/>
                </a:cxn>
                <a:cxn ang="0">
                  <a:pos x="8" y="14"/>
                </a:cxn>
                <a:cxn ang="0">
                  <a:pos x="4" y="18"/>
                </a:cxn>
                <a:cxn ang="0">
                  <a:pos x="2" y="22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2" y="19"/>
                </a:cxn>
                <a:cxn ang="0">
                  <a:pos x="11" y="7"/>
                </a:cxn>
                <a:cxn ang="0">
                  <a:pos x="22" y="2"/>
                </a:cxn>
                <a:cxn ang="0">
                  <a:pos x="35" y="0"/>
                </a:cxn>
                <a:cxn ang="0">
                  <a:pos x="44" y="0"/>
                </a:cxn>
                <a:cxn ang="0">
                  <a:pos x="52" y="3"/>
                </a:cxn>
                <a:cxn ang="0">
                  <a:pos x="71" y="6"/>
                </a:cxn>
                <a:cxn ang="0">
                  <a:pos x="104" y="15"/>
                </a:cxn>
                <a:cxn ang="0">
                  <a:pos x="136" y="34"/>
                </a:cxn>
                <a:cxn ang="0">
                  <a:pos x="144" y="40"/>
                </a:cxn>
                <a:cxn ang="0">
                  <a:pos x="142" y="40"/>
                </a:cxn>
                <a:cxn ang="0">
                  <a:pos x="144" y="40"/>
                </a:cxn>
                <a:cxn ang="0">
                  <a:pos x="142" y="40"/>
                </a:cxn>
                <a:cxn ang="0">
                  <a:pos x="144" y="40"/>
                </a:cxn>
                <a:cxn ang="0">
                  <a:pos x="144" y="40"/>
                </a:cxn>
              </a:cxnLst>
              <a:rect l="0" t="0" r="r" b="b"/>
              <a:pathLst>
                <a:path w="144" h="40">
                  <a:moveTo>
                    <a:pt x="144" y="40"/>
                  </a:moveTo>
                  <a:lnTo>
                    <a:pt x="141" y="40"/>
                  </a:lnTo>
                  <a:lnTo>
                    <a:pt x="129" y="36"/>
                  </a:lnTo>
                  <a:lnTo>
                    <a:pt x="83" y="23"/>
                  </a:lnTo>
                  <a:lnTo>
                    <a:pt x="38" y="12"/>
                  </a:lnTo>
                  <a:lnTo>
                    <a:pt x="31" y="10"/>
                  </a:lnTo>
                  <a:lnTo>
                    <a:pt x="24" y="10"/>
                  </a:lnTo>
                  <a:lnTo>
                    <a:pt x="15" y="11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11" y="7"/>
                  </a:lnTo>
                  <a:lnTo>
                    <a:pt x="22" y="2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2" y="3"/>
                  </a:lnTo>
                  <a:lnTo>
                    <a:pt x="71" y="6"/>
                  </a:lnTo>
                  <a:lnTo>
                    <a:pt x="104" y="15"/>
                  </a:lnTo>
                  <a:lnTo>
                    <a:pt x="136" y="34"/>
                  </a:lnTo>
                  <a:lnTo>
                    <a:pt x="144" y="40"/>
                  </a:lnTo>
                  <a:lnTo>
                    <a:pt x="142" y="40"/>
                  </a:lnTo>
                  <a:lnTo>
                    <a:pt x="144" y="40"/>
                  </a:lnTo>
                  <a:lnTo>
                    <a:pt x="142" y="40"/>
                  </a:lnTo>
                  <a:lnTo>
                    <a:pt x="144" y="40"/>
                  </a:lnTo>
                  <a:lnTo>
                    <a:pt x="144" y="40"/>
                  </a:lnTo>
                  <a:close/>
                </a:path>
              </a:pathLst>
            </a:custGeom>
            <a:solidFill>
              <a:srgbClr val="0099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8" name="Freeform 818"/>
            <p:cNvSpPr>
              <a:spLocks/>
            </p:cNvSpPr>
            <p:nvPr/>
          </p:nvSpPr>
          <p:spPr bwMode="auto">
            <a:xfrm>
              <a:off x="5100" y="2943"/>
              <a:ext cx="13" cy="7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4" y="6"/>
                </a:cxn>
                <a:cxn ang="0">
                  <a:pos x="16" y="10"/>
                </a:cxn>
                <a:cxn ang="0">
                  <a:pos x="29" y="18"/>
                </a:cxn>
                <a:cxn ang="0">
                  <a:pos x="32" y="19"/>
                </a:cxn>
                <a:cxn ang="0">
                  <a:pos x="33" y="22"/>
                </a:cxn>
                <a:cxn ang="0">
                  <a:pos x="35" y="23"/>
                </a:cxn>
                <a:cxn ang="0">
                  <a:pos x="37" y="20"/>
                </a:cxn>
                <a:cxn ang="0">
                  <a:pos x="39" y="16"/>
                </a:cxn>
                <a:cxn ang="0">
                  <a:pos x="39" y="14"/>
                </a:cxn>
                <a:cxn ang="0">
                  <a:pos x="37" y="7"/>
                </a:cxn>
                <a:cxn ang="0">
                  <a:pos x="36" y="3"/>
                </a:cxn>
                <a:cxn ang="0">
                  <a:pos x="35" y="2"/>
                </a:cxn>
                <a:cxn ang="0">
                  <a:pos x="32" y="2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39" h="23">
                  <a:moveTo>
                    <a:pt x="1" y="4"/>
                  </a:moveTo>
                  <a:lnTo>
                    <a:pt x="4" y="6"/>
                  </a:lnTo>
                  <a:lnTo>
                    <a:pt x="16" y="10"/>
                  </a:lnTo>
                  <a:lnTo>
                    <a:pt x="29" y="18"/>
                  </a:lnTo>
                  <a:lnTo>
                    <a:pt x="32" y="19"/>
                  </a:lnTo>
                  <a:lnTo>
                    <a:pt x="33" y="22"/>
                  </a:lnTo>
                  <a:lnTo>
                    <a:pt x="35" y="23"/>
                  </a:lnTo>
                  <a:lnTo>
                    <a:pt x="37" y="20"/>
                  </a:lnTo>
                  <a:lnTo>
                    <a:pt x="39" y="16"/>
                  </a:lnTo>
                  <a:lnTo>
                    <a:pt x="39" y="14"/>
                  </a:lnTo>
                  <a:lnTo>
                    <a:pt x="37" y="7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99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9" name="Freeform 819"/>
            <p:cNvSpPr>
              <a:spLocks/>
            </p:cNvSpPr>
            <p:nvPr/>
          </p:nvSpPr>
          <p:spPr bwMode="auto">
            <a:xfrm>
              <a:off x="5129" y="2943"/>
              <a:ext cx="10" cy="11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4" y="4"/>
                </a:cxn>
                <a:cxn ang="0">
                  <a:pos x="11" y="9"/>
                </a:cxn>
                <a:cxn ang="0">
                  <a:pos x="19" y="18"/>
                </a:cxn>
                <a:cxn ang="0">
                  <a:pos x="20" y="21"/>
                </a:cxn>
                <a:cxn ang="0">
                  <a:pos x="23" y="29"/>
                </a:cxn>
                <a:cxn ang="0">
                  <a:pos x="26" y="33"/>
                </a:cxn>
                <a:cxn ang="0">
                  <a:pos x="28" y="33"/>
                </a:cxn>
                <a:cxn ang="0">
                  <a:pos x="30" y="32"/>
                </a:cxn>
                <a:cxn ang="0">
                  <a:pos x="30" y="30"/>
                </a:cxn>
                <a:cxn ang="0">
                  <a:pos x="30" y="26"/>
                </a:cxn>
                <a:cxn ang="0">
                  <a:pos x="30" y="22"/>
                </a:cxn>
                <a:cxn ang="0">
                  <a:pos x="31" y="22"/>
                </a:cxn>
                <a:cxn ang="0">
                  <a:pos x="30" y="13"/>
                </a:cxn>
                <a:cxn ang="0">
                  <a:pos x="28" y="9"/>
                </a:cxn>
                <a:cxn ang="0">
                  <a:pos x="26" y="4"/>
                </a:cxn>
                <a:cxn ang="0">
                  <a:pos x="26" y="2"/>
                </a:cxn>
                <a:cxn ang="0">
                  <a:pos x="24" y="2"/>
                </a:cxn>
                <a:cxn ang="0">
                  <a:pos x="19" y="2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1" h="33">
                  <a:moveTo>
                    <a:pt x="3" y="2"/>
                  </a:moveTo>
                  <a:lnTo>
                    <a:pt x="4" y="4"/>
                  </a:lnTo>
                  <a:lnTo>
                    <a:pt x="11" y="9"/>
                  </a:lnTo>
                  <a:lnTo>
                    <a:pt x="19" y="18"/>
                  </a:lnTo>
                  <a:lnTo>
                    <a:pt x="20" y="21"/>
                  </a:lnTo>
                  <a:lnTo>
                    <a:pt x="23" y="29"/>
                  </a:lnTo>
                  <a:lnTo>
                    <a:pt x="26" y="33"/>
                  </a:lnTo>
                  <a:lnTo>
                    <a:pt x="28" y="33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0" y="13"/>
                  </a:lnTo>
                  <a:lnTo>
                    <a:pt x="28" y="9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19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99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0" name="Freeform 820"/>
            <p:cNvSpPr>
              <a:spLocks/>
            </p:cNvSpPr>
            <p:nvPr/>
          </p:nvSpPr>
          <p:spPr bwMode="auto">
            <a:xfrm>
              <a:off x="5146" y="2947"/>
              <a:ext cx="18" cy="1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3"/>
                </a:cxn>
                <a:cxn ang="0">
                  <a:pos x="15" y="11"/>
                </a:cxn>
                <a:cxn ang="0">
                  <a:pos x="18" y="16"/>
                </a:cxn>
                <a:cxn ang="0">
                  <a:pos x="18" y="22"/>
                </a:cxn>
                <a:cxn ang="0">
                  <a:pos x="18" y="24"/>
                </a:cxn>
                <a:cxn ang="0">
                  <a:pos x="15" y="28"/>
                </a:cxn>
                <a:cxn ang="0">
                  <a:pos x="12" y="32"/>
                </a:cxn>
                <a:cxn ang="0">
                  <a:pos x="4" y="39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5" y="43"/>
                </a:cxn>
                <a:cxn ang="0">
                  <a:pos x="22" y="44"/>
                </a:cxn>
                <a:cxn ang="0">
                  <a:pos x="39" y="46"/>
                </a:cxn>
                <a:cxn ang="0">
                  <a:pos x="43" y="44"/>
                </a:cxn>
                <a:cxn ang="0">
                  <a:pos x="45" y="44"/>
                </a:cxn>
                <a:cxn ang="0">
                  <a:pos x="49" y="43"/>
                </a:cxn>
                <a:cxn ang="0">
                  <a:pos x="51" y="40"/>
                </a:cxn>
                <a:cxn ang="0">
                  <a:pos x="53" y="38"/>
                </a:cxn>
                <a:cxn ang="0">
                  <a:pos x="54" y="34"/>
                </a:cxn>
                <a:cxn ang="0">
                  <a:pos x="53" y="28"/>
                </a:cxn>
                <a:cxn ang="0">
                  <a:pos x="53" y="26"/>
                </a:cxn>
                <a:cxn ang="0">
                  <a:pos x="49" y="19"/>
                </a:cxn>
                <a:cxn ang="0">
                  <a:pos x="43" y="12"/>
                </a:cxn>
                <a:cxn ang="0">
                  <a:pos x="37" y="8"/>
                </a:cxn>
                <a:cxn ang="0">
                  <a:pos x="26" y="3"/>
                </a:cxn>
                <a:cxn ang="0">
                  <a:pos x="13" y="2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54" h="46">
                  <a:moveTo>
                    <a:pt x="6" y="0"/>
                  </a:moveTo>
                  <a:lnTo>
                    <a:pt x="9" y="3"/>
                  </a:lnTo>
                  <a:lnTo>
                    <a:pt x="15" y="11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5" y="28"/>
                  </a:lnTo>
                  <a:lnTo>
                    <a:pt x="12" y="32"/>
                  </a:lnTo>
                  <a:lnTo>
                    <a:pt x="4" y="39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5" y="43"/>
                  </a:lnTo>
                  <a:lnTo>
                    <a:pt x="22" y="44"/>
                  </a:lnTo>
                  <a:lnTo>
                    <a:pt x="39" y="46"/>
                  </a:lnTo>
                  <a:lnTo>
                    <a:pt x="43" y="44"/>
                  </a:lnTo>
                  <a:lnTo>
                    <a:pt x="45" y="44"/>
                  </a:lnTo>
                  <a:lnTo>
                    <a:pt x="49" y="43"/>
                  </a:lnTo>
                  <a:lnTo>
                    <a:pt x="51" y="40"/>
                  </a:lnTo>
                  <a:lnTo>
                    <a:pt x="53" y="38"/>
                  </a:lnTo>
                  <a:lnTo>
                    <a:pt x="54" y="34"/>
                  </a:lnTo>
                  <a:lnTo>
                    <a:pt x="53" y="28"/>
                  </a:lnTo>
                  <a:lnTo>
                    <a:pt x="53" y="26"/>
                  </a:lnTo>
                  <a:lnTo>
                    <a:pt x="49" y="19"/>
                  </a:lnTo>
                  <a:lnTo>
                    <a:pt x="43" y="12"/>
                  </a:lnTo>
                  <a:lnTo>
                    <a:pt x="37" y="8"/>
                  </a:lnTo>
                  <a:lnTo>
                    <a:pt x="26" y="3"/>
                  </a:lnTo>
                  <a:lnTo>
                    <a:pt x="13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99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1" name="Freeform 821"/>
            <p:cNvSpPr>
              <a:spLocks/>
            </p:cNvSpPr>
            <p:nvPr/>
          </p:nvSpPr>
          <p:spPr bwMode="auto">
            <a:xfrm>
              <a:off x="4706" y="2302"/>
              <a:ext cx="13" cy="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6"/>
                </a:cxn>
                <a:cxn ang="0">
                  <a:pos x="13" y="2"/>
                </a:cxn>
                <a:cxn ang="0">
                  <a:pos x="33" y="0"/>
                </a:cxn>
                <a:cxn ang="0">
                  <a:pos x="41" y="0"/>
                </a:cxn>
              </a:cxnLst>
              <a:rect l="0" t="0" r="r" b="b"/>
              <a:pathLst>
                <a:path w="41" h="8">
                  <a:moveTo>
                    <a:pt x="0" y="8"/>
                  </a:moveTo>
                  <a:lnTo>
                    <a:pt x="1" y="6"/>
                  </a:lnTo>
                  <a:lnTo>
                    <a:pt x="13" y="2"/>
                  </a:lnTo>
                  <a:lnTo>
                    <a:pt x="33" y="0"/>
                  </a:lnTo>
                  <a:lnTo>
                    <a:pt x="41" y="0"/>
                  </a:lnTo>
                </a:path>
              </a:pathLst>
            </a:custGeom>
            <a:noFill/>
            <a:ln w="12700">
              <a:solidFill>
                <a:srgbClr val="45DE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2" name="Freeform 822"/>
            <p:cNvSpPr>
              <a:spLocks/>
            </p:cNvSpPr>
            <p:nvPr/>
          </p:nvSpPr>
          <p:spPr bwMode="auto">
            <a:xfrm>
              <a:off x="4733" y="2301"/>
              <a:ext cx="6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11" y="2"/>
                </a:cxn>
                <a:cxn ang="0">
                  <a:pos x="18" y="2"/>
                </a:cxn>
                <a:cxn ang="0">
                  <a:pos x="19" y="0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3" y="2"/>
                  </a:lnTo>
                  <a:lnTo>
                    <a:pt x="11" y="2"/>
                  </a:lnTo>
                  <a:lnTo>
                    <a:pt x="18" y="2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38D9C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3" name="Freeform 823"/>
            <p:cNvSpPr>
              <a:spLocks/>
            </p:cNvSpPr>
            <p:nvPr/>
          </p:nvSpPr>
          <p:spPr bwMode="auto">
            <a:xfrm>
              <a:off x="4172" y="1993"/>
              <a:ext cx="1161" cy="1219"/>
            </a:xfrm>
            <a:custGeom>
              <a:avLst/>
              <a:gdLst/>
              <a:ahLst/>
              <a:cxnLst>
                <a:cxn ang="0">
                  <a:pos x="1393" y="1059"/>
                </a:cxn>
                <a:cxn ang="0">
                  <a:pos x="1259" y="1107"/>
                </a:cxn>
                <a:cxn ang="0">
                  <a:pos x="1203" y="1128"/>
                </a:cxn>
                <a:cxn ang="0">
                  <a:pos x="1139" y="1159"/>
                </a:cxn>
                <a:cxn ang="0">
                  <a:pos x="1084" y="1175"/>
                </a:cxn>
                <a:cxn ang="0">
                  <a:pos x="816" y="1297"/>
                </a:cxn>
                <a:cxn ang="0">
                  <a:pos x="562" y="2130"/>
                </a:cxn>
                <a:cxn ang="0">
                  <a:pos x="571" y="2434"/>
                </a:cxn>
                <a:cxn ang="0">
                  <a:pos x="586" y="2654"/>
                </a:cxn>
                <a:cxn ang="0">
                  <a:pos x="577" y="2728"/>
                </a:cxn>
                <a:cxn ang="0">
                  <a:pos x="562" y="2776"/>
                </a:cxn>
                <a:cxn ang="0">
                  <a:pos x="626" y="2865"/>
                </a:cxn>
                <a:cxn ang="0">
                  <a:pos x="541" y="2876"/>
                </a:cxn>
                <a:cxn ang="0">
                  <a:pos x="508" y="2943"/>
                </a:cxn>
                <a:cxn ang="0">
                  <a:pos x="355" y="2926"/>
                </a:cxn>
                <a:cxn ang="0">
                  <a:pos x="11" y="3367"/>
                </a:cxn>
                <a:cxn ang="0">
                  <a:pos x="262" y="3659"/>
                </a:cxn>
                <a:cxn ang="0">
                  <a:pos x="3424" y="3529"/>
                </a:cxn>
                <a:cxn ang="0">
                  <a:pos x="3380" y="3014"/>
                </a:cxn>
                <a:cxn ang="0">
                  <a:pos x="3059" y="2905"/>
                </a:cxn>
                <a:cxn ang="0">
                  <a:pos x="3127" y="2793"/>
                </a:cxn>
                <a:cxn ang="0">
                  <a:pos x="3092" y="2548"/>
                </a:cxn>
                <a:cxn ang="0">
                  <a:pos x="3099" y="2430"/>
                </a:cxn>
                <a:cxn ang="0">
                  <a:pos x="3032" y="1765"/>
                </a:cxn>
                <a:cxn ang="0">
                  <a:pos x="2801" y="1297"/>
                </a:cxn>
                <a:cxn ang="0">
                  <a:pos x="2496" y="1161"/>
                </a:cxn>
                <a:cxn ang="0">
                  <a:pos x="2387" y="1104"/>
                </a:cxn>
                <a:cxn ang="0">
                  <a:pos x="2322" y="1087"/>
                </a:cxn>
                <a:cxn ang="0">
                  <a:pos x="2280" y="1068"/>
                </a:cxn>
                <a:cxn ang="0">
                  <a:pos x="2107" y="1047"/>
                </a:cxn>
                <a:cxn ang="0">
                  <a:pos x="2039" y="1051"/>
                </a:cxn>
                <a:cxn ang="0">
                  <a:pos x="2039" y="985"/>
                </a:cxn>
                <a:cxn ang="0">
                  <a:pos x="2078" y="1047"/>
                </a:cxn>
                <a:cxn ang="0">
                  <a:pos x="2148" y="1023"/>
                </a:cxn>
                <a:cxn ang="0">
                  <a:pos x="2119" y="869"/>
                </a:cxn>
                <a:cxn ang="0">
                  <a:pos x="2151" y="631"/>
                </a:cxn>
                <a:cxn ang="0">
                  <a:pos x="2155" y="515"/>
                </a:cxn>
                <a:cxn ang="0">
                  <a:pos x="2148" y="433"/>
                </a:cxn>
                <a:cxn ang="0">
                  <a:pos x="2143" y="380"/>
                </a:cxn>
                <a:cxn ang="0">
                  <a:pos x="2135" y="327"/>
                </a:cxn>
                <a:cxn ang="0">
                  <a:pos x="2114" y="230"/>
                </a:cxn>
                <a:cxn ang="0">
                  <a:pos x="2037" y="133"/>
                </a:cxn>
                <a:cxn ang="0">
                  <a:pos x="1923" y="40"/>
                </a:cxn>
                <a:cxn ang="0">
                  <a:pos x="1534" y="28"/>
                </a:cxn>
                <a:cxn ang="0">
                  <a:pos x="1438" y="110"/>
                </a:cxn>
                <a:cxn ang="0">
                  <a:pos x="1325" y="211"/>
                </a:cxn>
                <a:cxn ang="0">
                  <a:pos x="1291" y="275"/>
                </a:cxn>
                <a:cxn ang="0">
                  <a:pos x="1259" y="371"/>
                </a:cxn>
                <a:cxn ang="0">
                  <a:pos x="1251" y="461"/>
                </a:cxn>
                <a:cxn ang="0">
                  <a:pos x="1252" y="511"/>
                </a:cxn>
                <a:cxn ang="0">
                  <a:pos x="1267" y="567"/>
                </a:cxn>
                <a:cxn ang="0">
                  <a:pos x="1283" y="620"/>
                </a:cxn>
                <a:cxn ang="0">
                  <a:pos x="1285" y="688"/>
                </a:cxn>
                <a:cxn ang="0">
                  <a:pos x="1312" y="995"/>
                </a:cxn>
                <a:cxn ang="0">
                  <a:pos x="1344" y="1075"/>
                </a:cxn>
                <a:cxn ang="0">
                  <a:pos x="1393" y="984"/>
                </a:cxn>
                <a:cxn ang="0">
                  <a:pos x="1453" y="1068"/>
                </a:cxn>
              </a:cxnLst>
              <a:rect l="0" t="0" r="r" b="b"/>
              <a:pathLst>
                <a:path w="3482" h="3659">
                  <a:moveTo>
                    <a:pt x="1453" y="1068"/>
                  </a:moveTo>
                  <a:lnTo>
                    <a:pt x="1449" y="1067"/>
                  </a:lnTo>
                  <a:lnTo>
                    <a:pt x="1435" y="1063"/>
                  </a:lnTo>
                  <a:lnTo>
                    <a:pt x="1421" y="1059"/>
                  </a:lnTo>
                  <a:lnTo>
                    <a:pt x="1420" y="1058"/>
                  </a:lnTo>
                  <a:lnTo>
                    <a:pt x="1416" y="1058"/>
                  </a:lnTo>
                  <a:lnTo>
                    <a:pt x="1409" y="1058"/>
                  </a:lnTo>
                  <a:lnTo>
                    <a:pt x="1393" y="1059"/>
                  </a:lnTo>
                  <a:lnTo>
                    <a:pt x="1377" y="1063"/>
                  </a:lnTo>
                  <a:lnTo>
                    <a:pt x="1373" y="1064"/>
                  </a:lnTo>
                  <a:lnTo>
                    <a:pt x="1366" y="1068"/>
                  </a:lnTo>
                  <a:lnTo>
                    <a:pt x="1352" y="1075"/>
                  </a:lnTo>
                  <a:lnTo>
                    <a:pt x="1308" y="1091"/>
                  </a:lnTo>
                  <a:lnTo>
                    <a:pt x="1267" y="1104"/>
                  </a:lnTo>
                  <a:lnTo>
                    <a:pt x="1260" y="1106"/>
                  </a:lnTo>
                  <a:lnTo>
                    <a:pt x="1259" y="1107"/>
                  </a:lnTo>
                  <a:lnTo>
                    <a:pt x="1258" y="1108"/>
                  </a:lnTo>
                  <a:lnTo>
                    <a:pt x="1254" y="1115"/>
                  </a:lnTo>
                  <a:lnTo>
                    <a:pt x="1250" y="1119"/>
                  </a:lnTo>
                  <a:lnTo>
                    <a:pt x="1250" y="1119"/>
                  </a:lnTo>
                  <a:lnTo>
                    <a:pt x="1242" y="1122"/>
                  </a:lnTo>
                  <a:lnTo>
                    <a:pt x="1220" y="1126"/>
                  </a:lnTo>
                  <a:lnTo>
                    <a:pt x="1203" y="1128"/>
                  </a:lnTo>
                  <a:lnTo>
                    <a:pt x="1203" y="1128"/>
                  </a:lnTo>
                  <a:lnTo>
                    <a:pt x="1194" y="1132"/>
                  </a:lnTo>
                  <a:lnTo>
                    <a:pt x="1170" y="1141"/>
                  </a:lnTo>
                  <a:lnTo>
                    <a:pt x="1150" y="1148"/>
                  </a:lnTo>
                  <a:lnTo>
                    <a:pt x="1150" y="1148"/>
                  </a:lnTo>
                  <a:lnTo>
                    <a:pt x="1149" y="1149"/>
                  </a:lnTo>
                  <a:lnTo>
                    <a:pt x="1147" y="1151"/>
                  </a:lnTo>
                  <a:lnTo>
                    <a:pt x="1143" y="1155"/>
                  </a:lnTo>
                  <a:lnTo>
                    <a:pt x="1139" y="1159"/>
                  </a:lnTo>
                  <a:lnTo>
                    <a:pt x="1139" y="1159"/>
                  </a:lnTo>
                  <a:lnTo>
                    <a:pt x="1131" y="1161"/>
                  </a:lnTo>
                  <a:lnTo>
                    <a:pt x="1110" y="1165"/>
                  </a:lnTo>
                  <a:lnTo>
                    <a:pt x="1093" y="1168"/>
                  </a:lnTo>
                  <a:lnTo>
                    <a:pt x="1093" y="1168"/>
                  </a:lnTo>
                  <a:lnTo>
                    <a:pt x="1092" y="1169"/>
                  </a:lnTo>
                  <a:lnTo>
                    <a:pt x="1090" y="1171"/>
                  </a:lnTo>
                  <a:lnTo>
                    <a:pt x="1084" y="1175"/>
                  </a:lnTo>
                  <a:lnTo>
                    <a:pt x="1080" y="1179"/>
                  </a:lnTo>
                  <a:lnTo>
                    <a:pt x="1080" y="1179"/>
                  </a:lnTo>
                  <a:lnTo>
                    <a:pt x="1076" y="1181"/>
                  </a:lnTo>
                  <a:lnTo>
                    <a:pt x="1046" y="1191"/>
                  </a:lnTo>
                  <a:lnTo>
                    <a:pt x="944" y="1229"/>
                  </a:lnTo>
                  <a:lnTo>
                    <a:pt x="845" y="1275"/>
                  </a:lnTo>
                  <a:lnTo>
                    <a:pt x="830" y="1285"/>
                  </a:lnTo>
                  <a:lnTo>
                    <a:pt x="816" y="1297"/>
                  </a:lnTo>
                  <a:lnTo>
                    <a:pt x="778" y="1326"/>
                  </a:lnTo>
                  <a:lnTo>
                    <a:pt x="688" y="1421"/>
                  </a:lnTo>
                  <a:lnTo>
                    <a:pt x="614" y="1574"/>
                  </a:lnTo>
                  <a:lnTo>
                    <a:pt x="604" y="1622"/>
                  </a:lnTo>
                  <a:lnTo>
                    <a:pt x="596" y="1674"/>
                  </a:lnTo>
                  <a:lnTo>
                    <a:pt x="582" y="1778"/>
                  </a:lnTo>
                  <a:lnTo>
                    <a:pt x="565" y="1977"/>
                  </a:lnTo>
                  <a:lnTo>
                    <a:pt x="562" y="2130"/>
                  </a:lnTo>
                  <a:lnTo>
                    <a:pt x="565" y="2155"/>
                  </a:lnTo>
                  <a:lnTo>
                    <a:pt x="566" y="2179"/>
                  </a:lnTo>
                  <a:lnTo>
                    <a:pt x="570" y="2224"/>
                  </a:lnTo>
                  <a:lnTo>
                    <a:pt x="573" y="2308"/>
                  </a:lnTo>
                  <a:lnTo>
                    <a:pt x="573" y="2373"/>
                  </a:lnTo>
                  <a:lnTo>
                    <a:pt x="573" y="2385"/>
                  </a:lnTo>
                  <a:lnTo>
                    <a:pt x="571" y="2399"/>
                  </a:lnTo>
                  <a:lnTo>
                    <a:pt x="571" y="2434"/>
                  </a:lnTo>
                  <a:lnTo>
                    <a:pt x="573" y="2520"/>
                  </a:lnTo>
                  <a:lnTo>
                    <a:pt x="583" y="2597"/>
                  </a:lnTo>
                  <a:lnTo>
                    <a:pt x="589" y="2610"/>
                  </a:lnTo>
                  <a:lnTo>
                    <a:pt x="590" y="2614"/>
                  </a:lnTo>
                  <a:lnTo>
                    <a:pt x="592" y="2629"/>
                  </a:lnTo>
                  <a:lnTo>
                    <a:pt x="592" y="2640"/>
                  </a:lnTo>
                  <a:lnTo>
                    <a:pt x="589" y="2649"/>
                  </a:lnTo>
                  <a:lnTo>
                    <a:pt x="586" y="2654"/>
                  </a:lnTo>
                  <a:lnTo>
                    <a:pt x="581" y="2659"/>
                  </a:lnTo>
                  <a:lnTo>
                    <a:pt x="575" y="2671"/>
                  </a:lnTo>
                  <a:lnTo>
                    <a:pt x="571" y="2683"/>
                  </a:lnTo>
                  <a:lnTo>
                    <a:pt x="570" y="2695"/>
                  </a:lnTo>
                  <a:lnTo>
                    <a:pt x="570" y="2707"/>
                  </a:lnTo>
                  <a:lnTo>
                    <a:pt x="573" y="2719"/>
                  </a:lnTo>
                  <a:lnTo>
                    <a:pt x="575" y="2723"/>
                  </a:lnTo>
                  <a:lnTo>
                    <a:pt x="577" y="2728"/>
                  </a:lnTo>
                  <a:lnTo>
                    <a:pt x="578" y="2732"/>
                  </a:lnTo>
                  <a:lnTo>
                    <a:pt x="577" y="2738"/>
                  </a:lnTo>
                  <a:lnTo>
                    <a:pt x="575" y="2742"/>
                  </a:lnTo>
                  <a:lnTo>
                    <a:pt x="574" y="2744"/>
                  </a:lnTo>
                  <a:lnTo>
                    <a:pt x="570" y="2752"/>
                  </a:lnTo>
                  <a:lnTo>
                    <a:pt x="562" y="2767"/>
                  </a:lnTo>
                  <a:lnTo>
                    <a:pt x="562" y="2771"/>
                  </a:lnTo>
                  <a:lnTo>
                    <a:pt x="562" y="2776"/>
                  </a:lnTo>
                  <a:lnTo>
                    <a:pt x="565" y="2783"/>
                  </a:lnTo>
                  <a:lnTo>
                    <a:pt x="575" y="2799"/>
                  </a:lnTo>
                  <a:lnTo>
                    <a:pt x="607" y="2837"/>
                  </a:lnTo>
                  <a:lnTo>
                    <a:pt x="646" y="2866"/>
                  </a:lnTo>
                  <a:lnTo>
                    <a:pt x="643" y="2865"/>
                  </a:lnTo>
                  <a:lnTo>
                    <a:pt x="639" y="2864"/>
                  </a:lnTo>
                  <a:lnTo>
                    <a:pt x="632" y="2864"/>
                  </a:lnTo>
                  <a:lnTo>
                    <a:pt x="626" y="2865"/>
                  </a:lnTo>
                  <a:lnTo>
                    <a:pt x="616" y="2870"/>
                  </a:lnTo>
                  <a:lnTo>
                    <a:pt x="612" y="2873"/>
                  </a:lnTo>
                  <a:lnTo>
                    <a:pt x="611" y="2873"/>
                  </a:lnTo>
                  <a:lnTo>
                    <a:pt x="606" y="2873"/>
                  </a:lnTo>
                  <a:lnTo>
                    <a:pt x="583" y="2873"/>
                  </a:lnTo>
                  <a:lnTo>
                    <a:pt x="555" y="2873"/>
                  </a:lnTo>
                  <a:lnTo>
                    <a:pt x="549" y="2873"/>
                  </a:lnTo>
                  <a:lnTo>
                    <a:pt x="541" y="2876"/>
                  </a:lnTo>
                  <a:lnTo>
                    <a:pt x="534" y="2878"/>
                  </a:lnTo>
                  <a:lnTo>
                    <a:pt x="519" y="2889"/>
                  </a:lnTo>
                  <a:lnTo>
                    <a:pt x="509" y="2902"/>
                  </a:lnTo>
                  <a:lnTo>
                    <a:pt x="501" y="2918"/>
                  </a:lnTo>
                  <a:lnTo>
                    <a:pt x="500" y="2925"/>
                  </a:lnTo>
                  <a:lnTo>
                    <a:pt x="500" y="2933"/>
                  </a:lnTo>
                  <a:lnTo>
                    <a:pt x="504" y="2938"/>
                  </a:lnTo>
                  <a:lnTo>
                    <a:pt x="508" y="2943"/>
                  </a:lnTo>
                  <a:lnTo>
                    <a:pt x="509" y="2943"/>
                  </a:lnTo>
                  <a:lnTo>
                    <a:pt x="494" y="2937"/>
                  </a:lnTo>
                  <a:lnTo>
                    <a:pt x="444" y="2919"/>
                  </a:lnTo>
                  <a:lnTo>
                    <a:pt x="415" y="2916"/>
                  </a:lnTo>
                  <a:lnTo>
                    <a:pt x="387" y="2922"/>
                  </a:lnTo>
                  <a:lnTo>
                    <a:pt x="376" y="2930"/>
                  </a:lnTo>
                  <a:lnTo>
                    <a:pt x="373" y="2930"/>
                  </a:lnTo>
                  <a:lnTo>
                    <a:pt x="355" y="2926"/>
                  </a:lnTo>
                  <a:lnTo>
                    <a:pt x="275" y="2927"/>
                  </a:lnTo>
                  <a:lnTo>
                    <a:pt x="162" y="2978"/>
                  </a:lnTo>
                  <a:lnTo>
                    <a:pt x="133" y="3003"/>
                  </a:lnTo>
                  <a:lnTo>
                    <a:pt x="104" y="3034"/>
                  </a:lnTo>
                  <a:lnTo>
                    <a:pt x="52" y="3099"/>
                  </a:lnTo>
                  <a:lnTo>
                    <a:pt x="16" y="3174"/>
                  </a:lnTo>
                  <a:lnTo>
                    <a:pt x="0" y="3263"/>
                  </a:lnTo>
                  <a:lnTo>
                    <a:pt x="11" y="3367"/>
                  </a:lnTo>
                  <a:lnTo>
                    <a:pt x="55" y="3490"/>
                  </a:lnTo>
                  <a:lnTo>
                    <a:pt x="91" y="3559"/>
                  </a:lnTo>
                  <a:lnTo>
                    <a:pt x="92" y="3562"/>
                  </a:lnTo>
                  <a:lnTo>
                    <a:pt x="103" y="3575"/>
                  </a:lnTo>
                  <a:lnTo>
                    <a:pt x="145" y="3620"/>
                  </a:lnTo>
                  <a:lnTo>
                    <a:pt x="192" y="3657"/>
                  </a:lnTo>
                  <a:lnTo>
                    <a:pt x="201" y="3659"/>
                  </a:lnTo>
                  <a:lnTo>
                    <a:pt x="262" y="3659"/>
                  </a:lnTo>
                  <a:lnTo>
                    <a:pt x="689" y="3657"/>
                  </a:lnTo>
                  <a:lnTo>
                    <a:pt x="2152" y="3651"/>
                  </a:lnTo>
                  <a:lnTo>
                    <a:pt x="3267" y="3647"/>
                  </a:lnTo>
                  <a:lnTo>
                    <a:pt x="3330" y="3645"/>
                  </a:lnTo>
                  <a:lnTo>
                    <a:pt x="3331" y="3644"/>
                  </a:lnTo>
                  <a:lnTo>
                    <a:pt x="3342" y="3633"/>
                  </a:lnTo>
                  <a:lnTo>
                    <a:pt x="3382" y="3587"/>
                  </a:lnTo>
                  <a:lnTo>
                    <a:pt x="3424" y="3529"/>
                  </a:lnTo>
                  <a:lnTo>
                    <a:pt x="3432" y="3513"/>
                  </a:lnTo>
                  <a:lnTo>
                    <a:pt x="3439" y="3497"/>
                  </a:lnTo>
                  <a:lnTo>
                    <a:pt x="3456" y="3446"/>
                  </a:lnTo>
                  <a:lnTo>
                    <a:pt x="3482" y="3303"/>
                  </a:lnTo>
                  <a:lnTo>
                    <a:pt x="3466" y="3142"/>
                  </a:lnTo>
                  <a:lnTo>
                    <a:pt x="3452" y="3104"/>
                  </a:lnTo>
                  <a:lnTo>
                    <a:pt x="3431" y="3069"/>
                  </a:lnTo>
                  <a:lnTo>
                    <a:pt x="3380" y="3014"/>
                  </a:lnTo>
                  <a:lnTo>
                    <a:pt x="3322" y="2973"/>
                  </a:lnTo>
                  <a:lnTo>
                    <a:pt x="3267" y="2946"/>
                  </a:lnTo>
                  <a:lnTo>
                    <a:pt x="3194" y="2922"/>
                  </a:lnTo>
                  <a:lnTo>
                    <a:pt x="3192" y="2921"/>
                  </a:lnTo>
                  <a:lnTo>
                    <a:pt x="3178" y="2917"/>
                  </a:lnTo>
                  <a:lnTo>
                    <a:pt x="3132" y="2904"/>
                  </a:lnTo>
                  <a:lnTo>
                    <a:pt x="3074" y="2902"/>
                  </a:lnTo>
                  <a:lnTo>
                    <a:pt x="3059" y="2905"/>
                  </a:lnTo>
                  <a:lnTo>
                    <a:pt x="3066" y="2905"/>
                  </a:lnTo>
                  <a:lnTo>
                    <a:pt x="3076" y="2902"/>
                  </a:lnTo>
                  <a:lnTo>
                    <a:pt x="3089" y="2894"/>
                  </a:lnTo>
                  <a:lnTo>
                    <a:pt x="3103" y="2880"/>
                  </a:lnTo>
                  <a:lnTo>
                    <a:pt x="3115" y="2857"/>
                  </a:lnTo>
                  <a:lnTo>
                    <a:pt x="3119" y="2841"/>
                  </a:lnTo>
                  <a:lnTo>
                    <a:pt x="3121" y="2825"/>
                  </a:lnTo>
                  <a:lnTo>
                    <a:pt x="3127" y="2793"/>
                  </a:lnTo>
                  <a:lnTo>
                    <a:pt x="3125" y="2734"/>
                  </a:lnTo>
                  <a:lnTo>
                    <a:pt x="3104" y="2679"/>
                  </a:lnTo>
                  <a:lnTo>
                    <a:pt x="3095" y="2665"/>
                  </a:lnTo>
                  <a:lnTo>
                    <a:pt x="3095" y="2663"/>
                  </a:lnTo>
                  <a:lnTo>
                    <a:pt x="3097" y="2654"/>
                  </a:lnTo>
                  <a:lnTo>
                    <a:pt x="3105" y="2613"/>
                  </a:lnTo>
                  <a:lnTo>
                    <a:pt x="3097" y="2561"/>
                  </a:lnTo>
                  <a:lnTo>
                    <a:pt x="3092" y="2548"/>
                  </a:lnTo>
                  <a:lnTo>
                    <a:pt x="3089" y="2545"/>
                  </a:lnTo>
                  <a:lnTo>
                    <a:pt x="3087" y="2539"/>
                  </a:lnTo>
                  <a:lnTo>
                    <a:pt x="3086" y="2528"/>
                  </a:lnTo>
                  <a:lnTo>
                    <a:pt x="3086" y="2513"/>
                  </a:lnTo>
                  <a:lnTo>
                    <a:pt x="3088" y="2494"/>
                  </a:lnTo>
                  <a:lnTo>
                    <a:pt x="3092" y="2482"/>
                  </a:lnTo>
                  <a:lnTo>
                    <a:pt x="3095" y="2468"/>
                  </a:lnTo>
                  <a:lnTo>
                    <a:pt x="3099" y="2430"/>
                  </a:lnTo>
                  <a:lnTo>
                    <a:pt x="3103" y="2328"/>
                  </a:lnTo>
                  <a:lnTo>
                    <a:pt x="3100" y="2220"/>
                  </a:lnTo>
                  <a:lnTo>
                    <a:pt x="3099" y="2196"/>
                  </a:lnTo>
                  <a:lnTo>
                    <a:pt x="3096" y="2171"/>
                  </a:lnTo>
                  <a:lnTo>
                    <a:pt x="3089" y="2106"/>
                  </a:lnTo>
                  <a:lnTo>
                    <a:pt x="3068" y="1944"/>
                  </a:lnTo>
                  <a:lnTo>
                    <a:pt x="3040" y="1794"/>
                  </a:lnTo>
                  <a:lnTo>
                    <a:pt x="3032" y="1765"/>
                  </a:lnTo>
                  <a:lnTo>
                    <a:pt x="3031" y="1761"/>
                  </a:lnTo>
                  <a:lnTo>
                    <a:pt x="3024" y="1729"/>
                  </a:lnTo>
                  <a:lnTo>
                    <a:pt x="2995" y="1609"/>
                  </a:lnTo>
                  <a:lnTo>
                    <a:pt x="2949" y="1478"/>
                  </a:lnTo>
                  <a:lnTo>
                    <a:pt x="2935" y="1453"/>
                  </a:lnTo>
                  <a:lnTo>
                    <a:pt x="2921" y="1432"/>
                  </a:lnTo>
                  <a:lnTo>
                    <a:pt x="2890" y="1387"/>
                  </a:lnTo>
                  <a:lnTo>
                    <a:pt x="2801" y="1297"/>
                  </a:lnTo>
                  <a:lnTo>
                    <a:pt x="2643" y="1216"/>
                  </a:lnTo>
                  <a:lnTo>
                    <a:pt x="2589" y="1197"/>
                  </a:lnTo>
                  <a:lnTo>
                    <a:pt x="2582" y="1193"/>
                  </a:lnTo>
                  <a:lnTo>
                    <a:pt x="2558" y="1180"/>
                  </a:lnTo>
                  <a:lnTo>
                    <a:pt x="2524" y="1169"/>
                  </a:lnTo>
                  <a:lnTo>
                    <a:pt x="2516" y="1168"/>
                  </a:lnTo>
                  <a:lnTo>
                    <a:pt x="2513" y="1168"/>
                  </a:lnTo>
                  <a:lnTo>
                    <a:pt x="2496" y="1161"/>
                  </a:lnTo>
                  <a:lnTo>
                    <a:pt x="2436" y="1137"/>
                  </a:lnTo>
                  <a:lnTo>
                    <a:pt x="2390" y="1119"/>
                  </a:lnTo>
                  <a:lnTo>
                    <a:pt x="2389" y="1118"/>
                  </a:lnTo>
                  <a:lnTo>
                    <a:pt x="2389" y="1116"/>
                  </a:lnTo>
                  <a:lnTo>
                    <a:pt x="2387" y="1110"/>
                  </a:lnTo>
                  <a:lnTo>
                    <a:pt x="2387" y="1106"/>
                  </a:lnTo>
                  <a:lnTo>
                    <a:pt x="2389" y="1104"/>
                  </a:lnTo>
                  <a:lnTo>
                    <a:pt x="2387" y="1104"/>
                  </a:lnTo>
                  <a:lnTo>
                    <a:pt x="2378" y="1104"/>
                  </a:lnTo>
                  <a:lnTo>
                    <a:pt x="2346" y="1100"/>
                  </a:lnTo>
                  <a:lnTo>
                    <a:pt x="2322" y="1099"/>
                  </a:lnTo>
                  <a:lnTo>
                    <a:pt x="2322" y="1098"/>
                  </a:lnTo>
                  <a:lnTo>
                    <a:pt x="2322" y="1096"/>
                  </a:lnTo>
                  <a:lnTo>
                    <a:pt x="2321" y="1092"/>
                  </a:lnTo>
                  <a:lnTo>
                    <a:pt x="2321" y="1088"/>
                  </a:lnTo>
                  <a:lnTo>
                    <a:pt x="2322" y="1087"/>
                  </a:lnTo>
                  <a:lnTo>
                    <a:pt x="2321" y="1087"/>
                  </a:lnTo>
                  <a:lnTo>
                    <a:pt x="2316" y="1087"/>
                  </a:lnTo>
                  <a:lnTo>
                    <a:pt x="2297" y="1086"/>
                  </a:lnTo>
                  <a:lnTo>
                    <a:pt x="2282" y="1086"/>
                  </a:lnTo>
                  <a:lnTo>
                    <a:pt x="2282" y="1084"/>
                  </a:lnTo>
                  <a:lnTo>
                    <a:pt x="2281" y="1082"/>
                  </a:lnTo>
                  <a:lnTo>
                    <a:pt x="2280" y="1074"/>
                  </a:lnTo>
                  <a:lnTo>
                    <a:pt x="2280" y="1068"/>
                  </a:lnTo>
                  <a:lnTo>
                    <a:pt x="2280" y="1067"/>
                  </a:lnTo>
                  <a:lnTo>
                    <a:pt x="2277" y="1067"/>
                  </a:lnTo>
                  <a:lnTo>
                    <a:pt x="2261" y="1067"/>
                  </a:lnTo>
                  <a:lnTo>
                    <a:pt x="2201" y="1059"/>
                  </a:lnTo>
                  <a:lnTo>
                    <a:pt x="2142" y="1045"/>
                  </a:lnTo>
                  <a:lnTo>
                    <a:pt x="2132" y="1038"/>
                  </a:lnTo>
                  <a:lnTo>
                    <a:pt x="2126" y="1041"/>
                  </a:lnTo>
                  <a:lnTo>
                    <a:pt x="2107" y="1047"/>
                  </a:lnTo>
                  <a:lnTo>
                    <a:pt x="2083" y="1063"/>
                  </a:lnTo>
                  <a:lnTo>
                    <a:pt x="2079" y="1068"/>
                  </a:lnTo>
                  <a:lnTo>
                    <a:pt x="2078" y="1068"/>
                  </a:lnTo>
                  <a:lnTo>
                    <a:pt x="2073" y="1068"/>
                  </a:lnTo>
                  <a:lnTo>
                    <a:pt x="2057" y="1064"/>
                  </a:lnTo>
                  <a:lnTo>
                    <a:pt x="2043" y="1063"/>
                  </a:lnTo>
                  <a:lnTo>
                    <a:pt x="2043" y="1062"/>
                  </a:lnTo>
                  <a:lnTo>
                    <a:pt x="2039" y="1051"/>
                  </a:lnTo>
                  <a:lnTo>
                    <a:pt x="2031" y="1018"/>
                  </a:lnTo>
                  <a:lnTo>
                    <a:pt x="2026" y="994"/>
                  </a:lnTo>
                  <a:lnTo>
                    <a:pt x="2026" y="992"/>
                  </a:lnTo>
                  <a:lnTo>
                    <a:pt x="2028" y="990"/>
                  </a:lnTo>
                  <a:lnTo>
                    <a:pt x="2031" y="984"/>
                  </a:lnTo>
                  <a:lnTo>
                    <a:pt x="2035" y="980"/>
                  </a:lnTo>
                  <a:lnTo>
                    <a:pt x="2037" y="978"/>
                  </a:lnTo>
                  <a:lnTo>
                    <a:pt x="2039" y="985"/>
                  </a:lnTo>
                  <a:lnTo>
                    <a:pt x="2050" y="1003"/>
                  </a:lnTo>
                  <a:lnTo>
                    <a:pt x="2061" y="1027"/>
                  </a:lnTo>
                  <a:lnTo>
                    <a:pt x="2063" y="1031"/>
                  </a:lnTo>
                  <a:lnTo>
                    <a:pt x="2065" y="1037"/>
                  </a:lnTo>
                  <a:lnTo>
                    <a:pt x="2067" y="1041"/>
                  </a:lnTo>
                  <a:lnTo>
                    <a:pt x="2070" y="1043"/>
                  </a:lnTo>
                  <a:lnTo>
                    <a:pt x="2074" y="1046"/>
                  </a:lnTo>
                  <a:lnTo>
                    <a:pt x="2078" y="1047"/>
                  </a:lnTo>
                  <a:lnTo>
                    <a:pt x="2083" y="1049"/>
                  </a:lnTo>
                  <a:lnTo>
                    <a:pt x="2094" y="1049"/>
                  </a:lnTo>
                  <a:lnTo>
                    <a:pt x="2106" y="1046"/>
                  </a:lnTo>
                  <a:lnTo>
                    <a:pt x="2118" y="1042"/>
                  </a:lnTo>
                  <a:lnTo>
                    <a:pt x="2119" y="1042"/>
                  </a:lnTo>
                  <a:lnTo>
                    <a:pt x="2124" y="1039"/>
                  </a:lnTo>
                  <a:lnTo>
                    <a:pt x="2138" y="1033"/>
                  </a:lnTo>
                  <a:lnTo>
                    <a:pt x="2148" y="1023"/>
                  </a:lnTo>
                  <a:lnTo>
                    <a:pt x="2155" y="1010"/>
                  </a:lnTo>
                  <a:lnTo>
                    <a:pt x="2158" y="993"/>
                  </a:lnTo>
                  <a:lnTo>
                    <a:pt x="2154" y="972"/>
                  </a:lnTo>
                  <a:lnTo>
                    <a:pt x="2150" y="958"/>
                  </a:lnTo>
                  <a:lnTo>
                    <a:pt x="2143" y="946"/>
                  </a:lnTo>
                  <a:lnTo>
                    <a:pt x="2134" y="923"/>
                  </a:lnTo>
                  <a:lnTo>
                    <a:pt x="2123" y="887"/>
                  </a:lnTo>
                  <a:lnTo>
                    <a:pt x="2119" y="869"/>
                  </a:lnTo>
                  <a:lnTo>
                    <a:pt x="2119" y="868"/>
                  </a:lnTo>
                  <a:lnTo>
                    <a:pt x="2119" y="867"/>
                  </a:lnTo>
                  <a:lnTo>
                    <a:pt x="2123" y="854"/>
                  </a:lnTo>
                  <a:lnTo>
                    <a:pt x="2139" y="796"/>
                  </a:lnTo>
                  <a:lnTo>
                    <a:pt x="2151" y="713"/>
                  </a:lnTo>
                  <a:lnTo>
                    <a:pt x="2152" y="689"/>
                  </a:lnTo>
                  <a:lnTo>
                    <a:pt x="2151" y="668"/>
                  </a:lnTo>
                  <a:lnTo>
                    <a:pt x="2151" y="631"/>
                  </a:lnTo>
                  <a:lnTo>
                    <a:pt x="2150" y="583"/>
                  </a:lnTo>
                  <a:lnTo>
                    <a:pt x="2150" y="564"/>
                  </a:lnTo>
                  <a:lnTo>
                    <a:pt x="2150" y="563"/>
                  </a:lnTo>
                  <a:lnTo>
                    <a:pt x="2147" y="555"/>
                  </a:lnTo>
                  <a:lnTo>
                    <a:pt x="2146" y="551"/>
                  </a:lnTo>
                  <a:lnTo>
                    <a:pt x="2146" y="550"/>
                  </a:lnTo>
                  <a:lnTo>
                    <a:pt x="2148" y="542"/>
                  </a:lnTo>
                  <a:lnTo>
                    <a:pt x="2155" y="515"/>
                  </a:lnTo>
                  <a:lnTo>
                    <a:pt x="2155" y="499"/>
                  </a:lnTo>
                  <a:lnTo>
                    <a:pt x="2150" y="486"/>
                  </a:lnTo>
                  <a:lnTo>
                    <a:pt x="2146" y="479"/>
                  </a:lnTo>
                  <a:lnTo>
                    <a:pt x="2148" y="474"/>
                  </a:lnTo>
                  <a:lnTo>
                    <a:pt x="2155" y="453"/>
                  </a:lnTo>
                  <a:lnTo>
                    <a:pt x="2154" y="442"/>
                  </a:lnTo>
                  <a:lnTo>
                    <a:pt x="2152" y="437"/>
                  </a:lnTo>
                  <a:lnTo>
                    <a:pt x="2148" y="433"/>
                  </a:lnTo>
                  <a:lnTo>
                    <a:pt x="2143" y="429"/>
                  </a:lnTo>
                  <a:lnTo>
                    <a:pt x="2143" y="429"/>
                  </a:lnTo>
                  <a:lnTo>
                    <a:pt x="2147" y="424"/>
                  </a:lnTo>
                  <a:lnTo>
                    <a:pt x="2155" y="405"/>
                  </a:lnTo>
                  <a:lnTo>
                    <a:pt x="2155" y="393"/>
                  </a:lnTo>
                  <a:lnTo>
                    <a:pt x="2152" y="389"/>
                  </a:lnTo>
                  <a:lnTo>
                    <a:pt x="2148" y="384"/>
                  </a:lnTo>
                  <a:lnTo>
                    <a:pt x="2143" y="380"/>
                  </a:lnTo>
                  <a:lnTo>
                    <a:pt x="2143" y="380"/>
                  </a:lnTo>
                  <a:lnTo>
                    <a:pt x="2146" y="373"/>
                  </a:lnTo>
                  <a:lnTo>
                    <a:pt x="2151" y="348"/>
                  </a:lnTo>
                  <a:lnTo>
                    <a:pt x="2148" y="337"/>
                  </a:lnTo>
                  <a:lnTo>
                    <a:pt x="2146" y="332"/>
                  </a:lnTo>
                  <a:lnTo>
                    <a:pt x="2140" y="329"/>
                  </a:lnTo>
                  <a:lnTo>
                    <a:pt x="2135" y="327"/>
                  </a:lnTo>
                  <a:lnTo>
                    <a:pt x="2135" y="327"/>
                  </a:lnTo>
                  <a:lnTo>
                    <a:pt x="2136" y="321"/>
                  </a:lnTo>
                  <a:lnTo>
                    <a:pt x="2138" y="300"/>
                  </a:lnTo>
                  <a:lnTo>
                    <a:pt x="2134" y="288"/>
                  </a:lnTo>
                  <a:lnTo>
                    <a:pt x="2127" y="278"/>
                  </a:lnTo>
                  <a:lnTo>
                    <a:pt x="2122" y="274"/>
                  </a:lnTo>
                  <a:lnTo>
                    <a:pt x="2122" y="267"/>
                  </a:lnTo>
                  <a:lnTo>
                    <a:pt x="2120" y="243"/>
                  </a:lnTo>
                  <a:lnTo>
                    <a:pt x="2114" y="230"/>
                  </a:lnTo>
                  <a:lnTo>
                    <a:pt x="2103" y="218"/>
                  </a:lnTo>
                  <a:lnTo>
                    <a:pt x="2095" y="213"/>
                  </a:lnTo>
                  <a:lnTo>
                    <a:pt x="2093" y="205"/>
                  </a:lnTo>
                  <a:lnTo>
                    <a:pt x="2081" y="175"/>
                  </a:lnTo>
                  <a:lnTo>
                    <a:pt x="2069" y="160"/>
                  </a:lnTo>
                  <a:lnTo>
                    <a:pt x="2051" y="145"/>
                  </a:lnTo>
                  <a:lnTo>
                    <a:pt x="2042" y="140"/>
                  </a:lnTo>
                  <a:lnTo>
                    <a:pt x="2037" y="133"/>
                  </a:lnTo>
                  <a:lnTo>
                    <a:pt x="2020" y="108"/>
                  </a:lnTo>
                  <a:lnTo>
                    <a:pt x="2006" y="96"/>
                  </a:lnTo>
                  <a:lnTo>
                    <a:pt x="1990" y="87"/>
                  </a:lnTo>
                  <a:lnTo>
                    <a:pt x="1982" y="84"/>
                  </a:lnTo>
                  <a:lnTo>
                    <a:pt x="1977" y="79"/>
                  </a:lnTo>
                  <a:lnTo>
                    <a:pt x="1960" y="59"/>
                  </a:lnTo>
                  <a:lnTo>
                    <a:pt x="1931" y="43"/>
                  </a:lnTo>
                  <a:lnTo>
                    <a:pt x="1923" y="40"/>
                  </a:lnTo>
                  <a:lnTo>
                    <a:pt x="1915" y="35"/>
                  </a:lnTo>
                  <a:lnTo>
                    <a:pt x="1897" y="26"/>
                  </a:lnTo>
                  <a:lnTo>
                    <a:pt x="1868" y="16"/>
                  </a:lnTo>
                  <a:lnTo>
                    <a:pt x="1762" y="2"/>
                  </a:lnTo>
                  <a:lnTo>
                    <a:pt x="1725" y="0"/>
                  </a:lnTo>
                  <a:lnTo>
                    <a:pt x="1685" y="2"/>
                  </a:lnTo>
                  <a:lnTo>
                    <a:pt x="1619" y="7"/>
                  </a:lnTo>
                  <a:lnTo>
                    <a:pt x="1534" y="28"/>
                  </a:lnTo>
                  <a:lnTo>
                    <a:pt x="1511" y="41"/>
                  </a:lnTo>
                  <a:lnTo>
                    <a:pt x="1499" y="55"/>
                  </a:lnTo>
                  <a:lnTo>
                    <a:pt x="1498" y="60"/>
                  </a:lnTo>
                  <a:lnTo>
                    <a:pt x="1489" y="63"/>
                  </a:lnTo>
                  <a:lnTo>
                    <a:pt x="1462" y="75"/>
                  </a:lnTo>
                  <a:lnTo>
                    <a:pt x="1449" y="87"/>
                  </a:lnTo>
                  <a:lnTo>
                    <a:pt x="1439" y="101"/>
                  </a:lnTo>
                  <a:lnTo>
                    <a:pt x="1438" y="110"/>
                  </a:lnTo>
                  <a:lnTo>
                    <a:pt x="1429" y="114"/>
                  </a:lnTo>
                  <a:lnTo>
                    <a:pt x="1401" y="132"/>
                  </a:lnTo>
                  <a:lnTo>
                    <a:pt x="1388" y="146"/>
                  </a:lnTo>
                  <a:lnTo>
                    <a:pt x="1377" y="165"/>
                  </a:lnTo>
                  <a:lnTo>
                    <a:pt x="1376" y="174"/>
                  </a:lnTo>
                  <a:lnTo>
                    <a:pt x="1366" y="178"/>
                  </a:lnTo>
                  <a:lnTo>
                    <a:pt x="1339" y="197"/>
                  </a:lnTo>
                  <a:lnTo>
                    <a:pt x="1325" y="211"/>
                  </a:lnTo>
                  <a:lnTo>
                    <a:pt x="1317" y="230"/>
                  </a:lnTo>
                  <a:lnTo>
                    <a:pt x="1316" y="240"/>
                  </a:lnTo>
                  <a:lnTo>
                    <a:pt x="1311" y="243"/>
                  </a:lnTo>
                  <a:lnTo>
                    <a:pt x="1297" y="252"/>
                  </a:lnTo>
                  <a:lnTo>
                    <a:pt x="1292" y="259"/>
                  </a:lnTo>
                  <a:lnTo>
                    <a:pt x="1291" y="268"/>
                  </a:lnTo>
                  <a:lnTo>
                    <a:pt x="1292" y="274"/>
                  </a:lnTo>
                  <a:lnTo>
                    <a:pt x="1291" y="275"/>
                  </a:lnTo>
                  <a:lnTo>
                    <a:pt x="1284" y="280"/>
                  </a:lnTo>
                  <a:lnTo>
                    <a:pt x="1266" y="307"/>
                  </a:lnTo>
                  <a:lnTo>
                    <a:pt x="1262" y="327"/>
                  </a:lnTo>
                  <a:lnTo>
                    <a:pt x="1264" y="348"/>
                  </a:lnTo>
                  <a:lnTo>
                    <a:pt x="1270" y="360"/>
                  </a:lnTo>
                  <a:lnTo>
                    <a:pt x="1268" y="361"/>
                  </a:lnTo>
                  <a:lnTo>
                    <a:pt x="1264" y="364"/>
                  </a:lnTo>
                  <a:lnTo>
                    <a:pt x="1259" y="371"/>
                  </a:lnTo>
                  <a:lnTo>
                    <a:pt x="1254" y="380"/>
                  </a:lnTo>
                  <a:lnTo>
                    <a:pt x="1252" y="393"/>
                  </a:lnTo>
                  <a:lnTo>
                    <a:pt x="1256" y="409"/>
                  </a:lnTo>
                  <a:lnTo>
                    <a:pt x="1263" y="417"/>
                  </a:lnTo>
                  <a:lnTo>
                    <a:pt x="1262" y="418"/>
                  </a:lnTo>
                  <a:lnTo>
                    <a:pt x="1259" y="425"/>
                  </a:lnTo>
                  <a:lnTo>
                    <a:pt x="1251" y="447"/>
                  </a:lnTo>
                  <a:lnTo>
                    <a:pt x="1251" y="461"/>
                  </a:lnTo>
                  <a:lnTo>
                    <a:pt x="1254" y="467"/>
                  </a:lnTo>
                  <a:lnTo>
                    <a:pt x="1256" y="473"/>
                  </a:lnTo>
                  <a:lnTo>
                    <a:pt x="1262" y="477"/>
                  </a:lnTo>
                  <a:lnTo>
                    <a:pt x="1263" y="477"/>
                  </a:lnTo>
                  <a:lnTo>
                    <a:pt x="1262" y="478"/>
                  </a:lnTo>
                  <a:lnTo>
                    <a:pt x="1259" y="482"/>
                  </a:lnTo>
                  <a:lnTo>
                    <a:pt x="1251" y="501"/>
                  </a:lnTo>
                  <a:lnTo>
                    <a:pt x="1252" y="511"/>
                  </a:lnTo>
                  <a:lnTo>
                    <a:pt x="1259" y="523"/>
                  </a:lnTo>
                  <a:lnTo>
                    <a:pt x="1266" y="527"/>
                  </a:lnTo>
                  <a:lnTo>
                    <a:pt x="1264" y="528"/>
                  </a:lnTo>
                  <a:lnTo>
                    <a:pt x="1263" y="534"/>
                  </a:lnTo>
                  <a:lnTo>
                    <a:pt x="1259" y="550"/>
                  </a:lnTo>
                  <a:lnTo>
                    <a:pt x="1262" y="560"/>
                  </a:lnTo>
                  <a:lnTo>
                    <a:pt x="1263" y="564"/>
                  </a:lnTo>
                  <a:lnTo>
                    <a:pt x="1267" y="567"/>
                  </a:lnTo>
                  <a:lnTo>
                    <a:pt x="1271" y="570"/>
                  </a:lnTo>
                  <a:lnTo>
                    <a:pt x="1272" y="570"/>
                  </a:lnTo>
                  <a:lnTo>
                    <a:pt x="1271" y="571"/>
                  </a:lnTo>
                  <a:lnTo>
                    <a:pt x="1270" y="575"/>
                  </a:lnTo>
                  <a:lnTo>
                    <a:pt x="1267" y="593"/>
                  </a:lnTo>
                  <a:lnTo>
                    <a:pt x="1270" y="604"/>
                  </a:lnTo>
                  <a:lnTo>
                    <a:pt x="1276" y="616"/>
                  </a:lnTo>
                  <a:lnTo>
                    <a:pt x="1283" y="620"/>
                  </a:lnTo>
                  <a:lnTo>
                    <a:pt x="1281" y="621"/>
                  </a:lnTo>
                  <a:lnTo>
                    <a:pt x="1280" y="625"/>
                  </a:lnTo>
                  <a:lnTo>
                    <a:pt x="1275" y="643"/>
                  </a:lnTo>
                  <a:lnTo>
                    <a:pt x="1276" y="653"/>
                  </a:lnTo>
                  <a:lnTo>
                    <a:pt x="1280" y="662"/>
                  </a:lnTo>
                  <a:lnTo>
                    <a:pt x="1285" y="666"/>
                  </a:lnTo>
                  <a:lnTo>
                    <a:pt x="1285" y="669"/>
                  </a:lnTo>
                  <a:lnTo>
                    <a:pt x="1285" y="688"/>
                  </a:lnTo>
                  <a:lnTo>
                    <a:pt x="1293" y="763"/>
                  </a:lnTo>
                  <a:lnTo>
                    <a:pt x="1320" y="869"/>
                  </a:lnTo>
                  <a:lnTo>
                    <a:pt x="1332" y="896"/>
                  </a:lnTo>
                  <a:lnTo>
                    <a:pt x="1331" y="899"/>
                  </a:lnTo>
                  <a:lnTo>
                    <a:pt x="1329" y="908"/>
                  </a:lnTo>
                  <a:lnTo>
                    <a:pt x="1324" y="946"/>
                  </a:lnTo>
                  <a:lnTo>
                    <a:pt x="1313" y="988"/>
                  </a:lnTo>
                  <a:lnTo>
                    <a:pt x="1312" y="995"/>
                  </a:lnTo>
                  <a:lnTo>
                    <a:pt x="1309" y="1003"/>
                  </a:lnTo>
                  <a:lnTo>
                    <a:pt x="1305" y="1019"/>
                  </a:lnTo>
                  <a:lnTo>
                    <a:pt x="1303" y="1035"/>
                  </a:lnTo>
                  <a:lnTo>
                    <a:pt x="1305" y="1050"/>
                  </a:lnTo>
                  <a:lnTo>
                    <a:pt x="1313" y="1062"/>
                  </a:lnTo>
                  <a:lnTo>
                    <a:pt x="1328" y="1072"/>
                  </a:lnTo>
                  <a:lnTo>
                    <a:pt x="1339" y="1075"/>
                  </a:lnTo>
                  <a:lnTo>
                    <a:pt x="1344" y="1075"/>
                  </a:lnTo>
                  <a:lnTo>
                    <a:pt x="1364" y="1064"/>
                  </a:lnTo>
                  <a:lnTo>
                    <a:pt x="1373" y="1054"/>
                  </a:lnTo>
                  <a:lnTo>
                    <a:pt x="1382" y="1039"/>
                  </a:lnTo>
                  <a:lnTo>
                    <a:pt x="1386" y="1029"/>
                  </a:lnTo>
                  <a:lnTo>
                    <a:pt x="1388" y="1019"/>
                  </a:lnTo>
                  <a:lnTo>
                    <a:pt x="1390" y="1005"/>
                  </a:lnTo>
                  <a:lnTo>
                    <a:pt x="1393" y="988"/>
                  </a:lnTo>
                  <a:lnTo>
                    <a:pt x="1393" y="984"/>
                  </a:lnTo>
                  <a:lnTo>
                    <a:pt x="1393" y="982"/>
                  </a:lnTo>
                  <a:lnTo>
                    <a:pt x="1398" y="992"/>
                  </a:lnTo>
                  <a:lnTo>
                    <a:pt x="1422" y="1021"/>
                  </a:lnTo>
                  <a:lnTo>
                    <a:pt x="1449" y="1051"/>
                  </a:lnTo>
                  <a:lnTo>
                    <a:pt x="1455" y="1055"/>
                  </a:lnTo>
                  <a:lnTo>
                    <a:pt x="1454" y="1058"/>
                  </a:lnTo>
                  <a:lnTo>
                    <a:pt x="1453" y="1064"/>
                  </a:lnTo>
                  <a:lnTo>
                    <a:pt x="1453" y="1068"/>
                  </a:lnTo>
                  <a:lnTo>
                    <a:pt x="1453" y="1068"/>
                  </a:lnTo>
                  <a:lnTo>
                    <a:pt x="1451" y="1068"/>
                  </a:lnTo>
                  <a:lnTo>
                    <a:pt x="1453" y="1068"/>
                  </a:lnTo>
                  <a:lnTo>
                    <a:pt x="1451" y="1068"/>
                  </a:lnTo>
                  <a:lnTo>
                    <a:pt x="1453" y="106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4" name="Freeform 824"/>
            <p:cNvSpPr>
              <a:spLocks/>
            </p:cNvSpPr>
            <p:nvPr/>
          </p:nvSpPr>
          <p:spPr bwMode="auto">
            <a:xfrm>
              <a:off x="4862" y="2289"/>
              <a:ext cx="16" cy="40"/>
            </a:xfrm>
            <a:custGeom>
              <a:avLst/>
              <a:gdLst/>
              <a:ahLst/>
              <a:cxnLst>
                <a:cxn ang="0">
                  <a:pos x="49" y="96"/>
                </a:cxn>
                <a:cxn ang="0">
                  <a:pos x="49" y="97"/>
                </a:cxn>
                <a:cxn ang="0">
                  <a:pos x="49" y="100"/>
                </a:cxn>
                <a:cxn ang="0">
                  <a:pos x="47" y="108"/>
                </a:cxn>
                <a:cxn ang="0">
                  <a:pos x="45" y="116"/>
                </a:cxn>
                <a:cxn ang="0">
                  <a:pos x="45" y="116"/>
                </a:cxn>
                <a:cxn ang="0">
                  <a:pos x="43" y="117"/>
                </a:cxn>
                <a:cxn ang="0">
                  <a:pos x="41" y="118"/>
                </a:cxn>
                <a:cxn ang="0">
                  <a:pos x="37" y="120"/>
                </a:cxn>
                <a:cxn ang="0">
                  <a:pos x="32" y="120"/>
                </a:cxn>
                <a:cxn ang="0">
                  <a:pos x="26" y="120"/>
                </a:cxn>
                <a:cxn ang="0">
                  <a:pos x="22" y="116"/>
                </a:cxn>
                <a:cxn ang="0">
                  <a:pos x="18" y="110"/>
                </a:cxn>
                <a:cxn ang="0">
                  <a:pos x="18" y="110"/>
                </a:cxn>
                <a:cxn ang="0">
                  <a:pos x="16" y="108"/>
                </a:cxn>
                <a:cxn ang="0">
                  <a:pos x="12" y="99"/>
                </a:cxn>
                <a:cxn ang="0">
                  <a:pos x="4" y="79"/>
                </a:cxn>
                <a:cxn ang="0">
                  <a:pos x="0" y="60"/>
                </a:cxn>
                <a:cxn ang="0">
                  <a:pos x="1" y="56"/>
                </a:cxn>
                <a:cxn ang="0">
                  <a:pos x="1" y="53"/>
                </a:cxn>
                <a:cxn ang="0">
                  <a:pos x="4" y="45"/>
                </a:cxn>
                <a:cxn ang="0">
                  <a:pos x="8" y="27"/>
                </a:cxn>
                <a:cxn ang="0">
                  <a:pos x="14" y="8"/>
                </a:cxn>
                <a:cxn ang="0">
                  <a:pos x="17" y="3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8"/>
                </a:cxn>
                <a:cxn ang="0">
                  <a:pos x="25" y="20"/>
                </a:cxn>
                <a:cxn ang="0">
                  <a:pos x="32" y="47"/>
                </a:cxn>
                <a:cxn ang="0">
                  <a:pos x="34" y="52"/>
                </a:cxn>
                <a:cxn ang="0">
                  <a:pos x="35" y="59"/>
                </a:cxn>
                <a:cxn ang="0">
                  <a:pos x="39" y="68"/>
                </a:cxn>
                <a:cxn ang="0">
                  <a:pos x="45" y="83"/>
                </a:cxn>
                <a:cxn ang="0">
                  <a:pos x="47" y="93"/>
                </a:cxn>
                <a:cxn ang="0">
                  <a:pos x="49" y="96"/>
                </a:cxn>
                <a:cxn ang="0">
                  <a:pos x="47" y="96"/>
                </a:cxn>
                <a:cxn ang="0">
                  <a:pos x="49" y="96"/>
                </a:cxn>
                <a:cxn ang="0">
                  <a:pos x="47" y="96"/>
                </a:cxn>
                <a:cxn ang="0">
                  <a:pos x="49" y="96"/>
                </a:cxn>
              </a:cxnLst>
              <a:rect l="0" t="0" r="r" b="b"/>
              <a:pathLst>
                <a:path w="49" h="120">
                  <a:moveTo>
                    <a:pt x="49" y="96"/>
                  </a:moveTo>
                  <a:lnTo>
                    <a:pt x="49" y="97"/>
                  </a:lnTo>
                  <a:lnTo>
                    <a:pt x="49" y="100"/>
                  </a:lnTo>
                  <a:lnTo>
                    <a:pt x="47" y="108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3" y="117"/>
                  </a:lnTo>
                  <a:lnTo>
                    <a:pt x="41" y="118"/>
                  </a:lnTo>
                  <a:lnTo>
                    <a:pt x="37" y="120"/>
                  </a:lnTo>
                  <a:lnTo>
                    <a:pt x="32" y="120"/>
                  </a:lnTo>
                  <a:lnTo>
                    <a:pt x="26" y="120"/>
                  </a:lnTo>
                  <a:lnTo>
                    <a:pt x="22" y="116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6" y="108"/>
                  </a:lnTo>
                  <a:lnTo>
                    <a:pt x="12" y="99"/>
                  </a:lnTo>
                  <a:lnTo>
                    <a:pt x="4" y="79"/>
                  </a:lnTo>
                  <a:lnTo>
                    <a:pt x="0" y="60"/>
                  </a:lnTo>
                  <a:lnTo>
                    <a:pt x="1" y="56"/>
                  </a:lnTo>
                  <a:lnTo>
                    <a:pt x="1" y="53"/>
                  </a:lnTo>
                  <a:lnTo>
                    <a:pt x="4" y="45"/>
                  </a:lnTo>
                  <a:lnTo>
                    <a:pt x="8" y="27"/>
                  </a:lnTo>
                  <a:lnTo>
                    <a:pt x="14" y="8"/>
                  </a:lnTo>
                  <a:lnTo>
                    <a:pt x="17" y="3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2" y="8"/>
                  </a:lnTo>
                  <a:lnTo>
                    <a:pt x="25" y="20"/>
                  </a:lnTo>
                  <a:lnTo>
                    <a:pt x="32" y="47"/>
                  </a:lnTo>
                  <a:lnTo>
                    <a:pt x="34" y="52"/>
                  </a:lnTo>
                  <a:lnTo>
                    <a:pt x="35" y="59"/>
                  </a:lnTo>
                  <a:lnTo>
                    <a:pt x="39" y="68"/>
                  </a:lnTo>
                  <a:lnTo>
                    <a:pt x="45" y="83"/>
                  </a:lnTo>
                  <a:lnTo>
                    <a:pt x="47" y="93"/>
                  </a:lnTo>
                  <a:lnTo>
                    <a:pt x="49" y="96"/>
                  </a:lnTo>
                  <a:lnTo>
                    <a:pt x="47" y="96"/>
                  </a:lnTo>
                  <a:lnTo>
                    <a:pt x="49" y="96"/>
                  </a:lnTo>
                  <a:lnTo>
                    <a:pt x="47" y="96"/>
                  </a:lnTo>
                  <a:lnTo>
                    <a:pt x="49" y="9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5" name="Freeform 825"/>
            <p:cNvSpPr>
              <a:spLocks/>
            </p:cNvSpPr>
            <p:nvPr/>
          </p:nvSpPr>
          <p:spPr bwMode="auto">
            <a:xfrm>
              <a:off x="4550" y="2416"/>
              <a:ext cx="10" cy="115"/>
            </a:xfrm>
            <a:custGeom>
              <a:avLst/>
              <a:gdLst/>
              <a:ahLst/>
              <a:cxnLst>
                <a:cxn ang="0">
                  <a:pos x="17" y="316"/>
                </a:cxn>
                <a:cxn ang="0">
                  <a:pos x="16" y="298"/>
                </a:cxn>
                <a:cxn ang="0">
                  <a:pos x="12" y="236"/>
                </a:cxn>
                <a:cxn ang="0">
                  <a:pos x="12" y="156"/>
                </a:cxn>
                <a:cxn ang="0">
                  <a:pos x="13" y="138"/>
                </a:cxn>
                <a:cxn ang="0">
                  <a:pos x="13" y="121"/>
                </a:cxn>
                <a:cxn ang="0">
                  <a:pos x="16" y="87"/>
                </a:cxn>
                <a:cxn ang="0">
                  <a:pos x="23" y="32"/>
                </a:cxn>
                <a:cxn ang="0">
                  <a:pos x="27" y="2"/>
                </a:cxn>
                <a:cxn ang="0">
                  <a:pos x="28" y="0"/>
                </a:cxn>
                <a:cxn ang="0">
                  <a:pos x="27" y="4"/>
                </a:cxn>
                <a:cxn ang="0">
                  <a:pos x="21" y="28"/>
                </a:cxn>
                <a:cxn ang="0">
                  <a:pos x="5" y="134"/>
                </a:cxn>
                <a:cxn ang="0">
                  <a:pos x="0" y="300"/>
                </a:cxn>
                <a:cxn ang="0">
                  <a:pos x="3" y="347"/>
                </a:cxn>
                <a:cxn ang="0">
                  <a:pos x="4" y="347"/>
                </a:cxn>
                <a:cxn ang="0">
                  <a:pos x="8" y="346"/>
                </a:cxn>
                <a:cxn ang="0">
                  <a:pos x="11" y="342"/>
                </a:cxn>
                <a:cxn ang="0">
                  <a:pos x="15" y="334"/>
                </a:cxn>
                <a:cxn ang="0">
                  <a:pos x="16" y="324"/>
                </a:cxn>
                <a:cxn ang="0">
                  <a:pos x="17" y="316"/>
                </a:cxn>
                <a:cxn ang="0">
                  <a:pos x="16" y="316"/>
                </a:cxn>
                <a:cxn ang="0">
                  <a:pos x="17" y="316"/>
                </a:cxn>
                <a:cxn ang="0">
                  <a:pos x="16" y="316"/>
                </a:cxn>
                <a:cxn ang="0">
                  <a:pos x="17" y="316"/>
                </a:cxn>
                <a:cxn ang="0">
                  <a:pos x="17" y="316"/>
                </a:cxn>
              </a:cxnLst>
              <a:rect l="0" t="0" r="r" b="b"/>
              <a:pathLst>
                <a:path w="28" h="347">
                  <a:moveTo>
                    <a:pt x="17" y="316"/>
                  </a:moveTo>
                  <a:lnTo>
                    <a:pt x="16" y="298"/>
                  </a:lnTo>
                  <a:lnTo>
                    <a:pt x="12" y="236"/>
                  </a:lnTo>
                  <a:lnTo>
                    <a:pt x="12" y="156"/>
                  </a:lnTo>
                  <a:lnTo>
                    <a:pt x="13" y="138"/>
                  </a:lnTo>
                  <a:lnTo>
                    <a:pt x="13" y="121"/>
                  </a:lnTo>
                  <a:lnTo>
                    <a:pt x="16" y="87"/>
                  </a:lnTo>
                  <a:lnTo>
                    <a:pt x="23" y="32"/>
                  </a:lnTo>
                  <a:lnTo>
                    <a:pt x="27" y="2"/>
                  </a:lnTo>
                  <a:lnTo>
                    <a:pt x="28" y="0"/>
                  </a:lnTo>
                  <a:lnTo>
                    <a:pt x="27" y="4"/>
                  </a:lnTo>
                  <a:lnTo>
                    <a:pt x="21" y="28"/>
                  </a:lnTo>
                  <a:lnTo>
                    <a:pt x="5" y="134"/>
                  </a:lnTo>
                  <a:lnTo>
                    <a:pt x="0" y="300"/>
                  </a:lnTo>
                  <a:lnTo>
                    <a:pt x="3" y="347"/>
                  </a:lnTo>
                  <a:lnTo>
                    <a:pt x="4" y="347"/>
                  </a:lnTo>
                  <a:lnTo>
                    <a:pt x="8" y="346"/>
                  </a:lnTo>
                  <a:lnTo>
                    <a:pt x="11" y="342"/>
                  </a:lnTo>
                  <a:lnTo>
                    <a:pt x="15" y="334"/>
                  </a:lnTo>
                  <a:lnTo>
                    <a:pt x="16" y="324"/>
                  </a:lnTo>
                  <a:lnTo>
                    <a:pt x="17" y="316"/>
                  </a:lnTo>
                  <a:lnTo>
                    <a:pt x="16" y="316"/>
                  </a:lnTo>
                  <a:lnTo>
                    <a:pt x="17" y="316"/>
                  </a:lnTo>
                  <a:lnTo>
                    <a:pt x="16" y="316"/>
                  </a:lnTo>
                  <a:lnTo>
                    <a:pt x="17" y="316"/>
                  </a:lnTo>
                  <a:lnTo>
                    <a:pt x="17" y="316"/>
                  </a:lnTo>
                  <a:close/>
                </a:path>
              </a:pathLst>
            </a:custGeom>
            <a:solidFill>
              <a:srgbClr val="00A6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6" name="Freeform 826"/>
            <p:cNvSpPr>
              <a:spLocks/>
            </p:cNvSpPr>
            <p:nvPr/>
          </p:nvSpPr>
          <p:spPr bwMode="auto">
            <a:xfrm>
              <a:off x="4550" y="2416"/>
              <a:ext cx="10" cy="115"/>
            </a:xfrm>
            <a:custGeom>
              <a:avLst/>
              <a:gdLst/>
              <a:ahLst/>
              <a:cxnLst>
                <a:cxn ang="0">
                  <a:pos x="17" y="316"/>
                </a:cxn>
                <a:cxn ang="0">
                  <a:pos x="16" y="298"/>
                </a:cxn>
                <a:cxn ang="0">
                  <a:pos x="12" y="236"/>
                </a:cxn>
                <a:cxn ang="0">
                  <a:pos x="12" y="156"/>
                </a:cxn>
                <a:cxn ang="0">
                  <a:pos x="13" y="138"/>
                </a:cxn>
                <a:cxn ang="0">
                  <a:pos x="13" y="121"/>
                </a:cxn>
                <a:cxn ang="0">
                  <a:pos x="16" y="87"/>
                </a:cxn>
                <a:cxn ang="0">
                  <a:pos x="23" y="32"/>
                </a:cxn>
                <a:cxn ang="0">
                  <a:pos x="27" y="2"/>
                </a:cxn>
                <a:cxn ang="0">
                  <a:pos x="28" y="0"/>
                </a:cxn>
                <a:cxn ang="0">
                  <a:pos x="27" y="4"/>
                </a:cxn>
                <a:cxn ang="0">
                  <a:pos x="21" y="28"/>
                </a:cxn>
                <a:cxn ang="0">
                  <a:pos x="5" y="134"/>
                </a:cxn>
                <a:cxn ang="0">
                  <a:pos x="0" y="300"/>
                </a:cxn>
                <a:cxn ang="0">
                  <a:pos x="3" y="347"/>
                </a:cxn>
                <a:cxn ang="0">
                  <a:pos x="4" y="347"/>
                </a:cxn>
                <a:cxn ang="0">
                  <a:pos x="8" y="346"/>
                </a:cxn>
                <a:cxn ang="0">
                  <a:pos x="11" y="342"/>
                </a:cxn>
                <a:cxn ang="0">
                  <a:pos x="15" y="334"/>
                </a:cxn>
                <a:cxn ang="0">
                  <a:pos x="16" y="324"/>
                </a:cxn>
                <a:cxn ang="0">
                  <a:pos x="17" y="316"/>
                </a:cxn>
                <a:cxn ang="0">
                  <a:pos x="16" y="316"/>
                </a:cxn>
                <a:cxn ang="0">
                  <a:pos x="17" y="316"/>
                </a:cxn>
                <a:cxn ang="0">
                  <a:pos x="16" y="316"/>
                </a:cxn>
                <a:cxn ang="0">
                  <a:pos x="17" y="316"/>
                </a:cxn>
              </a:cxnLst>
              <a:rect l="0" t="0" r="r" b="b"/>
              <a:pathLst>
                <a:path w="28" h="347">
                  <a:moveTo>
                    <a:pt x="17" y="316"/>
                  </a:moveTo>
                  <a:lnTo>
                    <a:pt x="16" y="298"/>
                  </a:lnTo>
                  <a:lnTo>
                    <a:pt x="12" y="236"/>
                  </a:lnTo>
                  <a:lnTo>
                    <a:pt x="12" y="156"/>
                  </a:lnTo>
                  <a:lnTo>
                    <a:pt x="13" y="138"/>
                  </a:lnTo>
                  <a:lnTo>
                    <a:pt x="13" y="121"/>
                  </a:lnTo>
                  <a:lnTo>
                    <a:pt x="16" y="87"/>
                  </a:lnTo>
                  <a:lnTo>
                    <a:pt x="23" y="32"/>
                  </a:lnTo>
                  <a:lnTo>
                    <a:pt x="27" y="2"/>
                  </a:lnTo>
                  <a:lnTo>
                    <a:pt x="28" y="0"/>
                  </a:lnTo>
                  <a:lnTo>
                    <a:pt x="27" y="4"/>
                  </a:lnTo>
                  <a:lnTo>
                    <a:pt x="21" y="28"/>
                  </a:lnTo>
                  <a:lnTo>
                    <a:pt x="5" y="134"/>
                  </a:lnTo>
                  <a:lnTo>
                    <a:pt x="0" y="300"/>
                  </a:lnTo>
                  <a:lnTo>
                    <a:pt x="3" y="347"/>
                  </a:lnTo>
                  <a:lnTo>
                    <a:pt x="4" y="347"/>
                  </a:lnTo>
                  <a:lnTo>
                    <a:pt x="8" y="346"/>
                  </a:lnTo>
                  <a:lnTo>
                    <a:pt x="11" y="342"/>
                  </a:lnTo>
                  <a:lnTo>
                    <a:pt x="15" y="334"/>
                  </a:lnTo>
                  <a:lnTo>
                    <a:pt x="16" y="324"/>
                  </a:lnTo>
                  <a:lnTo>
                    <a:pt x="17" y="316"/>
                  </a:lnTo>
                  <a:lnTo>
                    <a:pt x="16" y="316"/>
                  </a:lnTo>
                  <a:lnTo>
                    <a:pt x="17" y="316"/>
                  </a:lnTo>
                  <a:lnTo>
                    <a:pt x="16" y="316"/>
                  </a:lnTo>
                  <a:lnTo>
                    <a:pt x="17" y="316"/>
                  </a:lnTo>
                </a:path>
              </a:pathLst>
            </a:custGeom>
            <a:noFill/>
            <a:ln w="9525">
              <a:solidFill>
                <a:srgbClr val="29C2A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7" name="Freeform 827"/>
            <p:cNvSpPr>
              <a:spLocks/>
            </p:cNvSpPr>
            <p:nvPr/>
          </p:nvSpPr>
          <p:spPr bwMode="auto">
            <a:xfrm>
              <a:off x="4550" y="2501"/>
              <a:ext cx="22" cy="182"/>
            </a:xfrm>
            <a:custGeom>
              <a:avLst/>
              <a:gdLst/>
              <a:ahLst/>
              <a:cxnLst>
                <a:cxn ang="0">
                  <a:pos x="1" y="14"/>
                </a:cxn>
                <a:cxn ang="0">
                  <a:pos x="1" y="22"/>
                </a:cxn>
                <a:cxn ang="0">
                  <a:pos x="2" y="71"/>
                </a:cxn>
                <a:cxn ang="0">
                  <a:pos x="16" y="265"/>
                </a:cxn>
                <a:cxn ang="0">
                  <a:pos x="52" y="497"/>
                </a:cxn>
                <a:cxn ang="0">
                  <a:pos x="65" y="548"/>
                </a:cxn>
                <a:cxn ang="0">
                  <a:pos x="64" y="544"/>
                </a:cxn>
                <a:cxn ang="0">
                  <a:pos x="60" y="514"/>
                </a:cxn>
                <a:cxn ang="0">
                  <a:pos x="44" y="396"/>
                </a:cxn>
                <a:cxn ang="0">
                  <a:pos x="29" y="257"/>
                </a:cxn>
                <a:cxn ang="0">
                  <a:pos x="28" y="226"/>
                </a:cxn>
                <a:cxn ang="0">
                  <a:pos x="25" y="199"/>
                </a:cxn>
                <a:cxn ang="0">
                  <a:pos x="22" y="136"/>
                </a:cxn>
                <a:cxn ang="0">
                  <a:pos x="16" y="31"/>
                </a:cxn>
                <a:cxn ang="0">
                  <a:pos x="10" y="4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2" y="8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0" y="14"/>
                </a:cxn>
                <a:cxn ang="0">
                  <a:pos x="1" y="14"/>
                </a:cxn>
                <a:cxn ang="0">
                  <a:pos x="0" y="14"/>
                </a:cxn>
                <a:cxn ang="0">
                  <a:pos x="1" y="14"/>
                </a:cxn>
                <a:cxn ang="0">
                  <a:pos x="1" y="14"/>
                </a:cxn>
              </a:cxnLst>
              <a:rect l="0" t="0" r="r" b="b"/>
              <a:pathLst>
                <a:path w="65" h="548">
                  <a:moveTo>
                    <a:pt x="1" y="14"/>
                  </a:moveTo>
                  <a:lnTo>
                    <a:pt x="1" y="22"/>
                  </a:lnTo>
                  <a:lnTo>
                    <a:pt x="2" y="71"/>
                  </a:lnTo>
                  <a:lnTo>
                    <a:pt x="16" y="265"/>
                  </a:lnTo>
                  <a:lnTo>
                    <a:pt x="52" y="497"/>
                  </a:lnTo>
                  <a:lnTo>
                    <a:pt x="65" y="548"/>
                  </a:lnTo>
                  <a:lnTo>
                    <a:pt x="64" y="544"/>
                  </a:lnTo>
                  <a:lnTo>
                    <a:pt x="60" y="514"/>
                  </a:lnTo>
                  <a:lnTo>
                    <a:pt x="44" y="396"/>
                  </a:lnTo>
                  <a:lnTo>
                    <a:pt x="29" y="257"/>
                  </a:lnTo>
                  <a:lnTo>
                    <a:pt x="28" y="226"/>
                  </a:lnTo>
                  <a:lnTo>
                    <a:pt x="25" y="199"/>
                  </a:lnTo>
                  <a:lnTo>
                    <a:pt x="22" y="136"/>
                  </a:lnTo>
                  <a:lnTo>
                    <a:pt x="16" y="31"/>
                  </a:lnTo>
                  <a:lnTo>
                    <a:pt x="10" y="4"/>
                  </a:lnTo>
                  <a:lnTo>
                    <a:pt x="9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2"/>
                  </a:lnTo>
                  <a:lnTo>
                    <a:pt x="2" y="8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006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308" name="Group 828"/>
          <p:cNvGrpSpPr>
            <a:grpSpLocks/>
          </p:cNvGrpSpPr>
          <p:nvPr/>
        </p:nvGrpSpPr>
        <p:grpSpPr bwMode="auto">
          <a:xfrm>
            <a:off x="6048375" y="4965700"/>
            <a:ext cx="1711325" cy="1577975"/>
            <a:chOff x="3810" y="3128"/>
            <a:chExt cx="1078" cy="994"/>
          </a:xfrm>
        </p:grpSpPr>
        <p:sp>
          <p:nvSpPr>
            <p:cNvPr id="21309" name="Freeform 829"/>
            <p:cNvSpPr>
              <a:spLocks/>
            </p:cNvSpPr>
            <p:nvPr/>
          </p:nvSpPr>
          <p:spPr bwMode="auto">
            <a:xfrm>
              <a:off x="3810" y="3128"/>
              <a:ext cx="1078" cy="994"/>
            </a:xfrm>
            <a:custGeom>
              <a:avLst/>
              <a:gdLst/>
              <a:ahLst/>
              <a:cxnLst>
                <a:cxn ang="0">
                  <a:pos x="786" y="89"/>
                </a:cxn>
                <a:cxn ang="0">
                  <a:pos x="802" y="143"/>
                </a:cxn>
                <a:cxn ang="0">
                  <a:pos x="881" y="127"/>
                </a:cxn>
                <a:cxn ang="0">
                  <a:pos x="947" y="150"/>
                </a:cxn>
                <a:cxn ang="0">
                  <a:pos x="984" y="194"/>
                </a:cxn>
                <a:cxn ang="0">
                  <a:pos x="994" y="257"/>
                </a:cxn>
                <a:cxn ang="0">
                  <a:pos x="976" y="318"/>
                </a:cxn>
                <a:cxn ang="0">
                  <a:pos x="935" y="353"/>
                </a:cxn>
                <a:cxn ang="0">
                  <a:pos x="996" y="439"/>
                </a:cxn>
                <a:cxn ang="0">
                  <a:pos x="1076" y="642"/>
                </a:cxn>
                <a:cxn ang="0">
                  <a:pos x="1044" y="846"/>
                </a:cxn>
                <a:cxn ang="0">
                  <a:pos x="911" y="975"/>
                </a:cxn>
                <a:cxn ang="0">
                  <a:pos x="773" y="961"/>
                </a:cxn>
                <a:cxn ang="0">
                  <a:pos x="678" y="939"/>
                </a:cxn>
                <a:cxn ang="0">
                  <a:pos x="594" y="950"/>
                </a:cxn>
                <a:cxn ang="0">
                  <a:pos x="526" y="926"/>
                </a:cxn>
                <a:cxn ang="0">
                  <a:pos x="453" y="911"/>
                </a:cxn>
                <a:cxn ang="0">
                  <a:pos x="269" y="993"/>
                </a:cxn>
                <a:cxn ang="0">
                  <a:pos x="101" y="939"/>
                </a:cxn>
                <a:cxn ang="0">
                  <a:pos x="16" y="816"/>
                </a:cxn>
                <a:cxn ang="0">
                  <a:pos x="4" y="675"/>
                </a:cxn>
                <a:cxn ang="0">
                  <a:pos x="64" y="573"/>
                </a:cxn>
                <a:cxn ang="0">
                  <a:pos x="180" y="701"/>
                </a:cxn>
                <a:cxn ang="0">
                  <a:pos x="303" y="738"/>
                </a:cxn>
                <a:cxn ang="0">
                  <a:pos x="342" y="716"/>
                </a:cxn>
                <a:cxn ang="0">
                  <a:pos x="356" y="679"/>
                </a:cxn>
                <a:cxn ang="0">
                  <a:pos x="347" y="646"/>
                </a:cxn>
                <a:cxn ang="0">
                  <a:pos x="301" y="621"/>
                </a:cxn>
                <a:cxn ang="0">
                  <a:pos x="246" y="632"/>
                </a:cxn>
                <a:cxn ang="0">
                  <a:pos x="191" y="660"/>
                </a:cxn>
                <a:cxn ang="0">
                  <a:pos x="151" y="574"/>
                </a:cxn>
                <a:cxn ang="0">
                  <a:pos x="128" y="427"/>
                </a:cxn>
                <a:cxn ang="0">
                  <a:pos x="205" y="423"/>
                </a:cxn>
                <a:cxn ang="0">
                  <a:pos x="273" y="416"/>
                </a:cxn>
                <a:cxn ang="0">
                  <a:pos x="313" y="383"/>
                </a:cxn>
                <a:cxn ang="0">
                  <a:pos x="323" y="344"/>
                </a:cxn>
                <a:cxn ang="0">
                  <a:pos x="297" y="321"/>
                </a:cxn>
                <a:cxn ang="0">
                  <a:pos x="172" y="375"/>
                </a:cxn>
                <a:cxn ang="0">
                  <a:pos x="85" y="385"/>
                </a:cxn>
                <a:cxn ang="0">
                  <a:pos x="59" y="253"/>
                </a:cxn>
                <a:cxn ang="0">
                  <a:pos x="137" y="144"/>
                </a:cxn>
                <a:cxn ang="0">
                  <a:pos x="314" y="110"/>
                </a:cxn>
                <a:cxn ang="0">
                  <a:pos x="310" y="110"/>
                </a:cxn>
                <a:cxn ang="0">
                  <a:pos x="350" y="117"/>
                </a:cxn>
                <a:cxn ang="0">
                  <a:pos x="467" y="158"/>
                </a:cxn>
                <a:cxn ang="0">
                  <a:pos x="519" y="161"/>
                </a:cxn>
                <a:cxn ang="0">
                  <a:pos x="553" y="140"/>
                </a:cxn>
                <a:cxn ang="0">
                  <a:pos x="583" y="145"/>
                </a:cxn>
                <a:cxn ang="0">
                  <a:pos x="598" y="140"/>
                </a:cxn>
                <a:cxn ang="0">
                  <a:pos x="592" y="91"/>
                </a:cxn>
                <a:cxn ang="0">
                  <a:pos x="617" y="35"/>
                </a:cxn>
                <a:cxn ang="0">
                  <a:pos x="688" y="0"/>
                </a:cxn>
                <a:cxn ang="0">
                  <a:pos x="746" y="15"/>
                </a:cxn>
              </a:cxnLst>
              <a:rect l="0" t="0" r="r" b="b"/>
              <a:pathLst>
                <a:path w="1078" h="994">
                  <a:moveTo>
                    <a:pt x="776" y="40"/>
                  </a:moveTo>
                  <a:lnTo>
                    <a:pt x="778" y="49"/>
                  </a:lnTo>
                  <a:lnTo>
                    <a:pt x="781" y="59"/>
                  </a:lnTo>
                  <a:lnTo>
                    <a:pt x="783" y="69"/>
                  </a:lnTo>
                  <a:lnTo>
                    <a:pt x="785" y="79"/>
                  </a:lnTo>
                  <a:lnTo>
                    <a:pt x="786" y="89"/>
                  </a:lnTo>
                  <a:lnTo>
                    <a:pt x="788" y="99"/>
                  </a:lnTo>
                  <a:lnTo>
                    <a:pt x="789" y="109"/>
                  </a:lnTo>
                  <a:lnTo>
                    <a:pt x="789" y="120"/>
                  </a:lnTo>
                  <a:lnTo>
                    <a:pt x="789" y="130"/>
                  </a:lnTo>
                  <a:lnTo>
                    <a:pt x="788" y="142"/>
                  </a:lnTo>
                  <a:lnTo>
                    <a:pt x="802" y="143"/>
                  </a:lnTo>
                  <a:lnTo>
                    <a:pt x="815" y="142"/>
                  </a:lnTo>
                  <a:lnTo>
                    <a:pt x="829" y="140"/>
                  </a:lnTo>
                  <a:lnTo>
                    <a:pt x="841" y="135"/>
                  </a:lnTo>
                  <a:lnTo>
                    <a:pt x="855" y="132"/>
                  </a:lnTo>
                  <a:lnTo>
                    <a:pt x="868" y="129"/>
                  </a:lnTo>
                  <a:lnTo>
                    <a:pt x="881" y="127"/>
                  </a:lnTo>
                  <a:lnTo>
                    <a:pt x="894" y="127"/>
                  </a:lnTo>
                  <a:lnTo>
                    <a:pt x="908" y="129"/>
                  </a:lnTo>
                  <a:lnTo>
                    <a:pt x="922" y="135"/>
                  </a:lnTo>
                  <a:lnTo>
                    <a:pt x="930" y="140"/>
                  </a:lnTo>
                  <a:lnTo>
                    <a:pt x="938" y="144"/>
                  </a:lnTo>
                  <a:lnTo>
                    <a:pt x="947" y="150"/>
                  </a:lnTo>
                  <a:lnTo>
                    <a:pt x="954" y="156"/>
                  </a:lnTo>
                  <a:lnTo>
                    <a:pt x="961" y="163"/>
                  </a:lnTo>
                  <a:lnTo>
                    <a:pt x="967" y="170"/>
                  </a:lnTo>
                  <a:lnTo>
                    <a:pt x="974" y="177"/>
                  </a:lnTo>
                  <a:lnTo>
                    <a:pt x="979" y="185"/>
                  </a:lnTo>
                  <a:lnTo>
                    <a:pt x="984" y="194"/>
                  </a:lnTo>
                  <a:lnTo>
                    <a:pt x="988" y="202"/>
                  </a:lnTo>
                  <a:lnTo>
                    <a:pt x="990" y="214"/>
                  </a:lnTo>
                  <a:lnTo>
                    <a:pt x="991" y="224"/>
                  </a:lnTo>
                  <a:lnTo>
                    <a:pt x="993" y="235"/>
                  </a:lnTo>
                  <a:lnTo>
                    <a:pt x="994" y="247"/>
                  </a:lnTo>
                  <a:lnTo>
                    <a:pt x="994" y="257"/>
                  </a:lnTo>
                  <a:lnTo>
                    <a:pt x="994" y="269"/>
                  </a:lnTo>
                  <a:lnTo>
                    <a:pt x="992" y="279"/>
                  </a:lnTo>
                  <a:lnTo>
                    <a:pt x="990" y="290"/>
                  </a:lnTo>
                  <a:lnTo>
                    <a:pt x="987" y="300"/>
                  </a:lnTo>
                  <a:lnTo>
                    <a:pt x="982" y="310"/>
                  </a:lnTo>
                  <a:lnTo>
                    <a:pt x="976" y="318"/>
                  </a:lnTo>
                  <a:lnTo>
                    <a:pt x="969" y="324"/>
                  </a:lnTo>
                  <a:lnTo>
                    <a:pt x="963" y="331"/>
                  </a:lnTo>
                  <a:lnTo>
                    <a:pt x="957" y="336"/>
                  </a:lnTo>
                  <a:lnTo>
                    <a:pt x="950" y="343"/>
                  </a:lnTo>
                  <a:lnTo>
                    <a:pt x="942" y="348"/>
                  </a:lnTo>
                  <a:lnTo>
                    <a:pt x="935" y="353"/>
                  </a:lnTo>
                  <a:lnTo>
                    <a:pt x="927" y="357"/>
                  </a:lnTo>
                  <a:lnTo>
                    <a:pt x="919" y="363"/>
                  </a:lnTo>
                  <a:lnTo>
                    <a:pt x="911" y="367"/>
                  </a:lnTo>
                  <a:lnTo>
                    <a:pt x="943" y="388"/>
                  </a:lnTo>
                  <a:lnTo>
                    <a:pt x="971" y="411"/>
                  </a:lnTo>
                  <a:lnTo>
                    <a:pt x="996" y="439"/>
                  </a:lnTo>
                  <a:lnTo>
                    <a:pt x="1018" y="468"/>
                  </a:lnTo>
                  <a:lnTo>
                    <a:pt x="1036" y="499"/>
                  </a:lnTo>
                  <a:lnTo>
                    <a:pt x="1052" y="532"/>
                  </a:lnTo>
                  <a:lnTo>
                    <a:pt x="1063" y="568"/>
                  </a:lnTo>
                  <a:lnTo>
                    <a:pt x="1071" y="604"/>
                  </a:lnTo>
                  <a:lnTo>
                    <a:pt x="1076" y="642"/>
                  </a:lnTo>
                  <a:lnTo>
                    <a:pt x="1078" y="679"/>
                  </a:lnTo>
                  <a:lnTo>
                    <a:pt x="1076" y="714"/>
                  </a:lnTo>
                  <a:lnTo>
                    <a:pt x="1071" y="748"/>
                  </a:lnTo>
                  <a:lnTo>
                    <a:pt x="1065" y="782"/>
                  </a:lnTo>
                  <a:lnTo>
                    <a:pt x="1056" y="815"/>
                  </a:lnTo>
                  <a:lnTo>
                    <a:pt x="1044" y="846"/>
                  </a:lnTo>
                  <a:lnTo>
                    <a:pt x="1029" y="875"/>
                  </a:lnTo>
                  <a:lnTo>
                    <a:pt x="1010" y="902"/>
                  </a:lnTo>
                  <a:lnTo>
                    <a:pt x="988" y="926"/>
                  </a:lnTo>
                  <a:lnTo>
                    <a:pt x="963" y="948"/>
                  </a:lnTo>
                  <a:lnTo>
                    <a:pt x="934" y="967"/>
                  </a:lnTo>
                  <a:lnTo>
                    <a:pt x="911" y="975"/>
                  </a:lnTo>
                  <a:lnTo>
                    <a:pt x="888" y="980"/>
                  </a:lnTo>
                  <a:lnTo>
                    <a:pt x="864" y="982"/>
                  </a:lnTo>
                  <a:lnTo>
                    <a:pt x="840" y="981"/>
                  </a:lnTo>
                  <a:lnTo>
                    <a:pt x="817" y="977"/>
                  </a:lnTo>
                  <a:lnTo>
                    <a:pt x="795" y="971"/>
                  </a:lnTo>
                  <a:lnTo>
                    <a:pt x="773" y="961"/>
                  </a:lnTo>
                  <a:lnTo>
                    <a:pt x="753" y="950"/>
                  </a:lnTo>
                  <a:lnTo>
                    <a:pt x="733" y="936"/>
                  </a:lnTo>
                  <a:lnTo>
                    <a:pt x="715" y="921"/>
                  </a:lnTo>
                  <a:lnTo>
                    <a:pt x="703" y="927"/>
                  </a:lnTo>
                  <a:lnTo>
                    <a:pt x="690" y="933"/>
                  </a:lnTo>
                  <a:lnTo>
                    <a:pt x="678" y="939"/>
                  </a:lnTo>
                  <a:lnTo>
                    <a:pt x="664" y="943"/>
                  </a:lnTo>
                  <a:lnTo>
                    <a:pt x="651" y="946"/>
                  </a:lnTo>
                  <a:lnTo>
                    <a:pt x="637" y="949"/>
                  </a:lnTo>
                  <a:lnTo>
                    <a:pt x="623" y="950"/>
                  </a:lnTo>
                  <a:lnTo>
                    <a:pt x="608" y="950"/>
                  </a:lnTo>
                  <a:lnTo>
                    <a:pt x="594" y="950"/>
                  </a:lnTo>
                  <a:lnTo>
                    <a:pt x="578" y="948"/>
                  </a:lnTo>
                  <a:lnTo>
                    <a:pt x="568" y="945"/>
                  </a:lnTo>
                  <a:lnTo>
                    <a:pt x="557" y="941"/>
                  </a:lnTo>
                  <a:lnTo>
                    <a:pt x="547" y="936"/>
                  </a:lnTo>
                  <a:lnTo>
                    <a:pt x="536" y="931"/>
                  </a:lnTo>
                  <a:lnTo>
                    <a:pt x="526" y="926"/>
                  </a:lnTo>
                  <a:lnTo>
                    <a:pt x="517" y="920"/>
                  </a:lnTo>
                  <a:lnTo>
                    <a:pt x="506" y="913"/>
                  </a:lnTo>
                  <a:lnTo>
                    <a:pt x="497" y="906"/>
                  </a:lnTo>
                  <a:lnTo>
                    <a:pt x="487" y="898"/>
                  </a:lnTo>
                  <a:lnTo>
                    <a:pt x="478" y="890"/>
                  </a:lnTo>
                  <a:lnTo>
                    <a:pt x="453" y="911"/>
                  </a:lnTo>
                  <a:lnTo>
                    <a:pt x="425" y="932"/>
                  </a:lnTo>
                  <a:lnTo>
                    <a:pt x="397" y="950"/>
                  </a:lnTo>
                  <a:lnTo>
                    <a:pt x="367" y="966"/>
                  </a:lnTo>
                  <a:lnTo>
                    <a:pt x="335" y="979"/>
                  </a:lnTo>
                  <a:lnTo>
                    <a:pt x="302" y="989"/>
                  </a:lnTo>
                  <a:lnTo>
                    <a:pt x="269" y="993"/>
                  </a:lnTo>
                  <a:lnTo>
                    <a:pt x="236" y="994"/>
                  </a:lnTo>
                  <a:lnTo>
                    <a:pt x="200" y="990"/>
                  </a:lnTo>
                  <a:lnTo>
                    <a:pt x="166" y="979"/>
                  </a:lnTo>
                  <a:lnTo>
                    <a:pt x="143" y="968"/>
                  </a:lnTo>
                  <a:lnTo>
                    <a:pt x="121" y="954"/>
                  </a:lnTo>
                  <a:lnTo>
                    <a:pt x="101" y="939"/>
                  </a:lnTo>
                  <a:lnTo>
                    <a:pt x="83" y="922"/>
                  </a:lnTo>
                  <a:lnTo>
                    <a:pt x="66" y="902"/>
                  </a:lnTo>
                  <a:lnTo>
                    <a:pt x="51" y="882"/>
                  </a:lnTo>
                  <a:lnTo>
                    <a:pt x="38" y="860"/>
                  </a:lnTo>
                  <a:lnTo>
                    <a:pt x="26" y="839"/>
                  </a:lnTo>
                  <a:lnTo>
                    <a:pt x="16" y="816"/>
                  </a:lnTo>
                  <a:lnTo>
                    <a:pt x="8" y="792"/>
                  </a:lnTo>
                  <a:lnTo>
                    <a:pt x="3" y="768"/>
                  </a:lnTo>
                  <a:lnTo>
                    <a:pt x="1" y="744"/>
                  </a:lnTo>
                  <a:lnTo>
                    <a:pt x="0" y="721"/>
                  </a:lnTo>
                  <a:lnTo>
                    <a:pt x="1" y="698"/>
                  </a:lnTo>
                  <a:lnTo>
                    <a:pt x="4" y="675"/>
                  </a:lnTo>
                  <a:lnTo>
                    <a:pt x="10" y="653"/>
                  </a:lnTo>
                  <a:lnTo>
                    <a:pt x="17" y="631"/>
                  </a:lnTo>
                  <a:lnTo>
                    <a:pt x="26" y="611"/>
                  </a:lnTo>
                  <a:lnTo>
                    <a:pt x="38" y="592"/>
                  </a:lnTo>
                  <a:lnTo>
                    <a:pt x="51" y="573"/>
                  </a:lnTo>
                  <a:lnTo>
                    <a:pt x="64" y="573"/>
                  </a:lnTo>
                  <a:lnTo>
                    <a:pt x="80" y="594"/>
                  </a:lnTo>
                  <a:lnTo>
                    <a:pt x="98" y="617"/>
                  </a:lnTo>
                  <a:lnTo>
                    <a:pt x="117" y="640"/>
                  </a:lnTo>
                  <a:lnTo>
                    <a:pt x="137" y="661"/>
                  </a:lnTo>
                  <a:lnTo>
                    <a:pt x="159" y="682"/>
                  </a:lnTo>
                  <a:lnTo>
                    <a:pt x="180" y="701"/>
                  </a:lnTo>
                  <a:lnTo>
                    <a:pt x="204" y="718"/>
                  </a:lnTo>
                  <a:lnTo>
                    <a:pt x="230" y="729"/>
                  </a:lnTo>
                  <a:lnTo>
                    <a:pt x="258" y="738"/>
                  </a:lnTo>
                  <a:lnTo>
                    <a:pt x="289" y="740"/>
                  </a:lnTo>
                  <a:lnTo>
                    <a:pt x="296" y="740"/>
                  </a:lnTo>
                  <a:lnTo>
                    <a:pt x="303" y="738"/>
                  </a:lnTo>
                  <a:lnTo>
                    <a:pt x="310" y="736"/>
                  </a:lnTo>
                  <a:lnTo>
                    <a:pt x="318" y="733"/>
                  </a:lnTo>
                  <a:lnTo>
                    <a:pt x="324" y="730"/>
                  </a:lnTo>
                  <a:lnTo>
                    <a:pt x="331" y="726"/>
                  </a:lnTo>
                  <a:lnTo>
                    <a:pt x="337" y="721"/>
                  </a:lnTo>
                  <a:lnTo>
                    <a:pt x="342" y="716"/>
                  </a:lnTo>
                  <a:lnTo>
                    <a:pt x="347" y="709"/>
                  </a:lnTo>
                  <a:lnTo>
                    <a:pt x="351" y="702"/>
                  </a:lnTo>
                  <a:lnTo>
                    <a:pt x="353" y="697"/>
                  </a:lnTo>
                  <a:lnTo>
                    <a:pt x="355" y="691"/>
                  </a:lnTo>
                  <a:lnTo>
                    <a:pt x="355" y="685"/>
                  </a:lnTo>
                  <a:lnTo>
                    <a:pt x="356" y="679"/>
                  </a:lnTo>
                  <a:lnTo>
                    <a:pt x="356" y="673"/>
                  </a:lnTo>
                  <a:lnTo>
                    <a:pt x="355" y="667"/>
                  </a:lnTo>
                  <a:lnTo>
                    <a:pt x="354" y="661"/>
                  </a:lnTo>
                  <a:lnTo>
                    <a:pt x="352" y="655"/>
                  </a:lnTo>
                  <a:lnTo>
                    <a:pt x="350" y="650"/>
                  </a:lnTo>
                  <a:lnTo>
                    <a:pt x="347" y="646"/>
                  </a:lnTo>
                  <a:lnTo>
                    <a:pt x="341" y="639"/>
                  </a:lnTo>
                  <a:lnTo>
                    <a:pt x="333" y="633"/>
                  </a:lnTo>
                  <a:lnTo>
                    <a:pt x="326" y="628"/>
                  </a:lnTo>
                  <a:lnTo>
                    <a:pt x="318" y="625"/>
                  </a:lnTo>
                  <a:lnTo>
                    <a:pt x="309" y="622"/>
                  </a:lnTo>
                  <a:lnTo>
                    <a:pt x="301" y="621"/>
                  </a:lnTo>
                  <a:lnTo>
                    <a:pt x="292" y="620"/>
                  </a:lnTo>
                  <a:lnTo>
                    <a:pt x="283" y="621"/>
                  </a:lnTo>
                  <a:lnTo>
                    <a:pt x="274" y="622"/>
                  </a:lnTo>
                  <a:lnTo>
                    <a:pt x="266" y="625"/>
                  </a:lnTo>
                  <a:lnTo>
                    <a:pt x="255" y="628"/>
                  </a:lnTo>
                  <a:lnTo>
                    <a:pt x="246" y="632"/>
                  </a:lnTo>
                  <a:lnTo>
                    <a:pt x="237" y="636"/>
                  </a:lnTo>
                  <a:lnTo>
                    <a:pt x="227" y="641"/>
                  </a:lnTo>
                  <a:lnTo>
                    <a:pt x="218" y="646"/>
                  </a:lnTo>
                  <a:lnTo>
                    <a:pt x="208" y="650"/>
                  </a:lnTo>
                  <a:lnTo>
                    <a:pt x="200" y="655"/>
                  </a:lnTo>
                  <a:lnTo>
                    <a:pt x="191" y="660"/>
                  </a:lnTo>
                  <a:lnTo>
                    <a:pt x="181" y="666"/>
                  </a:lnTo>
                  <a:lnTo>
                    <a:pt x="172" y="671"/>
                  </a:lnTo>
                  <a:lnTo>
                    <a:pt x="166" y="647"/>
                  </a:lnTo>
                  <a:lnTo>
                    <a:pt x="160" y="623"/>
                  </a:lnTo>
                  <a:lnTo>
                    <a:pt x="155" y="599"/>
                  </a:lnTo>
                  <a:lnTo>
                    <a:pt x="151" y="574"/>
                  </a:lnTo>
                  <a:lnTo>
                    <a:pt x="147" y="550"/>
                  </a:lnTo>
                  <a:lnTo>
                    <a:pt x="143" y="525"/>
                  </a:lnTo>
                  <a:lnTo>
                    <a:pt x="140" y="500"/>
                  </a:lnTo>
                  <a:lnTo>
                    <a:pt x="137" y="476"/>
                  </a:lnTo>
                  <a:lnTo>
                    <a:pt x="132" y="451"/>
                  </a:lnTo>
                  <a:lnTo>
                    <a:pt x="128" y="427"/>
                  </a:lnTo>
                  <a:lnTo>
                    <a:pt x="141" y="424"/>
                  </a:lnTo>
                  <a:lnTo>
                    <a:pt x="153" y="423"/>
                  </a:lnTo>
                  <a:lnTo>
                    <a:pt x="167" y="422"/>
                  </a:lnTo>
                  <a:lnTo>
                    <a:pt x="179" y="422"/>
                  </a:lnTo>
                  <a:lnTo>
                    <a:pt x="193" y="422"/>
                  </a:lnTo>
                  <a:lnTo>
                    <a:pt x="205" y="423"/>
                  </a:lnTo>
                  <a:lnTo>
                    <a:pt x="219" y="423"/>
                  </a:lnTo>
                  <a:lnTo>
                    <a:pt x="231" y="423"/>
                  </a:lnTo>
                  <a:lnTo>
                    <a:pt x="245" y="422"/>
                  </a:lnTo>
                  <a:lnTo>
                    <a:pt x="257" y="421"/>
                  </a:lnTo>
                  <a:lnTo>
                    <a:pt x="266" y="419"/>
                  </a:lnTo>
                  <a:lnTo>
                    <a:pt x="273" y="416"/>
                  </a:lnTo>
                  <a:lnTo>
                    <a:pt x="280" y="413"/>
                  </a:lnTo>
                  <a:lnTo>
                    <a:pt x="288" y="407"/>
                  </a:lnTo>
                  <a:lnTo>
                    <a:pt x="294" y="402"/>
                  </a:lnTo>
                  <a:lnTo>
                    <a:pt x="301" y="396"/>
                  </a:lnTo>
                  <a:lnTo>
                    <a:pt x="306" y="390"/>
                  </a:lnTo>
                  <a:lnTo>
                    <a:pt x="313" y="383"/>
                  </a:lnTo>
                  <a:lnTo>
                    <a:pt x="317" y="377"/>
                  </a:lnTo>
                  <a:lnTo>
                    <a:pt x="322" y="371"/>
                  </a:lnTo>
                  <a:lnTo>
                    <a:pt x="324" y="365"/>
                  </a:lnTo>
                  <a:lnTo>
                    <a:pt x="325" y="357"/>
                  </a:lnTo>
                  <a:lnTo>
                    <a:pt x="324" y="351"/>
                  </a:lnTo>
                  <a:lnTo>
                    <a:pt x="323" y="344"/>
                  </a:lnTo>
                  <a:lnTo>
                    <a:pt x="321" y="338"/>
                  </a:lnTo>
                  <a:lnTo>
                    <a:pt x="318" y="332"/>
                  </a:lnTo>
                  <a:lnTo>
                    <a:pt x="314" y="327"/>
                  </a:lnTo>
                  <a:lnTo>
                    <a:pt x="309" y="324"/>
                  </a:lnTo>
                  <a:lnTo>
                    <a:pt x="303" y="322"/>
                  </a:lnTo>
                  <a:lnTo>
                    <a:pt x="297" y="321"/>
                  </a:lnTo>
                  <a:lnTo>
                    <a:pt x="273" y="323"/>
                  </a:lnTo>
                  <a:lnTo>
                    <a:pt x="250" y="329"/>
                  </a:lnTo>
                  <a:lnTo>
                    <a:pt x="229" y="338"/>
                  </a:lnTo>
                  <a:lnTo>
                    <a:pt x="210" y="349"/>
                  </a:lnTo>
                  <a:lnTo>
                    <a:pt x="191" y="361"/>
                  </a:lnTo>
                  <a:lnTo>
                    <a:pt x="172" y="375"/>
                  </a:lnTo>
                  <a:lnTo>
                    <a:pt x="153" y="390"/>
                  </a:lnTo>
                  <a:lnTo>
                    <a:pt x="135" y="403"/>
                  </a:lnTo>
                  <a:lnTo>
                    <a:pt x="115" y="417"/>
                  </a:lnTo>
                  <a:lnTo>
                    <a:pt x="95" y="429"/>
                  </a:lnTo>
                  <a:lnTo>
                    <a:pt x="90" y="407"/>
                  </a:lnTo>
                  <a:lnTo>
                    <a:pt x="85" y="385"/>
                  </a:lnTo>
                  <a:lnTo>
                    <a:pt x="80" y="364"/>
                  </a:lnTo>
                  <a:lnTo>
                    <a:pt x="76" y="342"/>
                  </a:lnTo>
                  <a:lnTo>
                    <a:pt x="72" y="320"/>
                  </a:lnTo>
                  <a:lnTo>
                    <a:pt x="68" y="298"/>
                  </a:lnTo>
                  <a:lnTo>
                    <a:pt x="63" y="275"/>
                  </a:lnTo>
                  <a:lnTo>
                    <a:pt x="59" y="253"/>
                  </a:lnTo>
                  <a:lnTo>
                    <a:pt x="53" y="231"/>
                  </a:lnTo>
                  <a:lnTo>
                    <a:pt x="47" y="210"/>
                  </a:lnTo>
                  <a:lnTo>
                    <a:pt x="66" y="191"/>
                  </a:lnTo>
                  <a:lnTo>
                    <a:pt x="87" y="172"/>
                  </a:lnTo>
                  <a:lnTo>
                    <a:pt x="111" y="156"/>
                  </a:lnTo>
                  <a:lnTo>
                    <a:pt x="137" y="144"/>
                  </a:lnTo>
                  <a:lnTo>
                    <a:pt x="164" y="132"/>
                  </a:lnTo>
                  <a:lnTo>
                    <a:pt x="193" y="123"/>
                  </a:lnTo>
                  <a:lnTo>
                    <a:pt x="222" y="117"/>
                  </a:lnTo>
                  <a:lnTo>
                    <a:pt x="253" y="113"/>
                  </a:lnTo>
                  <a:lnTo>
                    <a:pt x="283" y="110"/>
                  </a:lnTo>
                  <a:lnTo>
                    <a:pt x="314" y="110"/>
                  </a:lnTo>
                  <a:lnTo>
                    <a:pt x="313" y="110"/>
                  </a:lnTo>
                  <a:lnTo>
                    <a:pt x="313" y="110"/>
                  </a:lnTo>
                  <a:lnTo>
                    <a:pt x="312" y="110"/>
                  </a:lnTo>
                  <a:lnTo>
                    <a:pt x="312" y="110"/>
                  </a:lnTo>
                  <a:lnTo>
                    <a:pt x="310" y="110"/>
                  </a:lnTo>
                  <a:lnTo>
                    <a:pt x="310" y="110"/>
                  </a:lnTo>
                  <a:lnTo>
                    <a:pt x="309" y="111"/>
                  </a:lnTo>
                  <a:lnTo>
                    <a:pt x="309" y="111"/>
                  </a:lnTo>
                  <a:lnTo>
                    <a:pt x="309" y="111"/>
                  </a:lnTo>
                  <a:lnTo>
                    <a:pt x="309" y="113"/>
                  </a:lnTo>
                  <a:lnTo>
                    <a:pt x="330" y="115"/>
                  </a:lnTo>
                  <a:lnTo>
                    <a:pt x="350" y="117"/>
                  </a:lnTo>
                  <a:lnTo>
                    <a:pt x="371" y="121"/>
                  </a:lnTo>
                  <a:lnTo>
                    <a:pt x="391" y="126"/>
                  </a:lnTo>
                  <a:lnTo>
                    <a:pt x="410" y="132"/>
                  </a:lnTo>
                  <a:lnTo>
                    <a:pt x="430" y="140"/>
                  </a:lnTo>
                  <a:lnTo>
                    <a:pt x="449" y="149"/>
                  </a:lnTo>
                  <a:lnTo>
                    <a:pt x="467" y="158"/>
                  </a:lnTo>
                  <a:lnTo>
                    <a:pt x="484" y="170"/>
                  </a:lnTo>
                  <a:lnTo>
                    <a:pt x="501" y="183"/>
                  </a:lnTo>
                  <a:lnTo>
                    <a:pt x="505" y="178"/>
                  </a:lnTo>
                  <a:lnTo>
                    <a:pt x="510" y="173"/>
                  </a:lnTo>
                  <a:lnTo>
                    <a:pt x="515" y="168"/>
                  </a:lnTo>
                  <a:lnTo>
                    <a:pt x="519" y="161"/>
                  </a:lnTo>
                  <a:lnTo>
                    <a:pt x="523" y="156"/>
                  </a:lnTo>
                  <a:lnTo>
                    <a:pt x="528" y="151"/>
                  </a:lnTo>
                  <a:lnTo>
                    <a:pt x="533" y="146"/>
                  </a:lnTo>
                  <a:lnTo>
                    <a:pt x="538" y="143"/>
                  </a:lnTo>
                  <a:lnTo>
                    <a:pt x="546" y="141"/>
                  </a:lnTo>
                  <a:lnTo>
                    <a:pt x="553" y="140"/>
                  </a:lnTo>
                  <a:lnTo>
                    <a:pt x="558" y="141"/>
                  </a:lnTo>
                  <a:lnTo>
                    <a:pt x="563" y="142"/>
                  </a:lnTo>
                  <a:lnTo>
                    <a:pt x="569" y="142"/>
                  </a:lnTo>
                  <a:lnTo>
                    <a:pt x="574" y="143"/>
                  </a:lnTo>
                  <a:lnTo>
                    <a:pt x="578" y="144"/>
                  </a:lnTo>
                  <a:lnTo>
                    <a:pt x="583" y="145"/>
                  </a:lnTo>
                  <a:lnTo>
                    <a:pt x="588" y="146"/>
                  </a:lnTo>
                  <a:lnTo>
                    <a:pt x="593" y="148"/>
                  </a:lnTo>
                  <a:lnTo>
                    <a:pt x="597" y="151"/>
                  </a:lnTo>
                  <a:lnTo>
                    <a:pt x="601" y="154"/>
                  </a:lnTo>
                  <a:lnTo>
                    <a:pt x="599" y="147"/>
                  </a:lnTo>
                  <a:lnTo>
                    <a:pt x="598" y="140"/>
                  </a:lnTo>
                  <a:lnTo>
                    <a:pt x="597" y="131"/>
                  </a:lnTo>
                  <a:lnTo>
                    <a:pt x="596" y="123"/>
                  </a:lnTo>
                  <a:lnTo>
                    <a:pt x="595" y="115"/>
                  </a:lnTo>
                  <a:lnTo>
                    <a:pt x="595" y="106"/>
                  </a:lnTo>
                  <a:lnTo>
                    <a:pt x="594" y="98"/>
                  </a:lnTo>
                  <a:lnTo>
                    <a:pt x="592" y="91"/>
                  </a:lnTo>
                  <a:lnTo>
                    <a:pt x="589" y="83"/>
                  </a:lnTo>
                  <a:lnTo>
                    <a:pt x="586" y="77"/>
                  </a:lnTo>
                  <a:lnTo>
                    <a:pt x="593" y="67"/>
                  </a:lnTo>
                  <a:lnTo>
                    <a:pt x="600" y="56"/>
                  </a:lnTo>
                  <a:lnTo>
                    <a:pt x="608" y="46"/>
                  </a:lnTo>
                  <a:lnTo>
                    <a:pt x="617" y="35"/>
                  </a:lnTo>
                  <a:lnTo>
                    <a:pt x="626" y="26"/>
                  </a:lnTo>
                  <a:lnTo>
                    <a:pt x="636" y="17"/>
                  </a:lnTo>
                  <a:lnTo>
                    <a:pt x="648" y="9"/>
                  </a:lnTo>
                  <a:lnTo>
                    <a:pt x="660" y="4"/>
                  </a:lnTo>
                  <a:lnTo>
                    <a:pt x="674" y="1"/>
                  </a:lnTo>
                  <a:lnTo>
                    <a:pt x="688" y="0"/>
                  </a:lnTo>
                  <a:lnTo>
                    <a:pt x="698" y="1"/>
                  </a:lnTo>
                  <a:lnTo>
                    <a:pt x="708" y="3"/>
                  </a:lnTo>
                  <a:lnTo>
                    <a:pt x="718" y="5"/>
                  </a:lnTo>
                  <a:lnTo>
                    <a:pt x="728" y="7"/>
                  </a:lnTo>
                  <a:lnTo>
                    <a:pt x="736" y="10"/>
                  </a:lnTo>
                  <a:lnTo>
                    <a:pt x="746" y="15"/>
                  </a:lnTo>
                  <a:lnTo>
                    <a:pt x="754" y="19"/>
                  </a:lnTo>
                  <a:lnTo>
                    <a:pt x="762" y="25"/>
                  </a:lnTo>
                  <a:lnTo>
                    <a:pt x="770" y="31"/>
                  </a:lnTo>
                  <a:lnTo>
                    <a:pt x="776" y="40"/>
                  </a:lnTo>
                  <a:lnTo>
                    <a:pt x="776" y="40"/>
                  </a:lnTo>
                  <a:close/>
                </a:path>
              </a:pathLst>
            </a:custGeom>
            <a:solidFill>
              <a:srgbClr val="8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0" name="Freeform 830"/>
            <p:cNvSpPr>
              <a:spLocks/>
            </p:cNvSpPr>
            <p:nvPr/>
          </p:nvSpPr>
          <p:spPr bwMode="auto">
            <a:xfrm>
              <a:off x="4463" y="3191"/>
              <a:ext cx="81" cy="78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81" y="35"/>
                </a:cxn>
                <a:cxn ang="0">
                  <a:pos x="81" y="42"/>
                </a:cxn>
                <a:cxn ang="0">
                  <a:pos x="79" y="47"/>
                </a:cxn>
                <a:cxn ang="0">
                  <a:pos x="77" y="54"/>
                </a:cxn>
                <a:cxn ang="0">
                  <a:pos x="73" y="59"/>
                </a:cxn>
                <a:cxn ang="0">
                  <a:pos x="69" y="63"/>
                </a:cxn>
                <a:cxn ang="0">
                  <a:pos x="65" y="67"/>
                </a:cxn>
                <a:cxn ang="0">
                  <a:pos x="59" y="71"/>
                </a:cxn>
                <a:cxn ang="0">
                  <a:pos x="53" y="75"/>
                </a:cxn>
                <a:cxn ang="0">
                  <a:pos x="48" y="77"/>
                </a:cxn>
                <a:cxn ang="0">
                  <a:pos x="43" y="78"/>
                </a:cxn>
                <a:cxn ang="0">
                  <a:pos x="36" y="78"/>
                </a:cxn>
                <a:cxn ang="0">
                  <a:pos x="31" y="77"/>
                </a:cxn>
                <a:cxn ang="0">
                  <a:pos x="27" y="75"/>
                </a:cxn>
                <a:cxn ang="0">
                  <a:pos x="22" y="72"/>
                </a:cxn>
                <a:cxn ang="0">
                  <a:pos x="18" y="70"/>
                </a:cxn>
                <a:cxn ang="0">
                  <a:pos x="13" y="66"/>
                </a:cxn>
                <a:cxn ang="0">
                  <a:pos x="10" y="63"/>
                </a:cxn>
                <a:cxn ang="0">
                  <a:pos x="7" y="59"/>
                </a:cxn>
                <a:cxn ang="0">
                  <a:pos x="4" y="54"/>
                </a:cxn>
                <a:cxn ang="0">
                  <a:pos x="1" y="46"/>
                </a:cxn>
                <a:cxn ang="0">
                  <a:pos x="0" y="40"/>
                </a:cxn>
                <a:cxn ang="0">
                  <a:pos x="1" y="33"/>
                </a:cxn>
                <a:cxn ang="0">
                  <a:pos x="3" y="27"/>
                </a:cxn>
                <a:cxn ang="0">
                  <a:pos x="6" y="20"/>
                </a:cxn>
                <a:cxn ang="0">
                  <a:pos x="10" y="14"/>
                </a:cxn>
                <a:cxn ang="0">
                  <a:pos x="16" y="10"/>
                </a:cxn>
                <a:cxn ang="0">
                  <a:pos x="21" y="5"/>
                </a:cxn>
                <a:cxn ang="0">
                  <a:pos x="27" y="2"/>
                </a:cxn>
                <a:cxn ang="0">
                  <a:pos x="33" y="0"/>
                </a:cxn>
                <a:cxn ang="0">
                  <a:pos x="40" y="0"/>
                </a:cxn>
                <a:cxn ang="0">
                  <a:pos x="46" y="1"/>
                </a:cxn>
                <a:cxn ang="0">
                  <a:pos x="52" y="2"/>
                </a:cxn>
                <a:cxn ang="0">
                  <a:pos x="57" y="4"/>
                </a:cxn>
                <a:cxn ang="0">
                  <a:pos x="62" y="6"/>
                </a:cxn>
                <a:cxn ang="0">
                  <a:pos x="68" y="9"/>
                </a:cxn>
                <a:cxn ang="0">
                  <a:pos x="72" y="13"/>
                </a:cxn>
                <a:cxn ang="0">
                  <a:pos x="76" y="17"/>
                </a:cxn>
                <a:cxn ang="0">
                  <a:pos x="79" y="22"/>
                </a:cxn>
                <a:cxn ang="0">
                  <a:pos x="81" y="29"/>
                </a:cxn>
                <a:cxn ang="0">
                  <a:pos x="81" y="29"/>
                </a:cxn>
              </a:cxnLst>
              <a:rect l="0" t="0" r="r" b="b"/>
              <a:pathLst>
                <a:path w="81" h="78">
                  <a:moveTo>
                    <a:pt x="81" y="29"/>
                  </a:moveTo>
                  <a:lnTo>
                    <a:pt x="81" y="35"/>
                  </a:lnTo>
                  <a:lnTo>
                    <a:pt x="81" y="42"/>
                  </a:lnTo>
                  <a:lnTo>
                    <a:pt x="79" y="47"/>
                  </a:lnTo>
                  <a:lnTo>
                    <a:pt x="77" y="54"/>
                  </a:lnTo>
                  <a:lnTo>
                    <a:pt x="73" y="59"/>
                  </a:lnTo>
                  <a:lnTo>
                    <a:pt x="69" y="63"/>
                  </a:lnTo>
                  <a:lnTo>
                    <a:pt x="65" y="67"/>
                  </a:lnTo>
                  <a:lnTo>
                    <a:pt x="59" y="71"/>
                  </a:lnTo>
                  <a:lnTo>
                    <a:pt x="53" y="75"/>
                  </a:lnTo>
                  <a:lnTo>
                    <a:pt x="48" y="77"/>
                  </a:lnTo>
                  <a:lnTo>
                    <a:pt x="43" y="78"/>
                  </a:lnTo>
                  <a:lnTo>
                    <a:pt x="36" y="78"/>
                  </a:lnTo>
                  <a:lnTo>
                    <a:pt x="31" y="77"/>
                  </a:lnTo>
                  <a:lnTo>
                    <a:pt x="27" y="75"/>
                  </a:lnTo>
                  <a:lnTo>
                    <a:pt x="22" y="72"/>
                  </a:lnTo>
                  <a:lnTo>
                    <a:pt x="18" y="70"/>
                  </a:lnTo>
                  <a:lnTo>
                    <a:pt x="13" y="66"/>
                  </a:lnTo>
                  <a:lnTo>
                    <a:pt x="10" y="63"/>
                  </a:lnTo>
                  <a:lnTo>
                    <a:pt x="7" y="59"/>
                  </a:lnTo>
                  <a:lnTo>
                    <a:pt x="4" y="54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1" y="33"/>
                  </a:lnTo>
                  <a:lnTo>
                    <a:pt x="3" y="27"/>
                  </a:lnTo>
                  <a:lnTo>
                    <a:pt x="6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1" y="5"/>
                  </a:lnTo>
                  <a:lnTo>
                    <a:pt x="27" y="2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7" y="4"/>
                  </a:lnTo>
                  <a:lnTo>
                    <a:pt x="62" y="6"/>
                  </a:lnTo>
                  <a:lnTo>
                    <a:pt x="68" y="9"/>
                  </a:lnTo>
                  <a:lnTo>
                    <a:pt x="72" y="13"/>
                  </a:lnTo>
                  <a:lnTo>
                    <a:pt x="76" y="17"/>
                  </a:lnTo>
                  <a:lnTo>
                    <a:pt x="79" y="22"/>
                  </a:lnTo>
                  <a:lnTo>
                    <a:pt x="81" y="29"/>
                  </a:lnTo>
                  <a:lnTo>
                    <a:pt x="81" y="29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1" name="Freeform 831"/>
            <p:cNvSpPr>
              <a:spLocks/>
            </p:cNvSpPr>
            <p:nvPr/>
          </p:nvSpPr>
          <p:spPr bwMode="auto">
            <a:xfrm>
              <a:off x="3869" y="3306"/>
              <a:ext cx="957" cy="749"/>
            </a:xfrm>
            <a:custGeom>
              <a:avLst/>
              <a:gdLst/>
              <a:ahLst/>
              <a:cxnLst>
                <a:cxn ang="0">
                  <a:pos x="450" y="153"/>
                </a:cxn>
                <a:cxn ang="0">
                  <a:pos x="428" y="246"/>
                </a:cxn>
                <a:cxn ang="0">
                  <a:pos x="394" y="292"/>
                </a:cxn>
                <a:cxn ang="0">
                  <a:pos x="372" y="327"/>
                </a:cxn>
                <a:cxn ang="0">
                  <a:pos x="432" y="392"/>
                </a:cxn>
                <a:cxn ang="0">
                  <a:pos x="464" y="487"/>
                </a:cxn>
                <a:cxn ang="0">
                  <a:pos x="469" y="545"/>
                </a:cxn>
                <a:cxn ang="0">
                  <a:pos x="491" y="583"/>
                </a:cxn>
                <a:cxn ang="0">
                  <a:pos x="522" y="594"/>
                </a:cxn>
                <a:cxn ang="0">
                  <a:pos x="551" y="583"/>
                </a:cxn>
                <a:cxn ang="0">
                  <a:pos x="637" y="438"/>
                </a:cxn>
                <a:cxn ang="0">
                  <a:pos x="754" y="276"/>
                </a:cxn>
                <a:cxn ang="0">
                  <a:pos x="843" y="258"/>
                </a:cxn>
                <a:cxn ang="0">
                  <a:pos x="890" y="302"/>
                </a:cxn>
                <a:cxn ang="0">
                  <a:pos x="954" y="450"/>
                </a:cxn>
                <a:cxn ang="0">
                  <a:pos x="931" y="637"/>
                </a:cxn>
                <a:cxn ang="0">
                  <a:pos x="883" y="704"/>
                </a:cxn>
                <a:cxn ang="0">
                  <a:pos x="834" y="732"/>
                </a:cxn>
                <a:cxn ang="0">
                  <a:pos x="749" y="728"/>
                </a:cxn>
                <a:cxn ang="0">
                  <a:pos x="675" y="673"/>
                </a:cxn>
                <a:cxn ang="0">
                  <a:pos x="615" y="691"/>
                </a:cxn>
                <a:cxn ang="0">
                  <a:pos x="547" y="707"/>
                </a:cxn>
                <a:cxn ang="0">
                  <a:pos x="481" y="679"/>
                </a:cxn>
                <a:cxn ang="0">
                  <a:pos x="428" y="628"/>
                </a:cxn>
                <a:cxn ang="0">
                  <a:pos x="336" y="697"/>
                </a:cxn>
                <a:cxn ang="0">
                  <a:pos x="211" y="748"/>
                </a:cxn>
                <a:cxn ang="0">
                  <a:pos x="106" y="728"/>
                </a:cxn>
                <a:cxn ang="0">
                  <a:pos x="35" y="656"/>
                </a:cxn>
                <a:cxn ang="0">
                  <a:pos x="5" y="582"/>
                </a:cxn>
                <a:cxn ang="0">
                  <a:pos x="1" y="506"/>
                </a:cxn>
                <a:cxn ang="0">
                  <a:pos x="73" y="574"/>
                </a:cxn>
                <a:cxn ang="0">
                  <a:pos x="192" y="629"/>
                </a:cxn>
                <a:cxn ang="0">
                  <a:pos x="271" y="620"/>
                </a:cxn>
                <a:cxn ang="0">
                  <a:pos x="329" y="585"/>
                </a:cxn>
                <a:cxn ang="0">
                  <a:pos x="360" y="521"/>
                </a:cxn>
                <a:cxn ang="0">
                  <a:pos x="350" y="449"/>
                </a:cxn>
                <a:cxn ang="0">
                  <a:pos x="309" y="400"/>
                </a:cxn>
                <a:cxn ang="0">
                  <a:pos x="250" y="377"/>
                </a:cxn>
                <a:cxn ang="0">
                  <a:pos x="203" y="380"/>
                </a:cxn>
                <a:cxn ang="0">
                  <a:pos x="164" y="395"/>
                </a:cxn>
                <a:cxn ang="0">
                  <a:pos x="200" y="306"/>
                </a:cxn>
                <a:cxn ang="0">
                  <a:pos x="287" y="264"/>
                </a:cxn>
                <a:cxn ang="0">
                  <a:pos x="321" y="215"/>
                </a:cxn>
                <a:cxn ang="0">
                  <a:pos x="331" y="185"/>
                </a:cxn>
                <a:cxn ang="0">
                  <a:pos x="327" y="163"/>
                </a:cxn>
                <a:cxn ang="0">
                  <a:pos x="321" y="136"/>
                </a:cxn>
                <a:cxn ang="0">
                  <a:pos x="296" y="101"/>
                </a:cxn>
                <a:cxn ang="0">
                  <a:pos x="249" y="79"/>
                </a:cxn>
                <a:cxn ang="0">
                  <a:pos x="178" y="87"/>
                </a:cxn>
                <a:cxn ang="0">
                  <a:pos x="106" y="129"/>
                </a:cxn>
                <a:cxn ang="0">
                  <a:pos x="68" y="121"/>
                </a:cxn>
                <a:cxn ang="0">
                  <a:pos x="61" y="73"/>
                </a:cxn>
                <a:cxn ang="0">
                  <a:pos x="169" y="11"/>
                </a:cxn>
                <a:cxn ang="0">
                  <a:pos x="369" y="26"/>
                </a:cxn>
              </a:cxnLst>
              <a:rect l="0" t="0" r="r" b="b"/>
              <a:pathLst>
                <a:path w="957" h="749">
                  <a:moveTo>
                    <a:pt x="429" y="80"/>
                  </a:moveTo>
                  <a:lnTo>
                    <a:pt x="439" y="97"/>
                  </a:lnTo>
                  <a:lnTo>
                    <a:pt x="445" y="115"/>
                  </a:lnTo>
                  <a:lnTo>
                    <a:pt x="449" y="133"/>
                  </a:lnTo>
                  <a:lnTo>
                    <a:pt x="450" y="153"/>
                  </a:lnTo>
                  <a:lnTo>
                    <a:pt x="450" y="172"/>
                  </a:lnTo>
                  <a:lnTo>
                    <a:pt x="447" y="192"/>
                  </a:lnTo>
                  <a:lnTo>
                    <a:pt x="443" y="211"/>
                  </a:lnTo>
                  <a:lnTo>
                    <a:pt x="436" y="228"/>
                  </a:lnTo>
                  <a:lnTo>
                    <a:pt x="428" y="246"/>
                  </a:lnTo>
                  <a:lnTo>
                    <a:pt x="419" y="262"/>
                  </a:lnTo>
                  <a:lnTo>
                    <a:pt x="415" y="270"/>
                  </a:lnTo>
                  <a:lnTo>
                    <a:pt x="409" y="277"/>
                  </a:lnTo>
                  <a:lnTo>
                    <a:pt x="401" y="285"/>
                  </a:lnTo>
                  <a:lnTo>
                    <a:pt x="394" y="292"/>
                  </a:lnTo>
                  <a:lnTo>
                    <a:pt x="387" y="298"/>
                  </a:lnTo>
                  <a:lnTo>
                    <a:pt x="381" y="305"/>
                  </a:lnTo>
                  <a:lnTo>
                    <a:pt x="375" y="312"/>
                  </a:lnTo>
                  <a:lnTo>
                    <a:pt x="372" y="320"/>
                  </a:lnTo>
                  <a:lnTo>
                    <a:pt x="372" y="327"/>
                  </a:lnTo>
                  <a:lnTo>
                    <a:pt x="375" y="337"/>
                  </a:lnTo>
                  <a:lnTo>
                    <a:pt x="392" y="348"/>
                  </a:lnTo>
                  <a:lnTo>
                    <a:pt x="407" y="362"/>
                  </a:lnTo>
                  <a:lnTo>
                    <a:pt x="420" y="376"/>
                  </a:lnTo>
                  <a:lnTo>
                    <a:pt x="432" y="392"/>
                  </a:lnTo>
                  <a:lnTo>
                    <a:pt x="442" y="410"/>
                  </a:lnTo>
                  <a:lnTo>
                    <a:pt x="450" y="427"/>
                  </a:lnTo>
                  <a:lnTo>
                    <a:pt x="457" y="447"/>
                  </a:lnTo>
                  <a:lnTo>
                    <a:pt x="461" y="467"/>
                  </a:lnTo>
                  <a:lnTo>
                    <a:pt x="464" y="487"/>
                  </a:lnTo>
                  <a:lnTo>
                    <a:pt x="465" y="507"/>
                  </a:lnTo>
                  <a:lnTo>
                    <a:pt x="465" y="517"/>
                  </a:lnTo>
                  <a:lnTo>
                    <a:pt x="466" y="526"/>
                  </a:lnTo>
                  <a:lnTo>
                    <a:pt x="467" y="536"/>
                  </a:lnTo>
                  <a:lnTo>
                    <a:pt x="469" y="545"/>
                  </a:lnTo>
                  <a:lnTo>
                    <a:pt x="471" y="553"/>
                  </a:lnTo>
                  <a:lnTo>
                    <a:pt x="474" y="562"/>
                  </a:lnTo>
                  <a:lnTo>
                    <a:pt x="479" y="570"/>
                  </a:lnTo>
                  <a:lnTo>
                    <a:pt x="485" y="577"/>
                  </a:lnTo>
                  <a:lnTo>
                    <a:pt x="491" y="583"/>
                  </a:lnTo>
                  <a:lnTo>
                    <a:pt x="498" y="589"/>
                  </a:lnTo>
                  <a:lnTo>
                    <a:pt x="503" y="592"/>
                  </a:lnTo>
                  <a:lnTo>
                    <a:pt x="510" y="594"/>
                  </a:lnTo>
                  <a:lnTo>
                    <a:pt x="516" y="594"/>
                  </a:lnTo>
                  <a:lnTo>
                    <a:pt x="522" y="594"/>
                  </a:lnTo>
                  <a:lnTo>
                    <a:pt x="528" y="593"/>
                  </a:lnTo>
                  <a:lnTo>
                    <a:pt x="534" y="591"/>
                  </a:lnTo>
                  <a:lnTo>
                    <a:pt x="540" y="589"/>
                  </a:lnTo>
                  <a:lnTo>
                    <a:pt x="546" y="587"/>
                  </a:lnTo>
                  <a:lnTo>
                    <a:pt x="551" y="583"/>
                  </a:lnTo>
                  <a:lnTo>
                    <a:pt x="556" y="580"/>
                  </a:lnTo>
                  <a:lnTo>
                    <a:pt x="580" y="547"/>
                  </a:lnTo>
                  <a:lnTo>
                    <a:pt x="600" y="512"/>
                  </a:lnTo>
                  <a:lnTo>
                    <a:pt x="619" y="475"/>
                  </a:lnTo>
                  <a:lnTo>
                    <a:pt x="637" y="438"/>
                  </a:lnTo>
                  <a:lnTo>
                    <a:pt x="654" y="401"/>
                  </a:lnTo>
                  <a:lnTo>
                    <a:pt x="674" y="366"/>
                  </a:lnTo>
                  <a:lnTo>
                    <a:pt x="696" y="332"/>
                  </a:lnTo>
                  <a:lnTo>
                    <a:pt x="723" y="303"/>
                  </a:lnTo>
                  <a:lnTo>
                    <a:pt x="754" y="276"/>
                  </a:lnTo>
                  <a:lnTo>
                    <a:pt x="792" y="255"/>
                  </a:lnTo>
                  <a:lnTo>
                    <a:pt x="805" y="251"/>
                  </a:lnTo>
                  <a:lnTo>
                    <a:pt x="819" y="251"/>
                  </a:lnTo>
                  <a:lnTo>
                    <a:pt x="831" y="253"/>
                  </a:lnTo>
                  <a:lnTo>
                    <a:pt x="843" y="258"/>
                  </a:lnTo>
                  <a:lnTo>
                    <a:pt x="853" y="266"/>
                  </a:lnTo>
                  <a:lnTo>
                    <a:pt x="864" y="274"/>
                  </a:lnTo>
                  <a:lnTo>
                    <a:pt x="873" y="282"/>
                  </a:lnTo>
                  <a:lnTo>
                    <a:pt x="881" y="293"/>
                  </a:lnTo>
                  <a:lnTo>
                    <a:pt x="890" y="302"/>
                  </a:lnTo>
                  <a:lnTo>
                    <a:pt x="898" y="312"/>
                  </a:lnTo>
                  <a:lnTo>
                    <a:pt x="918" y="343"/>
                  </a:lnTo>
                  <a:lnTo>
                    <a:pt x="934" y="377"/>
                  </a:lnTo>
                  <a:lnTo>
                    <a:pt x="946" y="413"/>
                  </a:lnTo>
                  <a:lnTo>
                    <a:pt x="954" y="450"/>
                  </a:lnTo>
                  <a:lnTo>
                    <a:pt x="957" y="489"/>
                  </a:lnTo>
                  <a:lnTo>
                    <a:pt x="957" y="526"/>
                  </a:lnTo>
                  <a:lnTo>
                    <a:pt x="953" y="565"/>
                  </a:lnTo>
                  <a:lnTo>
                    <a:pt x="944" y="601"/>
                  </a:lnTo>
                  <a:lnTo>
                    <a:pt x="931" y="637"/>
                  </a:lnTo>
                  <a:lnTo>
                    <a:pt x="915" y="670"/>
                  </a:lnTo>
                  <a:lnTo>
                    <a:pt x="907" y="679"/>
                  </a:lnTo>
                  <a:lnTo>
                    <a:pt x="900" y="688"/>
                  </a:lnTo>
                  <a:lnTo>
                    <a:pt x="892" y="696"/>
                  </a:lnTo>
                  <a:lnTo>
                    <a:pt x="883" y="704"/>
                  </a:lnTo>
                  <a:lnTo>
                    <a:pt x="875" y="711"/>
                  </a:lnTo>
                  <a:lnTo>
                    <a:pt x="866" y="718"/>
                  </a:lnTo>
                  <a:lnTo>
                    <a:pt x="856" y="723"/>
                  </a:lnTo>
                  <a:lnTo>
                    <a:pt x="846" y="728"/>
                  </a:lnTo>
                  <a:lnTo>
                    <a:pt x="834" y="732"/>
                  </a:lnTo>
                  <a:lnTo>
                    <a:pt x="823" y="737"/>
                  </a:lnTo>
                  <a:lnTo>
                    <a:pt x="803" y="739"/>
                  </a:lnTo>
                  <a:lnTo>
                    <a:pt x="783" y="738"/>
                  </a:lnTo>
                  <a:lnTo>
                    <a:pt x="766" y="735"/>
                  </a:lnTo>
                  <a:lnTo>
                    <a:pt x="749" y="728"/>
                  </a:lnTo>
                  <a:lnTo>
                    <a:pt x="732" y="720"/>
                  </a:lnTo>
                  <a:lnTo>
                    <a:pt x="717" y="710"/>
                  </a:lnTo>
                  <a:lnTo>
                    <a:pt x="702" y="699"/>
                  </a:lnTo>
                  <a:lnTo>
                    <a:pt x="689" y="687"/>
                  </a:lnTo>
                  <a:lnTo>
                    <a:pt x="675" y="673"/>
                  </a:lnTo>
                  <a:lnTo>
                    <a:pt x="663" y="660"/>
                  </a:lnTo>
                  <a:lnTo>
                    <a:pt x="650" y="668"/>
                  </a:lnTo>
                  <a:lnTo>
                    <a:pt x="639" y="676"/>
                  </a:lnTo>
                  <a:lnTo>
                    <a:pt x="626" y="685"/>
                  </a:lnTo>
                  <a:lnTo>
                    <a:pt x="615" y="691"/>
                  </a:lnTo>
                  <a:lnTo>
                    <a:pt x="601" y="697"/>
                  </a:lnTo>
                  <a:lnTo>
                    <a:pt x="589" y="702"/>
                  </a:lnTo>
                  <a:lnTo>
                    <a:pt x="575" y="705"/>
                  </a:lnTo>
                  <a:lnTo>
                    <a:pt x="562" y="707"/>
                  </a:lnTo>
                  <a:lnTo>
                    <a:pt x="547" y="707"/>
                  </a:lnTo>
                  <a:lnTo>
                    <a:pt x="532" y="705"/>
                  </a:lnTo>
                  <a:lnTo>
                    <a:pt x="517" y="701"/>
                  </a:lnTo>
                  <a:lnTo>
                    <a:pt x="503" y="696"/>
                  </a:lnTo>
                  <a:lnTo>
                    <a:pt x="491" y="689"/>
                  </a:lnTo>
                  <a:lnTo>
                    <a:pt x="481" y="679"/>
                  </a:lnTo>
                  <a:lnTo>
                    <a:pt x="469" y="670"/>
                  </a:lnTo>
                  <a:lnTo>
                    <a:pt x="460" y="660"/>
                  </a:lnTo>
                  <a:lnTo>
                    <a:pt x="449" y="649"/>
                  </a:lnTo>
                  <a:lnTo>
                    <a:pt x="439" y="639"/>
                  </a:lnTo>
                  <a:lnTo>
                    <a:pt x="428" y="628"/>
                  </a:lnTo>
                  <a:lnTo>
                    <a:pt x="417" y="620"/>
                  </a:lnTo>
                  <a:lnTo>
                    <a:pt x="398" y="641"/>
                  </a:lnTo>
                  <a:lnTo>
                    <a:pt x="378" y="661"/>
                  </a:lnTo>
                  <a:lnTo>
                    <a:pt x="358" y="679"/>
                  </a:lnTo>
                  <a:lnTo>
                    <a:pt x="336" y="697"/>
                  </a:lnTo>
                  <a:lnTo>
                    <a:pt x="313" y="713"/>
                  </a:lnTo>
                  <a:lnTo>
                    <a:pt x="289" y="726"/>
                  </a:lnTo>
                  <a:lnTo>
                    <a:pt x="264" y="737"/>
                  </a:lnTo>
                  <a:lnTo>
                    <a:pt x="238" y="744"/>
                  </a:lnTo>
                  <a:lnTo>
                    <a:pt x="211" y="748"/>
                  </a:lnTo>
                  <a:lnTo>
                    <a:pt x="182" y="749"/>
                  </a:lnTo>
                  <a:lnTo>
                    <a:pt x="162" y="748"/>
                  </a:lnTo>
                  <a:lnTo>
                    <a:pt x="142" y="744"/>
                  </a:lnTo>
                  <a:lnTo>
                    <a:pt x="123" y="737"/>
                  </a:lnTo>
                  <a:lnTo>
                    <a:pt x="106" y="728"/>
                  </a:lnTo>
                  <a:lnTo>
                    <a:pt x="89" y="717"/>
                  </a:lnTo>
                  <a:lnTo>
                    <a:pt x="72" y="704"/>
                  </a:lnTo>
                  <a:lnTo>
                    <a:pt x="59" y="690"/>
                  </a:lnTo>
                  <a:lnTo>
                    <a:pt x="45" y="674"/>
                  </a:lnTo>
                  <a:lnTo>
                    <a:pt x="35" y="656"/>
                  </a:lnTo>
                  <a:lnTo>
                    <a:pt x="26" y="639"/>
                  </a:lnTo>
                  <a:lnTo>
                    <a:pt x="19" y="625"/>
                  </a:lnTo>
                  <a:lnTo>
                    <a:pt x="13" y="612"/>
                  </a:lnTo>
                  <a:lnTo>
                    <a:pt x="9" y="597"/>
                  </a:lnTo>
                  <a:lnTo>
                    <a:pt x="5" y="582"/>
                  </a:lnTo>
                  <a:lnTo>
                    <a:pt x="3" y="567"/>
                  </a:lnTo>
                  <a:lnTo>
                    <a:pt x="1" y="552"/>
                  </a:lnTo>
                  <a:lnTo>
                    <a:pt x="0" y="537"/>
                  </a:lnTo>
                  <a:lnTo>
                    <a:pt x="0" y="522"/>
                  </a:lnTo>
                  <a:lnTo>
                    <a:pt x="1" y="506"/>
                  </a:lnTo>
                  <a:lnTo>
                    <a:pt x="3" y="493"/>
                  </a:lnTo>
                  <a:lnTo>
                    <a:pt x="18" y="515"/>
                  </a:lnTo>
                  <a:lnTo>
                    <a:pt x="35" y="536"/>
                  </a:lnTo>
                  <a:lnTo>
                    <a:pt x="54" y="555"/>
                  </a:lnTo>
                  <a:lnTo>
                    <a:pt x="73" y="574"/>
                  </a:lnTo>
                  <a:lnTo>
                    <a:pt x="94" y="591"/>
                  </a:lnTo>
                  <a:lnTo>
                    <a:pt x="117" y="604"/>
                  </a:lnTo>
                  <a:lnTo>
                    <a:pt x="140" y="616"/>
                  </a:lnTo>
                  <a:lnTo>
                    <a:pt x="165" y="624"/>
                  </a:lnTo>
                  <a:lnTo>
                    <a:pt x="192" y="629"/>
                  </a:lnTo>
                  <a:lnTo>
                    <a:pt x="219" y="630"/>
                  </a:lnTo>
                  <a:lnTo>
                    <a:pt x="233" y="628"/>
                  </a:lnTo>
                  <a:lnTo>
                    <a:pt x="246" y="626"/>
                  </a:lnTo>
                  <a:lnTo>
                    <a:pt x="259" y="623"/>
                  </a:lnTo>
                  <a:lnTo>
                    <a:pt x="271" y="620"/>
                  </a:lnTo>
                  <a:lnTo>
                    <a:pt x="284" y="615"/>
                  </a:lnTo>
                  <a:lnTo>
                    <a:pt x="295" y="608"/>
                  </a:lnTo>
                  <a:lnTo>
                    <a:pt x="307" y="602"/>
                  </a:lnTo>
                  <a:lnTo>
                    <a:pt x="318" y="594"/>
                  </a:lnTo>
                  <a:lnTo>
                    <a:pt x="329" y="585"/>
                  </a:lnTo>
                  <a:lnTo>
                    <a:pt x="338" y="574"/>
                  </a:lnTo>
                  <a:lnTo>
                    <a:pt x="346" y="563"/>
                  </a:lnTo>
                  <a:lnTo>
                    <a:pt x="352" y="549"/>
                  </a:lnTo>
                  <a:lnTo>
                    <a:pt x="357" y="536"/>
                  </a:lnTo>
                  <a:lnTo>
                    <a:pt x="360" y="521"/>
                  </a:lnTo>
                  <a:lnTo>
                    <a:pt x="361" y="506"/>
                  </a:lnTo>
                  <a:lnTo>
                    <a:pt x="361" y="492"/>
                  </a:lnTo>
                  <a:lnTo>
                    <a:pt x="359" y="477"/>
                  </a:lnTo>
                  <a:lnTo>
                    <a:pt x="356" y="464"/>
                  </a:lnTo>
                  <a:lnTo>
                    <a:pt x="350" y="449"/>
                  </a:lnTo>
                  <a:lnTo>
                    <a:pt x="344" y="437"/>
                  </a:lnTo>
                  <a:lnTo>
                    <a:pt x="336" y="426"/>
                  </a:lnTo>
                  <a:lnTo>
                    <a:pt x="327" y="416"/>
                  </a:lnTo>
                  <a:lnTo>
                    <a:pt x="318" y="407"/>
                  </a:lnTo>
                  <a:lnTo>
                    <a:pt x="309" y="400"/>
                  </a:lnTo>
                  <a:lnTo>
                    <a:pt x="298" y="393"/>
                  </a:lnTo>
                  <a:lnTo>
                    <a:pt x="287" y="388"/>
                  </a:lnTo>
                  <a:lnTo>
                    <a:pt x="275" y="383"/>
                  </a:lnTo>
                  <a:lnTo>
                    <a:pt x="263" y="379"/>
                  </a:lnTo>
                  <a:lnTo>
                    <a:pt x="250" y="377"/>
                  </a:lnTo>
                  <a:lnTo>
                    <a:pt x="238" y="376"/>
                  </a:lnTo>
                  <a:lnTo>
                    <a:pt x="229" y="376"/>
                  </a:lnTo>
                  <a:lnTo>
                    <a:pt x="220" y="377"/>
                  </a:lnTo>
                  <a:lnTo>
                    <a:pt x="211" y="378"/>
                  </a:lnTo>
                  <a:lnTo>
                    <a:pt x="203" y="380"/>
                  </a:lnTo>
                  <a:lnTo>
                    <a:pt x="195" y="382"/>
                  </a:lnTo>
                  <a:lnTo>
                    <a:pt x="187" y="385"/>
                  </a:lnTo>
                  <a:lnTo>
                    <a:pt x="180" y="388"/>
                  </a:lnTo>
                  <a:lnTo>
                    <a:pt x="171" y="391"/>
                  </a:lnTo>
                  <a:lnTo>
                    <a:pt x="164" y="395"/>
                  </a:lnTo>
                  <a:lnTo>
                    <a:pt x="157" y="399"/>
                  </a:lnTo>
                  <a:lnTo>
                    <a:pt x="140" y="305"/>
                  </a:lnTo>
                  <a:lnTo>
                    <a:pt x="161" y="307"/>
                  </a:lnTo>
                  <a:lnTo>
                    <a:pt x="181" y="308"/>
                  </a:lnTo>
                  <a:lnTo>
                    <a:pt x="200" y="306"/>
                  </a:lnTo>
                  <a:lnTo>
                    <a:pt x="219" y="302"/>
                  </a:lnTo>
                  <a:lnTo>
                    <a:pt x="238" y="295"/>
                  </a:lnTo>
                  <a:lnTo>
                    <a:pt x="256" y="287"/>
                  </a:lnTo>
                  <a:lnTo>
                    <a:pt x="272" y="276"/>
                  </a:lnTo>
                  <a:lnTo>
                    <a:pt x="287" y="264"/>
                  </a:lnTo>
                  <a:lnTo>
                    <a:pt x="300" y="249"/>
                  </a:lnTo>
                  <a:lnTo>
                    <a:pt x="313" y="232"/>
                  </a:lnTo>
                  <a:lnTo>
                    <a:pt x="316" y="227"/>
                  </a:lnTo>
                  <a:lnTo>
                    <a:pt x="319" y="221"/>
                  </a:lnTo>
                  <a:lnTo>
                    <a:pt x="321" y="215"/>
                  </a:lnTo>
                  <a:lnTo>
                    <a:pt x="323" y="208"/>
                  </a:lnTo>
                  <a:lnTo>
                    <a:pt x="324" y="202"/>
                  </a:lnTo>
                  <a:lnTo>
                    <a:pt x="326" y="196"/>
                  </a:lnTo>
                  <a:lnTo>
                    <a:pt x="329" y="190"/>
                  </a:lnTo>
                  <a:lnTo>
                    <a:pt x="331" y="185"/>
                  </a:lnTo>
                  <a:lnTo>
                    <a:pt x="334" y="178"/>
                  </a:lnTo>
                  <a:lnTo>
                    <a:pt x="338" y="174"/>
                  </a:lnTo>
                  <a:lnTo>
                    <a:pt x="334" y="171"/>
                  </a:lnTo>
                  <a:lnTo>
                    <a:pt x="331" y="167"/>
                  </a:lnTo>
                  <a:lnTo>
                    <a:pt x="327" y="163"/>
                  </a:lnTo>
                  <a:lnTo>
                    <a:pt x="326" y="157"/>
                  </a:lnTo>
                  <a:lnTo>
                    <a:pt x="325" y="152"/>
                  </a:lnTo>
                  <a:lnTo>
                    <a:pt x="324" y="147"/>
                  </a:lnTo>
                  <a:lnTo>
                    <a:pt x="323" y="141"/>
                  </a:lnTo>
                  <a:lnTo>
                    <a:pt x="321" y="136"/>
                  </a:lnTo>
                  <a:lnTo>
                    <a:pt x="319" y="130"/>
                  </a:lnTo>
                  <a:lnTo>
                    <a:pt x="317" y="126"/>
                  </a:lnTo>
                  <a:lnTo>
                    <a:pt x="311" y="117"/>
                  </a:lnTo>
                  <a:lnTo>
                    <a:pt x="304" y="108"/>
                  </a:lnTo>
                  <a:lnTo>
                    <a:pt x="296" y="101"/>
                  </a:lnTo>
                  <a:lnTo>
                    <a:pt x="288" y="95"/>
                  </a:lnTo>
                  <a:lnTo>
                    <a:pt x="280" y="90"/>
                  </a:lnTo>
                  <a:lnTo>
                    <a:pt x="270" y="85"/>
                  </a:lnTo>
                  <a:lnTo>
                    <a:pt x="260" y="81"/>
                  </a:lnTo>
                  <a:lnTo>
                    <a:pt x="249" y="79"/>
                  </a:lnTo>
                  <a:lnTo>
                    <a:pt x="239" y="77"/>
                  </a:lnTo>
                  <a:lnTo>
                    <a:pt x="228" y="76"/>
                  </a:lnTo>
                  <a:lnTo>
                    <a:pt x="210" y="77"/>
                  </a:lnTo>
                  <a:lnTo>
                    <a:pt x="193" y="80"/>
                  </a:lnTo>
                  <a:lnTo>
                    <a:pt x="178" y="87"/>
                  </a:lnTo>
                  <a:lnTo>
                    <a:pt x="162" y="93"/>
                  </a:lnTo>
                  <a:lnTo>
                    <a:pt x="147" y="101"/>
                  </a:lnTo>
                  <a:lnTo>
                    <a:pt x="134" y="111"/>
                  </a:lnTo>
                  <a:lnTo>
                    <a:pt x="119" y="120"/>
                  </a:lnTo>
                  <a:lnTo>
                    <a:pt x="106" y="129"/>
                  </a:lnTo>
                  <a:lnTo>
                    <a:pt x="92" y="139"/>
                  </a:lnTo>
                  <a:lnTo>
                    <a:pt x="78" y="147"/>
                  </a:lnTo>
                  <a:lnTo>
                    <a:pt x="75" y="139"/>
                  </a:lnTo>
                  <a:lnTo>
                    <a:pt x="71" y="129"/>
                  </a:lnTo>
                  <a:lnTo>
                    <a:pt x="68" y="121"/>
                  </a:lnTo>
                  <a:lnTo>
                    <a:pt x="66" y="112"/>
                  </a:lnTo>
                  <a:lnTo>
                    <a:pt x="64" y="102"/>
                  </a:lnTo>
                  <a:lnTo>
                    <a:pt x="63" y="92"/>
                  </a:lnTo>
                  <a:lnTo>
                    <a:pt x="62" y="82"/>
                  </a:lnTo>
                  <a:lnTo>
                    <a:pt x="61" y="73"/>
                  </a:lnTo>
                  <a:lnTo>
                    <a:pt x="61" y="64"/>
                  </a:lnTo>
                  <a:lnTo>
                    <a:pt x="61" y="55"/>
                  </a:lnTo>
                  <a:lnTo>
                    <a:pt x="93" y="37"/>
                  </a:lnTo>
                  <a:lnTo>
                    <a:pt x="131" y="22"/>
                  </a:lnTo>
                  <a:lnTo>
                    <a:pt x="169" y="11"/>
                  </a:lnTo>
                  <a:lnTo>
                    <a:pt x="211" y="2"/>
                  </a:lnTo>
                  <a:lnTo>
                    <a:pt x="253" y="0"/>
                  </a:lnTo>
                  <a:lnTo>
                    <a:pt x="293" y="2"/>
                  </a:lnTo>
                  <a:lnTo>
                    <a:pt x="333" y="12"/>
                  </a:lnTo>
                  <a:lnTo>
                    <a:pt x="369" y="26"/>
                  </a:lnTo>
                  <a:lnTo>
                    <a:pt x="401" y="49"/>
                  </a:lnTo>
                  <a:lnTo>
                    <a:pt x="429" y="80"/>
                  </a:lnTo>
                  <a:lnTo>
                    <a:pt x="429" y="80"/>
                  </a:lnTo>
                  <a:close/>
                </a:path>
              </a:pathLst>
            </a:custGeom>
            <a:solidFill>
              <a:srgbClr val="BF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2" name="Freeform 832"/>
            <p:cNvSpPr>
              <a:spLocks/>
            </p:cNvSpPr>
            <p:nvPr/>
          </p:nvSpPr>
          <p:spPr bwMode="auto">
            <a:xfrm>
              <a:off x="4371" y="3319"/>
              <a:ext cx="370" cy="136"/>
            </a:xfrm>
            <a:custGeom>
              <a:avLst/>
              <a:gdLst/>
              <a:ahLst/>
              <a:cxnLst>
                <a:cxn ang="0">
                  <a:pos x="367" y="34"/>
                </a:cxn>
                <a:cxn ang="0">
                  <a:pos x="369" y="41"/>
                </a:cxn>
                <a:cxn ang="0">
                  <a:pos x="370" y="49"/>
                </a:cxn>
                <a:cxn ang="0">
                  <a:pos x="370" y="56"/>
                </a:cxn>
                <a:cxn ang="0">
                  <a:pos x="369" y="63"/>
                </a:cxn>
                <a:cxn ang="0">
                  <a:pos x="367" y="70"/>
                </a:cxn>
                <a:cxn ang="0">
                  <a:pos x="365" y="77"/>
                </a:cxn>
                <a:cxn ang="0">
                  <a:pos x="362" y="83"/>
                </a:cxn>
                <a:cxn ang="0">
                  <a:pos x="358" y="88"/>
                </a:cxn>
                <a:cxn ang="0">
                  <a:pos x="354" y="93"/>
                </a:cxn>
                <a:cxn ang="0">
                  <a:pos x="350" y="99"/>
                </a:cxn>
                <a:cxn ang="0">
                  <a:pos x="333" y="109"/>
                </a:cxn>
                <a:cxn ang="0">
                  <a:pos x="317" y="117"/>
                </a:cxn>
                <a:cxn ang="0">
                  <a:pos x="299" y="125"/>
                </a:cxn>
                <a:cxn ang="0">
                  <a:pos x="280" y="130"/>
                </a:cxn>
                <a:cxn ang="0">
                  <a:pos x="262" y="133"/>
                </a:cxn>
                <a:cxn ang="0">
                  <a:pos x="243" y="135"/>
                </a:cxn>
                <a:cxn ang="0">
                  <a:pos x="224" y="136"/>
                </a:cxn>
                <a:cxn ang="0">
                  <a:pos x="204" y="136"/>
                </a:cxn>
                <a:cxn ang="0">
                  <a:pos x="185" y="134"/>
                </a:cxn>
                <a:cxn ang="0">
                  <a:pos x="165" y="132"/>
                </a:cxn>
                <a:cxn ang="0">
                  <a:pos x="146" y="128"/>
                </a:cxn>
                <a:cxn ang="0">
                  <a:pos x="126" y="123"/>
                </a:cxn>
                <a:cxn ang="0">
                  <a:pos x="107" y="117"/>
                </a:cxn>
                <a:cxn ang="0">
                  <a:pos x="88" y="110"/>
                </a:cxn>
                <a:cxn ang="0">
                  <a:pos x="69" y="101"/>
                </a:cxn>
                <a:cxn ang="0">
                  <a:pos x="51" y="91"/>
                </a:cxn>
                <a:cxn ang="0">
                  <a:pos x="36" y="79"/>
                </a:cxn>
                <a:cxn ang="0">
                  <a:pos x="22" y="65"/>
                </a:cxn>
                <a:cxn ang="0">
                  <a:pos x="10" y="49"/>
                </a:cxn>
                <a:cxn ang="0">
                  <a:pos x="0" y="30"/>
                </a:cxn>
                <a:cxn ang="0">
                  <a:pos x="2" y="13"/>
                </a:cxn>
                <a:cxn ang="0">
                  <a:pos x="12" y="14"/>
                </a:cxn>
                <a:cxn ang="0">
                  <a:pos x="20" y="16"/>
                </a:cxn>
                <a:cxn ang="0">
                  <a:pos x="30" y="19"/>
                </a:cxn>
                <a:cxn ang="0">
                  <a:pos x="38" y="25"/>
                </a:cxn>
                <a:cxn ang="0">
                  <a:pos x="46" y="29"/>
                </a:cxn>
                <a:cxn ang="0">
                  <a:pos x="54" y="34"/>
                </a:cxn>
                <a:cxn ang="0">
                  <a:pos x="64" y="38"/>
                </a:cxn>
                <a:cxn ang="0">
                  <a:pos x="73" y="42"/>
                </a:cxn>
                <a:cxn ang="0">
                  <a:pos x="83" y="45"/>
                </a:cxn>
                <a:cxn ang="0">
                  <a:pos x="92" y="47"/>
                </a:cxn>
                <a:cxn ang="0">
                  <a:pos x="115" y="48"/>
                </a:cxn>
                <a:cxn ang="0">
                  <a:pos x="137" y="48"/>
                </a:cxn>
                <a:cxn ang="0">
                  <a:pos x="160" y="47"/>
                </a:cxn>
                <a:cxn ang="0">
                  <a:pos x="183" y="45"/>
                </a:cxn>
                <a:cxn ang="0">
                  <a:pos x="204" y="42"/>
                </a:cxn>
                <a:cxn ang="0">
                  <a:pos x="225" y="38"/>
                </a:cxn>
                <a:cxn ang="0">
                  <a:pos x="246" y="32"/>
                </a:cxn>
                <a:cxn ang="0">
                  <a:pos x="266" y="24"/>
                </a:cxn>
                <a:cxn ang="0">
                  <a:pos x="285" y="13"/>
                </a:cxn>
                <a:cxn ang="0">
                  <a:pos x="302" y="1"/>
                </a:cxn>
                <a:cxn ang="0">
                  <a:pos x="311" y="0"/>
                </a:cxn>
                <a:cxn ang="0">
                  <a:pos x="319" y="0"/>
                </a:cxn>
                <a:cxn ang="0">
                  <a:pos x="327" y="1"/>
                </a:cxn>
                <a:cxn ang="0">
                  <a:pos x="335" y="3"/>
                </a:cxn>
                <a:cxn ang="0">
                  <a:pos x="342" y="6"/>
                </a:cxn>
                <a:cxn ang="0">
                  <a:pos x="348" y="10"/>
                </a:cxn>
                <a:cxn ang="0">
                  <a:pos x="353" y="15"/>
                </a:cxn>
                <a:cxn ang="0">
                  <a:pos x="358" y="22"/>
                </a:cxn>
                <a:cxn ang="0">
                  <a:pos x="363" y="27"/>
                </a:cxn>
                <a:cxn ang="0">
                  <a:pos x="367" y="34"/>
                </a:cxn>
                <a:cxn ang="0">
                  <a:pos x="367" y="34"/>
                </a:cxn>
              </a:cxnLst>
              <a:rect l="0" t="0" r="r" b="b"/>
              <a:pathLst>
                <a:path w="370" h="136">
                  <a:moveTo>
                    <a:pt x="367" y="34"/>
                  </a:moveTo>
                  <a:lnTo>
                    <a:pt x="369" y="41"/>
                  </a:lnTo>
                  <a:lnTo>
                    <a:pt x="370" y="49"/>
                  </a:lnTo>
                  <a:lnTo>
                    <a:pt x="370" y="56"/>
                  </a:lnTo>
                  <a:lnTo>
                    <a:pt x="369" y="63"/>
                  </a:lnTo>
                  <a:lnTo>
                    <a:pt x="367" y="70"/>
                  </a:lnTo>
                  <a:lnTo>
                    <a:pt x="365" y="77"/>
                  </a:lnTo>
                  <a:lnTo>
                    <a:pt x="362" y="83"/>
                  </a:lnTo>
                  <a:lnTo>
                    <a:pt x="358" y="88"/>
                  </a:lnTo>
                  <a:lnTo>
                    <a:pt x="354" y="93"/>
                  </a:lnTo>
                  <a:lnTo>
                    <a:pt x="350" y="99"/>
                  </a:lnTo>
                  <a:lnTo>
                    <a:pt x="333" y="109"/>
                  </a:lnTo>
                  <a:lnTo>
                    <a:pt x="317" y="117"/>
                  </a:lnTo>
                  <a:lnTo>
                    <a:pt x="299" y="125"/>
                  </a:lnTo>
                  <a:lnTo>
                    <a:pt x="280" y="130"/>
                  </a:lnTo>
                  <a:lnTo>
                    <a:pt x="262" y="133"/>
                  </a:lnTo>
                  <a:lnTo>
                    <a:pt x="243" y="135"/>
                  </a:lnTo>
                  <a:lnTo>
                    <a:pt x="224" y="136"/>
                  </a:lnTo>
                  <a:lnTo>
                    <a:pt x="204" y="136"/>
                  </a:lnTo>
                  <a:lnTo>
                    <a:pt x="185" y="134"/>
                  </a:lnTo>
                  <a:lnTo>
                    <a:pt x="165" y="132"/>
                  </a:lnTo>
                  <a:lnTo>
                    <a:pt x="146" y="128"/>
                  </a:lnTo>
                  <a:lnTo>
                    <a:pt x="126" y="123"/>
                  </a:lnTo>
                  <a:lnTo>
                    <a:pt x="107" y="117"/>
                  </a:lnTo>
                  <a:lnTo>
                    <a:pt x="88" y="110"/>
                  </a:lnTo>
                  <a:lnTo>
                    <a:pt x="69" y="101"/>
                  </a:lnTo>
                  <a:lnTo>
                    <a:pt x="51" y="91"/>
                  </a:lnTo>
                  <a:lnTo>
                    <a:pt x="36" y="79"/>
                  </a:lnTo>
                  <a:lnTo>
                    <a:pt x="22" y="65"/>
                  </a:lnTo>
                  <a:lnTo>
                    <a:pt x="10" y="49"/>
                  </a:lnTo>
                  <a:lnTo>
                    <a:pt x="0" y="30"/>
                  </a:lnTo>
                  <a:lnTo>
                    <a:pt x="2" y="13"/>
                  </a:lnTo>
                  <a:lnTo>
                    <a:pt x="12" y="14"/>
                  </a:lnTo>
                  <a:lnTo>
                    <a:pt x="20" y="16"/>
                  </a:lnTo>
                  <a:lnTo>
                    <a:pt x="30" y="19"/>
                  </a:lnTo>
                  <a:lnTo>
                    <a:pt x="38" y="25"/>
                  </a:lnTo>
                  <a:lnTo>
                    <a:pt x="46" y="29"/>
                  </a:lnTo>
                  <a:lnTo>
                    <a:pt x="54" y="34"/>
                  </a:lnTo>
                  <a:lnTo>
                    <a:pt x="64" y="38"/>
                  </a:lnTo>
                  <a:lnTo>
                    <a:pt x="73" y="42"/>
                  </a:lnTo>
                  <a:lnTo>
                    <a:pt x="83" y="45"/>
                  </a:lnTo>
                  <a:lnTo>
                    <a:pt x="92" y="47"/>
                  </a:lnTo>
                  <a:lnTo>
                    <a:pt x="115" y="48"/>
                  </a:lnTo>
                  <a:lnTo>
                    <a:pt x="137" y="48"/>
                  </a:lnTo>
                  <a:lnTo>
                    <a:pt x="160" y="47"/>
                  </a:lnTo>
                  <a:lnTo>
                    <a:pt x="183" y="45"/>
                  </a:lnTo>
                  <a:lnTo>
                    <a:pt x="204" y="42"/>
                  </a:lnTo>
                  <a:lnTo>
                    <a:pt x="225" y="38"/>
                  </a:lnTo>
                  <a:lnTo>
                    <a:pt x="246" y="32"/>
                  </a:lnTo>
                  <a:lnTo>
                    <a:pt x="266" y="24"/>
                  </a:lnTo>
                  <a:lnTo>
                    <a:pt x="285" y="13"/>
                  </a:lnTo>
                  <a:lnTo>
                    <a:pt x="302" y="1"/>
                  </a:lnTo>
                  <a:lnTo>
                    <a:pt x="311" y="0"/>
                  </a:lnTo>
                  <a:lnTo>
                    <a:pt x="319" y="0"/>
                  </a:lnTo>
                  <a:lnTo>
                    <a:pt x="327" y="1"/>
                  </a:lnTo>
                  <a:lnTo>
                    <a:pt x="335" y="3"/>
                  </a:lnTo>
                  <a:lnTo>
                    <a:pt x="342" y="6"/>
                  </a:lnTo>
                  <a:lnTo>
                    <a:pt x="348" y="10"/>
                  </a:lnTo>
                  <a:lnTo>
                    <a:pt x="353" y="15"/>
                  </a:lnTo>
                  <a:lnTo>
                    <a:pt x="358" y="22"/>
                  </a:lnTo>
                  <a:lnTo>
                    <a:pt x="363" y="27"/>
                  </a:lnTo>
                  <a:lnTo>
                    <a:pt x="367" y="34"/>
                  </a:lnTo>
                  <a:lnTo>
                    <a:pt x="367" y="34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3" name="Freeform 833"/>
            <p:cNvSpPr>
              <a:spLocks/>
            </p:cNvSpPr>
            <p:nvPr/>
          </p:nvSpPr>
          <p:spPr bwMode="auto">
            <a:xfrm>
              <a:off x="4332" y="3463"/>
              <a:ext cx="264" cy="350"/>
            </a:xfrm>
            <a:custGeom>
              <a:avLst/>
              <a:gdLst/>
              <a:ahLst/>
              <a:cxnLst>
                <a:cxn ang="0">
                  <a:pos x="264" y="61"/>
                </a:cxn>
                <a:cxn ang="0">
                  <a:pos x="235" y="82"/>
                </a:cxn>
                <a:cxn ang="0">
                  <a:pos x="208" y="107"/>
                </a:cxn>
                <a:cxn ang="0">
                  <a:pos x="185" y="133"/>
                </a:cxn>
                <a:cxn ang="0">
                  <a:pos x="163" y="161"/>
                </a:cxn>
                <a:cxn ang="0">
                  <a:pos x="144" y="191"/>
                </a:cxn>
                <a:cxn ang="0">
                  <a:pos x="127" y="221"/>
                </a:cxn>
                <a:cxn ang="0">
                  <a:pos x="111" y="254"/>
                </a:cxn>
                <a:cxn ang="0">
                  <a:pos x="97" y="286"/>
                </a:cxn>
                <a:cxn ang="0">
                  <a:pos x="82" y="318"/>
                </a:cxn>
                <a:cxn ang="0">
                  <a:pos x="69" y="350"/>
                </a:cxn>
                <a:cxn ang="0">
                  <a:pos x="67" y="330"/>
                </a:cxn>
                <a:cxn ang="0">
                  <a:pos x="64" y="310"/>
                </a:cxn>
                <a:cxn ang="0">
                  <a:pos x="60" y="291"/>
                </a:cxn>
                <a:cxn ang="0">
                  <a:pos x="55" y="271"/>
                </a:cxn>
                <a:cxn ang="0">
                  <a:pos x="48" y="253"/>
                </a:cxn>
                <a:cxn ang="0">
                  <a:pos x="40" y="235"/>
                </a:cxn>
                <a:cxn ang="0">
                  <a:pos x="31" y="217"/>
                </a:cxn>
                <a:cxn ang="0">
                  <a:pos x="22" y="199"/>
                </a:cxn>
                <a:cxn ang="0">
                  <a:pos x="10" y="182"/>
                </a:cxn>
                <a:cxn ang="0">
                  <a:pos x="0" y="165"/>
                </a:cxn>
                <a:cxn ang="0">
                  <a:pos x="2" y="156"/>
                </a:cxn>
                <a:cxn ang="0">
                  <a:pos x="4" y="147"/>
                </a:cxn>
                <a:cxn ang="0">
                  <a:pos x="8" y="139"/>
                </a:cxn>
                <a:cxn ang="0">
                  <a:pos x="12" y="130"/>
                </a:cxn>
                <a:cxn ang="0">
                  <a:pos x="16" y="121"/>
                </a:cxn>
                <a:cxn ang="0">
                  <a:pos x="21" y="112"/>
                </a:cxn>
                <a:cxn ang="0">
                  <a:pos x="26" y="103"/>
                </a:cxn>
                <a:cxn ang="0">
                  <a:pos x="31" y="94"/>
                </a:cxn>
                <a:cxn ang="0">
                  <a:pos x="35" y="85"/>
                </a:cxn>
                <a:cxn ang="0">
                  <a:pos x="39" y="75"/>
                </a:cxn>
                <a:cxn ang="0">
                  <a:pos x="50" y="0"/>
                </a:cxn>
                <a:cxn ang="0">
                  <a:pos x="69" y="11"/>
                </a:cxn>
                <a:cxn ang="0">
                  <a:pos x="89" y="21"/>
                </a:cxn>
                <a:cxn ang="0">
                  <a:pos x="110" y="30"/>
                </a:cxn>
                <a:cxn ang="0">
                  <a:pos x="132" y="37"/>
                </a:cxn>
                <a:cxn ang="0">
                  <a:pos x="154" y="44"/>
                </a:cxn>
                <a:cxn ang="0">
                  <a:pos x="176" y="49"/>
                </a:cxn>
                <a:cxn ang="0">
                  <a:pos x="199" y="54"/>
                </a:cxn>
                <a:cxn ang="0">
                  <a:pos x="220" y="58"/>
                </a:cxn>
                <a:cxn ang="0">
                  <a:pos x="242" y="60"/>
                </a:cxn>
                <a:cxn ang="0">
                  <a:pos x="264" y="61"/>
                </a:cxn>
                <a:cxn ang="0">
                  <a:pos x="264" y="61"/>
                </a:cxn>
              </a:cxnLst>
              <a:rect l="0" t="0" r="r" b="b"/>
              <a:pathLst>
                <a:path w="264" h="350">
                  <a:moveTo>
                    <a:pt x="264" y="61"/>
                  </a:moveTo>
                  <a:lnTo>
                    <a:pt x="235" y="82"/>
                  </a:lnTo>
                  <a:lnTo>
                    <a:pt x="208" y="107"/>
                  </a:lnTo>
                  <a:lnTo>
                    <a:pt x="185" y="133"/>
                  </a:lnTo>
                  <a:lnTo>
                    <a:pt x="163" y="161"/>
                  </a:lnTo>
                  <a:lnTo>
                    <a:pt x="144" y="191"/>
                  </a:lnTo>
                  <a:lnTo>
                    <a:pt x="127" y="221"/>
                  </a:lnTo>
                  <a:lnTo>
                    <a:pt x="111" y="254"/>
                  </a:lnTo>
                  <a:lnTo>
                    <a:pt x="97" y="286"/>
                  </a:lnTo>
                  <a:lnTo>
                    <a:pt x="82" y="318"/>
                  </a:lnTo>
                  <a:lnTo>
                    <a:pt x="69" y="350"/>
                  </a:lnTo>
                  <a:lnTo>
                    <a:pt x="67" y="330"/>
                  </a:lnTo>
                  <a:lnTo>
                    <a:pt x="64" y="310"/>
                  </a:lnTo>
                  <a:lnTo>
                    <a:pt x="60" y="291"/>
                  </a:lnTo>
                  <a:lnTo>
                    <a:pt x="55" y="271"/>
                  </a:lnTo>
                  <a:lnTo>
                    <a:pt x="48" y="253"/>
                  </a:lnTo>
                  <a:lnTo>
                    <a:pt x="40" y="235"/>
                  </a:lnTo>
                  <a:lnTo>
                    <a:pt x="31" y="217"/>
                  </a:lnTo>
                  <a:lnTo>
                    <a:pt x="22" y="199"/>
                  </a:lnTo>
                  <a:lnTo>
                    <a:pt x="10" y="182"/>
                  </a:lnTo>
                  <a:lnTo>
                    <a:pt x="0" y="165"/>
                  </a:lnTo>
                  <a:lnTo>
                    <a:pt x="2" y="156"/>
                  </a:lnTo>
                  <a:lnTo>
                    <a:pt x="4" y="147"/>
                  </a:lnTo>
                  <a:lnTo>
                    <a:pt x="8" y="139"/>
                  </a:lnTo>
                  <a:lnTo>
                    <a:pt x="12" y="130"/>
                  </a:lnTo>
                  <a:lnTo>
                    <a:pt x="16" y="121"/>
                  </a:lnTo>
                  <a:lnTo>
                    <a:pt x="21" y="112"/>
                  </a:lnTo>
                  <a:lnTo>
                    <a:pt x="26" y="103"/>
                  </a:lnTo>
                  <a:lnTo>
                    <a:pt x="31" y="94"/>
                  </a:lnTo>
                  <a:lnTo>
                    <a:pt x="35" y="85"/>
                  </a:lnTo>
                  <a:lnTo>
                    <a:pt x="39" y="75"/>
                  </a:lnTo>
                  <a:lnTo>
                    <a:pt x="50" y="0"/>
                  </a:lnTo>
                  <a:lnTo>
                    <a:pt x="69" y="11"/>
                  </a:lnTo>
                  <a:lnTo>
                    <a:pt x="89" y="21"/>
                  </a:lnTo>
                  <a:lnTo>
                    <a:pt x="110" y="30"/>
                  </a:lnTo>
                  <a:lnTo>
                    <a:pt x="132" y="37"/>
                  </a:lnTo>
                  <a:lnTo>
                    <a:pt x="154" y="44"/>
                  </a:lnTo>
                  <a:lnTo>
                    <a:pt x="176" y="49"/>
                  </a:lnTo>
                  <a:lnTo>
                    <a:pt x="199" y="54"/>
                  </a:lnTo>
                  <a:lnTo>
                    <a:pt x="220" y="58"/>
                  </a:lnTo>
                  <a:lnTo>
                    <a:pt x="242" y="60"/>
                  </a:lnTo>
                  <a:lnTo>
                    <a:pt x="264" y="61"/>
                  </a:lnTo>
                  <a:lnTo>
                    <a:pt x="264" y="61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4" name="Freeform 834"/>
            <p:cNvSpPr>
              <a:spLocks/>
            </p:cNvSpPr>
            <p:nvPr/>
          </p:nvSpPr>
          <p:spPr bwMode="auto">
            <a:xfrm>
              <a:off x="4561" y="3677"/>
              <a:ext cx="162" cy="261"/>
            </a:xfrm>
            <a:custGeom>
              <a:avLst/>
              <a:gdLst/>
              <a:ahLst/>
              <a:cxnLst>
                <a:cxn ang="0">
                  <a:pos x="162" y="109"/>
                </a:cxn>
                <a:cxn ang="0">
                  <a:pos x="162" y="127"/>
                </a:cxn>
                <a:cxn ang="0">
                  <a:pos x="162" y="145"/>
                </a:cxn>
                <a:cxn ang="0">
                  <a:pos x="160" y="162"/>
                </a:cxn>
                <a:cxn ang="0">
                  <a:pos x="157" y="179"/>
                </a:cxn>
                <a:cxn ang="0">
                  <a:pos x="153" y="196"/>
                </a:cxn>
                <a:cxn ang="0">
                  <a:pos x="147" y="212"/>
                </a:cxn>
                <a:cxn ang="0">
                  <a:pos x="139" y="227"/>
                </a:cxn>
                <a:cxn ang="0">
                  <a:pos x="129" y="240"/>
                </a:cxn>
                <a:cxn ang="0">
                  <a:pos x="116" y="252"/>
                </a:cxn>
                <a:cxn ang="0">
                  <a:pos x="102" y="261"/>
                </a:cxn>
                <a:cxn ang="0">
                  <a:pos x="90" y="261"/>
                </a:cxn>
                <a:cxn ang="0">
                  <a:pos x="78" y="260"/>
                </a:cxn>
                <a:cxn ang="0">
                  <a:pos x="67" y="257"/>
                </a:cxn>
                <a:cxn ang="0">
                  <a:pos x="56" y="253"/>
                </a:cxn>
                <a:cxn ang="0">
                  <a:pos x="46" y="248"/>
                </a:cxn>
                <a:cxn ang="0">
                  <a:pos x="36" y="241"/>
                </a:cxn>
                <a:cxn ang="0">
                  <a:pos x="28" y="233"/>
                </a:cxn>
                <a:cxn ang="0">
                  <a:pos x="20" y="224"/>
                </a:cxn>
                <a:cxn ang="0">
                  <a:pos x="12" y="214"/>
                </a:cxn>
                <a:cxn ang="0">
                  <a:pos x="6" y="203"/>
                </a:cxn>
                <a:cxn ang="0">
                  <a:pos x="0" y="178"/>
                </a:cxn>
                <a:cxn ang="0">
                  <a:pos x="98" y="14"/>
                </a:cxn>
                <a:cxn ang="0">
                  <a:pos x="100" y="11"/>
                </a:cxn>
                <a:cxn ang="0">
                  <a:pos x="103" y="9"/>
                </a:cxn>
                <a:cxn ang="0">
                  <a:pos x="106" y="7"/>
                </a:cxn>
                <a:cxn ang="0">
                  <a:pos x="109" y="4"/>
                </a:cxn>
                <a:cxn ang="0">
                  <a:pos x="112" y="3"/>
                </a:cxn>
                <a:cxn ang="0">
                  <a:pos x="116" y="1"/>
                </a:cxn>
                <a:cxn ang="0">
                  <a:pos x="120" y="0"/>
                </a:cxn>
                <a:cxn ang="0">
                  <a:pos x="124" y="0"/>
                </a:cxn>
                <a:cxn ang="0">
                  <a:pos x="127" y="1"/>
                </a:cxn>
                <a:cxn ang="0">
                  <a:pos x="131" y="3"/>
                </a:cxn>
                <a:cxn ang="0">
                  <a:pos x="137" y="12"/>
                </a:cxn>
                <a:cxn ang="0">
                  <a:pos x="142" y="22"/>
                </a:cxn>
                <a:cxn ang="0">
                  <a:pos x="147" y="31"/>
                </a:cxn>
                <a:cxn ang="0">
                  <a:pos x="151" y="42"/>
                </a:cxn>
                <a:cxn ang="0">
                  <a:pos x="154" y="52"/>
                </a:cxn>
                <a:cxn ang="0">
                  <a:pos x="157" y="64"/>
                </a:cxn>
                <a:cxn ang="0">
                  <a:pos x="159" y="74"/>
                </a:cxn>
                <a:cxn ang="0">
                  <a:pos x="161" y="85"/>
                </a:cxn>
                <a:cxn ang="0">
                  <a:pos x="162" y="98"/>
                </a:cxn>
                <a:cxn ang="0">
                  <a:pos x="162" y="109"/>
                </a:cxn>
                <a:cxn ang="0">
                  <a:pos x="162" y="109"/>
                </a:cxn>
              </a:cxnLst>
              <a:rect l="0" t="0" r="r" b="b"/>
              <a:pathLst>
                <a:path w="162" h="261">
                  <a:moveTo>
                    <a:pt x="162" y="109"/>
                  </a:moveTo>
                  <a:lnTo>
                    <a:pt x="162" y="127"/>
                  </a:lnTo>
                  <a:lnTo>
                    <a:pt x="162" y="145"/>
                  </a:lnTo>
                  <a:lnTo>
                    <a:pt x="160" y="162"/>
                  </a:lnTo>
                  <a:lnTo>
                    <a:pt x="157" y="179"/>
                  </a:lnTo>
                  <a:lnTo>
                    <a:pt x="153" y="196"/>
                  </a:lnTo>
                  <a:lnTo>
                    <a:pt x="147" y="212"/>
                  </a:lnTo>
                  <a:lnTo>
                    <a:pt x="139" y="227"/>
                  </a:lnTo>
                  <a:lnTo>
                    <a:pt x="129" y="240"/>
                  </a:lnTo>
                  <a:lnTo>
                    <a:pt x="116" y="252"/>
                  </a:lnTo>
                  <a:lnTo>
                    <a:pt x="102" y="261"/>
                  </a:lnTo>
                  <a:lnTo>
                    <a:pt x="90" y="261"/>
                  </a:lnTo>
                  <a:lnTo>
                    <a:pt x="78" y="260"/>
                  </a:lnTo>
                  <a:lnTo>
                    <a:pt x="67" y="257"/>
                  </a:lnTo>
                  <a:lnTo>
                    <a:pt x="56" y="253"/>
                  </a:lnTo>
                  <a:lnTo>
                    <a:pt x="46" y="248"/>
                  </a:lnTo>
                  <a:lnTo>
                    <a:pt x="36" y="241"/>
                  </a:lnTo>
                  <a:lnTo>
                    <a:pt x="28" y="233"/>
                  </a:lnTo>
                  <a:lnTo>
                    <a:pt x="20" y="224"/>
                  </a:lnTo>
                  <a:lnTo>
                    <a:pt x="12" y="214"/>
                  </a:lnTo>
                  <a:lnTo>
                    <a:pt x="6" y="203"/>
                  </a:lnTo>
                  <a:lnTo>
                    <a:pt x="0" y="178"/>
                  </a:lnTo>
                  <a:lnTo>
                    <a:pt x="98" y="14"/>
                  </a:lnTo>
                  <a:lnTo>
                    <a:pt x="100" y="11"/>
                  </a:lnTo>
                  <a:lnTo>
                    <a:pt x="103" y="9"/>
                  </a:lnTo>
                  <a:lnTo>
                    <a:pt x="106" y="7"/>
                  </a:lnTo>
                  <a:lnTo>
                    <a:pt x="109" y="4"/>
                  </a:lnTo>
                  <a:lnTo>
                    <a:pt x="112" y="3"/>
                  </a:lnTo>
                  <a:lnTo>
                    <a:pt x="116" y="1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27" y="1"/>
                  </a:lnTo>
                  <a:lnTo>
                    <a:pt x="131" y="3"/>
                  </a:lnTo>
                  <a:lnTo>
                    <a:pt x="137" y="12"/>
                  </a:lnTo>
                  <a:lnTo>
                    <a:pt x="142" y="22"/>
                  </a:lnTo>
                  <a:lnTo>
                    <a:pt x="147" y="31"/>
                  </a:lnTo>
                  <a:lnTo>
                    <a:pt x="151" y="42"/>
                  </a:lnTo>
                  <a:lnTo>
                    <a:pt x="154" y="52"/>
                  </a:lnTo>
                  <a:lnTo>
                    <a:pt x="157" y="64"/>
                  </a:lnTo>
                  <a:lnTo>
                    <a:pt x="159" y="74"/>
                  </a:lnTo>
                  <a:lnTo>
                    <a:pt x="161" y="85"/>
                  </a:lnTo>
                  <a:lnTo>
                    <a:pt x="162" y="98"/>
                  </a:lnTo>
                  <a:lnTo>
                    <a:pt x="162" y="109"/>
                  </a:lnTo>
                  <a:lnTo>
                    <a:pt x="162" y="109"/>
                  </a:lnTo>
                  <a:close/>
                </a:path>
              </a:pathLst>
            </a:custGeom>
            <a:solidFill>
              <a:srgbClr val="8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5" name="Freeform 835"/>
            <p:cNvSpPr>
              <a:spLocks/>
            </p:cNvSpPr>
            <p:nvPr/>
          </p:nvSpPr>
          <p:spPr bwMode="auto">
            <a:xfrm>
              <a:off x="4621" y="3776"/>
              <a:ext cx="49" cy="104"/>
            </a:xfrm>
            <a:custGeom>
              <a:avLst/>
              <a:gdLst/>
              <a:ahLst/>
              <a:cxnLst>
                <a:cxn ang="0">
                  <a:pos x="25" y="104"/>
                </a:cxn>
                <a:cxn ang="0">
                  <a:pos x="22" y="103"/>
                </a:cxn>
                <a:cxn ang="0">
                  <a:pos x="19" y="103"/>
                </a:cxn>
                <a:cxn ang="0">
                  <a:pos x="16" y="102"/>
                </a:cxn>
                <a:cxn ang="0">
                  <a:pos x="13" y="101"/>
                </a:cxn>
                <a:cxn ang="0">
                  <a:pos x="10" y="100"/>
                </a:cxn>
                <a:cxn ang="0">
                  <a:pos x="6" y="99"/>
                </a:cxn>
                <a:cxn ang="0">
                  <a:pos x="4" y="97"/>
                </a:cxn>
                <a:cxn ang="0">
                  <a:pos x="2" y="95"/>
                </a:cxn>
                <a:cxn ang="0">
                  <a:pos x="1" y="93"/>
                </a:cxn>
                <a:cxn ang="0">
                  <a:pos x="0" y="90"/>
                </a:cxn>
                <a:cxn ang="0">
                  <a:pos x="48" y="0"/>
                </a:cxn>
                <a:cxn ang="0">
                  <a:pos x="48" y="10"/>
                </a:cxn>
                <a:cxn ang="0">
                  <a:pos x="49" y="21"/>
                </a:cxn>
                <a:cxn ang="0">
                  <a:pos x="49" y="32"/>
                </a:cxn>
                <a:cxn ang="0">
                  <a:pos x="48" y="44"/>
                </a:cxn>
                <a:cxn ang="0">
                  <a:pos x="47" y="55"/>
                </a:cxn>
                <a:cxn ang="0">
                  <a:pos x="45" y="67"/>
                </a:cxn>
                <a:cxn ang="0">
                  <a:pos x="42" y="77"/>
                </a:cxn>
                <a:cxn ang="0">
                  <a:pos x="38" y="86"/>
                </a:cxn>
                <a:cxn ang="0">
                  <a:pos x="31" y="96"/>
                </a:cxn>
                <a:cxn ang="0">
                  <a:pos x="25" y="104"/>
                </a:cxn>
                <a:cxn ang="0">
                  <a:pos x="25" y="104"/>
                </a:cxn>
              </a:cxnLst>
              <a:rect l="0" t="0" r="r" b="b"/>
              <a:pathLst>
                <a:path w="49" h="104">
                  <a:moveTo>
                    <a:pt x="25" y="104"/>
                  </a:moveTo>
                  <a:lnTo>
                    <a:pt x="22" y="103"/>
                  </a:lnTo>
                  <a:lnTo>
                    <a:pt x="19" y="103"/>
                  </a:lnTo>
                  <a:lnTo>
                    <a:pt x="16" y="102"/>
                  </a:lnTo>
                  <a:lnTo>
                    <a:pt x="13" y="101"/>
                  </a:lnTo>
                  <a:lnTo>
                    <a:pt x="10" y="100"/>
                  </a:lnTo>
                  <a:lnTo>
                    <a:pt x="6" y="99"/>
                  </a:lnTo>
                  <a:lnTo>
                    <a:pt x="4" y="97"/>
                  </a:lnTo>
                  <a:lnTo>
                    <a:pt x="2" y="95"/>
                  </a:lnTo>
                  <a:lnTo>
                    <a:pt x="1" y="93"/>
                  </a:lnTo>
                  <a:lnTo>
                    <a:pt x="0" y="9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49" y="21"/>
                  </a:lnTo>
                  <a:lnTo>
                    <a:pt x="49" y="32"/>
                  </a:lnTo>
                  <a:lnTo>
                    <a:pt x="48" y="44"/>
                  </a:lnTo>
                  <a:lnTo>
                    <a:pt x="47" y="55"/>
                  </a:lnTo>
                  <a:lnTo>
                    <a:pt x="45" y="67"/>
                  </a:lnTo>
                  <a:lnTo>
                    <a:pt x="42" y="77"/>
                  </a:lnTo>
                  <a:lnTo>
                    <a:pt x="38" y="86"/>
                  </a:lnTo>
                  <a:lnTo>
                    <a:pt x="31" y="96"/>
                  </a:lnTo>
                  <a:lnTo>
                    <a:pt x="25" y="104"/>
                  </a:lnTo>
                  <a:lnTo>
                    <a:pt x="25" y="1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316" name="Group 836"/>
          <p:cNvGrpSpPr>
            <a:grpSpLocks/>
          </p:cNvGrpSpPr>
          <p:nvPr/>
        </p:nvGrpSpPr>
        <p:grpSpPr bwMode="auto">
          <a:xfrm>
            <a:off x="4519613" y="2819400"/>
            <a:ext cx="1804987" cy="2057400"/>
            <a:chOff x="2784" y="1680"/>
            <a:chExt cx="1221" cy="1392"/>
          </a:xfrm>
        </p:grpSpPr>
        <p:grpSp>
          <p:nvGrpSpPr>
            <p:cNvPr id="21317" name="Group 837"/>
            <p:cNvGrpSpPr>
              <a:grpSpLocks/>
            </p:cNvGrpSpPr>
            <p:nvPr/>
          </p:nvGrpSpPr>
          <p:grpSpPr bwMode="auto">
            <a:xfrm>
              <a:off x="2784" y="1680"/>
              <a:ext cx="1221" cy="1392"/>
              <a:chOff x="2880" y="1776"/>
              <a:chExt cx="1011" cy="1152"/>
            </a:xfrm>
          </p:grpSpPr>
          <p:sp>
            <p:nvSpPr>
              <p:cNvPr id="21318" name="AutoShape 838"/>
              <p:cNvSpPr>
                <a:spLocks noChangeArrowheads="1"/>
              </p:cNvSpPr>
              <p:nvPr/>
            </p:nvSpPr>
            <p:spPr bwMode="auto">
              <a:xfrm flipV="1">
                <a:off x="2880" y="2057"/>
                <a:ext cx="1011" cy="871"/>
              </a:xfrm>
              <a:prstGeom prst="triangle">
                <a:avLst>
                  <a:gd name="adj" fmla="val 50000"/>
                </a:avLst>
              </a:prstGeom>
              <a:noFill/>
              <a:ln w="152400">
                <a:solidFill>
                  <a:srgbClr val="4E009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19" name="AutoShape 839"/>
              <p:cNvSpPr>
                <a:spLocks noChangeArrowheads="1"/>
              </p:cNvSpPr>
              <p:nvPr/>
            </p:nvSpPr>
            <p:spPr bwMode="auto">
              <a:xfrm>
                <a:off x="2880" y="1776"/>
                <a:ext cx="1011" cy="871"/>
              </a:xfrm>
              <a:prstGeom prst="triangle">
                <a:avLst>
                  <a:gd name="adj" fmla="val 50000"/>
                </a:avLst>
              </a:prstGeom>
              <a:noFill/>
              <a:ln w="152400">
                <a:solidFill>
                  <a:srgbClr val="4E009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320" name="Group 840"/>
            <p:cNvGrpSpPr>
              <a:grpSpLocks/>
            </p:cNvGrpSpPr>
            <p:nvPr/>
          </p:nvGrpSpPr>
          <p:grpSpPr bwMode="auto">
            <a:xfrm>
              <a:off x="2880" y="1776"/>
              <a:ext cx="1011" cy="1152"/>
              <a:chOff x="2880" y="1776"/>
              <a:chExt cx="1011" cy="1152"/>
            </a:xfrm>
          </p:grpSpPr>
          <p:sp>
            <p:nvSpPr>
              <p:cNvPr id="21321" name="AutoShape 841"/>
              <p:cNvSpPr>
                <a:spLocks noChangeArrowheads="1"/>
              </p:cNvSpPr>
              <p:nvPr/>
            </p:nvSpPr>
            <p:spPr bwMode="auto">
              <a:xfrm flipV="1">
                <a:off x="2880" y="2057"/>
                <a:ext cx="1011" cy="871"/>
              </a:xfrm>
              <a:prstGeom prst="triangle">
                <a:avLst>
                  <a:gd name="adj" fmla="val 50000"/>
                </a:avLst>
              </a:prstGeom>
              <a:noFill/>
              <a:ln w="165100">
                <a:solidFill>
                  <a:srgbClr val="9900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22" name="AutoShape 842"/>
              <p:cNvSpPr>
                <a:spLocks noChangeArrowheads="1"/>
              </p:cNvSpPr>
              <p:nvPr/>
            </p:nvSpPr>
            <p:spPr bwMode="auto">
              <a:xfrm>
                <a:off x="2880" y="1776"/>
                <a:ext cx="1011" cy="871"/>
              </a:xfrm>
              <a:prstGeom prst="triangle">
                <a:avLst>
                  <a:gd name="adj" fmla="val 50000"/>
                </a:avLst>
              </a:prstGeom>
              <a:noFill/>
              <a:ln w="165100">
                <a:solidFill>
                  <a:srgbClr val="9900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323" name="Group 843"/>
          <p:cNvGrpSpPr>
            <a:grpSpLocks/>
          </p:cNvGrpSpPr>
          <p:nvPr/>
        </p:nvGrpSpPr>
        <p:grpSpPr bwMode="auto">
          <a:xfrm>
            <a:off x="1579563" y="3429000"/>
            <a:ext cx="1849437" cy="1827213"/>
            <a:chOff x="2640" y="1575"/>
            <a:chExt cx="988" cy="977"/>
          </a:xfrm>
        </p:grpSpPr>
        <p:sp>
          <p:nvSpPr>
            <p:cNvPr id="21324" name="Freeform 844"/>
            <p:cNvSpPr>
              <a:spLocks/>
            </p:cNvSpPr>
            <p:nvPr/>
          </p:nvSpPr>
          <p:spPr bwMode="auto">
            <a:xfrm>
              <a:off x="2651" y="1586"/>
              <a:ext cx="966" cy="955"/>
            </a:xfrm>
            <a:custGeom>
              <a:avLst/>
              <a:gdLst/>
              <a:ahLst/>
              <a:cxnLst>
                <a:cxn ang="0">
                  <a:pos x="0" y="1745"/>
                </a:cxn>
                <a:cxn ang="0">
                  <a:pos x="3" y="1757"/>
                </a:cxn>
                <a:cxn ang="0">
                  <a:pos x="9" y="1784"/>
                </a:cxn>
                <a:cxn ang="0">
                  <a:pos x="24" y="1850"/>
                </a:cxn>
                <a:cxn ang="0">
                  <a:pos x="43" y="1919"/>
                </a:cxn>
                <a:cxn ang="0">
                  <a:pos x="48" y="1934"/>
                </a:cxn>
                <a:cxn ang="0">
                  <a:pos x="103" y="2090"/>
                </a:cxn>
                <a:cxn ang="0">
                  <a:pos x="257" y="2378"/>
                </a:cxn>
                <a:cxn ang="0">
                  <a:pos x="462" y="2629"/>
                </a:cxn>
                <a:cxn ang="0">
                  <a:pos x="711" y="2831"/>
                </a:cxn>
                <a:cxn ang="0">
                  <a:pos x="998" y="2976"/>
                </a:cxn>
                <a:cxn ang="0">
                  <a:pos x="1317" y="3053"/>
                </a:cxn>
                <a:cxn ang="0">
                  <a:pos x="1487" y="3062"/>
                </a:cxn>
                <a:cxn ang="0">
                  <a:pos x="1688" y="3049"/>
                </a:cxn>
                <a:cxn ang="0">
                  <a:pos x="2066" y="2943"/>
                </a:cxn>
                <a:cxn ang="0">
                  <a:pos x="2397" y="2747"/>
                </a:cxn>
                <a:cxn ang="0">
                  <a:pos x="2667" y="2473"/>
                </a:cxn>
                <a:cxn ang="0">
                  <a:pos x="2862" y="2137"/>
                </a:cxn>
                <a:cxn ang="0">
                  <a:pos x="2966" y="1755"/>
                </a:cxn>
                <a:cxn ang="0">
                  <a:pos x="2980" y="1549"/>
                </a:cxn>
                <a:cxn ang="0">
                  <a:pos x="2966" y="1345"/>
                </a:cxn>
                <a:cxn ang="0">
                  <a:pos x="2859" y="960"/>
                </a:cxn>
                <a:cxn ang="0">
                  <a:pos x="2661" y="624"/>
                </a:cxn>
                <a:cxn ang="0">
                  <a:pos x="2389" y="349"/>
                </a:cxn>
                <a:cxn ang="0">
                  <a:pos x="2057" y="150"/>
                </a:cxn>
                <a:cxn ang="0">
                  <a:pos x="1682" y="43"/>
                </a:cxn>
                <a:cxn ang="0">
                  <a:pos x="1485" y="26"/>
                </a:cxn>
                <a:cxn ang="0">
                  <a:pos x="1510" y="22"/>
                </a:cxn>
                <a:cxn ang="0">
                  <a:pos x="1555" y="13"/>
                </a:cxn>
                <a:cxn ang="0">
                  <a:pos x="1641" y="4"/>
                </a:cxn>
                <a:cxn ang="0">
                  <a:pos x="1738" y="0"/>
                </a:cxn>
                <a:cxn ang="0">
                  <a:pos x="1767" y="0"/>
                </a:cxn>
                <a:cxn ang="0">
                  <a:pos x="1990" y="18"/>
                </a:cxn>
                <a:cxn ang="0">
                  <a:pos x="2424" y="141"/>
                </a:cxn>
                <a:cxn ang="0">
                  <a:pos x="2817" y="368"/>
                </a:cxn>
                <a:cxn ang="0">
                  <a:pos x="3148" y="684"/>
                </a:cxn>
                <a:cxn ang="0">
                  <a:pos x="3392" y="1072"/>
                </a:cxn>
                <a:cxn ang="0">
                  <a:pos x="3525" y="1515"/>
                </a:cxn>
                <a:cxn ang="0">
                  <a:pos x="3544" y="1751"/>
                </a:cxn>
                <a:cxn ang="0">
                  <a:pos x="3527" y="1988"/>
                </a:cxn>
                <a:cxn ang="0">
                  <a:pos x="3403" y="2431"/>
                </a:cxn>
                <a:cxn ang="0">
                  <a:pos x="3172" y="2820"/>
                </a:cxn>
                <a:cxn ang="0">
                  <a:pos x="2850" y="3137"/>
                </a:cxn>
                <a:cxn ang="0">
                  <a:pos x="2456" y="3365"/>
                </a:cxn>
                <a:cxn ang="0">
                  <a:pos x="2007" y="3486"/>
                </a:cxn>
                <a:cxn ang="0">
                  <a:pos x="1767" y="3502"/>
                </a:cxn>
                <a:cxn ang="0">
                  <a:pos x="1546" y="3489"/>
                </a:cxn>
                <a:cxn ang="0">
                  <a:pos x="1135" y="3385"/>
                </a:cxn>
                <a:cxn ang="0">
                  <a:pos x="772" y="3190"/>
                </a:cxn>
                <a:cxn ang="0">
                  <a:pos x="466" y="2917"/>
                </a:cxn>
                <a:cxn ang="0">
                  <a:pos x="228" y="2579"/>
                </a:cxn>
                <a:cxn ang="0">
                  <a:pos x="70" y="2189"/>
                </a:cxn>
                <a:cxn ang="0">
                  <a:pos x="24" y="1979"/>
                </a:cxn>
                <a:cxn ang="0">
                  <a:pos x="20" y="1960"/>
                </a:cxn>
                <a:cxn ang="0">
                  <a:pos x="15" y="1918"/>
                </a:cxn>
                <a:cxn ang="0">
                  <a:pos x="6" y="1831"/>
                </a:cxn>
                <a:cxn ang="0">
                  <a:pos x="0" y="1759"/>
                </a:cxn>
                <a:cxn ang="0">
                  <a:pos x="0" y="1745"/>
                </a:cxn>
                <a:cxn ang="0">
                  <a:pos x="0" y="1745"/>
                </a:cxn>
              </a:cxnLst>
              <a:rect l="0" t="0" r="r" b="b"/>
              <a:pathLst>
                <a:path w="3544" h="3502">
                  <a:moveTo>
                    <a:pt x="0" y="1745"/>
                  </a:moveTo>
                  <a:lnTo>
                    <a:pt x="3" y="1757"/>
                  </a:lnTo>
                  <a:lnTo>
                    <a:pt x="9" y="1784"/>
                  </a:lnTo>
                  <a:lnTo>
                    <a:pt x="24" y="1850"/>
                  </a:lnTo>
                  <a:lnTo>
                    <a:pt x="43" y="1919"/>
                  </a:lnTo>
                  <a:lnTo>
                    <a:pt x="48" y="1934"/>
                  </a:lnTo>
                  <a:lnTo>
                    <a:pt x="103" y="2090"/>
                  </a:lnTo>
                  <a:lnTo>
                    <a:pt x="257" y="2378"/>
                  </a:lnTo>
                  <a:lnTo>
                    <a:pt x="462" y="2629"/>
                  </a:lnTo>
                  <a:lnTo>
                    <a:pt x="711" y="2831"/>
                  </a:lnTo>
                  <a:lnTo>
                    <a:pt x="998" y="2976"/>
                  </a:lnTo>
                  <a:lnTo>
                    <a:pt x="1317" y="3053"/>
                  </a:lnTo>
                  <a:lnTo>
                    <a:pt x="1487" y="3062"/>
                  </a:lnTo>
                  <a:lnTo>
                    <a:pt x="1688" y="3049"/>
                  </a:lnTo>
                  <a:lnTo>
                    <a:pt x="2066" y="2943"/>
                  </a:lnTo>
                  <a:lnTo>
                    <a:pt x="2397" y="2747"/>
                  </a:lnTo>
                  <a:lnTo>
                    <a:pt x="2667" y="2473"/>
                  </a:lnTo>
                  <a:lnTo>
                    <a:pt x="2862" y="2137"/>
                  </a:lnTo>
                  <a:lnTo>
                    <a:pt x="2966" y="1755"/>
                  </a:lnTo>
                  <a:lnTo>
                    <a:pt x="2980" y="1549"/>
                  </a:lnTo>
                  <a:lnTo>
                    <a:pt x="2966" y="1345"/>
                  </a:lnTo>
                  <a:lnTo>
                    <a:pt x="2859" y="960"/>
                  </a:lnTo>
                  <a:lnTo>
                    <a:pt x="2661" y="624"/>
                  </a:lnTo>
                  <a:lnTo>
                    <a:pt x="2389" y="349"/>
                  </a:lnTo>
                  <a:lnTo>
                    <a:pt x="2057" y="150"/>
                  </a:lnTo>
                  <a:lnTo>
                    <a:pt x="1682" y="43"/>
                  </a:lnTo>
                  <a:lnTo>
                    <a:pt x="1485" y="26"/>
                  </a:lnTo>
                  <a:lnTo>
                    <a:pt x="1510" y="22"/>
                  </a:lnTo>
                  <a:lnTo>
                    <a:pt x="1555" y="13"/>
                  </a:lnTo>
                  <a:lnTo>
                    <a:pt x="1641" y="4"/>
                  </a:lnTo>
                  <a:lnTo>
                    <a:pt x="1738" y="0"/>
                  </a:lnTo>
                  <a:lnTo>
                    <a:pt x="1767" y="0"/>
                  </a:lnTo>
                  <a:lnTo>
                    <a:pt x="1990" y="18"/>
                  </a:lnTo>
                  <a:lnTo>
                    <a:pt x="2424" y="141"/>
                  </a:lnTo>
                  <a:lnTo>
                    <a:pt x="2817" y="368"/>
                  </a:lnTo>
                  <a:lnTo>
                    <a:pt x="3148" y="684"/>
                  </a:lnTo>
                  <a:lnTo>
                    <a:pt x="3392" y="1072"/>
                  </a:lnTo>
                  <a:lnTo>
                    <a:pt x="3525" y="1515"/>
                  </a:lnTo>
                  <a:lnTo>
                    <a:pt x="3544" y="1751"/>
                  </a:lnTo>
                  <a:lnTo>
                    <a:pt x="3527" y="1988"/>
                  </a:lnTo>
                  <a:lnTo>
                    <a:pt x="3403" y="2431"/>
                  </a:lnTo>
                  <a:lnTo>
                    <a:pt x="3172" y="2820"/>
                  </a:lnTo>
                  <a:lnTo>
                    <a:pt x="2850" y="3137"/>
                  </a:lnTo>
                  <a:lnTo>
                    <a:pt x="2456" y="3365"/>
                  </a:lnTo>
                  <a:lnTo>
                    <a:pt x="2007" y="3486"/>
                  </a:lnTo>
                  <a:lnTo>
                    <a:pt x="1767" y="3502"/>
                  </a:lnTo>
                  <a:lnTo>
                    <a:pt x="1546" y="3489"/>
                  </a:lnTo>
                  <a:lnTo>
                    <a:pt x="1135" y="3385"/>
                  </a:lnTo>
                  <a:lnTo>
                    <a:pt x="772" y="3190"/>
                  </a:lnTo>
                  <a:lnTo>
                    <a:pt x="466" y="2917"/>
                  </a:lnTo>
                  <a:lnTo>
                    <a:pt x="228" y="2579"/>
                  </a:lnTo>
                  <a:lnTo>
                    <a:pt x="70" y="2189"/>
                  </a:lnTo>
                  <a:lnTo>
                    <a:pt x="24" y="1979"/>
                  </a:lnTo>
                  <a:lnTo>
                    <a:pt x="20" y="1960"/>
                  </a:lnTo>
                  <a:lnTo>
                    <a:pt x="15" y="1918"/>
                  </a:lnTo>
                  <a:lnTo>
                    <a:pt x="6" y="1831"/>
                  </a:lnTo>
                  <a:lnTo>
                    <a:pt x="0" y="1759"/>
                  </a:lnTo>
                  <a:lnTo>
                    <a:pt x="0" y="1745"/>
                  </a:lnTo>
                  <a:lnTo>
                    <a:pt x="0" y="1745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25" name="Freeform 845"/>
            <p:cNvSpPr>
              <a:spLocks/>
            </p:cNvSpPr>
            <p:nvPr/>
          </p:nvSpPr>
          <p:spPr bwMode="auto">
            <a:xfrm>
              <a:off x="2641" y="2059"/>
              <a:ext cx="33" cy="58"/>
            </a:xfrm>
            <a:custGeom>
              <a:avLst/>
              <a:gdLst/>
              <a:ahLst/>
              <a:cxnLst>
                <a:cxn ang="0">
                  <a:pos x="122" y="187"/>
                </a:cxn>
                <a:cxn ang="0">
                  <a:pos x="121" y="182"/>
                </a:cxn>
                <a:cxn ang="0">
                  <a:pos x="119" y="172"/>
                </a:cxn>
                <a:cxn ang="0">
                  <a:pos x="117" y="165"/>
                </a:cxn>
                <a:cxn ang="0">
                  <a:pos x="115" y="158"/>
                </a:cxn>
                <a:cxn ang="0">
                  <a:pos x="112" y="148"/>
                </a:cxn>
                <a:cxn ang="0">
                  <a:pos x="109" y="140"/>
                </a:cxn>
                <a:cxn ang="0">
                  <a:pos x="108" y="133"/>
                </a:cxn>
                <a:cxn ang="0">
                  <a:pos x="105" y="122"/>
                </a:cxn>
                <a:cxn ang="0">
                  <a:pos x="104" y="114"/>
                </a:cxn>
                <a:cxn ang="0">
                  <a:pos x="102" y="107"/>
                </a:cxn>
                <a:cxn ang="0">
                  <a:pos x="99" y="97"/>
                </a:cxn>
                <a:cxn ang="0">
                  <a:pos x="98" y="88"/>
                </a:cxn>
                <a:cxn ang="0">
                  <a:pos x="96" y="81"/>
                </a:cxn>
                <a:cxn ang="0">
                  <a:pos x="93" y="72"/>
                </a:cxn>
                <a:cxn ang="0">
                  <a:pos x="92" y="63"/>
                </a:cxn>
                <a:cxn ang="0">
                  <a:pos x="89" y="50"/>
                </a:cxn>
                <a:cxn ang="0">
                  <a:pos x="85" y="36"/>
                </a:cxn>
                <a:cxn ang="0">
                  <a:pos x="83" y="29"/>
                </a:cxn>
                <a:cxn ang="0">
                  <a:pos x="82" y="23"/>
                </a:cxn>
                <a:cxn ang="0">
                  <a:pos x="80" y="15"/>
                </a:cxn>
                <a:cxn ang="0">
                  <a:pos x="79" y="9"/>
                </a:cxn>
                <a:cxn ang="0">
                  <a:pos x="76" y="2"/>
                </a:cxn>
                <a:cxn ang="0">
                  <a:pos x="63" y="3"/>
                </a:cxn>
                <a:cxn ang="0">
                  <a:pos x="0" y="21"/>
                </a:cxn>
                <a:cxn ang="0">
                  <a:pos x="0" y="28"/>
                </a:cxn>
                <a:cxn ang="0">
                  <a:pos x="1" y="32"/>
                </a:cxn>
                <a:cxn ang="0">
                  <a:pos x="2" y="36"/>
                </a:cxn>
                <a:cxn ang="0">
                  <a:pos x="3" y="41"/>
                </a:cxn>
                <a:cxn ang="0">
                  <a:pos x="4" y="46"/>
                </a:cxn>
                <a:cxn ang="0">
                  <a:pos x="6" y="52"/>
                </a:cxn>
                <a:cxn ang="0">
                  <a:pos x="7" y="56"/>
                </a:cxn>
                <a:cxn ang="0">
                  <a:pos x="9" y="65"/>
                </a:cxn>
                <a:cxn ang="0">
                  <a:pos x="10" y="71"/>
                </a:cxn>
                <a:cxn ang="0">
                  <a:pos x="14" y="81"/>
                </a:cxn>
                <a:cxn ang="0">
                  <a:pos x="15" y="88"/>
                </a:cxn>
                <a:cxn ang="0">
                  <a:pos x="16" y="94"/>
                </a:cxn>
                <a:cxn ang="0">
                  <a:pos x="18" y="100"/>
                </a:cxn>
                <a:cxn ang="0">
                  <a:pos x="20" y="107"/>
                </a:cxn>
                <a:cxn ang="0">
                  <a:pos x="21" y="113"/>
                </a:cxn>
                <a:cxn ang="0">
                  <a:pos x="23" y="120"/>
                </a:cxn>
                <a:cxn ang="0">
                  <a:pos x="24" y="127"/>
                </a:cxn>
                <a:cxn ang="0">
                  <a:pos x="26" y="133"/>
                </a:cxn>
                <a:cxn ang="0">
                  <a:pos x="28" y="140"/>
                </a:cxn>
                <a:cxn ang="0">
                  <a:pos x="29" y="147"/>
                </a:cxn>
                <a:cxn ang="0">
                  <a:pos x="30" y="153"/>
                </a:cxn>
                <a:cxn ang="0">
                  <a:pos x="33" y="160"/>
                </a:cxn>
                <a:cxn ang="0">
                  <a:pos x="34" y="167"/>
                </a:cxn>
                <a:cxn ang="0">
                  <a:pos x="36" y="173"/>
                </a:cxn>
                <a:cxn ang="0">
                  <a:pos x="37" y="180"/>
                </a:cxn>
                <a:cxn ang="0">
                  <a:pos x="40" y="186"/>
                </a:cxn>
                <a:cxn ang="0">
                  <a:pos x="41" y="193"/>
                </a:cxn>
                <a:cxn ang="0">
                  <a:pos x="43" y="199"/>
                </a:cxn>
                <a:cxn ang="0">
                  <a:pos x="44" y="205"/>
                </a:cxn>
                <a:cxn ang="0">
                  <a:pos x="46" y="210"/>
                </a:cxn>
                <a:cxn ang="0">
                  <a:pos x="124" y="187"/>
                </a:cxn>
              </a:cxnLst>
              <a:rect l="0" t="0" r="r" b="b"/>
              <a:pathLst>
                <a:path w="124" h="210">
                  <a:moveTo>
                    <a:pt x="124" y="187"/>
                  </a:moveTo>
                  <a:lnTo>
                    <a:pt x="122" y="187"/>
                  </a:lnTo>
                  <a:lnTo>
                    <a:pt x="124" y="187"/>
                  </a:lnTo>
                  <a:lnTo>
                    <a:pt x="122" y="187"/>
                  </a:lnTo>
                  <a:lnTo>
                    <a:pt x="124" y="187"/>
                  </a:lnTo>
                  <a:lnTo>
                    <a:pt x="121" y="184"/>
                  </a:lnTo>
                  <a:lnTo>
                    <a:pt x="121" y="183"/>
                  </a:lnTo>
                  <a:lnTo>
                    <a:pt x="121" y="182"/>
                  </a:lnTo>
                  <a:lnTo>
                    <a:pt x="120" y="178"/>
                  </a:lnTo>
                  <a:lnTo>
                    <a:pt x="120" y="177"/>
                  </a:lnTo>
                  <a:lnTo>
                    <a:pt x="120" y="176"/>
                  </a:lnTo>
                  <a:lnTo>
                    <a:pt x="119" y="172"/>
                  </a:lnTo>
                  <a:lnTo>
                    <a:pt x="119" y="171"/>
                  </a:lnTo>
                  <a:lnTo>
                    <a:pt x="119" y="170"/>
                  </a:lnTo>
                  <a:lnTo>
                    <a:pt x="117" y="166"/>
                  </a:lnTo>
                  <a:lnTo>
                    <a:pt x="117" y="165"/>
                  </a:lnTo>
                  <a:lnTo>
                    <a:pt x="117" y="164"/>
                  </a:lnTo>
                  <a:lnTo>
                    <a:pt x="115" y="160"/>
                  </a:lnTo>
                  <a:lnTo>
                    <a:pt x="115" y="159"/>
                  </a:lnTo>
                  <a:lnTo>
                    <a:pt x="115" y="158"/>
                  </a:lnTo>
                  <a:lnTo>
                    <a:pt x="113" y="154"/>
                  </a:lnTo>
                  <a:lnTo>
                    <a:pt x="113" y="153"/>
                  </a:lnTo>
                  <a:lnTo>
                    <a:pt x="113" y="152"/>
                  </a:lnTo>
                  <a:lnTo>
                    <a:pt x="112" y="148"/>
                  </a:lnTo>
                  <a:lnTo>
                    <a:pt x="112" y="146"/>
                  </a:lnTo>
                  <a:lnTo>
                    <a:pt x="112" y="145"/>
                  </a:lnTo>
                  <a:lnTo>
                    <a:pt x="109" y="141"/>
                  </a:lnTo>
                  <a:lnTo>
                    <a:pt x="109" y="140"/>
                  </a:lnTo>
                  <a:lnTo>
                    <a:pt x="109" y="139"/>
                  </a:lnTo>
                  <a:lnTo>
                    <a:pt x="108" y="135"/>
                  </a:lnTo>
                  <a:lnTo>
                    <a:pt x="108" y="134"/>
                  </a:lnTo>
                  <a:lnTo>
                    <a:pt x="108" y="133"/>
                  </a:lnTo>
                  <a:lnTo>
                    <a:pt x="107" y="130"/>
                  </a:lnTo>
                  <a:lnTo>
                    <a:pt x="107" y="127"/>
                  </a:lnTo>
                  <a:lnTo>
                    <a:pt x="107" y="126"/>
                  </a:lnTo>
                  <a:lnTo>
                    <a:pt x="105" y="122"/>
                  </a:lnTo>
                  <a:lnTo>
                    <a:pt x="105" y="121"/>
                  </a:lnTo>
                  <a:lnTo>
                    <a:pt x="105" y="120"/>
                  </a:lnTo>
                  <a:lnTo>
                    <a:pt x="104" y="117"/>
                  </a:lnTo>
                  <a:lnTo>
                    <a:pt x="104" y="114"/>
                  </a:lnTo>
                  <a:lnTo>
                    <a:pt x="104" y="113"/>
                  </a:lnTo>
                  <a:lnTo>
                    <a:pt x="102" y="109"/>
                  </a:lnTo>
                  <a:lnTo>
                    <a:pt x="102" y="108"/>
                  </a:lnTo>
                  <a:lnTo>
                    <a:pt x="102" y="107"/>
                  </a:lnTo>
                  <a:lnTo>
                    <a:pt x="100" y="104"/>
                  </a:lnTo>
                  <a:lnTo>
                    <a:pt x="100" y="101"/>
                  </a:lnTo>
                  <a:lnTo>
                    <a:pt x="100" y="100"/>
                  </a:lnTo>
                  <a:lnTo>
                    <a:pt x="99" y="97"/>
                  </a:lnTo>
                  <a:lnTo>
                    <a:pt x="99" y="95"/>
                  </a:lnTo>
                  <a:lnTo>
                    <a:pt x="99" y="94"/>
                  </a:lnTo>
                  <a:lnTo>
                    <a:pt x="98" y="91"/>
                  </a:lnTo>
                  <a:lnTo>
                    <a:pt x="98" y="88"/>
                  </a:lnTo>
                  <a:lnTo>
                    <a:pt x="98" y="87"/>
                  </a:lnTo>
                  <a:lnTo>
                    <a:pt x="96" y="84"/>
                  </a:lnTo>
                  <a:lnTo>
                    <a:pt x="96" y="82"/>
                  </a:lnTo>
                  <a:lnTo>
                    <a:pt x="96" y="81"/>
                  </a:lnTo>
                  <a:lnTo>
                    <a:pt x="94" y="78"/>
                  </a:lnTo>
                  <a:lnTo>
                    <a:pt x="94" y="76"/>
                  </a:lnTo>
                  <a:lnTo>
                    <a:pt x="94" y="75"/>
                  </a:lnTo>
                  <a:lnTo>
                    <a:pt x="93" y="72"/>
                  </a:lnTo>
                  <a:lnTo>
                    <a:pt x="93" y="69"/>
                  </a:lnTo>
                  <a:lnTo>
                    <a:pt x="93" y="68"/>
                  </a:lnTo>
                  <a:lnTo>
                    <a:pt x="92" y="65"/>
                  </a:lnTo>
                  <a:lnTo>
                    <a:pt x="92" y="63"/>
                  </a:lnTo>
                  <a:lnTo>
                    <a:pt x="92" y="62"/>
                  </a:lnTo>
                  <a:lnTo>
                    <a:pt x="89" y="55"/>
                  </a:lnTo>
                  <a:lnTo>
                    <a:pt x="89" y="52"/>
                  </a:lnTo>
                  <a:lnTo>
                    <a:pt x="89" y="50"/>
                  </a:lnTo>
                  <a:lnTo>
                    <a:pt x="87" y="43"/>
                  </a:lnTo>
                  <a:lnTo>
                    <a:pt x="86" y="40"/>
                  </a:lnTo>
                  <a:lnTo>
                    <a:pt x="86" y="39"/>
                  </a:lnTo>
                  <a:lnTo>
                    <a:pt x="85" y="36"/>
                  </a:lnTo>
                  <a:lnTo>
                    <a:pt x="85" y="35"/>
                  </a:lnTo>
                  <a:lnTo>
                    <a:pt x="85" y="34"/>
                  </a:lnTo>
                  <a:lnTo>
                    <a:pt x="83" y="30"/>
                  </a:lnTo>
                  <a:lnTo>
                    <a:pt x="83" y="29"/>
                  </a:lnTo>
                  <a:lnTo>
                    <a:pt x="83" y="28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2" y="23"/>
                  </a:lnTo>
                  <a:lnTo>
                    <a:pt x="81" y="20"/>
                  </a:lnTo>
                  <a:lnTo>
                    <a:pt x="81" y="19"/>
                  </a:lnTo>
                  <a:lnTo>
                    <a:pt x="81" y="17"/>
                  </a:lnTo>
                  <a:lnTo>
                    <a:pt x="80" y="15"/>
                  </a:lnTo>
                  <a:lnTo>
                    <a:pt x="80" y="14"/>
                  </a:lnTo>
                  <a:lnTo>
                    <a:pt x="80" y="13"/>
                  </a:lnTo>
                  <a:lnTo>
                    <a:pt x="79" y="10"/>
                  </a:lnTo>
                  <a:lnTo>
                    <a:pt x="79" y="9"/>
                  </a:lnTo>
                  <a:lnTo>
                    <a:pt x="79" y="8"/>
                  </a:lnTo>
                  <a:lnTo>
                    <a:pt x="78" y="6"/>
                  </a:lnTo>
                  <a:lnTo>
                    <a:pt x="78" y="4"/>
                  </a:lnTo>
                  <a:lnTo>
                    <a:pt x="76" y="2"/>
                  </a:lnTo>
                  <a:lnTo>
                    <a:pt x="76" y="1"/>
                  </a:lnTo>
                  <a:lnTo>
                    <a:pt x="76" y="0"/>
                  </a:lnTo>
                  <a:lnTo>
                    <a:pt x="74" y="1"/>
                  </a:lnTo>
                  <a:lnTo>
                    <a:pt x="63" y="3"/>
                  </a:lnTo>
                  <a:lnTo>
                    <a:pt x="28" y="13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4" y="45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6" y="50"/>
                  </a:lnTo>
                  <a:lnTo>
                    <a:pt x="6" y="52"/>
                  </a:lnTo>
                  <a:lnTo>
                    <a:pt x="7" y="52"/>
                  </a:lnTo>
                  <a:lnTo>
                    <a:pt x="7" y="53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8" y="56"/>
                  </a:lnTo>
                  <a:lnTo>
                    <a:pt x="8" y="58"/>
                  </a:lnTo>
                  <a:lnTo>
                    <a:pt x="8" y="59"/>
                  </a:lnTo>
                  <a:lnTo>
                    <a:pt x="9" y="65"/>
                  </a:lnTo>
                  <a:lnTo>
                    <a:pt x="9" y="68"/>
                  </a:lnTo>
                  <a:lnTo>
                    <a:pt x="10" y="68"/>
                  </a:lnTo>
                  <a:lnTo>
                    <a:pt x="10" y="69"/>
                  </a:lnTo>
                  <a:lnTo>
                    <a:pt x="10" y="71"/>
                  </a:lnTo>
                  <a:lnTo>
                    <a:pt x="11" y="76"/>
                  </a:lnTo>
                  <a:lnTo>
                    <a:pt x="13" y="80"/>
                  </a:lnTo>
                  <a:lnTo>
                    <a:pt x="14" y="80"/>
                  </a:lnTo>
                  <a:lnTo>
                    <a:pt x="14" y="81"/>
                  </a:lnTo>
                  <a:lnTo>
                    <a:pt x="14" y="85"/>
                  </a:lnTo>
                  <a:lnTo>
                    <a:pt x="14" y="87"/>
                  </a:lnTo>
                  <a:lnTo>
                    <a:pt x="15" y="87"/>
                  </a:lnTo>
                  <a:lnTo>
                    <a:pt x="15" y="88"/>
                  </a:lnTo>
                  <a:lnTo>
                    <a:pt x="15" y="92"/>
                  </a:lnTo>
                  <a:lnTo>
                    <a:pt x="15" y="93"/>
                  </a:lnTo>
                  <a:lnTo>
                    <a:pt x="16" y="93"/>
                  </a:lnTo>
                  <a:lnTo>
                    <a:pt x="16" y="94"/>
                  </a:lnTo>
                  <a:lnTo>
                    <a:pt x="17" y="98"/>
                  </a:lnTo>
                  <a:lnTo>
                    <a:pt x="17" y="99"/>
                  </a:lnTo>
                  <a:lnTo>
                    <a:pt x="18" y="99"/>
                  </a:lnTo>
                  <a:lnTo>
                    <a:pt x="18" y="100"/>
                  </a:lnTo>
                  <a:lnTo>
                    <a:pt x="18" y="104"/>
                  </a:lnTo>
                  <a:lnTo>
                    <a:pt x="18" y="106"/>
                  </a:lnTo>
                  <a:lnTo>
                    <a:pt x="20" y="106"/>
                  </a:lnTo>
                  <a:lnTo>
                    <a:pt x="20" y="107"/>
                  </a:lnTo>
                  <a:lnTo>
                    <a:pt x="20" y="111"/>
                  </a:lnTo>
                  <a:lnTo>
                    <a:pt x="20" y="112"/>
                  </a:lnTo>
                  <a:lnTo>
                    <a:pt x="21" y="112"/>
                  </a:lnTo>
                  <a:lnTo>
                    <a:pt x="21" y="113"/>
                  </a:lnTo>
                  <a:lnTo>
                    <a:pt x="22" y="117"/>
                  </a:lnTo>
                  <a:lnTo>
                    <a:pt x="22" y="119"/>
                  </a:lnTo>
                  <a:lnTo>
                    <a:pt x="23" y="119"/>
                  </a:lnTo>
                  <a:lnTo>
                    <a:pt x="23" y="120"/>
                  </a:lnTo>
                  <a:lnTo>
                    <a:pt x="23" y="124"/>
                  </a:lnTo>
                  <a:lnTo>
                    <a:pt x="23" y="126"/>
                  </a:lnTo>
                  <a:lnTo>
                    <a:pt x="24" y="126"/>
                  </a:lnTo>
                  <a:lnTo>
                    <a:pt x="24" y="127"/>
                  </a:lnTo>
                  <a:lnTo>
                    <a:pt x="24" y="131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6" y="133"/>
                  </a:lnTo>
                  <a:lnTo>
                    <a:pt x="27" y="137"/>
                  </a:lnTo>
                  <a:lnTo>
                    <a:pt x="27" y="139"/>
                  </a:lnTo>
                  <a:lnTo>
                    <a:pt x="28" y="139"/>
                  </a:lnTo>
                  <a:lnTo>
                    <a:pt x="28" y="140"/>
                  </a:lnTo>
                  <a:lnTo>
                    <a:pt x="28" y="144"/>
                  </a:lnTo>
                  <a:lnTo>
                    <a:pt x="28" y="146"/>
                  </a:lnTo>
                  <a:lnTo>
                    <a:pt x="29" y="146"/>
                  </a:lnTo>
                  <a:lnTo>
                    <a:pt x="29" y="147"/>
                  </a:lnTo>
                  <a:lnTo>
                    <a:pt x="29" y="151"/>
                  </a:lnTo>
                  <a:lnTo>
                    <a:pt x="29" y="152"/>
                  </a:lnTo>
                  <a:lnTo>
                    <a:pt x="30" y="152"/>
                  </a:lnTo>
                  <a:lnTo>
                    <a:pt x="30" y="153"/>
                  </a:lnTo>
                  <a:lnTo>
                    <a:pt x="31" y="157"/>
                  </a:lnTo>
                  <a:lnTo>
                    <a:pt x="31" y="159"/>
                  </a:lnTo>
                  <a:lnTo>
                    <a:pt x="33" y="159"/>
                  </a:lnTo>
                  <a:lnTo>
                    <a:pt x="33" y="160"/>
                  </a:lnTo>
                  <a:lnTo>
                    <a:pt x="33" y="164"/>
                  </a:lnTo>
                  <a:lnTo>
                    <a:pt x="33" y="166"/>
                  </a:lnTo>
                  <a:lnTo>
                    <a:pt x="34" y="166"/>
                  </a:lnTo>
                  <a:lnTo>
                    <a:pt x="34" y="167"/>
                  </a:lnTo>
                  <a:lnTo>
                    <a:pt x="35" y="171"/>
                  </a:lnTo>
                  <a:lnTo>
                    <a:pt x="35" y="172"/>
                  </a:lnTo>
                  <a:lnTo>
                    <a:pt x="36" y="172"/>
                  </a:lnTo>
                  <a:lnTo>
                    <a:pt x="36" y="173"/>
                  </a:lnTo>
                  <a:lnTo>
                    <a:pt x="36" y="177"/>
                  </a:lnTo>
                  <a:lnTo>
                    <a:pt x="36" y="179"/>
                  </a:lnTo>
                  <a:lnTo>
                    <a:pt x="37" y="179"/>
                  </a:lnTo>
                  <a:lnTo>
                    <a:pt x="37" y="180"/>
                  </a:lnTo>
                  <a:lnTo>
                    <a:pt x="39" y="184"/>
                  </a:lnTo>
                  <a:lnTo>
                    <a:pt x="39" y="185"/>
                  </a:lnTo>
                  <a:lnTo>
                    <a:pt x="40" y="185"/>
                  </a:lnTo>
                  <a:lnTo>
                    <a:pt x="40" y="186"/>
                  </a:lnTo>
                  <a:lnTo>
                    <a:pt x="40" y="190"/>
                  </a:lnTo>
                  <a:lnTo>
                    <a:pt x="40" y="192"/>
                  </a:lnTo>
                  <a:lnTo>
                    <a:pt x="41" y="192"/>
                  </a:lnTo>
                  <a:lnTo>
                    <a:pt x="41" y="193"/>
                  </a:lnTo>
                  <a:lnTo>
                    <a:pt x="42" y="197"/>
                  </a:lnTo>
                  <a:lnTo>
                    <a:pt x="42" y="198"/>
                  </a:lnTo>
                  <a:lnTo>
                    <a:pt x="43" y="198"/>
                  </a:lnTo>
                  <a:lnTo>
                    <a:pt x="43" y="199"/>
                  </a:lnTo>
                  <a:lnTo>
                    <a:pt x="43" y="203"/>
                  </a:lnTo>
                  <a:lnTo>
                    <a:pt x="43" y="204"/>
                  </a:lnTo>
                  <a:lnTo>
                    <a:pt x="44" y="204"/>
                  </a:lnTo>
                  <a:lnTo>
                    <a:pt x="44" y="205"/>
                  </a:lnTo>
                  <a:lnTo>
                    <a:pt x="46" y="209"/>
                  </a:lnTo>
                  <a:lnTo>
                    <a:pt x="46" y="210"/>
                  </a:lnTo>
                  <a:lnTo>
                    <a:pt x="47" y="210"/>
                  </a:lnTo>
                  <a:lnTo>
                    <a:pt x="46" y="210"/>
                  </a:lnTo>
                  <a:lnTo>
                    <a:pt x="47" y="210"/>
                  </a:lnTo>
                  <a:lnTo>
                    <a:pt x="46" y="210"/>
                  </a:lnTo>
                  <a:lnTo>
                    <a:pt x="47" y="210"/>
                  </a:lnTo>
                  <a:lnTo>
                    <a:pt x="124" y="187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26" name="Freeform 846"/>
            <p:cNvSpPr>
              <a:spLocks/>
            </p:cNvSpPr>
            <p:nvPr/>
          </p:nvSpPr>
          <p:spPr bwMode="auto">
            <a:xfrm>
              <a:off x="2654" y="2110"/>
              <a:ext cx="402" cy="322"/>
            </a:xfrm>
            <a:custGeom>
              <a:avLst/>
              <a:gdLst/>
              <a:ahLst/>
              <a:cxnLst>
                <a:cxn ang="0">
                  <a:pos x="1477" y="1100"/>
                </a:cxn>
                <a:cxn ang="0">
                  <a:pos x="1416" y="1098"/>
                </a:cxn>
                <a:cxn ang="0">
                  <a:pos x="1353" y="1094"/>
                </a:cxn>
                <a:cxn ang="0">
                  <a:pos x="1293" y="1087"/>
                </a:cxn>
                <a:cxn ang="0">
                  <a:pos x="1233" y="1078"/>
                </a:cxn>
                <a:cxn ang="0">
                  <a:pos x="1174" y="1066"/>
                </a:cxn>
                <a:cxn ang="0">
                  <a:pos x="1116" y="1052"/>
                </a:cxn>
                <a:cxn ang="0">
                  <a:pos x="1059" y="1034"/>
                </a:cxn>
                <a:cxn ang="0">
                  <a:pos x="1004" y="1015"/>
                </a:cxn>
                <a:cxn ang="0">
                  <a:pos x="948" y="993"/>
                </a:cxn>
                <a:cxn ang="0">
                  <a:pos x="886" y="966"/>
                </a:cxn>
                <a:cxn ang="0">
                  <a:pos x="810" y="927"/>
                </a:cxn>
                <a:cxn ang="0">
                  <a:pos x="740" y="886"/>
                </a:cxn>
                <a:cxn ang="0">
                  <a:pos x="692" y="852"/>
                </a:cxn>
                <a:cxn ang="0">
                  <a:pos x="635" y="813"/>
                </a:cxn>
                <a:cxn ang="0">
                  <a:pos x="569" y="760"/>
                </a:cxn>
                <a:cxn ang="0">
                  <a:pos x="509" y="706"/>
                </a:cxn>
                <a:cxn ang="0">
                  <a:pos x="468" y="663"/>
                </a:cxn>
                <a:cxn ang="0">
                  <a:pos x="420" y="614"/>
                </a:cxn>
                <a:cxn ang="0">
                  <a:pos x="365" y="547"/>
                </a:cxn>
                <a:cxn ang="0">
                  <a:pos x="315" y="482"/>
                </a:cxn>
                <a:cxn ang="0">
                  <a:pos x="281" y="433"/>
                </a:cxn>
                <a:cxn ang="0">
                  <a:pos x="243" y="375"/>
                </a:cxn>
                <a:cxn ang="0">
                  <a:pos x="201" y="298"/>
                </a:cxn>
                <a:cxn ang="0">
                  <a:pos x="164" y="226"/>
                </a:cxn>
                <a:cxn ang="0">
                  <a:pos x="139" y="169"/>
                </a:cxn>
                <a:cxn ang="0">
                  <a:pos x="112" y="106"/>
                </a:cxn>
                <a:cxn ang="0">
                  <a:pos x="84" y="23"/>
                </a:cxn>
                <a:cxn ang="0">
                  <a:pos x="28" y="15"/>
                </a:cxn>
                <a:cxn ang="0">
                  <a:pos x="12" y="61"/>
                </a:cxn>
                <a:cxn ang="0">
                  <a:pos x="33" y="121"/>
                </a:cxn>
                <a:cxn ang="0">
                  <a:pos x="55" y="180"/>
                </a:cxn>
                <a:cxn ang="0">
                  <a:pos x="90" y="259"/>
                </a:cxn>
                <a:cxn ang="0">
                  <a:pos x="119" y="316"/>
                </a:cxn>
                <a:cxn ang="0">
                  <a:pos x="153" y="380"/>
                </a:cxn>
                <a:cxn ang="0">
                  <a:pos x="202" y="459"/>
                </a:cxn>
                <a:cxn ang="0">
                  <a:pos x="249" y="528"/>
                </a:cxn>
                <a:cxn ang="0">
                  <a:pos x="288" y="578"/>
                </a:cxn>
                <a:cxn ang="0">
                  <a:pos x="333" y="635"/>
                </a:cxn>
                <a:cxn ang="0">
                  <a:pos x="393" y="702"/>
                </a:cxn>
                <a:cxn ang="0">
                  <a:pos x="453" y="762"/>
                </a:cxn>
                <a:cxn ang="0">
                  <a:pos x="499" y="804"/>
                </a:cxn>
                <a:cxn ang="0">
                  <a:pos x="554" y="850"/>
                </a:cxn>
                <a:cxn ang="0">
                  <a:pos x="627" y="905"/>
                </a:cxn>
                <a:cxn ang="0">
                  <a:pos x="697" y="953"/>
                </a:cxn>
                <a:cxn ang="0">
                  <a:pos x="751" y="984"/>
                </a:cxn>
                <a:cxn ang="0">
                  <a:pos x="814" y="1019"/>
                </a:cxn>
                <a:cxn ang="0">
                  <a:pos x="895" y="1059"/>
                </a:cxn>
                <a:cxn ang="0">
                  <a:pos x="974" y="1090"/>
                </a:cxn>
                <a:cxn ang="0">
                  <a:pos x="1036" y="1111"/>
                </a:cxn>
                <a:cxn ang="0">
                  <a:pos x="1105" y="1132"/>
                </a:cxn>
                <a:cxn ang="0">
                  <a:pos x="1195" y="1152"/>
                </a:cxn>
                <a:cxn ang="0">
                  <a:pos x="1280" y="1166"/>
                </a:cxn>
                <a:cxn ang="0">
                  <a:pos x="1347" y="1173"/>
                </a:cxn>
                <a:cxn ang="0">
                  <a:pos x="1422" y="1179"/>
                </a:cxn>
                <a:cxn ang="0">
                  <a:pos x="1477" y="1179"/>
                </a:cxn>
              </a:cxnLst>
              <a:rect l="0" t="0" r="r" b="b"/>
              <a:pathLst>
                <a:path w="1477" h="1179">
                  <a:moveTo>
                    <a:pt x="1477" y="1100"/>
                  </a:moveTo>
                  <a:lnTo>
                    <a:pt x="1476" y="1100"/>
                  </a:lnTo>
                  <a:lnTo>
                    <a:pt x="1477" y="1100"/>
                  </a:lnTo>
                  <a:lnTo>
                    <a:pt x="1476" y="1100"/>
                  </a:lnTo>
                  <a:lnTo>
                    <a:pt x="1477" y="1100"/>
                  </a:lnTo>
                  <a:lnTo>
                    <a:pt x="1475" y="1100"/>
                  </a:lnTo>
                  <a:lnTo>
                    <a:pt x="1467" y="1100"/>
                  </a:lnTo>
                  <a:lnTo>
                    <a:pt x="1438" y="1099"/>
                  </a:lnTo>
                  <a:lnTo>
                    <a:pt x="1417" y="1099"/>
                  </a:lnTo>
                  <a:lnTo>
                    <a:pt x="1416" y="1098"/>
                  </a:lnTo>
                  <a:lnTo>
                    <a:pt x="1414" y="1098"/>
                  </a:lnTo>
                  <a:lnTo>
                    <a:pt x="1405" y="1098"/>
                  </a:lnTo>
                  <a:lnTo>
                    <a:pt x="1376" y="1097"/>
                  </a:lnTo>
                  <a:lnTo>
                    <a:pt x="1355" y="1095"/>
                  </a:lnTo>
                  <a:lnTo>
                    <a:pt x="1353" y="1094"/>
                  </a:lnTo>
                  <a:lnTo>
                    <a:pt x="1351" y="1094"/>
                  </a:lnTo>
                  <a:lnTo>
                    <a:pt x="1344" y="1094"/>
                  </a:lnTo>
                  <a:lnTo>
                    <a:pt x="1316" y="1091"/>
                  </a:lnTo>
                  <a:lnTo>
                    <a:pt x="1294" y="1088"/>
                  </a:lnTo>
                  <a:lnTo>
                    <a:pt x="1293" y="1087"/>
                  </a:lnTo>
                  <a:lnTo>
                    <a:pt x="1291" y="1087"/>
                  </a:lnTo>
                  <a:lnTo>
                    <a:pt x="1284" y="1086"/>
                  </a:lnTo>
                  <a:lnTo>
                    <a:pt x="1255" y="1082"/>
                  </a:lnTo>
                  <a:lnTo>
                    <a:pt x="1234" y="1079"/>
                  </a:lnTo>
                  <a:lnTo>
                    <a:pt x="1233" y="1078"/>
                  </a:lnTo>
                  <a:lnTo>
                    <a:pt x="1232" y="1078"/>
                  </a:lnTo>
                  <a:lnTo>
                    <a:pt x="1223" y="1077"/>
                  </a:lnTo>
                  <a:lnTo>
                    <a:pt x="1195" y="1071"/>
                  </a:lnTo>
                  <a:lnTo>
                    <a:pt x="1174" y="1067"/>
                  </a:lnTo>
                  <a:lnTo>
                    <a:pt x="1174" y="1066"/>
                  </a:lnTo>
                  <a:lnTo>
                    <a:pt x="1173" y="1066"/>
                  </a:lnTo>
                  <a:lnTo>
                    <a:pt x="1164" y="1065"/>
                  </a:lnTo>
                  <a:lnTo>
                    <a:pt x="1137" y="1058"/>
                  </a:lnTo>
                  <a:lnTo>
                    <a:pt x="1116" y="1053"/>
                  </a:lnTo>
                  <a:lnTo>
                    <a:pt x="1116" y="1052"/>
                  </a:lnTo>
                  <a:lnTo>
                    <a:pt x="1115" y="1052"/>
                  </a:lnTo>
                  <a:lnTo>
                    <a:pt x="1107" y="1049"/>
                  </a:lnTo>
                  <a:lnTo>
                    <a:pt x="1081" y="1041"/>
                  </a:lnTo>
                  <a:lnTo>
                    <a:pt x="1059" y="1035"/>
                  </a:lnTo>
                  <a:lnTo>
                    <a:pt x="1059" y="1034"/>
                  </a:lnTo>
                  <a:lnTo>
                    <a:pt x="1058" y="1034"/>
                  </a:lnTo>
                  <a:lnTo>
                    <a:pt x="1050" y="1032"/>
                  </a:lnTo>
                  <a:lnTo>
                    <a:pt x="1024" y="1023"/>
                  </a:lnTo>
                  <a:lnTo>
                    <a:pt x="1004" y="1016"/>
                  </a:lnTo>
                  <a:lnTo>
                    <a:pt x="1004" y="1015"/>
                  </a:lnTo>
                  <a:lnTo>
                    <a:pt x="1003" y="1015"/>
                  </a:lnTo>
                  <a:lnTo>
                    <a:pt x="994" y="1013"/>
                  </a:lnTo>
                  <a:lnTo>
                    <a:pt x="968" y="1002"/>
                  </a:lnTo>
                  <a:lnTo>
                    <a:pt x="948" y="994"/>
                  </a:lnTo>
                  <a:lnTo>
                    <a:pt x="948" y="993"/>
                  </a:lnTo>
                  <a:lnTo>
                    <a:pt x="939" y="989"/>
                  </a:lnTo>
                  <a:lnTo>
                    <a:pt x="914" y="979"/>
                  </a:lnTo>
                  <a:lnTo>
                    <a:pt x="895" y="970"/>
                  </a:lnTo>
                  <a:lnTo>
                    <a:pt x="895" y="969"/>
                  </a:lnTo>
                  <a:lnTo>
                    <a:pt x="886" y="966"/>
                  </a:lnTo>
                  <a:lnTo>
                    <a:pt x="861" y="954"/>
                  </a:lnTo>
                  <a:lnTo>
                    <a:pt x="842" y="944"/>
                  </a:lnTo>
                  <a:lnTo>
                    <a:pt x="842" y="943"/>
                  </a:lnTo>
                  <a:lnTo>
                    <a:pt x="834" y="940"/>
                  </a:lnTo>
                  <a:lnTo>
                    <a:pt x="810" y="927"/>
                  </a:lnTo>
                  <a:lnTo>
                    <a:pt x="791" y="916"/>
                  </a:lnTo>
                  <a:lnTo>
                    <a:pt x="791" y="915"/>
                  </a:lnTo>
                  <a:lnTo>
                    <a:pt x="783" y="911"/>
                  </a:lnTo>
                  <a:lnTo>
                    <a:pt x="759" y="897"/>
                  </a:lnTo>
                  <a:lnTo>
                    <a:pt x="740" y="886"/>
                  </a:lnTo>
                  <a:lnTo>
                    <a:pt x="740" y="885"/>
                  </a:lnTo>
                  <a:lnTo>
                    <a:pt x="732" y="880"/>
                  </a:lnTo>
                  <a:lnTo>
                    <a:pt x="710" y="865"/>
                  </a:lnTo>
                  <a:lnTo>
                    <a:pt x="692" y="853"/>
                  </a:lnTo>
                  <a:lnTo>
                    <a:pt x="692" y="852"/>
                  </a:lnTo>
                  <a:lnTo>
                    <a:pt x="684" y="847"/>
                  </a:lnTo>
                  <a:lnTo>
                    <a:pt x="661" y="831"/>
                  </a:lnTo>
                  <a:lnTo>
                    <a:pt x="644" y="819"/>
                  </a:lnTo>
                  <a:lnTo>
                    <a:pt x="644" y="818"/>
                  </a:lnTo>
                  <a:lnTo>
                    <a:pt x="635" y="813"/>
                  </a:lnTo>
                  <a:lnTo>
                    <a:pt x="614" y="797"/>
                  </a:lnTo>
                  <a:lnTo>
                    <a:pt x="597" y="784"/>
                  </a:lnTo>
                  <a:lnTo>
                    <a:pt x="597" y="782"/>
                  </a:lnTo>
                  <a:lnTo>
                    <a:pt x="590" y="777"/>
                  </a:lnTo>
                  <a:lnTo>
                    <a:pt x="569" y="760"/>
                  </a:lnTo>
                  <a:lnTo>
                    <a:pt x="553" y="746"/>
                  </a:lnTo>
                  <a:lnTo>
                    <a:pt x="553" y="745"/>
                  </a:lnTo>
                  <a:lnTo>
                    <a:pt x="545" y="739"/>
                  </a:lnTo>
                  <a:lnTo>
                    <a:pt x="524" y="720"/>
                  </a:lnTo>
                  <a:lnTo>
                    <a:pt x="509" y="706"/>
                  </a:lnTo>
                  <a:lnTo>
                    <a:pt x="509" y="704"/>
                  </a:lnTo>
                  <a:lnTo>
                    <a:pt x="502" y="699"/>
                  </a:lnTo>
                  <a:lnTo>
                    <a:pt x="483" y="680"/>
                  </a:lnTo>
                  <a:lnTo>
                    <a:pt x="468" y="664"/>
                  </a:lnTo>
                  <a:lnTo>
                    <a:pt x="468" y="663"/>
                  </a:lnTo>
                  <a:lnTo>
                    <a:pt x="460" y="657"/>
                  </a:lnTo>
                  <a:lnTo>
                    <a:pt x="442" y="636"/>
                  </a:lnTo>
                  <a:lnTo>
                    <a:pt x="427" y="621"/>
                  </a:lnTo>
                  <a:lnTo>
                    <a:pt x="427" y="619"/>
                  </a:lnTo>
                  <a:lnTo>
                    <a:pt x="420" y="614"/>
                  </a:lnTo>
                  <a:lnTo>
                    <a:pt x="403" y="592"/>
                  </a:lnTo>
                  <a:lnTo>
                    <a:pt x="388" y="577"/>
                  </a:lnTo>
                  <a:lnTo>
                    <a:pt x="388" y="576"/>
                  </a:lnTo>
                  <a:lnTo>
                    <a:pt x="383" y="569"/>
                  </a:lnTo>
                  <a:lnTo>
                    <a:pt x="365" y="547"/>
                  </a:lnTo>
                  <a:lnTo>
                    <a:pt x="351" y="531"/>
                  </a:lnTo>
                  <a:lnTo>
                    <a:pt x="351" y="530"/>
                  </a:lnTo>
                  <a:lnTo>
                    <a:pt x="345" y="523"/>
                  </a:lnTo>
                  <a:lnTo>
                    <a:pt x="328" y="500"/>
                  </a:lnTo>
                  <a:lnTo>
                    <a:pt x="315" y="482"/>
                  </a:lnTo>
                  <a:lnTo>
                    <a:pt x="315" y="481"/>
                  </a:lnTo>
                  <a:lnTo>
                    <a:pt x="309" y="474"/>
                  </a:lnTo>
                  <a:lnTo>
                    <a:pt x="293" y="452"/>
                  </a:lnTo>
                  <a:lnTo>
                    <a:pt x="281" y="434"/>
                  </a:lnTo>
                  <a:lnTo>
                    <a:pt x="281" y="433"/>
                  </a:lnTo>
                  <a:lnTo>
                    <a:pt x="275" y="426"/>
                  </a:lnTo>
                  <a:lnTo>
                    <a:pt x="261" y="402"/>
                  </a:lnTo>
                  <a:lnTo>
                    <a:pt x="249" y="383"/>
                  </a:lnTo>
                  <a:lnTo>
                    <a:pt x="249" y="382"/>
                  </a:lnTo>
                  <a:lnTo>
                    <a:pt x="243" y="375"/>
                  </a:lnTo>
                  <a:lnTo>
                    <a:pt x="229" y="351"/>
                  </a:lnTo>
                  <a:lnTo>
                    <a:pt x="218" y="332"/>
                  </a:lnTo>
                  <a:lnTo>
                    <a:pt x="218" y="331"/>
                  </a:lnTo>
                  <a:lnTo>
                    <a:pt x="214" y="323"/>
                  </a:lnTo>
                  <a:lnTo>
                    <a:pt x="201" y="298"/>
                  </a:lnTo>
                  <a:lnTo>
                    <a:pt x="190" y="279"/>
                  </a:lnTo>
                  <a:lnTo>
                    <a:pt x="190" y="278"/>
                  </a:lnTo>
                  <a:lnTo>
                    <a:pt x="185" y="270"/>
                  </a:lnTo>
                  <a:lnTo>
                    <a:pt x="173" y="245"/>
                  </a:lnTo>
                  <a:lnTo>
                    <a:pt x="164" y="226"/>
                  </a:lnTo>
                  <a:lnTo>
                    <a:pt x="164" y="225"/>
                  </a:lnTo>
                  <a:lnTo>
                    <a:pt x="159" y="217"/>
                  </a:lnTo>
                  <a:lnTo>
                    <a:pt x="147" y="191"/>
                  </a:lnTo>
                  <a:lnTo>
                    <a:pt x="139" y="171"/>
                  </a:lnTo>
                  <a:lnTo>
                    <a:pt x="139" y="169"/>
                  </a:lnTo>
                  <a:lnTo>
                    <a:pt x="134" y="161"/>
                  </a:lnTo>
                  <a:lnTo>
                    <a:pt x="124" y="135"/>
                  </a:lnTo>
                  <a:lnTo>
                    <a:pt x="116" y="115"/>
                  </a:lnTo>
                  <a:lnTo>
                    <a:pt x="116" y="114"/>
                  </a:lnTo>
                  <a:lnTo>
                    <a:pt x="112" y="106"/>
                  </a:lnTo>
                  <a:lnTo>
                    <a:pt x="103" y="80"/>
                  </a:lnTo>
                  <a:lnTo>
                    <a:pt x="96" y="58"/>
                  </a:lnTo>
                  <a:lnTo>
                    <a:pt x="96" y="57"/>
                  </a:lnTo>
                  <a:lnTo>
                    <a:pt x="92" y="49"/>
                  </a:lnTo>
                  <a:lnTo>
                    <a:pt x="84" y="23"/>
                  </a:lnTo>
                  <a:lnTo>
                    <a:pt x="77" y="2"/>
                  </a:lnTo>
                  <a:lnTo>
                    <a:pt x="77" y="0"/>
                  </a:lnTo>
                  <a:lnTo>
                    <a:pt x="74" y="2"/>
                  </a:lnTo>
                  <a:lnTo>
                    <a:pt x="64" y="4"/>
                  </a:lnTo>
                  <a:lnTo>
                    <a:pt x="28" y="15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2" y="32"/>
                  </a:lnTo>
                  <a:lnTo>
                    <a:pt x="12" y="61"/>
                  </a:lnTo>
                  <a:lnTo>
                    <a:pt x="19" y="82"/>
                  </a:lnTo>
                  <a:lnTo>
                    <a:pt x="20" y="83"/>
                  </a:lnTo>
                  <a:lnTo>
                    <a:pt x="20" y="86"/>
                  </a:lnTo>
                  <a:lnTo>
                    <a:pt x="22" y="93"/>
                  </a:lnTo>
                  <a:lnTo>
                    <a:pt x="33" y="121"/>
                  </a:lnTo>
                  <a:lnTo>
                    <a:pt x="40" y="142"/>
                  </a:lnTo>
                  <a:lnTo>
                    <a:pt x="41" y="143"/>
                  </a:lnTo>
                  <a:lnTo>
                    <a:pt x="41" y="145"/>
                  </a:lnTo>
                  <a:lnTo>
                    <a:pt x="45" y="153"/>
                  </a:lnTo>
                  <a:lnTo>
                    <a:pt x="55" y="180"/>
                  </a:lnTo>
                  <a:lnTo>
                    <a:pt x="64" y="201"/>
                  </a:lnTo>
                  <a:lnTo>
                    <a:pt x="65" y="201"/>
                  </a:lnTo>
                  <a:lnTo>
                    <a:pt x="68" y="211"/>
                  </a:lnTo>
                  <a:lnTo>
                    <a:pt x="80" y="238"/>
                  </a:lnTo>
                  <a:lnTo>
                    <a:pt x="90" y="259"/>
                  </a:lnTo>
                  <a:lnTo>
                    <a:pt x="91" y="259"/>
                  </a:lnTo>
                  <a:lnTo>
                    <a:pt x="94" y="269"/>
                  </a:lnTo>
                  <a:lnTo>
                    <a:pt x="107" y="295"/>
                  </a:lnTo>
                  <a:lnTo>
                    <a:pt x="118" y="316"/>
                  </a:lnTo>
                  <a:lnTo>
                    <a:pt x="119" y="316"/>
                  </a:lnTo>
                  <a:lnTo>
                    <a:pt x="123" y="325"/>
                  </a:lnTo>
                  <a:lnTo>
                    <a:pt x="137" y="350"/>
                  </a:lnTo>
                  <a:lnTo>
                    <a:pt x="147" y="370"/>
                  </a:lnTo>
                  <a:lnTo>
                    <a:pt x="149" y="370"/>
                  </a:lnTo>
                  <a:lnTo>
                    <a:pt x="153" y="380"/>
                  </a:lnTo>
                  <a:lnTo>
                    <a:pt x="168" y="404"/>
                  </a:lnTo>
                  <a:lnTo>
                    <a:pt x="179" y="425"/>
                  </a:lnTo>
                  <a:lnTo>
                    <a:pt x="181" y="425"/>
                  </a:lnTo>
                  <a:lnTo>
                    <a:pt x="185" y="434"/>
                  </a:lnTo>
                  <a:lnTo>
                    <a:pt x="202" y="459"/>
                  </a:lnTo>
                  <a:lnTo>
                    <a:pt x="214" y="478"/>
                  </a:lnTo>
                  <a:lnTo>
                    <a:pt x="215" y="478"/>
                  </a:lnTo>
                  <a:lnTo>
                    <a:pt x="220" y="486"/>
                  </a:lnTo>
                  <a:lnTo>
                    <a:pt x="236" y="510"/>
                  </a:lnTo>
                  <a:lnTo>
                    <a:pt x="249" y="528"/>
                  </a:lnTo>
                  <a:lnTo>
                    <a:pt x="250" y="528"/>
                  </a:lnTo>
                  <a:lnTo>
                    <a:pt x="256" y="537"/>
                  </a:lnTo>
                  <a:lnTo>
                    <a:pt x="273" y="560"/>
                  </a:lnTo>
                  <a:lnTo>
                    <a:pt x="287" y="578"/>
                  </a:lnTo>
                  <a:lnTo>
                    <a:pt x="288" y="578"/>
                  </a:lnTo>
                  <a:lnTo>
                    <a:pt x="294" y="586"/>
                  </a:lnTo>
                  <a:lnTo>
                    <a:pt x="312" y="609"/>
                  </a:lnTo>
                  <a:lnTo>
                    <a:pt x="326" y="627"/>
                  </a:lnTo>
                  <a:lnTo>
                    <a:pt x="327" y="627"/>
                  </a:lnTo>
                  <a:lnTo>
                    <a:pt x="333" y="635"/>
                  </a:lnTo>
                  <a:lnTo>
                    <a:pt x="352" y="656"/>
                  </a:lnTo>
                  <a:lnTo>
                    <a:pt x="366" y="674"/>
                  </a:lnTo>
                  <a:lnTo>
                    <a:pt x="367" y="674"/>
                  </a:lnTo>
                  <a:lnTo>
                    <a:pt x="373" y="681"/>
                  </a:lnTo>
                  <a:lnTo>
                    <a:pt x="393" y="702"/>
                  </a:lnTo>
                  <a:lnTo>
                    <a:pt x="408" y="719"/>
                  </a:lnTo>
                  <a:lnTo>
                    <a:pt x="410" y="719"/>
                  </a:lnTo>
                  <a:lnTo>
                    <a:pt x="416" y="726"/>
                  </a:lnTo>
                  <a:lnTo>
                    <a:pt x="437" y="747"/>
                  </a:lnTo>
                  <a:lnTo>
                    <a:pt x="453" y="762"/>
                  </a:lnTo>
                  <a:lnTo>
                    <a:pt x="455" y="762"/>
                  </a:lnTo>
                  <a:lnTo>
                    <a:pt x="460" y="769"/>
                  </a:lnTo>
                  <a:lnTo>
                    <a:pt x="482" y="788"/>
                  </a:lnTo>
                  <a:lnTo>
                    <a:pt x="498" y="804"/>
                  </a:lnTo>
                  <a:lnTo>
                    <a:pt x="499" y="804"/>
                  </a:lnTo>
                  <a:lnTo>
                    <a:pt x="507" y="811"/>
                  </a:lnTo>
                  <a:lnTo>
                    <a:pt x="528" y="830"/>
                  </a:lnTo>
                  <a:lnTo>
                    <a:pt x="545" y="844"/>
                  </a:lnTo>
                  <a:lnTo>
                    <a:pt x="547" y="844"/>
                  </a:lnTo>
                  <a:lnTo>
                    <a:pt x="554" y="850"/>
                  </a:lnTo>
                  <a:lnTo>
                    <a:pt x="577" y="867"/>
                  </a:lnTo>
                  <a:lnTo>
                    <a:pt x="595" y="882"/>
                  </a:lnTo>
                  <a:lnTo>
                    <a:pt x="596" y="882"/>
                  </a:lnTo>
                  <a:lnTo>
                    <a:pt x="603" y="888"/>
                  </a:lnTo>
                  <a:lnTo>
                    <a:pt x="627" y="905"/>
                  </a:lnTo>
                  <a:lnTo>
                    <a:pt x="645" y="918"/>
                  </a:lnTo>
                  <a:lnTo>
                    <a:pt x="646" y="918"/>
                  </a:lnTo>
                  <a:lnTo>
                    <a:pt x="653" y="924"/>
                  </a:lnTo>
                  <a:lnTo>
                    <a:pt x="678" y="941"/>
                  </a:lnTo>
                  <a:lnTo>
                    <a:pt x="697" y="953"/>
                  </a:lnTo>
                  <a:lnTo>
                    <a:pt x="698" y="953"/>
                  </a:lnTo>
                  <a:lnTo>
                    <a:pt x="706" y="958"/>
                  </a:lnTo>
                  <a:lnTo>
                    <a:pt x="731" y="973"/>
                  </a:lnTo>
                  <a:lnTo>
                    <a:pt x="750" y="984"/>
                  </a:lnTo>
                  <a:lnTo>
                    <a:pt x="751" y="984"/>
                  </a:lnTo>
                  <a:lnTo>
                    <a:pt x="759" y="989"/>
                  </a:lnTo>
                  <a:lnTo>
                    <a:pt x="784" y="1003"/>
                  </a:lnTo>
                  <a:lnTo>
                    <a:pt x="804" y="1014"/>
                  </a:lnTo>
                  <a:lnTo>
                    <a:pt x="805" y="1014"/>
                  </a:lnTo>
                  <a:lnTo>
                    <a:pt x="814" y="1019"/>
                  </a:lnTo>
                  <a:lnTo>
                    <a:pt x="840" y="1032"/>
                  </a:lnTo>
                  <a:lnTo>
                    <a:pt x="860" y="1042"/>
                  </a:lnTo>
                  <a:lnTo>
                    <a:pt x="861" y="1042"/>
                  </a:lnTo>
                  <a:lnTo>
                    <a:pt x="869" y="1047"/>
                  </a:lnTo>
                  <a:lnTo>
                    <a:pt x="895" y="1059"/>
                  </a:lnTo>
                  <a:lnTo>
                    <a:pt x="916" y="1067"/>
                  </a:lnTo>
                  <a:lnTo>
                    <a:pt x="918" y="1067"/>
                  </a:lnTo>
                  <a:lnTo>
                    <a:pt x="926" y="1071"/>
                  </a:lnTo>
                  <a:lnTo>
                    <a:pt x="953" y="1081"/>
                  </a:lnTo>
                  <a:lnTo>
                    <a:pt x="974" y="1090"/>
                  </a:lnTo>
                  <a:lnTo>
                    <a:pt x="975" y="1090"/>
                  </a:lnTo>
                  <a:lnTo>
                    <a:pt x="984" y="1093"/>
                  </a:lnTo>
                  <a:lnTo>
                    <a:pt x="1012" y="1104"/>
                  </a:lnTo>
                  <a:lnTo>
                    <a:pt x="1033" y="1111"/>
                  </a:lnTo>
                  <a:lnTo>
                    <a:pt x="1036" y="1111"/>
                  </a:lnTo>
                  <a:lnTo>
                    <a:pt x="1044" y="1114"/>
                  </a:lnTo>
                  <a:lnTo>
                    <a:pt x="1072" y="1123"/>
                  </a:lnTo>
                  <a:lnTo>
                    <a:pt x="1094" y="1129"/>
                  </a:lnTo>
                  <a:lnTo>
                    <a:pt x="1096" y="1129"/>
                  </a:lnTo>
                  <a:lnTo>
                    <a:pt x="1105" y="1132"/>
                  </a:lnTo>
                  <a:lnTo>
                    <a:pt x="1134" y="1139"/>
                  </a:lnTo>
                  <a:lnTo>
                    <a:pt x="1155" y="1144"/>
                  </a:lnTo>
                  <a:lnTo>
                    <a:pt x="1157" y="1144"/>
                  </a:lnTo>
                  <a:lnTo>
                    <a:pt x="1167" y="1146"/>
                  </a:lnTo>
                  <a:lnTo>
                    <a:pt x="1195" y="1152"/>
                  </a:lnTo>
                  <a:lnTo>
                    <a:pt x="1216" y="1157"/>
                  </a:lnTo>
                  <a:lnTo>
                    <a:pt x="1219" y="1157"/>
                  </a:lnTo>
                  <a:lnTo>
                    <a:pt x="1228" y="1159"/>
                  </a:lnTo>
                  <a:lnTo>
                    <a:pt x="1258" y="1163"/>
                  </a:lnTo>
                  <a:lnTo>
                    <a:pt x="1280" y="1166"/>
                  </a:lnTo>
                  <a:lnTo>
                    <a:pt x="1282" y="1166"/>
                  </a:lnTo>
                  <a:lnTo>
                    <a:pt x="1292" y="1168"/>
                  </a:lnTo>
                  <a:lnTo>
                    <a:pt x="1323" y="1171"/>
                  </a:lnTo>
                  <a:lnTo>
                    <a:pt x="1345" y="1173"/>
                  </a:lnTo>
                  <a:lnTo>
                    <a:pt x="1347" y="1173"/>
                  </a:lnTo>
                  <a:lnTo>
                    <a:pt x="1357" y="1175"/>
                  </a:lnTo>
                  <a:lnTo>
                    <a:pt x="1388" y="1177"/>
                  </a:lnTo>
                  <a:lnTo>
                    <a:pt x="1410" y="1178"/>
                  </a:lnTo>
                  <a:lnTo>
                    <a:pt x="1412" y="1178"/>
                  </a:lnTo>
                  <a:lnTo>
                    <a:pt x="1422" y="1179"/>
                  </a:lnTo>
                  <a:lnTo>
                    <a:pt x="1453" y="1179"/>
                  </a:lnTo>
                  <a:lnTo>
                    <a:pt x="1475" y="1179"/>
                  </a:lnTo>
                  <a:lnTo>
                    <a:pt x="1477" y="1179"/>
                  </a:lnTo>
                  <a:lnTo>
                    <a:pt x="1476" y="1179"/>
                  </a:lnTo>
                  <a:lnTo>
                    <a:pt x="1477" y="1179"/>
                  </a:lnTo>
                  <a:lnTo>
                    <a:pt x="1476" y="1179"/>
                  </a:lnTo>
                  <a:lnTo>
                    <a:pt x="1477" y="1179"/>
                  </a:lnTo>
                  <a:lnTo>
                    <a:pt x="1477" y="110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27" name="Freeform 847"/>
            <p:cNvSpPr>
              <a:spLocks/>
            </p:cNvSpPr>
            <p:nvPr/>
          </p:nvSpPr>
          <p:spPr bwMode="auto">
            <a:xfrm>
              <a:off x="3056" y="2009"/>
              <a:ext cx="418" cy="423"/>
            </a:xfrm>
            <a:custGeom>
              <a:avLst/>
              <a:gdLst/>
              <a:ahLst/>
              <a:cxnLst>
                <a:cxn ang="0">
                  <a:pos x="1454" y="0"/>
                </a:cxn>
                <a:cxn ang="0">
                  <a:pos x="1452" y="79"/>
                </a:cxn>
                <a:cxn ang="0">
                  <a:pos x="1446" y="154"/>
                </a:cxn>
                <a:cxn ang="0">
                  <a:pos x="1436" y="227"/>
                </a:cxn>
                <a:cxn ang="0">
                  <a:pos x="1423" y="299"/>
                </a:cxn>
                <a:cxn ang="0">
                  <a:pos x="1408" y="370"/>
                </a:cxn>
                <a:cxn ang="0">
                  <a:pos x="1388" y="441"/>
                </a:cxn>
                <a:cxn ang="0">
                  <a:pos x="1364" y="508"/>
                </a:cxn>
                <a:cxn ang="0">
                  <a:pos x="1338" y="575"/>
                </a:cxn>
                <a:cxn ang="0">
                  <a:pos x="1310" y="640"/>
                </a:cxn>
                <a:cxn ang="0">
                  <a:pos x="1277" y="704"/>
                </a:cxn>
                <a:cxn ang="0">
                  <a:pos x="1241" y="765"/>
                </a:cxn>
                <a:cxn ang="0">
                  <a:pos x="1204" y="825"/>
                </a:cxn>
                <a:cxn ang="0">
                  <a:pos x="1164" y="882"/>
                </a:cxn>
                <a:cxn ang="0">
                  <a:pos x="1120" y="938"/>
                </a:cxn>
                <a:cxn ang="0">
                  <a:pos x="1074" y="991"/>
                </a:cxn>
                <a:cxn ang="0">
                  <a:pos x="1027" y="1043"/>
                </a:cxn>
                <a:cxn ang="0">
                  <a:pos x="976" y="1091"/>
                </a:cxn>
                <a:cxn ang="0">
                  <a:pos x="923" y="1138"/>
                </a:cxn>
                <a:cxn ang="0">
                  <a:pos x="868" y="1181"/>
                </a:cxn>
                <a:cxn ang="0">
                  <a:pos x="810" y="1223"/>
                </a:cxn>
                <a:cxn ang="0">
                  <a:pos x="750" y="1262"/>
                </a:cxn>
                <a:cxn ang="0">
                  <a:pos x="690" y="1297"/>
                </a:cxn>
                <a:cxn ang="0">
                  <a:pos x="627" y="1329"/>
                </a:cxn>
                <a:cxn ang="0">
                  <a:pos x="562" y="1358"/>
                </a:cxn>
                <a:cxn ang="0">
                  <a:pos x="497" y="1386"/>
                </a:cxn>
                <a:cxn ang="0">
                  <a:pos x="430" y="1408"/>
                </a:cxn>
                <a:cxn ang="0">
                  <a:pos x="360" y="1428"/>
                </a:cxn>
                <a:cxn ang="0">
                  <a:pos x="291" y="1445"/>
                </a:cxn>
                <a:cxn ang="0">
                  <a:pos x="220" y="1458"/>
                </a:cxn>
                <a:cxn ang="0">
                  <a:pos x="148" y="1467"/>
                </a:cxn>
                <a:cxn ang="0">
                  <a:pos x="64" y="1473"/>
                </a:cxn>
                <a:cxn ang="0">
                  <a:pos x="0" y="1524"/>
                </a:cxn>
                <a:cxn ang="0">
                  <a:pos x="50" y="1553"/>
                </a:cxn>
                <a:cxn ang="0">
                  <a:pos x="128" y="1549"/>
                </a:cxn>
                <a:cxn ang="0">
                  <a:pos x="205" y="1540"/>
                </a:cxn>
                <a:cxn ang="0">
                  <a:pos x="280" y="1527"/>
                </a:cxn>
                <a:cxn ang="0">
                  <a:pos x="355" y="1512"/>
                </a:cxn>
                <a:cxn ang="0">
                  <a:pos x="428" y="1492"/>
                </a:cxn>
                <a:cxn ang="0">
                  <a:pos x="500" y="1468"/>
                </a:cxn>
                <a:cxn ang="0">
                  <a:pos x="569" y="1442"/>
                </a:cxn>
                <a:cxn ang="0">
                  <a:pos x="663" y="1401"/>
                </a:cxn>
                <a:cxn ang="0">
                  <a:pos x="730" y="1366"/>
                </a:cxn>
                <a:cxn ang="0">
                  <a:pos x="804" y="1322"/>
                </a:cxn>
                <a:cxn ang="0">
                  <a:pos x="893" y="1260"/>
                </a:cxn>
                <a:cxn ang="0">
                  <a:pos x="975" y="1199"/>
                </a:cxn>
                <a:cxn ang="0">
                  <a:pos x="1031" y="1149"/>
                </a:cxn>
                <a:cxn ang="0">
                  <a:pos x="1091" y="1089"/>
                </a:cxn>
                <a:cxn ang="0">
                  <a:pos x="1165" y="1009"/>
                </a:cxn>
                <a:cxn ang="0">
                  <a:pos x="1227" y="930"/>
                </a:cxn>
                <a:cxn ang="0">
                  <a:pos x="1272" y="867"/>
                </a:cxn>
                <a:cxn ang="0">
                  <a:pos x="1317" y="795"/>
                </a:cxn>
                <a:cxn ang="0">
                  <a:pos x="1370" y="698"/>
                </a:cxn>
                <a:cxn ang="0">
                  <a:pos x="1413" y="606"/>
                </a:cxn>
                <a:cxn ang="0">
                  <a:pos x="1440" y="535"/>
                </a:cxn>
                <a:cxn ang="0">
                  <a:pos x="1465" y="463"/>
                </a:cxn>
                <a:cxn ang="0">
                  <a:pos x="1485" y="390"/>
                </a:cxn>
                <a:cxn ang="0">
                  <a:pos x="1503" y="315"/>
                </a:cxn>
                <a:cxn ang="0">
                  <a:pos x="1515" y="239"/>
                </a:cxn>
                <a:cxn ang="0">
                  <a:pos x="1526" y="161"/>
                </a:cxn>
                <a:cxn ang="0">
                  <a:pos x="1532" y="83"/>
                </a:cxn>
                <a:cxn ang="0">
                  <a:pos x="1533" y="2"/>
                </a:cxn>
                <a:cxn ang="0">
                  <a:pos x="1534" y="0"/>
                </a:cxn>
              </a:cxnLst>
              <a:rect l="0" t="0" r="r" b="b"/>
              <a:pathLst>
                <a:path w="1534" h="1553">
                  <a:moveTo>
                    <a:pt x="1454" y="0"/>
                  </a:moveTo>
                  <a:lnTo>
                    <a:pt x="1453" y="0"/>
                  </a:lnTo>
                  <a:lnTo>
                    <a:pt x="1454" y="0"/>
                  </a:lnTo>
                  <a:lnTo>
                    <a:pt x="1453" y="0"/>
                  </a:lnTo>
                  <a:lnTo>
                    <a:pt x="1454" y="0"/>
                  </a:lnTo>
                  <a:lnTo>
                    <a:pt x="1453" y="13"/>
                  </a:lnTo>
                  <a:lnTo>
                    <a:pt x="1453" y="48"/>
                  </a:lnTo>
                  <a:lnTo>
                    <a:pt x="1453" y="76"/>
                  </a:lnTo>
                  <a:lnTo>
                    <a:pt x="1453" y="77"/>
                  </a:lnTo>
                  <a:lnTo>
                    <a:pt x="1452" y="79"/>
                  </a:lnTo>
                  <a:lnTo>
                    <a:pt x="1452" y="89"/>
                  </a:lnTo>
                  <a:lnTo>
                    <a:pt x="1448" y="124"/>
                  </a:lnTo>
                  <a:lnTo>
                    <a:pt x="1447" y="150"/>
                  </a:lnTo>
                  <a:lnTo>
                    <a:pt x="1447" y="151"/>
                  </a:lnTo>
                  <a:lnTo>
                    <a:pt x="1446" y="154"/>
                  </a:lnTo>
                  <a:lnTo>
                    <a:pt x="1445" y="163"/>
                  </a:lnTo>
                  <a:lnTo>
                    <a:pt x="1441" y="197"/>
                  </a:lnTo>
                  <a:lnTo>
                    <a:pt x="1438" y="223"/>
                  </a:lnTo>
                  <a:lnTo>
                    <a:pt x="1438" y="224"/>
                  </a:lnTo>
                  <a:lnTo>
                    <a:pt x="1436" y="227"/>
                  </a:lnTo>
                  <a:lnTo>
                    <a:pt x="1435" y="236"/>
                  </a:lnTo>
                  <a:lnTo>
                    <a:pt x="1429" y="271"/>
                  </a:lnTo>
                  <a:lnTo>
                    <a:pt x="1425" y="295"/>
                  </a:lnTo>
                  <a:lnTo>
                    <a:pt x="1425" y="296"/>
                  </a:lnTo>
                  <a:lnTo>
                    <a:pt x="1423" y="299"/>
                  </a:lnTo>
                  <a:lnTo>
                    <a:pt x="1421" y="308"/>
                  </a:lnTo>
                  <a:lnTo>
                    <a:pt x="1414" y="341"/>
                  </a:lnTo>
                  <a:lnTo>
                    <a:pt x="1409" y="366"/>
                  </a:lnTo>
                  <a:lnTo>
                    <a:pt x="1409" y="367"/>
                  </a:lnTo>
                  <a:lnTo>
                    <a:pt x="1408" y="370"/>
                  </a:lnTo>
                  <a:lnTo>
                    <a:pt x="1406" y="379"/>
                  </a:lnTo>
                  <a:lnTo>
                    <a:pt x="1396" y="412"/>
                  </a:lnTo>
                  <a:lnTo>
                    <a:pt x="1389" y="437"/>
                  </a:lnTo>
                  <a:lnTo>
                    <a:pt x="1389" y="438"/>
                  </a:lnTo>
                  <a:lnTo>
                    <a:pt x="1388" y="441"/>
                  </a:lnTo>
                  <a:lnTo>
                    <a:pt x="1384" y="449"/>
                  </a:lnTo>
                  <a:lnTo>
                    <a:pt x="1374" y="481"/>
                  </a:lnTo>
                  <a:lnTo>
                    <a:pt x="1366" y="504"/>
                  </a:lnTo>
                  <a:lnTo>
                    <a:pt x="1366" y="506"/>
                  </a:lnTo>
                  <a:lnTo>
                    <a:pt x="1364" y="508"/>
                  </a:lnTo>
                  <a:lnTo>
                    <a:pt x="1361" y="516"/>
                  </a:lnTo>
                  <a:lnTo>
                    <a:pt x="1349" y="548"/>
                  </a:lnTo>
                  <a:lnTo>
                    <a:pt x="1340" y="572"/>
                  </a:lnTo>
                  <a:lnTo>
                    <a:pt x="1340" y="573"/>
                  </a:lnTo>
                  <a:lnTo>
                    <a:pt x="1338" y="575"/>
                  </a:lnTo>
                  <a:lnTo>
                    <a:pt x="1335" y="584"/>
                  </a:lnTo>
                  <a:lnTo>
                    <a:pt x="1322" y="614"/>
                  </a:lnTo>
                  <a:lnTo>
                    <a:pt x="1311" y="637"/>
                  </a:lnTo>
                  <a:lnTo>
                    <a:pt x="1311" y="638"/>
                  </a:lnTo>
                  <a:lnTo>
                    <a:pt x="1310" y="640"/>
                  </a:lnTo>
                  <a:lnTo>
                    <a:pt x="1305" y="649"/>
                  </a:lnTo>
                  <a:lnTo>
                    <a:pt x="1290" y="678"/>
                  </a:lnTo>
                  <a:lnTo>
                    <a:pt x="1278" y="700"/>
                  </a:lnTo>
                  <a:lnTo>
                    <a:pt x="1278" y="702"/>
                  </a:lnTo>
                  <a:lnTo>
                    <a:pt x="1277" y="704"/>
                  </a:lnTo>
                  <a:lnTo>
                    <a:pt x="1272" y="712"/>
                  </a:lnTo>
                  <a:lnTo>
                    <a:pt x="1256" y="741"/>
                  </a:lnTo>
                  <a:lnTo>
                    <a:pt x="1243" y="762"/>
                  </a:lnTo>
                  <a:lnTo>
                    <a:pt x="1243" y="763"/>
                  </a:lnTo>
                  <a:lnTo>
                    <a:pt x="1241" y="765"/>
                  </a:lnTo>
                  <a:lnTo>
                    <a:pt x="1237" y="773"/>
                  </a:lnTo>
                  <a:lnTo>
                    <a:pt x="1219" y="801"/>
                  </a:lnTo>
                  <a:lnTo>
                    <a:pt x="1205" y="822"/>
                  </a:lnTo>
                  <a:lnTo>
                    <a:pt x="1205" y="823"/>
                  </a:lnTo>
                  <a:lnTo>
                    <a:pt x="1204" y="825"/>
                  </a:lnTo>
                  <a:lnTo>
                    <a:pt x="1198" y="833"/>
                  </a:lnTo>
                  <a:lnTo>
                    <a:pt x="1179" y="860"/>
                  </a:lnTo>
                  <a:lnTo>
                    <a:pt x="1165" y="881"/>
                  </a:lnTo>
                  <a:lnTo>
                    <a:pt x="1165" y="881"/>
                  </a:lnTo>
                  <a:lnTo>
                    <a:pt x="1164" y="882"/>
                  </a:lnTo>
                  <a:lnTo>
                    <a:pt x="1158" y="891"/>
                  </a:lnTo>
                  <a:lnTo>
                    <a:pt x="1136" y="917"/>
                  </a:lnTo>
                  <a:lnTo>
                    <a:pt x="1121" y="937"/>
                  </a:lnTo>
                  <a:lnTo>
                    <a:pt x="1121" y="937"/>
                  </a:lnTo>
                  <a:lnTo>
                    <a:pt x="1120" y="938"/>
                  </a:lnTo>
                  <a:lnTo>
                    <a:pt x="1113" y="946"/>
                  </a:lnTo>
                  <a:lnTo>
                    <a:pt x="1091" y="971"/>
                  </a:lnTo>
                  <a:lnTo>
                    <a:pt x="1075" y="990"/>
                  </a:lnTo>
                  <a:lnTo>
                    <a:pt x="1075" y="990"/>
                  </a:lnTo>
                  <a:lnTo>
                    <a:pt x="1074" y="991"/>
                  </a:lnTo>
                  <a:lnTo>
                    <a:pt x="1067" y="998"/>
                  </a:lnTo>
                  <a:lnTo>
                    <a:pt x="1045" y="1023"/>
                  </a:lnTo>
                  <a:lnTo>
                    <a:pt x="1028" y="1042"/>
                  </a:lnTo>
                  <a:lnTo>
                    <a:pt x="1028" y="1042"/>
                  </a:lnTo>
                  <a:lnTo>
                    <a:pt x="1027" y="1043"/>
                  </a:lnTo>
                  <a:lnTo>
                    <a:pt x="1019" y="1050"/>
                  </a:lnTo>
                  <a:lnTo>
                    <a:pt x="996" y="1073"/>
                  </a:lnTo>
                  <a:lnTo>
                    <a:pt x="977" y="1090"/>
                  </a:lnTo>
                  <a:lnTo>
                    <a:pt x="977" y="1090"/>
                  </a:lnTo>
                  <a:lnTo>
                    <a:pt x="976" y="1091"/>
                  </a:lnTo>
                  <a:lnTo>
                    <a:pt x="967" y="1099"/>
                  </a:lnTo>
                  <a:lnTo>
                    <a:pt x="943" y="1120"/>
                  </a:lnTo>
                  <a:lnTo>
                    <a:pt x="924" y="1136"/>
                  </a:lnTo>
                  <a:lnTo>
                    <a:pt x="924" y="1136"/>
                  </a:lnTo>
                  <a:lnTo>
                    <a:pt x="923" y="1138"/>
                  </a:lnTo>
                  <a:lnTo>
                    <a:pt x="914" y="1143"/>
                  </a:lnTo>
                  <a:lnTo>
                    <a:pt x="890" y="1165"/>
                  </a:lnTo>
                  <a:lnTo>
                    <a:pt x="869" y="1180"/>
                  </a:lnTo>
                  <a:lnTo>
                    <a:pt x="869" y="1180"/>
                  </a:lnTo>
                  <a:lnTo>
                    <a:pt x="868" y="1181"/>
                  </a:lnTo>
                  <a:lnTo>
                    <a:pt x="860" y="1187"/>
                  </a:lnTo>
                  <a:lnTo>
                    <a:pt x="833" y="1206"/>
                  </a:lnTo>
                  <a:lnTo>
                    <a:pt x="812" y="1221"/>
                  </a:lnTo>
                  <a:lnTo>
                    <a:pt x="812" y="1221"/>
                  </a:lnTo>
                  <a:lnTo>
                    <a:pt x="810" y="1223"/>
                  </a:lnTo>
                  <a:lnTo>
                    <a:pt x="802" y="1228"/>
                  </a:lnTo>
                  <a:lnTo>
                    <a:pt x="774" y="1246"/>
                  </a:lnTo>
                  <a:lnTo>
                    <a:pt x="753" y="1260"/>
                  </a:lnTo>
                  <a:lnTo>
                    <a:pt x="753" y="1260"/>
                  </a:lnTo>
                  <a:lnTo>
                    <a:pt x="750" y="1262"/>
                  </a:lnTo>
                  <a:lnTo>
                    <a:pt x="743" y="1266"/>
                  </a:lnTo>
                  <a:lnTo>
                    <a:pt x="715" y="1283"/>
                  </a:lnTo>
                  <a:lnTo>
                    <a:pt x="693" y="1296"/>
                  </a:lnTo>
                  <a:lnTo>
                    <a:pt x="692" y="1296"/>
                  </a:lnTo>
                  <a:lnTo>
                    <a:pt x="690" y="1297"/>
                  </a:lnTo>
                  <a:lnTo>
                    <a:pt x="682" y="1302"/>
                  </a:lnTo>
                  <a:lnTo>
                    <a:pt x="652" y="1316"/>
                  </a:lnTo>
                  <a:lnTo>
                    <a:pt x="631" y="1328"/>
                  </a:lnTo>
                  <a:lnTo>
                    <a:pt x="630" y="1328"/>
                  </a:lnTo>
                  <a:lnTo>
                    <a:pt x="627" y="1329"/>
                  </a:lnTo>
                  <a:lnTo>
                    <a:pt x="619" y="1332"/>
                  </a:lnTo>
                  <a:lnTo>
                    <a:pt x="588" y="1347"/>
                  </a:lnTo>
                  <a:lnTo>
                    <a:pt x="566" y="1357"/>
                  </a:lnTo>
                  <a:lnTo>
                    <a:pt x="565" y="1357"/>
                  </a:lnTo>
                  <a:lnTo>
                    <a:pt x="562" y="1358"/>
                  </a:lnTo>
                  <a:lnTo>
                    <a:pt x="554" y="1362"/>
                  </a:lnTo>
                  <a:lnTo>
                    <a:pt x="523" y="1375"/>
                  </a:lnTo>
                  <a:lnTo>
                    <a:pt x="501" y="1384"/>
                  </a:lnTo>
                  <a:lnTo>
                    <a:pt x="500" y="1384"/>
                  </a:lnTo>
                  <a:lnTo>
                    <a:pt x="497" y="1386"/>
                  </a:lnTo>
                  <a:lnTo>
                    <a:pt x="489" y="1388"/>
                  </a:lnTo>
                  <a:lnTo>
                    <a:pt x="457" y="1399"/>
                  </a:lnTo>
                  <a:lnTo>
                    <a:pt x="434" y="1407"/>
                  </a:lnTo>
                  <a:lnTo>
                    <a:pt x="432" y="1407"/>
                  </a:lnTo>
                  <a:lnTo>
                    <a:pt x="430" y="1408"/>
                  </a:lnTo>
                  <a:lnTo>
                    <a:pt x="421" y="1410"/>
                  </a:lnTo>
                  <a:lnTo>
                    <a:pt x="389" y="1420"/>
                  </a:lnTo>
                  <a:lnTo>
                    <a:pt x="364" y="1427"/>
                  </a:lnTo>
                  <a:lnTo>
                    <a:pt x="363" y="1427"/>
                  </a:lnTo>
                  <a:lnTo>
                    <a:pt x="360" y="1428"/>
                  </a:lnTo>
                  <a:lnTo>
                    <a:pt x="351" y="1430"/>
                  </a:lnTo>
                  <a:lnTo>
                    <a:pt x="319" y="1438"/>
                  </a:lnTo>
                  <a:lnTo>
                    <a:pt x="294" y="1443"/>
                  </a:lnTo>
                  <a:lnTo>
                    <a:pt x="293" y="1443"/>
                  </a:lnTo>
                  <a:lnTo>
                    <a:pt x="291" y="1445"/>
                  </a:lnTo>
                  <a:lnTo>
                    <a:pt x="281" y="1446"/>
                  </a:lnTo>
                  <a:lnTo>
                    <a:pt x="248" y="1452"/>
                  </a:lnTo>
                  <a:lnTo>
                    <a:pt x="223" y="1456"/>
                  </a:lnTo>
                  <a:lnTo>
                    <a:pt x="222" y="1456"/>
                  </a:lnTo>
                  <a:lnTo>
                    <a:pt x="220" y="1458"/>
                  </a:lnTo>
                  <a:lnTo>
                    <a:pt x="210" y="1459"/>
                  </a:lnTo>
                  <a:lnTo>
                    <a:pt x="176" y="1462"/>
                  </a:lnTo>
                  <a:lnTo>
                    <a:pt x="151" y="1466"/>
                  </a:lnTo>
                  <a:lnTo>
                    <a:pt x="150" y="1466"/>
                  </a:lnTo>
                  <a:lnTo>
                    <a:pt x="148" y="1467"/>
                  </a:lnTo>
                  <a:lnTo>
                    <a:pt x="138" y="1467"/>
                  </a:lnTo>
                  <a:lnTo>
                    <a:pt x="103" y="1471"/>
                  </a:lnTo>
                  <a:lnTo>
                    <a:pt x="77" y="1472"/>
                  </a:lnTo>
                  <a:lnTo>
                    <a:pt x="76" y="1472"/>
                  </a:lnTo>
                  <a:lnTo>
                    <a:pt x="64" y="1473"/>
                  </a:lnTo>
                  <a:lnTo>
                    <a:pt x="29" y="1474"/>
                  </a:lnTo>
                  <a:lnTo>
                    <a:pt x="3" y="1474"/>
                  </a:lnTo>
                  <a:lnTo>
                    <a:pt x="1" y="1474"/>
                  </a:lnTo>
                  <a:lnTo>
                    <a:pt x="1" y="1487"/>
                  </a:lnTo>
                  <a:lnTo>
                    <a:pt x="0" y="1524"/>
                  </a:lnTo>
                  <a:lnTo>
                    <a:pt x="0" y="1552"/>
                  </a:lnTo>
                  <a:lnTo>
                    <a:pt x="1" y="1553"/>
                  </a:lnTo>
                  <a:lnTo>
                    <a:pt x="3" y="1553"/>
                  </a:lnTo>
                  <a:lnTo>
                    <a:pt x="13" y="1553"/>
                  </a:lnTo>
                  <a:lnTo>
                    <a:pt x="50" y="1553"/>
                  </a:lnTo>
                  <a:lnTo>
                    <a:pt x="78" y="1553"/>
                  </a:lnTo>
                  <a:lnTo>
                    <a:pt x="80" y="1552"/>
                  </a:lnTo>
                  <a:lnTo>
                    <a:pt x="82" y="1552"/>
                  </a:lnTo>
                  <a:lnTo>
                    <a:pt x="92" y="1552"/>
                  </a:lnTo>
                  <a:lnTo>
                    <a:pt x="128" y="1549"/>
                  </a:lnTo>
                  <a:lnTo>
                    <a:pt x="155" y="1547"/>
                  </a:lnTo>
                  <a:lnTo>
                    <a:pt x="157" y="1546"/>
                  </a:lnTo>
                  <a:lnTo>
                    <a:pt x="158" y="1546"/>
                  </a:lnTo>
                  <a:lnTo>
                    <a:pt x="169" y="1545"/>
                  </a:lnTo>
                  <a:lnTo>
                    <a:pt x="205" y="1540"/>
                  </a:lnTo>
                  <a:lnTo>
                    <a:pt x="232" y="1537"/>
                  </a:lnTo>
                  <a:lnTo>
                    <a:pt x="234" y="1536"/>
                  </a:lnTo>
                  <a:lnTo>
                    <a:pt x="235" y="1536"/>
                  </a:lnTo>
                  <a:lnTo>
                    <a:pt x="246" y="1534"/>
                  </a:lnTo>
                  <a:lnTo>
                    <a:pt x="280" y="1527"/>
                  </a:lnTo>
                  <a:lnTo>
                    <a:pt x="307" y="1523"/>
                  </a:lnTo>
                  <a:lnTo>
                    <a:pt x="310" y="1521"/>
                  </a:lnTo>
                  <a:lnTo>
                    <a:pt x="311" y="1521"/>
                  </a:lnTo>
                  <a:lnTo>
                    <a:pt x="320" y="1519"/>
                  </a:lnTo>
                  <a:lnTo>
                    <a:pt x="355" y="1512"/>
                  </a:lnTo>
                  <a:lnTo>
                    <a:pt x="380" y="1506"/>
                  </a:lnTo>
                  <a:lnTo>
                    <a:pt x="383" y="1505"/>
                  </a:lnTo>
                  <a:lnTo>
                    <a:pt x="384" y="1505"/>
                  </a:lnTo>
                  <a:lnTo>
                    <a:pt x="393" y="1503"/>
                  </a:lnTo>
                  <a:lnTo>
                    <a:pt x="428" y="1492"/>
                  </a:lnTo>
                  <a:lnTo>
                    <a:pt x="454" y="1485"/>
                  </a:lnTo>
                  <a:lnTo>
                    <a:pt x="456" y="1484"/>
                  </a:lnTo>
                  <a:lnTo>
                    <a:pt x="457" y="1484"/>
                  </a:lnTo>
                  <a:lnTo>
                    <a:pt x="467" y="1480"/>
                  </a:lnTo>
                  <a:lnTo>
                    <a:pt x="500" y="1468"/>
                  </a:lnTo>
                  <a:lnTo>
                    <a:pt x="525" y="1460"/>
                  </a:lnTo>
                  <a:lnTo>
                    <a:pt x="527" y="1459"/>
                  </a:lnTo>
                  <a:lnTo>
                    <a:pt x="528" y="1459"/>
                  </a:lnTo>
                  <a:lnTo>
                    <a:pt x="538" y="1455"/>
                  </a:lnTo>
                  <a:lnTo>
                    <a:pt x="569" y="1442"/>
                  </a:lnTo>
                  <a:lnTo>
                    <a:pt x="594" y="1433"/>
                  </a:lnTo>
                  <a:lnTo>
                    <a:pt x="597" y="1432"/>
                  </a:lnTo>
                  <a:lnTo>
                    <a:pt x="607" y="1427"/>
                  </a:lnTo>
                  <a:lnTo>
                    <a:pt x="639" y="1413"/>
                  </a:lnTo>
                  <a:lnTo>
                    <a:pt x="663" y="1401"/>
                  </a:lnTo>
                  <a:lnTo>
                    <a:pt x="665" y="1400"/>
                  </a:lnTo>
                  <a:lnTo>
                    <a:pt x="675" y="1395"/>
                  </a:lnTo>
                  <a:lnTo>
                    <a:pt x="705" y="1379"/>
                  </a:lnTo>
                  <a:lnTo>
                    <a:pt x="728" y="1367"/>
                  </a:lnTo>
                  <a:lnTo>
                    <a:pt x="730" y="1366"/>
                  </a:lnTo>
                  <a:lnTo>
                    <a:pt x="740" y="1360"/>
                  </a:lnTo>
                  <a:lnTo>
                    <a:pt x="770" y="1343"/>
                  </a:lnTo>
                  <a:lnTo>
                    <a:pt x="793" y="1329"/>
                  </a:lnTo>
                  <a:lnTo>
                    <a:pt x="795" y="1328"/>
                  </a:lnTo>
                  <a:lnTo>
                    <a:pt x="804" y="1322"/>
                  </a:lnTo>
                  <a:lnTo>
                    <a:pt x="833" y="1303"/>
                  </a:lnTo>
                  <a:lnTo>
                    <a:pt x="854" y="1289"/>
                  </a:lnTo>
                  <a:lnTo>
                    <a:pt x="856" y="1288"/>
                  </a:lnTo>
                  <a:lnTo>
                    <a:pt x="865" y="1282"/>
                  </a:lnTo>
                  <a:lnTo>
                    <a:pt x="893" y="1260"/>
                  </a:lnTo>
                  <a:lnTo>
                    <a:pt x="914" y="1245"/>
                  </a:lnTo>
                  <a:lnTo>
                    <a:pt x="917" y="1244"/>
                  </a:lnTo>
                  <a:lnTo>
                    <a:pt x="925" y="1237"/>
                  </a:lnTo>
                  <a:lnTo>
                    <a:pt x="953" y="1216"/>
                  </a:lnTo>
                  <a:lnTo>
                    <a:pt x="975" y="1199"/>
                  </a:lnTo>
                  <a:lnTo>
                    <a:pt x="976" y="1198"/>
                  </a:lnTo>
                  <a:lnTo>
                    <a:pt x="984" y="1191"/>
                  </a:lnTo>
                  <a:lnTo>
                    <a:pt x="1010" y="1168"/>
                  </a:lnTo>
                  <a:lnTo>
                    <a:pt x="1030" y="1151"/>
                  </a:lnTo>
                  <a:lnTo>
                    <a:pt x="1031" y="1149"/>
                  </a:lnTo>
                  <a:lnTo>
                    <a:pt x="1040" y="1142"/>
                  </a:lnTo>
                  <a:lnTo>
                    <a:pt x="1064" y="1117"/>
                  </a:lnTo>
                  <a:lnTo>
                    <a:pt x="1083" y="1099"/>
                  </a:lnTo>
                  <a:lnTo>
                    <a:pt x="1084" y="1097"/>
                  </a:lnTo>
                  <a:lnTo>
                    <a:pt x="1091" y="1089"/>
                  </a:lnTo>
                  <a:lnTo>
                    <a:pt x="1115" y="1064"/>
                  </a:lnTo>
                  <a:lnTo>
                    <a:pt x="1134" y="1044"/>
                  </a:lnTo>
                  <a:lnTo>
                    <a:pt x="1135" y="1043"/>
                  </a:lnTo>
                  <a:lnTo>
                    <a:pt x="1142" y="1035"/>
                  </a:lnTo>
                  <a:lnTo>
                    <a:pt x="1165" y="1009"/>
                  </a:lnTo>
                  <a:lnTo>
                    <a:pt x="1182" y="989"/>
                  </a:lnTo>
                  <a:lnTo>
                    <a:pt x="1184" y="988"/>
                  </a:lnTo>
                  <a:lnTo>
                    <a:pt x="1190" y="979"/>
                  </a:lnTo>
                  <a:lnTo>
                    <a:pt x="1211" y="951"/>
                  </a:lnTo>
                  <a:lnTo>
                    <a:pt x="1227" y="930"/>
                  </a:lnTo>
                  <a:lnTo>
                    <a:pt x="1228" y="928"/>
                  </a:lnTo>
                  <a:lnTo>
                    <a:pt x="1234" y="919"/>
                  </a:lnTo>
                  <a:lnTo>
                    <a:pt x="1256" y="891"/>
                  </a:lnTo>
                  <a:lnTo>
                    <a:pt x="1271" y="869"/>
                  </a:lnTo>
                  <a:lnTo>
                    <a:pt x="1272" y="867"/>
                  </a:lnTo>
                  <a:lnTo>
                    <a:pt x="1278" y="858"/>
                  </a:lnTo>
                  <a:lnTo>
                    <a:pt x="1297" y="828"/>
                  </a:lnTo>
                  <a:lnTo>
                    <a:pt x="1311" y="807"/>
                  </a:lnTo>
                  <a:lnTo>
                    <a:pt x="1312" y="804"/>
                  </a:lnTo>
                  <a:lnTo>
                    <a:pt x="1317" y="795"/>
                  </a:lnTo>
                  <a:lnTo>
                    <a:pt x="1335" y="764"/>
                  </a:lnTo>
                  <a:lnTo>
                    <a:pt x="1348" y="742"/>
                  </a:lnTo>
                  <a:lnTo>
                    <a:pt x="1349" y="739"/>
                  </a:lnTo>
                  <a:lnTo>
                    <a:pt x="1354" y="730"/>
                  </a:lnTo>
                  <a:lnTo>
                    <a:pt x="1370" y="698"/>
                  </a:lnTo>
                  <a:lnTo>
                    <a:pt x="1382" y="674"/>
                  </a:lnTo>
                  <a:lnTo>
                    <a:pt x="1383" y="672"/>
                  </a:lnTo>
                  <a:lnTo>
                    <a:pt x="1388" y="662"/>
                  </a:lnTo>
                  <a:lnTo>
                    <a:pt x="1402" y="630"/>
                  </a:lnTo>
                  <a:lnTo>
                    <a:pt x="1413" y="606"/>
                  </a:lnTo>
                  <a:lnTo>
                    <a:pt x="1414" y="604"/>
                  </a:lnTo>
                  <a:lnTo>
                    <a:pt x="1414" y="602"/>
                  </a:lnTo>
                  <a:lnTo>
                    <a:pt x="1417" y="593"/>
                  </a:lnTo>
                  <a:lnTo>
                    <a:pt x="1430" y="560"/>
                  </a:lnTo>
                  <a:lnTo>
                    <a:pt x="1440" y="535"/>
                  </a:lnTo>
                  <a:lnTo>
                    <a:pt x="1441" y="533"/>
                  </a:lnTo>
                  <a:lnTo>
                    <a:pt x="1441" y="532"/>
                  </a:lnTo>
                  <a:lnTo>
                    <a:pt x="1445" y="522"/>
                  </a:lnTo>
                  <a:lnTo>
                    <a:pt x="1456" y="488"/>
                  </a:lnTo>
                  <a:lnTo>
                    <a:pt x="1465" y="463"/>
                  </a:lnTo>
                  <a:lnTo>
                    <a:pt x="1466" y="461"/>
                  </a:lnTo>
                  <a:lnTo>
                    <a:pt x="1466" y="460"/>
                  </a:lnTo>
                  <a:lnTo>
                    <a:pt x="1468" y="450"/>
                  </a:lnTo>
                  <a:lnTo>
                    <a:pt x="1478" y="416"/>
                  </a:lnTo>
                  <a:lnTo>
                    <a:pt x="1485" y="390"/>
                  </a:lnTo>
                  <a:lnTo>
                    <a:pt x="1486" y="387"/>
                  </a:lnTo>
                  <a:lnTo>
                    <a:pt x="1486" y="386"/>
                  </a:lnTo>
                  <a:lnTo>
                    <a:pt x="1488" y="377"/>
                  </a:lnTo>
                  <a:lnTo>
                    <a:pt x="1497" y="341"/>
                  </a:lnTo>
                  <a:lnTo>
                    <a:pt x="1503" y="315"/>
                  </a:lnTo>
                  <a:lnTo>
                    <a:pt x="1504" y="313"/>
                  </a:lnTo>
                  <a:lnTo>
                    <a:pt x="1504" y="312"/>
                  </a:lnTo>
                  <a:lnTo>
                    <a:pt x="1505" y="301"/>
                  </a:lnTo>
                  <a:lnTo>
                    <a:pt x="1511" y="266"/>
                  </a:lnTo>
                  <a:lnTo>
                    <a:pt x="1515" y="239"/>
                  </a:lnTo>
                  <a:lnTo>
                    <a:pt x="1517" y="236"/>
                  </a:lnTo>
                  <a:lnTo>
                    <a:pt x="1517" y="235"/>
                  </a:lnTo>
                  <a:lnTo>
                    <a:pt x="1518" y="224"/>
                  </a:lnTo>
                  <a:lnTo>
                    <a:pt x="1523" y="188"/>
                  </a:lnTo>
                  <a:lnTo>
                    <a:pt x="1526" y="161"/>
                  </a:lnTo>
                  <a:lnTo>
                    <a:pt x="1527" y="158"/>
                  </a:lnTo>
                  <a:lnTo>
                    <a:pt x="1527" y="157"/>
                  </a:lnTo>
                  <a:lnTo>
                    <a:pt x="1527" y="146"/>
                  </a:lnTo>
                  <a:lnTo>
                    <a:pt x="1531" y="110"/>
                  </a:lnTo>
                  <a:lnTo>
                    <a:pt x="1532" y="83"/>
                  </a:lnTo>
                  <a:lnTo>
                    <a:pt x="1533" y="80"/>
                  </a:lnTo>
                  <a:lnTo>
                    <a:pt x="1533" y="79"/>
                  </a:lnTo>
                  <a:lnTo>
                    <a:pt x="1533" y="69"/>
                  </a:lnTo>
                  <a:lnTo>
                    <a:pt x="1533" y="31"/>
                  </a:lnTo>
                  <a:lnTo>
                    <a:pt x="1533" y="2"/>
                  </a:lnTo>
                  <a:lnTo>
                    <a:pt x="1534" y="0"/>
                  </a:lnTo>
                  <a:lnTo>
                    <a:pt x="1533" y="0"/>
                  </a:lnTo>
                  <a:lnTo>
                    <a:pt x="1534" y="0"/>
                  </a:lnTo>
                  <a:lnTo>
                    <a:pt x="1533" y="0"/>
                  </a:lnTo>
                  <a:lnTo>
                    <a:pt x="1534" y="0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28" name="Freeform 848"/>
            <p:cNvSpPr>
              <a:spLocks/>
            </p:cNvSpPr>
            <p:nvPr/>
          </p:nvSpPr>
          <p:spPr bwMode="auto">
            <a:xfrm>
              <a:off x="3045" y="1582"/>
              <a:ext cx="429" cy="427"/>
            </a:xfrm>
            <a:custGeom>
              <a:avLst/>
              <a:gdLst/>
              <a:ahLst/>
              <a:cxnLst>
                <a:cxn ang="0">
                  <a:pos x="51" y="81"/>
                </a:cxn>
                <a:cxn ang="0">
                  <a:pos x="185" y="89"/>
                </a:cxn>
                <a:cxn ang="0">
                  <a:pos x="325" y="113"/>
                </a:cxn>
                <a:cxn ang="0">
                  <a:pos x="438" y="143"/>
                </a:cxn>
                <a:cxn ang="0">
                  <a:pos x="541" y="179"/>
                </a:cxn>
                <a:cxn ang="0">
                  <a:pos x="659" y="231"/>
                </a:cxn>
                <a:cxn ang="0">
                  <a:pos x="725" y="264"/>
                </a:cxn>
                <a:cxn ang="0">
                  <a:pos x="842" y="338"/>
                </a:cxn>
                <a:cxn ang="0">
                  <a:pos x="935" y="408"/>
                </a:cxn>
                <a:cxn ang="0">
                  <a:pos x="1017" y="478"/>
                </a:cxn>
                <a:cxn ang="0">
                  <a:pos x="1109" y="570"/>
                </a:cxn>
                <a:cxn ang="0">
                  <a:pos x="1199" y="680"/>
                </a:cxn>
                <a:cxn ang="0">
                  <a:pos x="1265" y="775"/>
                </a:cxn>
                <a:cxn ang="0">
                  <a:pos x="1320" y="870"/>
                </a:cxn>
                <a:cxn ang="0">
                  <a:pos x="1378" y="989"/>
                </a:cxn>
                <a:cxn ang="0">
                  <a:pos x="1408" y="1067"/>
                </a:cxn>
                <a:cxn ang="0">
                  <a:pos x="1448" y="1193"/>
                </a:cxn>
                <a:cxn ang="0">
                  <a:pos x="1466" y="1268"/>
                </a:cxn>
                <a:cxn ang="0">
                  <a:pos x="1483" y="1385"/>
                </a:cxn>
                <a:cxn ang="0">
                  <a:pos x="1494" y="1486"/>
                </a:cxn>
                <a:cxn ang="0">
                  <a:pos x="1507" y="1562"/>
                </a:cxn>
                <a:cxn ang="0">
                  <a:pos x="1574" y="1483"/>
                </a:cxn>
                <a:cxn ang="0">
                  <a:pos x="1558" y="1328"/>
                </a:cxn>
                <a:cxn ang="0">
                  <a:pos x="1532" y="1203"/>
                </a:cxn>
                <a:cxn ang="0">
                  <a:pos x="1500" y="1090"/>
                </a:cxn>
                <a:cxn ang="0">
                  <a:pos x="1451" y="957"/>
                </a:cxn>
                <a:cxn ang="0">
                  <a:pos x="1415" y="879"/>
                </a:cxn>
                <a:cxn ang="0">
                  <a:pos x="1347" y="759"/>
                </a:cxn>
                <a:cxn ang="0">
                  <a:pos x="1306" y="691"/>
                </a:cxn>
                <a:cxn ang="0">
                  <a:pos x="1218" y="574"/>
                </a:cxn>
                <a:cxn ang="0">
                  <a:pos x="1136" y="484"/>
                </a:cxn>
                <a:cxn ang="0">
                  <a:pos x="1053" y="404"/>
                </a:cxn>
                <a:cxn ang="0">
                  <a:pos x="949" y="316"/>
                </a:cxn>
                <a:cxn ang="0">
                  <a:pos x="828" y="232"/>
                </a:cxn>
                <a:cxn ang="0">
                  <a:pos x="720" y="172"/>
                </a:cxn>
                <a:cxn ang="0">
                  <a:pos x="626" y="127"/>
                </a:cxn>
                <a:cxn ang="0">
                  <a:pos x="515" y="83"/>
                </a:cxn>
                <a:cxn ang="0">
                  <a:pos x="417" y="52"/>
                </a:cxn>
                <a:cxn ang="0">
                  <a:pos x="332" y="33"/>
                </a:cxn>
                <a:cxn ang="0">
                  <a:pos x="195" y="11"/>
                </a:cxn>
                <a:cxn ang="0">
                  <a:pos x="116" y="3"/>
                </a:cxn>
                <a:cxn ang="0">
                  <a:pos x="45" y="50"/>
                </a:cxn>
                <a:cxn ang="0">
                  <a:pos x="40" y="0"/>
                </a:cxn>
                <a:cxn ang="0">
                  <a:pos x="32" y="0"/>
                </a:cxn>
                <a:cxn ang="0">
                  <a:pos x="22" y="4"/>
                </a:cxn>
                <a:cxn ang="0">
                  <a:pos x="14" y="10"/>
                </a:cxn>
                <a:cxn ang="0">
                  <a:pos x="8" y="15"/>
                </a:cxn>
                <a:cxn ang="0">
                  <a:pos x="3" y="24"/>
                </a:cxn>
                <a:cxn ang="0">
                  <a:pos x="1" y="32"/>
                </a:cxn>
                <a:cxn ang="0">
                  <a:pos x="1" y="43"/>
                </a:cxn>
                <a:cxn ang="0">
                  <a:pos x="2" y="51"/>
                </a:cxn>
                <a:cxn ang="0">
                  <a:pos x="3" y="58"/>
                </a:cxn>
                <a:cxn ang="0">
                  <a:pos x="12" y="70"/>
                </a:cxn>
                <a:cxn ang="0">
                  <a:pos x="22" y="76"/>
                </a:cxn>
                <a:cxn ang="0">
                  <a:pos x="34" y="80"/>
                </a:cxn>
              </a:cxnLst>
              <a:rect l="0" t="0" r="r" b="b"/>
              <a:pathLst>
                <a:path w="1575" h="1562">
                  <a:moveTo>
                    <a:pt x="33" y="0"/>
                  </a:moveTo>
                  <a:lnTo>
                    <a:pt x="33" y="3"/>
                  </a:lnTo>
                  <a:lnTo>
                    <a:pt x="33" y="13"/>
                  </a:lnTo>
                  <a:lnTo>
                    <a:pt x="36" y="50"/>
                  </a:lnTo>
                  <a:lnTo>
                    <a:pt x="39" y="78"/>
                  </a:lnTo>
                  <a:lnTo>
                    <a:pt x="40" y="80"/>
                  </a:lnTo>
                  <a:lnTo>
                    <a:pt x="51" y="81"/>
                  </a:lnTo>
                  <a:lnTo>
                    <a:pt x="85" y="82"/>
                  </a:lnTo>
                  <a:lnTo>
                    <a:pt x="111" y="83"/>
                  </a:lnTo>
                  <a:lnTo>
                    <a:pt x="113" y="83"/>
                  </a:lnTo>
                  <a:lnTo>
                    <a:pt x="124" y="84"/>
                  </a:lnTo>
                  <a:lnTo>
                    <a:pt x="158" y="88"/>
                  </a:lnTo>
                  <a:lnTo>
                    <a:pt x="183" y="89"/>
                  </a:lnTo>
                  <a:lnTo>
                    <a:pt x="185" y="89"/>
                  </a:lnTo>
                  <a:lnTo>
                    <a:pt x="196" y="91"/>
                  </a:lnTo>
                  <a:lnTo>
                    <a:pt x="229" y="95"/>
                  </a:lnTo>
                  <a:lnTo>
                    <a:pt x="254" y="98"/>
                  </a:lnTo>
                  <a:lnTo>
                    <a:pt x="256" y="98"/>
                  </a:lnTo>
                  <a:lnTo>
                    <a:pt x="267" y="101"/>
                  </a:lnTo>
                  <a:lnTo>
                    <a:pt x="300" y="108"/>
                  </a:lnTo>
                  <a:lnTo>
                    <a:pt x="325" y="113"/>
                  </a:lnTo>
                  <a:lnTo>
                    <a:pt x="327" y="113"/>
                  </a:lnTo>
                  <a:lnTo>
                    <a:pt x="338" y="116"/>
                  </a:lnTo>
                  <a:lnTo>
                    <a:pt x="370" y="123"/>
                  </a:lnTo>
                  <a:lnTo>
                    <a:pt x="393" y="129"/>
                  </a:lnTo>
                  <a:lnTo>
                    <a:pt x="396" y="129"/>
                  </a:lnTo>
                  <a:lnTo>
                    <a:pt x="406" y="133"/>
                  </a:lnTo>
                  <a:lnTo>
                    <a:pt x="438" y="143"/>
                  </a:lnTo>
                  <a:lnTo>
                    <a:pt x="462" y="150"/>
                  </a:lnTo>
                  <a:lnTo>
                    <a:pt x="464" y="150"/>
                  </a:lnTo>
                  <a:lnTo>
                    <a:pt x="473" y="155"/>
                  </a:lnTo>
                  <a:lnTo>
                    <a:pt x="505" y="166"/>
                  </a:lnTo>
                  <a:lnTo>
                    <a:pt x="529" y="174"/>
                  </a:lnTo>
                  <a:lnTo>
                    <a:pt x="531" y="174"/>
                  </a:lnTo>
                  <a:lnTo>
                    <a:pt x="541" y="179"/>
                  </a:lnTo>
                  <a:lnTo>
                    <a:pt x="571" y="191"/>
                  </a:lnTo>
                  <a:lnTo>
                    <a:pt x="594" y="200"/>
                  </a:lnTo>
                  <a:lnTo>
                    <a:pt x="596" y="200"/>
                  </a:lnTo>
                  <a:lnTo>
                    <a:pt x="597" y="201"/>
                  </a:lnTo>
                  <a:lnTo>
                    <a:pt x="606" y="206"/>
                  </a:lnTo>
                  <a:lnTo>
                    <a:pt x="636" y="220"/>
                  </a:lnTo>
                  <a:lnTo>
                    <a:pt x="659" y="231"/>
                  </a:lnTo>
                  <a:lnTo>
                    <a:pt x="661" y="231"/>
                  </a:lnTo>
                  <a:lnTo>
                    <a:pt x="662" y="232"/>
                  </a:lnTo>
                  <a:lnTo>
                    <a:pt x="671" y="237"/>
                  </a:lnTo>
                  <a:lnTo>
                    <a:pt x="700" y="251"/>
                  </a:lnTo>
                  <a:lnTo>
                    <a:pt x="721" y="263"/>
                  </a:lnTo>
                  <a:lnTo>
                    <a:pt x="724" y="263"/>
                  </a:lnTo>
                  <a:lnTo>
                    <a:pt x="725" y="264"/>
                  </a:lnTo>
                  <a:lnTo>
                    <a:pt x="732" y="269"/>
                  </a:lnTo>
                  <a:lnTo>
                    <a:pt x="760" y="286"/>
                  </a:lnTo>
                  <a:lnTo>
                    <a:pt x="782" y="299"/>
                  </a:lnTo>
                  <a:lnTo>
                    <a:pt x="784" y="299"/>
                  </a:lnTo>
                  <a:lnTo>
                    <a:pt x="792" y="306"/>
                  </a:lnTo>
                  <a:lnTo>
                    <a:pt x="821" y="324"/>
                  </a:lnTo>
                  <a:lnTo>
                    <a:pt x="842" y="338"/>
                  </a:lnTo>
                  <a:lnTo>
                    <a:pt x="843" y="338"/>
                  </a:lnTo>
                  <a:lnTo>
                    <a:pt x="851" y="345"/>
                  </a:lnTo>
                  <a:lnTo>
                    <a:pt x="879" y="364"/>
                  </a:lnTo>
                  <a:lnTo>
                    <a:pt x="900" y="380"/>
                  </a:lnTo>
                  <a:lnTo>
                    <a:pt x="901" y="380"/>
                  </a:lnTo>
                  <a:lnTo>
                    <a:pt x="909" y="387"/>
                  </a:lnTo>
                  <a:lnTo>
                    <a:pt x="935" y="408"/>
                  </a:lnTo>
                  <a:lnTo>
                    <a:pt x="955" y="423"/>
                  </a:lnTo>
                  <a:lnTo>
                    <a:pt x="957" y="423"/>
                  </a:lnTo>
                  <a:lnTo>
                    <a:pt x="965" y="432"/>
                  </a:lnTo>
                  <a:lnTo>
                    <a:pt x="990" y="453"/>
                  </a:lnTo>
                  <a:lnTo>
                    <a:pt x="1008" y="469"/>
                  </a:lnTo>
                  <a:lnTo>
                    <a:pt x="1010" y="469"/>
                  </a:lnTo>
                  <a:lnTo>
                    <a:pt x="1017" y="478"/>
                  </a:lnTo>
                  <a:lnTo>
                    <a:pt x="1040" y="501"/>
                  </a:lnTo>
                  <a:lnTo>
                    <a:pt x="1059" y="519"/>
                  </a:lnTo>
                  <a:lnTo>
                    <a:pt x="1060" y="519"/>
                  </a:lnTo>
                  <a:lnTo>
                    <a:pt x="1068" y="527"/>
                  </a:lnTo>
                  <a:lnTo>
                    <a:pt x="1090" y="551"/>
                  </a:lnTo>
                  <a:lnTo>
                    <a:pt x="1108" y="570"/>
                  </a:lnTo>
                  <a:lnTo>
                    <a:pt x="1109" y="570"/>
                  </a:lnTo>
                  <a:lnTo>
                    <a:pt x="1116" y="579"/>
                  </a:lnTo>
                  <a:lnTo>
                    <a:pt x="1137" y="604"/>
                  </a:lnTo>
                  <a:lnTo>
                    <a:pt x="1155" y="624"/>
                  </a:lnTo>
                  <a:lnTo>
                    <a:pt x="1156" y="624"/>
                  </a:lnTo>
                  <a:lnTo>
                    <a:pt x="1162" y="634"/>
                  </a:lnTo>
                  <a:lnTo>
                    <a:pt x="1183" y="660"/>
                  </a:lnTo>
                  <a:lnTo>
                    <a:pt x="1199" y="680"/>
                  </a:lnTo>
                  <a:lnTo>
                    <a:pt x="1200" y="680"/>
                  </a:lnTo>
                  <a:lnTo>
                    <a:pt x="1206" y="689"/>
                  </a:lnTo>
                  <a:lnTo>
                    <a:pt x="1225" y="716"/>
                  </a:lnTo>
                  <a:lnTo>
                    <a:pt x="1240" y="738"/>
                  </a:lnTo>
                  <a:lnTo>
                    <a:pt x="1241" y="738"/>
                  </a:lnTo>
                  <a:lnTo>
                    <a:pt x="1247" y="747"/>
                  </a:lnTo>
                  <a:lnTo>
                    <a:pt x="1265" y="775"/>
                  </a:lnTo>
                  <a:lnTo>
                    <a:pt x="1279" y="797"/>
                  </a:lnTo>
                  <a:lnTo>
                    <a:pt x="1280" y="798"/>
                  </a:lnTo>
                  <a:lnTo>
                    <a:pt x="1285" y="808"/>
                  </a:lnTo>
                  <a:lnTo>
                    <a:pt x="1301" y="837"/>
                  </a:lnTo>
                  <a:lnTo>
                    <a:pt x="1314" y="858"/>
                  </a:lnTo>
                  <a:lnTo>
                    <a:pt x="1316" y="859"/>
                  </a:lnTo>
                  <a:lnTo>
                    <a:pt x="1320" y="870"/>
                  </a:lnTo>
                  <a:lnTo>
                    <a:pt x="1336" y="899"/>
                  </a:lnTo>
                  <a:lnTo>
                    <a:pt x="1347" y="922"/>
                  </a:lnTo>
                  <a:lnTo>
                    <a:pt x="1349" y="923"/>
                  </a:lnTo>
                  <a:lnTo>
                    <a:pt x="1352" y="934"/>
                  </a:lnTo>
                  <a:lnTo>
                    <a:pt x="1366" y="964"/>
                  </a:lnTo>
                  <a:lnTo>
                    <a:pt x="1377" y="988"/>
                  </a:lnTo>
                  <a:lnTo>
                    <a:pt x="1378" y="989"/>
                  </a:lnTo>
                  <a:lnTo>
                    <a:pt x="1378" y="991"/>
                  </a:lnTo>
                  <a:lnTo>
                    <a:pt x="1382" y="1000"/>
                  </a:lnTo>
                  <a:lnTo>
                    <a:pt x="1395" y="1030"/>
                  </a:lnTo>
                  <a:lnTo>
                    <a:pt x="1404" y="1054"/>
                  </a:lnTo>
                  <a:lnTo>
                    <a:pt x="1405" y="1055"/>
                  </a:lnTo>
                  <a:lnTo>
                    <a:pt x="1405" y="1058"/>
                  </a:lnTo>
                  <a:lnTo>
                    <a:pt x="1408" y="1067"/>
                  </a:lnTo>
                  <a:lnTo>
                    <a:pt x="1418" y="1099"/>
                  </a:lnTo>
                  <a:lnTo>
                    <a:pt x="1427" y="1123"/>
                  </a:lnTo>
                  <a:lnTo>
                    <a:pt x="1428" y="1124"/>
                  </a:lnTo>
                  <a:lnTo>
                    <a:pt x="1428" y="1126"/>
                  </a:lnTo>
                  <a:lnTo>
                    <a:pt x="1430" y="1136"/>
                  </a:lnTo>
                  <a:lnTo>
                    <a:pt x="1441" y="1169"/>
                  </a:lnTo>
                  <a:lnTo>
                    <a:pt x="1448" y="1193"/>
                  </a:lnTo>
                  <a:lnTo>
                    <a:pt x="1449" y="1195"/>
                  </a:lnTo>
                  <a:lnTo>
                    <a:pt x="1449" y="1197"/>
                  </a:lnTo>
                  <a:lnTo>
                    <a:pt x="1451" y="1206"/>
                  </a:lnTo>
                  <a:lnTo>
                    <a:pt x="1458" y="1240"/>
                  </a:lnTo>
                  <a:lnTo>
                    <a:pt x="1464" y="1264"/>
                  </a:lnTo>
                  <a:lnTo>
                    <a:pt x="1466" y="1266"/>
                  </a:lnTo>
                  <a:lnTo>
                    <a:pt x="1466" y="1268"/>
                  </a:lnTo>
                  <a:lnTo>
                    <a:pt x="1467" y="1277"/>
                  </a:lnTo>
                  <a:lnTo>
                    <a:pt x="1473" y="1312"/>
                  </a:lnTo>
                  <a:lnTo>
                    <a:pt x="1477" y="1336"/>
                  </a:lnTo>
                  <a:lnTo>
                    <a:pt x="1479" y="1338"/>
                  </a:lnTo>
                  <a:lnTo>
                    <a:pt x="1479" y="1340"/>
                  </a:lnTo>
                  <a:lnTo>
                    <a:pt x="1480" y="1349"/>
                  </a:lnTo>
                  <a:lnTo>
                    <a:pt x="1483" y="1385"/>
                  </a:lnTo>
                  <a:lnTo>
                    <a:pt x="1487" y="1411"/>
                  </a:lnTo>
                  <a:lnTo>
                    <a:pt x="1488" y="1412"/>
                  </a:lnTo>
                  <a:lnTo>
                    <a:pt x="1488" y="1414"/>
                  </a:lnTo>
                  <a:lnTo>
                    <a:pt x="1488" y="1424"/>
                  </a:lnTo>
                  <a:lnTo>
                    <a:pt x="1492" y="1459"/>
                  </a:lnTo>
                  <a:lnTo>
                    <a:pt x="1493" y="1485"/>
                  </a:lnTo>
                  <a:lnTo>
                    <a:pt x="1494" y="1486"/>
                  </a:lnTo>
                  <a:lnTo>
                    <a:pt x="1494" y="1489"/>
                  </a:lnTo>
                  <a:lnTo>
                    <a:pt x="1494" y="1498"/>
                  </a:lnTo>
                  <a:lnTo>
                    <a:pt x="1494" y="1534"/>
                  </a:lnTo>
                  <a:lnTo>
                    <a:pt x="1494" y="1561"/>
                  </a:lnTo>
                  <a:lnTo>
                    <a:pt x="1495" y="1562"/>
                  </a:lnTo>
                  <a:lnTo>
                    <a:pt x="1496" y="1562"/>
                  </a:lnTo>
                  <a:lnTo>
                    <a:pt x="1507" y="1562"/>
                  </a:lnTo>
                  <a:lnTo>
                    <a:pt x="1545" y="1562"/>
                  </a:lnTo>
                  <a:lnTo>
                    <a:pt x="1573" y="1562"/>
                  </a:lnTo>
                  <a:lnTo>
                    <a:pt x="1575" y="1562"/>
                  </a:lnTo>
                  <a:lnTo>
                    <a:pt x="1574" y="1550"/>
                  </a:lnTo>
                  <a:lnTo>
                    <a:pt x="1574" y="1514"/>
                  </a:lnTo>
                  <a:lnTo>
                    <a:pt x="1574" y="1485"/>
                  </a:lnTo>
                  <a:lnTo>
                    <a:pt x="1574" y="1483"/>
                  </a:lnTo>
                  <a:lnTo>
                    <a:pt x="1573" y="1471"/>
                  </a:lnTo>
                  <a:lnTo>
                    <a:pt x="1569" y="1434"/>
                  </a:lnTo>
                  <a:lnTo>
                    <a:pt x="1567" y="1406"/>
                  </a:lnTo>
                  <a:lnTo>
                    <a:pt x="1567" y="1404"/>
                  </a:lnTo>
                  <a:lnTo>
                    <a:pt x="1565" y="1392"/>
                  </a:lnTo>
                  <a:lnTo>
                    <a:pt x="1561" y="1355"/>
                  </a:lnTo>
                  <a:lnTo>
                    <a:pt x="1558" y="1328"/>
                  </a:lnTo>
                  <a:lnTo>
                    <a:pt x="1558" y="1326"/>
                  </a:lnTo>
                  <a:lnTo>
                    <a:pt x="1555" y="1314"/>
                  </a:lnTo>
                  <a:lnTo>
                    <a:pt x="1548" y="1279"/>
                  </a:lnTo>
                  <a:lnTo>
                    <a:pt x="1544" y="1251"/>
                  </a:lnTo>
                  <a:lnTo>
                    <a:pt x="1544" y="1249"/>
                  </a:lnTo>
                  <a:lnTo>
                    <a:pt x="1540" y="1238"/>
                  </a:lnTo>
                  <a:lnTo>
                    <a:pt x="1532" y="1203"/>
                  </a:lnTo>
                  <a:lnTo>
                    <a:pt x="1526" y="1177"/>
                  </a:lnTo>
                  <a:lnTo>
                    <a:pt x="1526" y="1175"/>
                  </a:lnTo>
                  <a:lnTo>
                    <a:pt x="1522" y="1164"/>
                  </a:lnTo>
                  <a:lnTo>
                    <a:pt x="1512" y="1128"/>
                  </a:lnTo>
                  <a:lnTo>
                    <a:pt x="1505" y="1103"/>
                  </a:lnTo>
                  <a:lnTo>
                    <a:pt x="1505" y="1100"/>
                  </a:lnTo>
                  <a:lnTo>
                    <a:pt x="1500" y="1090"/>
                  </a:lnTo>
                  <a:lnTo>
                    <a:pt x="1488" y="1055"/>
                  </a:lnTo>
                  <a:lnTo>
                    <a:pt x="1480" y="1030"/>
                  </a:lnTo>
                  <a:lnTo>
                    <a:pt x="1480" y="1028"/>
                  </a:lnTo>
                  <a:lnTo>
                    <a:pt x="1475" y="1017"/>
                  </a:lnTo>
                  <a:lnTo>
                    <a:pt x="1462" y="984"/>
                  </a:lnTo>
                  <a:lnTo>
                    <a:pt x="1451" y="960"/>
                  </a:lnTo>
                  <a:lnTo>
                    <a:pt x="1451" y="957"/>
                  </a:lnTo>
                  <a:lnTo>
                    <a:pt x="1450" y="956"/>
                  </a:lnTo>
                  <a:lnTo>
                    <a:pt x="1445" y="947"/>
                  </a:lnTo>
                  <a:lnTo>
                    <a:pt x="1431" y="915"/>
                  </a:lnTo>
                  <a:lnTo>
                    <a:pt x="1421" y="891"/>
                  </a:lnTo>
                  <a:lnTo>
                    <a:pt x="1421" y="889"/>
                  </a:lnTo>
                  <a:lnTo>
                    <a:pt x="1419" y="888"/>
                  </a:lnTo>
                  <a:lnTo>
                    <a:pt x="1415" y="879"/>
                  </a:lnTo>
                  <a:lnTo>
                    <a:pt x="1398" y="847"/>
                  </a:lnTo>
                  <a:lnTo>
                    <a:pt x="1385" y="824"/>
                  </a:lnTo>
                  <a:lnTo>
                    <a:pt x="1385" y="821"/>
                  </a:lnTo>
                  <a:lnTo>
                    <a:pt x="1384" y="820"/>
                  </a:lnTo>
                  <a:lnTo>
                    <a:pt x="1379" y="812"/>
                  </a:lnTo>
                  <a:lnTo>
                    <a:pt x="1362" y="781"/>
                  </a:lnTo>
                  <a:lnTo>
                    <a:pt x="1347" y="759"/>
                  </a:lnTo>
                  <a:lnTo>
                    <a:pt x="1347" y="756"/>
                  </a:lnTo>
                  <a:lnTo>
                    <a:pt x="1346" y="755"/>
                  </a:lnTo>
                  <a:lnTo>
                    <a:pt x="1340" y="747"/>
                  </a:lnTo>
                  <a:lnTo>
                    <a:pt x="1321" y="717"/>
                  </a:lnTo>
                  <a:lnTo>
                    <a:pt x="1307" y="695"/>
                  </a:lnTo>
                  <a:lnTo>
                    <a:pt x="1307" y="693"/>
                  </a:lnTo>
                  <a:lnTo>
                    <a:pt x="1306" y="691"/>
                  </a:lnTo>
                  <a:lnTo>
                    <a:pt x="1300" y="684"/>
                  </a:lnTo>
                  <a:lnTo>
                    <a:pt x="1279" y="656"/>
                  </a:lnTo>
                  <a:lnTo>
                    <a:pt x="1264" y="635"/>
                  </a:lnTo>
                  <a:lnTo>
                    <a:pt x="1264" y="632"/>
                  </a:lnTo>
                  <a:lnTo>
                    <a:pt x="1255" y="624"/>
                  </a:lnTo>
                  <a:lnTo>
                    <a:pt x="1234" y="596"/>
                  </a:lnTo>
                  <a:lnTo>
                    <a:pt x="1218" y="574"/>
                  </a:lnTo>
                  <a:lnTo>
                    <a:pt x="1218" y="573"/>
                  </a:lnTo>
                  <a:lnTo>
                    <a:pt x="1209" y="565"/>
                  </a:lnTo>
                  <a:lnTo>
                    <a:pt x="1187" y="539"/>
                  </a:lnTo>
                  <a:lnTo>
                    <a:pt x="1169" y="518"/>
                  </a:lnTo>
                  <a:lnTo>
                    <a:pt x="1169" y="517"/>
                  </a:lnTo>
                  <a:lnTo>
                    <a:pt x="1161" y="508"/>
                  </a:lnTo>
                  <a:lnTo>
                    <a:pt x="1136" y="484"/>
                  </a:lnTo>
                  <a:lnTo>
                    <a:pt x="1117" y="463"/>
                  </a:lnTo>
                  <a:lnTo>
                    <a:pt x="1117" y="462"/>
                  </a:lnTo>
                  <a:lnTo>
                    <a:pt x="1108" y="455"/>
                  </a:lnTo>
                  <a:lnTo>
                    <a:pt x="1083" y="432"/>
                  </a:lnTo>
                  <a:lnTo>
                    <a:pt x="1063" y="413"/>
                  </a:lnTo>
                  <a:lnTo>
                    <a:pt x="1063" y="411"/>
                  </a:lnTo>
                  <a:lnTo>
                    <a:pt x="1053" y="404"/>
                  </a:lnTo>
                  <a:lnTo>
                    <a:pt x="1027" y="381"/>
                  </a:lnTo>
                  <a:lnTo>
                    <a:pt x="1007" y="363"/>
                  </a:lnTo>
                  <a:lnTo>
                    <a:pt x="1007" y="362"/>
                  </a:lnTo>
                  <a:lnTo>
                    <a:pt x="998" y="355"/>
                  </a:lnTo>
                  <a:lnTo>
                    <a:pt x="971" y="334"/>
                  </a:lnTo>
                  <a:lnTo>
                    <a:pt x="949" y="317"/>
                  </a:lnTo>
                  <a:lnTo>
                    <a:pt x="949" y="316"/>
                  </a:lnTo>
                  <a:lnTo>
                    <a:pt x="940" y="310"/>
                  </a:lnTo>
                  <a:lnTo>
                    <a:pt x="912" y="289"/>
                  </a:lnTo>
                  <a:lnTo>
                    <a:pt x="890" y="273"/>
                  </a:lnTo>
                  <a:lnTo>
                    <a:pt x="889" y="272"/>
                  </a:lnTo>
                  <a:lnTo>
                    <a:pt x="879" y="266"/>
                  </a:lnTo>
                  <a:lnTo>
                    <a:pt x="849" y="247"/>
                  </a:lnTo>
                  <a:lnTo>
                    <a:pt x="828" y="232"/>
                  </a:lnTo>
                  <a:lnTo>
                    <a:pt x="827" y="231"/>
                  </a:lnTo>
                  <a:lnTo>
                    <a:pt x="816" y="225"/>
                  </a:lnTo>
                  <a:lnTo>
                    <a:pt x="785" y="208"/>
                  </a:lnTo>
                  <a:lnTo>
                    <a:pt x="763" y="194"/>
                  </a:lnTo>
                  <a:lnTo>
                    <a:pt x="762" y="193"/>
                  </a:lnTo>
                  <a:lnTo>
                    <a:pt x="751" y="188"/>
                  </a:lnTo>
                  <a:lnTo>
                    <a:pt x="720" y="172"/>
                  </a:lnTo>
                  <a:lnTo>
                    <a:pt x="697" y="160"/>
                  </a:lnTo>
                  <a:lnTo>
                    <a:pt x="695" y="159"/>
                  </a:lnTo>
                  <a:lnTo>
                    <a:pt x="685" y="154"/>
                  </a:lnTo>
                  <a:lnTo>
                    <a:pt x="653" y="140"/>
                  </a:lnTo>
                  <a:lnTo>
                    <a:pt x="629" y="128"/>
                  </a:lnTo>
                  <a:lnTo>
                    <a:pt x="628" y="127"/>
                  </a:lnTo>
                  <a:lnTo>
                    <a:pt x="626" y="127"/>
                  </a:lnTo>
                  <a:lnTo>
                    <a:pt x="616" y="123"/>
                  </a:lnTo>
                  <a:lnTo>
                    <a:pt x="584" y="110"/>
                  </a:lnTo>
                  <a:lnTo>
                    <a:pt x="561" y="100"/>
                  </a:lnTo>
                  <a:lnTo>
                    <a:pt x="560" y="98"/>
                  </a:lnTo>
                  <a:lnTo>
                    <a:pt x="557" y="98"/>
                  </a:lnTo>
                  <a:lnTo>
                    <a:pt x="548" y="95"/>
                  </a:lnTo>
                  <a:lnTo>
                    <a:pt x="515" y="83"/>
                  </a:lnTo>
                  <a:lnTo>
                    <a:pt x="490" y="75"/>
                  </a:lnTo>
                  <a:lnTo>
                    <a:pt x="489" y="74"/>
                  </a:lnTo>
                  <a:lnTo>
                    <a:pt x="486" y="74"/>
                  </a:lnTo>
                  <a:lnTo>
                    <a:pt x="477" y="71"/>
                  </a:lnTo>
                  <a:lnTo>
                    <a:pt x="443" y="61"/>
                  </a:lnTo>
                  <a:lnTo>
                    <a:pt x="418" y="54"/>
                  </a:lnTo>
                  <a:lnTo>
                    <a:pt x="417" y="52"/>
                  </a:lnTo>
                  <a:lnTo>
                    <a:pt x="414" y="52"/>
                  </a:lnTo>
                  <a:lnTo>
                    <a:pt x="405" y="50"/>
                  </a:lnTo>
                  <a:lnTo>
                    <a:pt x="371" y="42"/>
                  </a:lnTo>
                  <a:lnTo>
                    <a:pt x="345" y="36"/>
                  </a:lnTo>
                  <a:lnTo>
                    <a:pt x="344" y="35"/>
                  </a:lnTo>
                  <a:lnTo>
                    <a:pt x="341" y="35"/>
                  </a:lnTo>
                  <a:lnTo>
                    <a:pt x="332" y="33"/>
                  </a:lnTo>
                  <a:lnTo>
                    <a:pt x="296" y="26"/>
                  </a:lnTo>
                  <a:lnTo>
                    <a:pt x="270" y="22"/>
                  </a:lnTo>
                  <a:lnTo>
                    <a:pt x="269" y="20"/>
                  </a:lnTo>
                  <a:lnTo>
                    <a:pt x="267" y="20"/>
                  </a:lnTo>
                  <a:lnTo>
                    <a:pt x="257" y="19"/>
                  </a:lnTo>
                  <a:lnTo>
                    <a:pt x="222" y="15"/>
                  </a:lnTo>
                  <a:lnTo>
                    <a:pt x="195" y="11"/>
                  </a:lnTo>
                  <a:lnTo>
                    <a:pt x="194" y="10"/>
                  </a:lnTo>
                  <a:lnTo>
                    <a:pt x="191" y="10"/>
                  </a:lnTo>
                  <a:lnTo>
                    <a:pt x="182" y="10"/>
                  </a:lnTo>
                  <a:lnTo>
                    <a:pt x="146" y="6"/>
                  </a:lnTo>
                  <a:lnTo>
                    <a:pt x="119" y="4"/>
                  </a:lnTo>
                  <a:lnTo>
                    <a:pt x="118" y="3"/>
                  </a:lnTo>
                  <a:lnTo>
                    <a:pt x="116" y="3"/>
                  </a:lnTo>
                  <a:lnTo>
                    <a:pt x="105" y="3"/>
                  </a:lnTo>
                  <a:lnTo>
                    <a:pt x="70" y="2"/>
                  </a:lnTo>
                  <a:lnTo>
                    <a:pt x="42" y="2"/>
                  </a:lnTo>
                  <a:lnTo>
                    <a:pt x="41" y="0"/>
                  </a:lnTo>
                  <a:lnTo>
                    <a:pt x="41" y="3"/>
                  </a:lnTo>
                  <a:lnTo>
                    <a:pt x="41" y="13"/>
                  </a:lnTo>
                  <a:lnTo>
                    <a:pt x="45" y="50"/>
                  </a:lnTo>
                  <a:lnTo>
                    <a:pt x="47" y="78"/>
                  </a:lnTo>
                  <a:lnTo>
                    <a:pt x="48" y="80"/>
                  </a:lnTo>
                  <a:lnTo>
                    <a:pt x="47" y="68"/>
                  </a:lnTo>
                  <a:lnTo>
                    <a:pt x="44" y="31"/>
                  </a:lnTo>
                  <a:lnTo>
                    <a:pt x="41" y="3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9" y="6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5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1" y="50"/>
                  </a:lnTo>
                  <a:lnTo>
                    <a:pt x="1" y="51"/>
                  </a:lnTo>
                  <a:lnTo>
                    <a:pt x="2" y="51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5"/>
                  </a:lnTo>
                  <a:lnTo>
                    <a:pt x="3" y="55"/>
                  </a:lnTo>
                  <a:lnTo>
                    <a:pt x="3" y="56"/>
                  </a:lnTo>
                  <a:lnTo>
                    <a:pt x="3" y="57"/>
                  </a:lnTo>
                  <a:lnTo>
                    <a:pt x="3" y="58"/>
                  </a:lnTo>
                  <a:lnTo>
                    <a:pt x="5" y="58"/>
                  </a:lnTo>
                  <a:lnTo>
                    <a:pt x="6" y="61"/>
                  </a:lnTo>
                  <a:lnTo>
                    <a:pt x="7" y="63"/>
                  </a:lnTo>
                  <a:lnTo>
                    <a:pt x="8" y="64"/>
                  </a:lnTo>
                  <a:lnTo>
                    <a:pt x="9" y="67"/>
                  </a:lnTo>
                  <a:lnTo>
                    <a:pt x="10" y="68"/>
                  </a:lnTo>
                  <a:lnTo>
                    <a:pt x="12" y="70"/>
                  </a:lnTo>
                  <a:lnTo>
                    <a:pt x="13" y="70"/>
                  </a:lnTo>
                  <a:lnTo>
                    <a:pt x="15" y="72"/>
                  </a:lnTo>
                  <a:lnTo>
                    <a:pt x="16" y="72"/>
                  </a:lnTo>
                  <a:lnTo>
                    <a:pt x="18" y="75"/>
                  </a:lnTo>
                  <a:lnTo>
                    <a:pt x="19" y="75"/>
                  </a:lnTo>
                  <a:lnTo>
                    <a:pt x="21" y="76"/>
                  </a:lnTo>
                  <a:lnTo>
                    <a:pt x="22" y="76"/>
                  </a:lnTo>
                  <a:lnTo>
                    <a:pt x="25" y="78"/>
                  </a:lnTo>
                  <a:lnTo>
                    <a:pt x="27" y="78"/>
                  </a:lnTo>
                  <a:lnTo>
                    <a:pt x="28" y="78"/>
                  </a:lnTo>
                  <a:lnTo>
                    <a:pt x="29" y="78"/>
                  </a:lnTo>
                  <a:lnTo>
                    <a:pt x="31" y="78"/>
                  </a:lnTo>
                  <a:lnTo>
                    <a:pt x="33" y="80"/>
                  </a:lnTo>
                  <a:lnTo>
                    <a:pt x="34" y="80"/>
                  </a:lnTo>
                  <a:lnTo>
                    <a:pt x="35" y="80"/>
                  </a:lnTo>
                  <a:lnTo>
                    <a:pt x="38" y="80"/>
                  </a:lnTo>
                  <a:lnTo>
                    <a:pt x="39" y="80"/>
                  </a:lnTo>
                  <a:lnTo>
                    <a:pt x="40" y="8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29" name="Freeform 849"/>
            <p:cNvSpPr>
              <a:spLocks/>
            </p:cNvSpPr>
            <p:nvPr/>
          </p:nvSpPr>
          <p:spPr bwMode="auto">
            <a:xfrm>
              <a:off x="3054" y="1575"/>
              <a:ext cx="79" cy="29"/>
            </a:xfrm>
            <a:custGeom>
              <a:avLst/>
              <a:gdLst/>
              <a:ahLst/>
              <a:cxnLst>
                <a:cxn ang="0">
                  <a:pos x="282" y="1"/>
                </a:cxn>
                <a:cxn ang="0">
                  <a:pos x="272" y="0"/>
                </a:cxn>
                <a:cxn ang="0">
                  <a:pos x="262" y="0"/>
                </a:cxn>
                <a:cxn ang="0">
                  <a:pos x="251" y="0"/>
                </a:cxn>
                <a:cxn ang="0">
                  <a:pos x="241" y="0"/>
                </a:cxn>
                <a:cxn ang="0">
                  <a:pos x="228" y="1"/>
                </a:cxn>
                <a:cxn ang="0">
                  <a:pos x="218" y="1"/>
                </a:cxn>
                <a:cxn ang="0">
                  <a:pos x="209" y="1"/>
                </a:cxn>
                <a:cxn ang="0">
                  <a:pos x="200" y="1"/>
                </a:cxn>
                <a:cxn ang="0">
                  <a:pos x="191" y="3"/>
                </a:cxn>
                <a:cxn ang="0">
                  <a:pos x="182" y="3"/>
                </a:cxn>
                <a:cxn ang="0">
                  <a:pos x="174" y="3"/>
                </a:cxn>
                <a:cxn ang="0">
                  <a:pos x="164" y="4"/>
                </a:cxn>
                <a:cxn ang="0">
                  <a:pos x="153" y="5"/>
                </a:cxn>
                <a:cxn ang="0">
                  <a:pos x="142" y="6"/>
                </a:cxn>
                <a:cxn ang="0">
                  <a:pos x="133" y="6"/>
                </a:cxn>
                <a:cxn ang="0">
                  <a:pos x="123" y="7"/>
                </a:cxn>
                <a:cxn ang="0">
                  <a:pos x="114" y="9"/>
                </a:cxn>
                <a:cxn ang="0">
                  <a:pos x="104" y="11"/>
                </a:cxn>
                <a:cxn ang="0">
                  <a:pos x="92" y="12"/>
                </a:cxn>
                <a:cxn ang="0">
                  <a:pos x="80" y="13"/>
                </a:cxn>
                <a:cxn ang="0">
                  <a:pos x="72" y="14"/>
                </a:cxn>
                <a:cxn ang="0">
                  <a:pos x="61" y="17"/>
                </a:cxn>
                <a:cxn ang="0">
                  <a:pos x="50" y="19"/>
                </a:cxn>
                <a:cxn ang="0">
                  <a:pos x="37" y="20"/>
                </a:cxn>
                <a:cxn ang="0">
                  <a:pos x="28" y="22"/>
                </a:cxn>
                <a:cxn ang="0">
                  <a:pos x="16" y="25"/>
                </a:cxn>
                <a:cxn ang="0">
                  <a:pos x="3" y="27"/>
                </a:cxn>
                <a:cxn ang="0">
                  <a:pos x="9" y="77"/>
                </a:cxn>
                <a:cxn ang="0">
                  <a:pos x="24" y="105"/>
                </a:cxn>
                <a:cxn ang="0">
                  <a:pos x="34" y="103"/>
                </a:cxn>
                <a:cxn ang="0">
                  <a:pos x="44" y="101"/>
                </a:cxn>
                <a:cxn ang="0">
                  <a:pos x="57" y="98"/>
                </a:cxn>
                <a:cxn ang="0">
                  <a:pos x="67" y="97"/>
                </a:cxn>
                <a:cxn ang="0">
                  <a:pos x="77" y="95"/>
                </a:cxn>
                <a:cxn ang="0">
                  <a:pos x="88" y="94"/>
                </a:cxn>
                <a:cxn ang="0">
                  <a:pos x="99" y="92"/>
                </a:cxn>
                <a:cxn ang="0">
                  <a:pos x="109" y="90"/>
                </a:cxn>
                <a:cxn ang="0">
                  <a:pos x="120" y="89"/>
                </a:cxn>
                <a:cxn ang="0">
                  <a:pos x="131" y="86"/>
                </a:cxn>
                <a:cxn ang="0">
                  <a:pos x="143" y="86"/>
                </a:cxn>
                <a:cxn ang="0">
                  <a:pos x="153" y="85"/>
                </a:cxn>
                <a:cxn ang="0">
                  <a:pos x="163" y="84"/>
                </a:cxn>
                <a:cxn ang="0">
                  <a:pos x="175" y="84"/>
                </a:cxn>
                <a:cxn ang="0">
                  <a:pos x="185" y="83"/>
                </a:cxn>
                <a:cxn ang="0">
                  <a:pos x="195" y="82"/>
                </a:cxn>
                <a:cxn ang="0">
                  <a:pos x="204" y="82"/>
                </a:cxn>
                <a:cxn ang="0">
                  <a:pos x="216" y="82"/>
                </a:cxn>
                <a:cxn ang="0">
                  <a:pos x="228" y="82"/>
                </a:cxn>
                <a:cxn ang="0">
                  <a:pos x="238" y="81"/>
                </a:cxn>
                <a:cxn ang="0">
                  <a:pos x="249" y="81"/>
                </a:cxn>
                <a:cxn ang="0">
                  <a:pos x="263" y="81"/>
                </a:cxn>
                <a:cxn ang="0">
                  <a:pos x="277" y="81"/>
                </a:cxn>
                <a:cxn ang="0">
                  <a:pos x="289" y="81"/>
                </a:cxn>
                <a:cxn ang="0">
                  <a:pos x="289" y="1"/>
                </a:cxn>
              </a:cxnLst>
              <a:rect l="0" t="0" r="r" b="b"/>
              <a:pathLst>
                <a:path w="290" h="107">
                  <a:moveTo>
                    <a:pt x="289" y="1"/>
                  </a:moveTo>
                  <a:lnTo>
                    <a:pt x="290" y="1"/>
                  </a:lnTo>
                  <a:lnTo>
                    <a:pt x="289" y="1"/>
                  </a:lnTo>
                  <a:lnTo>
                    <a:pt x="288" y="1"/>
                  </a:lnTo>
                  <a:lnTo>
                    <a:pt x="282" y="1"/>
                  </a:lnTo>
                  <a:lnTo>
                    <a:pt x="279" y="1"/>
                  </a:lnTo>
                  <a:lnTo>
                    <a:pt x="279" y="0"/>
                  </a:lnTo>
                  <a:lnTo>
                    <a:pt x="277" y="0"/>
                  </a:lnTo>
                  <a:lnTo>
                    <a:pt x="276" y="0"/>
                  </a:lnTo>
                  <a:lnTo>
                    <a:pt x="272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67" y="0"/>
                  </a:lnTo>
                  <a:lnTo>
                    <a:pt x="266" y="0"/>
                  </a:lnTo>
                  <a:lnTo>
                    <a:pt x="262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57" y="0"/>
                  </a:lnTo>
                  <a:lnTo>
                    <a:pt x="256" y="0"/>
                  </a:lnTo>
                  <a:lnTo>
                    <a:pt x="251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7" y="0"/>
                  </a:lnTo>
                  <a:lnTo>
                    <a:pt x="246" y="0"/>
                  </a:lnTo>
                  <a:lnTo>
                    <a:pt x="241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35" y="1"/>
                  </a:lnTo>
                  <a:lnTo>
                    <a:pt x="231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7" y="1"/>
                  </a:lnTo>
                  <a:lnTo>
                    <a:pt x="225" y="1"/>
                  </a:lnTo>
                  <a:lnTo>
                    <a:pt x="222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7" y="1"/>
                  </a:lnTo>
                  <a:lnTo>
                    <a:pt x="216" y="1"/>
                  </a:lnTo>
                  <a:lnTo>
                    <a:pt x="213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8" y="1"/>
                  </a:lnTo>
                  <a:lnTo>
                    <a:pt x="207" y="1"/>
                  </a:lnTo>
                  <a:lnTo>
                    <a:pt x="203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197" y="3"/>
                  </a:lnTo>
                  <a:lnTo>
                    <a:pt x="194" y="3"/>
                  </a:lnTo>
                  <a:lnTo>
                    <a:pt x="191" y="3"/>
                  </a:lnTo>
                  <a:lnTo>
                    <a:pt x="191" y="3"/>
                  </a:lnTo>
                  <a:lnTo>
                    <a:pt x="190" y="3"/>
                  </a:lnTo>
                  <a:lnTo>
                    <a:pt x="189" y="3"/>
                  </a:lnTo>
                  <a:lnTo>
                    <a:pt x="185" y="3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181" y="3"/>
                  </a:lnTo>
                  <a:lnTo>
                    <a:pt x="179" y="3"/>
                  </a:lnTo>
                  <a:lnTo>
                    <a:pt x="176" y="3"/>
                  </a:lnTo>
                  <a:lnTo>
                    <a:pt x="174" y="3"/>
                  </a:lnTo>
                  <a:lnTo>
                    <a:pt x="174" y="3"/>
                  </a:lnTo>
                  <a:lnTo>
                    <a:pt x="171" y="4"/>
                  </a:lnTo>
                  <a:lnTo>
                    <a:pt x="168" y="4"/>
                  </a:lnTo>
                  <a:lnTo>
                    <a:pt x="165" y="4"/>
                  </a:lnTo>
                  <a:lnTo>
                    <a:pt x="165" y="4"/>
                  </a:lnTo>
                  <a:lnTo>
                    <a:pt x="164" y="4"/>
                  </a:lnTo>
                  <a:lnTo>
                    <a:pt x="163" y="4"/>
                  </a:lnTo>
                  <a:lnTo>
                    <a:pt x="159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3" y="5"/>
                  </a:lnTo>
                  <a:lnTo>
                    <a:pt x="150" y="5"/>
                  </a:lnTo>
                  <a:lnTo>
                    <a:pt x="148" y="5"/>
                  </a:lnTo>
                  <a:lnTo>
                    <a:pt x="148" y="5"/>
                  </a:lnTo>
                  <a:lnTo>
                    <a:pt x="145" y="6"/>
                  </a:lnTo>
                  <a:lnTo>
                    <a:pt x="142" y="6"/>
                  </a:lnTo>
                  <a:lnTo>
                    <a:pt x="139" y="6"/>
                  </a:lnTo>
                  <a:lnTo>
                    <a:pt x="139" y="6"/>
                  </a:lnTo>
                  <a:lnTo>
                    <a:pt x="138" y="6"/>
                  </a:lnTo>
                  <a:lnTo>
                    <a:pt x="137" y="6"/>
                  </a:lnTo>
                  <a:lnTo>
                    <a:pt x="133" y="6"/>
                  </a:lnTo>
                  <a:lnTo>
                    <a:pt x="131" y="6"/>
                  </a:lnTo>
                  <a:lnTo>
                    <a:pt x="131" y="6"/>
                  </a:lnTo>
                  <a:lnTo>
                    <a:pt x="129" y="7"/>
                  </a:lnTo>
                  <a:lnTo>
                    <a:pt x="125" y="7"/>
                  </a:lnTo>
                  <a:lnTo>
                    <a:pt x="123" y="7"/>
                  </a:lnTo>
                  <a:lnTo>
                    <a:pt x="123" y="7"/>
                  </a:lnTo>
                  <a:lnTo>
                    <a:pt x="120" y="9"/>
                  </a:lnTo>
                  <a:lnTo>
                    <a:pt x="117" y="9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2" y="10"/>
                  </a:lnTo>
                  <a:lnTo>
                    <a:pt x="109" y="10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04" y="11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98" y="11"/>
                  </a:lnTo>
                  <a:lnTo>
                    <a:pt x="96" y="12"/>
                  </a:lnTo>
                  <a:lnTo>
                    <a:pt x="92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87" y="13"/>
                  </a:lnTo>
                  <a:lnTo>
                    <a:pt x="84" y="13"/>
                  </a:lnTo>
                  <a:lnTo>
                    <a:pt x="80" y="13"/>
                  </a:lnTo>
                  <a:lnTo>
                    <a:pt x="80" y="13"/>
                  </a:lnTo>
                  <a:lnTo>
                    <a:pt x="78" y="14"/>
                  </a:lnTo>
                  <a:lnTo>
                    <a:pt x="74" y="14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0" y="16"/>
                  </a:lnTo>
                  <a:lnTo>
                    <a:pt x="66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1" y="17"/>
                  </a:lnTo>
                  <a:lnTo>
                    <a:pt x="58" y="17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3" y="18"/>
                  </a:lnTo>
                  <a:lnTo>
                    <a:pt x="50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4" y="20"/>
                  </a:lnTo>
                  <a:lnTo>
                    <a:pt x="40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4" y="22"/>
                  </a:lnTo>
                  <a:lnTo>
                    <a:pt x="31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3"/>
                  </a:lnTo>
                  <a:lnTo>
                    <a:pt x="22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6" y="25"/>
                  </a:lnTo>
                  <a:lnTo>
                    <a:pt x="13" y="26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7" y="27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9" y="77"/>
                  </a:lnTo>
                  <a:lnTo>
                    <a:pt x="14" y="105"/>
                  </a:lnTo>
                  <a:lnTo>
                    <a:pt x="15" y="107"/>
                  </a:lnTo>
                  <a:lnTo>
                    <a:pt x="16" y="107"/>
                  </a:lnTo>
                  <a:lnTo>
                    <a:pt x="20" y="105"/>
                  </a:lnTo>
                  <a:lnTo>
                    <a:pt x="24" y="105"/>
                  </a:lnTo>
                  <a:lnTo>
                    <a:pt x="25" y="104"/>
                  </a:lnTo>
                  <a:lnTo>
                    <a:pt x="26" y="104"/>
                  </a:lnTo>
                  <a:lnTo>
                    <a:pt x="29" y="104"/>
                  </a:lnTo>
                  <a:lnTo>
                    <a:pt x="33" y="104"/>
                  </a:lnTo>
                  <a:lnTo>
                    <a:pt x="34" y="103"/>
                  </a:lnTo>
                  <a:lnTo>
                    <a:pt x="35" y="103"/>
                  </a:lnTo>
                  <a:lnTo>
                    <a:pt x="39" y="102"/>
                  </a:lnTo>
                  <a:lnTo>
                    <a:pt x="41" y="102"/>
                  </a:lnTo>
                  <a:lnTo>
                    <a:pt x="42" y="101"/>
                  </a:lnTo>
                  <a:lnTo>
                    <a:pt x="44" y="101"/>
                  </a:lnTo>
                  <a:lnTo>
                    <a:pt x="47" y="101"/>
                  </a:lnTo>
                  <a:lnTo>
                    <a:pt x="51" y="101"/>
                  </a:lnTo>
                  <a:lnTo>
                    <a:pt x="52" y="99"/>
                  </a:lnTo>
                  <a:lnTo>
                    <a:pt x="53" y="99"/>
                  </a:lnTo>
                  <a:lnTo>
                    <a:pt x="57" y="98"/>
                  </a:lnTo>
                  <a:lnTo>
                    <a:pt x="59" y="98"/>
                  </a:lnTo>
                  <a:lnTo>
                    <a:pt x="60" y="97"/>
                  </a:lnTo>
                  <a:lnTo>
                    <a:pt x="61" y="97"/>
                  </a:lnTo>
                  <a:lnTo>
                    <a:pt x="65" y="97"/>
                  </a:lnTo>
                  <a:lnTo>
                    <a:pt x="67" y="97"/>
                  </a:lnTo>
                  <a:lnTo>
                    <a:pt x="68" y="96"/>
                  </a:lnTo>
                  <a:lnTo>
                    <a:pt x="70" y="96"/>
                  </a:lnTo>
                  <a:lnTo>
                    <a:pt x="73" y="96"/>
                  </a:lnTo>
                  <a:lnTo>
                    <a:pt x="76" y="96"/>
                  </a:lnTo>
                  <a:lnTo>
                    <a:pt x="77" y="95"/>
                  </a:lnTo>
                  <a:lnTo>
                    <a:pt x="78" y="95"/>
                  </a:lnTo>
                  <a:lnTo>
                    <a:pt x="81" y="95"/>
                  </a:lnTo>
                  <a:lnTo>
                    <a:pt x="84" y="95"/>
                  </a:lnTo>
                  <a:lnTo>
                    <a:pt x="85" y="94"/>
                  </a:lnTo>
                  <a:lnTo>
                    <a:pt x="88" y="94"/>
                  </a:lnTo>
                  <a:lnTo>
                    <a:pt x="91" y="94"/>
                  </a:lnTo>
                  <a:lnTo>
                    <a:pt x="92" y="92"/>
                  </a:lnTo>
                  <a:lnTo>
                    <a:pt x="93" y="92"/>
                  </a:lnTo>
                  <a:lnTo>
                    <a:pt x="97" y="92"/>
                  </a:lnTo>
                  <a:lnTo>
                    <a:pt x="99" y="92"/>
                  </a:lnTo>
                  <a:lnTo>
                    <a:pt x="100" y="91"/>
                  </a:lnTo>
                  <a:lnTo>
                    <a:pt x="101" y="91"/>
                  </a:lnTo>
                  <a:lnTo>
                    <a:pt x="105" y="91"/>
                  </a:lnTo>
                  <a:lnTo>
                    <a:pt x="107" y="91"/>
                  </a:lnTo>
                  <a:lnTo>
                    <a:pt x="109" y="90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16" y="89"/>
                  </a:lnTo>
                  <a:lnTo>
                    <a:pt x="117" y="89"/>
                  </a:lnTo>
                  <a:lnTo>
                    <a:pt x="120" y="89"/>
                  </a:lnTo>
                  <a:lnTo>
                    <a:pt x="123" y="89"/>
                  </a:lnTo>
                  <a:lnTo>
                    <a:pt x="124" y="88"/>
                  </a:lnTo>
                  <a:lnTo>
                    <a:pt x="127" y="88"/>
                  </a:lnTo>
                  <a:lnTo>
                    <a:pt x="130" y="88"/>
                  </a:lnTo>
                  <a:lnTo>
                    <a:pt x="131" y="86"/>
                  </a:lnTo>
                  <a:lnTo>
                    <a:pt x="132" y="86"/>
                  </a:lnTo>
                  <a:lnTo>
                    <a:pt x="136" y="86"/>
                  </a:lnTo>
                  <a:lnTo>
                    <a:pt x="138" y="86"/>
                  </a:lnTo>
                  <a:lnTo>
                    <a:pt x="139" y="86"/>
                  </a:lnTo>
                  <a:lnTo>
                    <a:pt x="143" y="86"/>
                  </a:lnTo>
                  <a:lnTo>
                    <a:pt x="145" y="86"/>
                  </a:lnTo>
                  <a:lnTo>
                    <a:pt x="146" y="85"/>
                  </a:lnTo>
                  <a:lnTo>
                    <a:pt x="148" y="85"/>
                  </a:lnTo>
                  <a:lnTo>
                    <a:pt x="151" y="85"/>
                  </a:lnTo>
                  <a:lnTo>
                    <a:pt x="153" y="85"/>
                  </a:lnTo>
                  <a:lnTo>
                    <a:pt x="155" y="85"/>
                  </a:lnTo>
                  <a:lnTo>
                    <a:pt x="158" y="85"/>
                  </a:lnTo>
                  <a:lnTo>
                    <a:pt x="161" y="85"/>
                  </a:lnTo>
                  <a:lnTo>
                    <a:pt x="162" y="84"/>
                  </a:lnTo>
                  <a:lnTo>
                    <a:pt x="163" y="84"/>
                  </a:lnTo>
                  <a:lnTo>
                    <a:pt x="166" y="84"/>
                  </a:lnTo>
                  <a:lnTo>
                    <a:pt x="169" y="84"/>
                  </a:lnTo>
                  <a:lnTo>
                    <a:pt x="170" y="84"/>
                  </a:lnTo>
                  <a:lnTo>
                    <a:pt x="171" y="84"/>
                  </a:lnTo>
                  <a:lnTo>
                    <a:pt x="175" y="84"/>
                  </a:lnTo>
                  <a:lnTo>
                    <a:pt x="177" y="84"/>
                  </a:lnTo>
                  <a:lnTo>
                    <a:pt x="178" y="83"/>
                  </a:lnTo>
                  <a:lnTo>
                    <a:pt x="179" y="83"/>
                  </a:lnTo>
                  <a:lnTo>
                    <a:pt x="183" y="83"/>
                  </a:lnTo>
                  <a:lnTo>
                    <a:pt x="185" y="83"/>
                  </a:lnTo>
                  <a:lnTo>
                    <a:pt x="187" y="83"/>
                  </a:lnTo>
                  <a:lnTo>
                    <a:pt x="188" y="83"/>
                  </a:lnTo>
                  <a:lnTo>
                    <a:pt x="191" y="83"/>
                  </a:lnTo>
                  <a:lnTo>
                    <a:pt x="194" y="83"/>
                  </a:lnTo>
                  <a:lnTo>
                    <a:pt x="195" y="82"/>
                  </a:lnTo>
                  <a:lnTo>
                    <a:pt x="196" y="82"/>
                  </a:lnTo>
                  <a:lnTo>
                    <a:pt x="200" y="82"/>
                  </a:lnTo>
                  <a:lnTo>
                    <a:pt x="202" y="82"/>
                  </a:lnTo>
                  <a:lnTo>
                    <a:pt x="203" y="82"/>
                  </a:lnTo>
                  <a:lnTo>
                    <a:pt x="204" y="82"/>
                  </a:lnTo>
                  <a:lnTo>
                    <a:pt x="208" y="82"/>
                  </a:lnTo>
                  <a:lnTo>
                    <a:pt x="210" y="82"/>
                  </a:lnTo>
                  <a:lnTo>
                    <a:pt x="211" y="82"/>
                  </a:lnTo>
                  <a:lnTo>
                    <a:pt x="213" y="82"/>
                  </a:lnTo>
                  <a:lnTo>
                    <a:pt x="216" y="82"/>
                  </a:lnTo>
                  <a:lnTo>
                    <a:pt x="220" y="82"/>
                  </a:lnTo>
                  <a:lnTo>
                    <a:pt x="221" y="82"/>
                  </a:lnTo>
                  <a:lnTo>
                    <a:pt x="222" y="82"/>
                  </a:lnTo>
                  <a:lnTo>
                    <a:pt x="225" y="82"/>
                  </a:lnTo>
                  <a:lnTo>
                    <a:pt x="228" y="82"/>
                  </a:lnTo>
                  <a:lnTo>
                    <a:pt x="229" y="82"/>
                  </a:lnTo>
                  <a:lnTo>
                    <a:pt x="230" y="82"/>
                  </a:lnTo>
                  <a:lnTo>
                    <a:pt x="234" y="82"/>
                  </a:lnTo>
                  <a:lnTo>
                    <a:pt x="237" y="82"/>
                  </a:lnTo>
                  <a:lnTo>
                    <a:pt x="238" y="81"/>
                  </a:lnTo>
                  <a:lnTo>
                    <a:pt x="240" y="81"/>
                  </a:lnTo>
                  <a:lnTo>
                    <a:pt x="243" y="81"/>
                  </a:lnTo>
                  <a:lnTo>
                    <a:pt x="247" y="81"/>
                  </a:lnTo>
                  <a:lnTo>
                    <a:pt x="248" y="81"/>
                  </a:lnTo>
                  <a:lnTo>
                    <a:pt x="249" y="81"/>
                  </a:lnTo>
                  <a:lnTo>
                    <a:pt x="254" y="81"/>
                  </a:lnTo>
                  <a:lnTo>
                    <a:pt x="257" y="81"/>
                  </a:lnTo>
                  <a:lnTo>
                    <a:pt x="259" y="81"/>
                  </a:lnTo>
                  <a:lnTo>
                    <a:pt x="260" y="81"/>
                  </a:lnTo>
                  <a:lnTo>
                    <a:pt x="263" y="81"/>
                  </a:lnTo>
                  <a:lnTo>
                    <a:pt x="267" y="81"/>
                  </a:lnTo>
                  <a:lnTo>
                    <a:pt x="268" y="81"/>
                  </a:lnTo>
                  <a:lnTo>
                    <a:pt x="269" y="81"/>
                  </a:lnTo>
                  <a:lnTo>
                    <a:pt x="274" y="81"/>
                  </a:lnTo>
                  <a:lnTo>
                    <a:pt x="277" y="81"/>
                  </a:lnTo>
                  <a:lnTo>
                    <a:pt x="279" y="81"/>
                  </a:lnTo>
                  <a:lnTo>
                    <a:pt x="280" y="81"/>
                  </a:lnTo>
                  <a:lnTo>
                    <a:pt x="285" y="81"/>
                  </a:lnTo>
                  <a:lnTo>
                    <a:pt x="288" y="81"/>
                  </a:lnTo>
                  <a:lnTo>
                    <a:pt x="289" y="81"/>
                  </a:lnTo>
                  <a:lnTo>
                    <a:pt x="288" y="81"/>
                  </a:lnTo>
                  <a:lnTo>
                    <a:pt x="289" y="81"/>
                  </a:lnTo>
                  <a:lnTo>
                    <a:pt x="288" y="81"/>
                  </a:lnTo>
                  <a:lnTo>
                    <a:pt x="289" y="8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0" name="Freeform 850"/>
            <p:cNvSpPr>
              <a:spLocks/>
            </p:cNvSpPr>
            <p:nvPr/>
          </p:nvSpPr>
          <p:spPr bwMode="auto">
            <a:xfrm>
              <a:off x="3132" y="1575"/>
              <a:ext cx="496" cy="489"/>
            </a:xfrm>
            <a:custGeom>
              <a:avLst/>
              <a:gdLst/>
              <a:ahLst/>
              <a:cxnLst>
                <a:cxn ang="0">
                  <a:pos x="1818" y="1790"/>
                </a:cxn>
                <a:cxn ang="0">
                  <a:pos x="1814" y="1685"/>
                </a:cxn>
                <a:cxn ang="0">
                  <a:pos x="1800" y="1553"/>
                </a:cxn>
                <a:cxn ang="0">
                  <a:pos x="1778" y="1432"/>
                </a:cxn>
                <a:cxn ang="0">
                  <a:pos x="1755" y="1343"/>
                </a:cxn>
                <a:cxn ang="0">
                  <a:pos x="1723" y="1247"/>
                </a:cxn>
                <a:cxn ang="0">
                  <a:pos x="1693" y="1164"/>
                </a:cxn>
                <a:cxn ang="0">
                  <a:pos x="1656" y="1082"/>
                </a:cxn>
                <a:cxn ang="0">
                  <a:pos x="1617" y="1003"/>
                </a:cxn>
                <a:cxn ang="0">
                  <a:pos x="1573" y="927"/>
                </a:cxn>
                <a:cxn ang="0">
                  <a:pos x="1527" y="852"/>
                </a:cxn>
                <a:cxn ang="0">
                  <a:pos x="1476" y="780"/>
                </a:cxn>
                <a:cxn ang="0">
                  <a:pos x="1423" y="710"/>
                </a:cxn>
                <a:cxn ang="0">
                  <a:pos x="1367" y="643"/>
                </a:cxn>
                <a:cxn ang="0">
                  <a:pos x="1306" y="579"/>
                </a:cxn>
                <a:cxn ang="0">
                  <a:pos x="1214" y="489"/>
                </a:cxn>
                <a:cxn ang="0">
                  <a:pos x="1124" y="411"/>
                </a:cxn>
                <a:cxn ang="0">
                  <a:pos x="1054" y="357"/>
                </a:cxn>
                <a:cxn ang="0">
                  <a:pos x="970" y="300"/>
                </a:cxn>
                <a:cxn ang="0">
                  <a:pos x="860" y="234"/>
                </a:cxn>
                <a:cxn ang="0">
                  <a:pos x="755" y="180"/>
                </a:cxn>
                <a:cxn ang="0">
                  <a:pos x="674" y="142"/>
                </a:cxn>
                <a:cxn ang="0">
                  <a:pos x="594" y="110"/>
                </a:cxn>
                <a:cxn ang="0">
                  <a:pos x="511" y="82"/>
                </a:cxn>
                <a:cxn ang="0">
                  <a:pos x="429" y="58"/>
                </a:cxn>
                <a:cxn ang="0">
                  <a:pos x="345" y="37"/>
                </a:cxn>
                <a:cxn ang="0">
                  <a:pos x="260" y="22"/>
                </a:cxn>
                <a:cxn ang="0">
                  <a:pos x="175" y="10"/>
                </a:cxn>
                <a:cxn ang="0">
                  <a:pos x="89" y="3"/>
                </a:cxn>
                <a:cxn ang="0">
                  <a:pos x="1" y="0"/>
                </a:cxn>
                <a:cxn ang="0">
                  <a:pos x="13" y="81"/>
                </a:cxn>
                <a:cxn ang="0">
                  <a:pos x="135" y="87"/>
                </a:cxn>
                <a:cxn ang="0">
                  <a:pos x="245" y="101"/>
                </a:cxn>
                <a:cxn ang="0">
                  <a:pos x="328" y="116"/>
                </a:cxn>
                <a:cxn ang="0">
                  <a:pos x="421" y="140"/>
                </a:cxn>
                <a:cxn ang="0">
                  <a:pos x="536" y="176"/>
                </a:cxn>
                <a:cxn ang="0">
                  <a:pos x="641" y="217"/>
                </a:cxn>
                <a:cxn ang="0">
                  <a:pos x="717" y="251"/>
                </a:cxn>
                <a:cxn ang="0">
                  <a:pos x="791" y="289"/>
                </a:cxn>
                <a:cxn ang="0">
                  <a:pos x="863" y="330"/>
                </a:cxn>
                <a:cxn ang="0">
                  <a:pos x="934" y="375"/>
                </a:cxn>
                <a:cxn ang="0">
                  <a:pos x="1004" y="422"/>
                </a:cxn>
                <a:cxn ang="0">
                  <a:pos x="1071" y="473"/>
                </a:cxn>
                <a:cxn ang="0">
                  <a:pos x="1135" y="527"/>
                </a:cxn>
                <a:cxn ang="0">
                  <a:pos x="1198" y="584"/>
                </a:cxn>
                <a:cxn ang="0">
                  <a:pos x="1259" y="643"/>
                </a:cxn>
                <a:cxn ang="0">
                  <a:pos x="1324" y="716"/>
                </a:cxn>
                <a:cxn ang="0">
                  <a:pos x="1401" y="813"/>
                </a:cxn>
                <a:cxn ang="0">
                  <a:pos x="1467" y="905"/>
                </a:cxn>
                <a:cxn ang="0">
                  <a:pos x="1513" y="978"/>
                </a:cxn>
                <a:cxn ang="0">
                  <a:pos x="1559" y="1064"/>
                </a:cxn>
                <a:cxn ang="0">
                  <a:pos x="1611" y="1177"/>
                </a:cxn>
                <a:cxn ang="0">
                  <a:pos x="1642" y="1255"/>
                </a:cxn>
                <a:cxn ang="0">
                  <a:pos x="1669" y="1335"/>
                </a:cxn>
                <a:cxn ang="0">
                  <a:pos x="1691" y="1417"/>
                </a:cxn>
                <a:cxn ang="0">
                  <a:pos x="1709" y="1501"/>
                </a:cxn>
                <a:cxn ang="0">
                  <a:pos x="1723" y="1584"/>
                </a:cxn>
                <a:cxn ang="0">
                  <a:pos x="1732" y="1671"/>
                </a:cxn>
                <a:cxn ang="0">
                  <a:pos x="1736" y="1758"/>
                </a:cxn>
                <a:cxn ang="0">
                  <a:pos x="1736" y="1790"/>
                </a:cxn>
              </a:cxnLst>
              <a:rect l="0" t="0" r="r" b="b"/>
              <a:pathLst>
                <a:path w="1818" h="1790">
                  <a:moveTo>
                    <a:pt x="1818" y="1790"/>
                  </a:moveTo>
                  <a:lnTo>
                    <a:pt x="1817" y="1790"/>
                  </a:lnTo>
                  <a:lnTo>
                    <a:pt x="1818" y="1790"/>
                  </a:lnTo>
                  <a:lnTo>
                    <a:pt x="1817" y="1790"/>
                  </a:lnTo>
                  <a:lnTo>
                    <a:pt x="1818" y="1790"/>
                  </a:lnTo>
                  <a:lnTo>
                    <a:pt x="1817" y="1776"/>
                  </a:lnTo>
                  <a:lnTo>
                    <a:pt x="1815" y="1733"/>
                  </a:lnTo>
                  <a:lnTo>
                    <a:pt x="1815" y="1701"/>
                  </a:lnTo>
                  <a:lnTo>
                    <a:pt x="1815" y="1699"/>
                  </a:lnTo>
                  <a:lnTo>
                    <a:pt x="1814" y="1685"/>
                  </a:lnTo>
                  <a:lnTo>
                    <a:pt x="1811" y="1642"/>
                  </a:lnTo>
                  <a:lnTo>
                    <a:pt x="1808" y="1610"/>
                  </a:lnTo>
                  <a:lnTo>
                    <a:pt x="1808" y="1608"/>
                  </a:lnTo>
                  <a:lnTo>
                    <a:pt x="1806" y="1595"/>
                  </a:lnTo>
                  <a:lnTo>
                    <a:pt x="1800" y="1553"/>
                  </a:lnTo>
                  <a:lnTo>
                    <a:pt x="1795" y="1521"/>
                  </a:lnTo>
                  <a:lnTo>
                    <a:pt x="1795" y="1518"/>
                  </a:lnTo>
                  <a:lnTo>
                    <a:pt x="1792" y="1505"/>
                  </a:lnTo>
                  <a:lnTo>
                    <a:pt x="1784" y="1464"/>
                  </a:lnTo>
                  <a:lnTo>
                    <a:pt x="1778" y="1432"/>
                  </a:lnTo>
                  <a:lnTo>
                    <a:pt x="1778" y="1430"/>
                  </a:lnTo>
                  <a:lnTo>
                    <a:pt x="1774" y="1417"/>
                  </a:lnTo>
                  <a:lnTo>
                    <a:pt x="1763" y="1377"/>
                  </a:lnTo>
                  <a:lnTo>
                    <a:pt x="1755" y="1346"/>
                  </a:lnTo>
                  <a:lnTo>
                    <a:pt x="1755" y="1343"/>
                  </a:lnTo>
                  <a:lnTo>
                    <a:pt x="1750" y="1330"/>
                  </a:lnTo>
                  <a:lnTo>
                    <a:pt x="1739" y="1292"/>
                  </a:lnTo>
                  <a:lnTo>
                    <a:pt x="1729" y="1261"/>
                  </a:lnTo>
                  <a:lnTo>
                    <a:pt x="1729" y="1258"/>
                  </a:lnTo>
                  <a:lnTo>
                    <a:pt x="1723" y="1247"/>
                  </a:lnTo>
                  <a:lnTo>
                    <a:pt x="1709" y="1208"/>
                  </a:lnTo>
                  <a:lnTo>
                    <a:pt x="1698" y="1178"/>
                  </a:lnTo>
                  <a:lnTo>
                    <a:pt x="1698" y="1176"/>
                  </a:lnTo>
                  <a:lnTo>
                    <a:pt x="1697" y="1175"/>
                  </a:lnTo>
                  <a:lnTo>
                    <a:pt x="1693" y="1164"/>
                  </a:lnTo>
                  <a:lnTo>
                    <a:pt x="1676" y="1125"/>
                  </a:lnTo>
                  <a:lnTo>
                    <a:pt x="1663" y="1097"/>
                  </a:lnTo>
                  <a:lnTo>
                    <a:pt x="1663" y="1094"/>
                  </a:lnTo>
                  <a:lnTo>
                    <a:pt x="1662" y="1093"/>
                  </a:lnTo>
                  <a:lnTo>
                    <a:pt x="1656" y="1082"/>
                  </a:lnTo>
                  <a:lnTo>
                    <a:pt x="1638" y="1046"/>
                  </a:lnTo>
                  <a:lnTo>
                    <a:pt x="1624" y="1017"/>
                  </a:lnTo>
                  <a:lnTo>
                    <a:pt x="1624" y="1015"/>
                  </a:lnTo>
                  <a:lnTo>
                    <a:pt x="1623" y="1014"/>
                  </a:lnTo>
                  <a:lnTo>
                    <a:pt x="1617" y="1003"/>
                  </a:lnTo>
                  <a:lnTo>
                    <a:pt x="1597" y="968"/>
                  </a:lnTo>
                  <a:lnTo>
                    <a:pt x="1582" y="941"/>
                  </a:lnTo>
                  <a:lnTo>
                    <a:pt x="1582" y="938"/>
                  </a:lnTo>
                  <a:lnTo>
                    <a:pt x="1580" y="937"/>
                  </a:lnTo>
                  <a:lnTo>
                    <a:pt x="1573" y="927"/>
                  </a:lnTo>
                  <a:lnTo>
                    <a:pt x="1552" y="892"/>
                  </a:lnTo>
                  <a:lnTo>
                    <a:pt x="1535" y="865"/>
                  </a:lnTo>
                  <a:lnTo>
                    <a:pt x="1535" y="863"/>
                  </a:lnTo>
                  <a:lnTo>
                    <a:pt x="1534" y="862"/>
                  </a:lnTo>
                  <a:lnTo>
                    <a:pt x="1527" y="852"/>
                  </a:lnTo>
                  <a:lnTo>
                    <a:pt x="1504" y="818"/>
                  </a:lnTo>
                  <a:lnTo>
                    <a:pt x="1486" y="793"/>
                  </a:lnTo>
                  <a:lnTo>
                    <a:pt x="1486" y="791"/>
                  </a:lnTo>
                  <a:lnTo>
                    <a:pt x="1485" y="789"/>
                  </a:lnTo>
                  <a:lnTo>
                    <a:pt x="1476" y="780"/>
                  </a:lnTo>
                  <a:lnTo>
                    <a:pt x="1452" y="748"/>
                  </a:lnTo>
                  <a:lnTo>
                    <a:pt x="1433" y="723"/>
                  </a:lnTo>
                  <a:lnTo>
                    <a:pt x="1433" y="721"/>
                  </a:lnTo>
                  <a:lnTo>
                    <a:pt x="1432" y="720"/>
                  </a:lnTo>
                  <a:lnTo>
                    <a:pt x="1423" y="710"/>
                  </a:lnTo>
                  <a:lnTo>
                    <a:pt x="1397" y="678"/>
                  </a:lnTo>
                  <a:lnTo>
                    <a:pt x="1376" y="655"/>
                  </a:lnTo>
                  <a:lnTo>
                    <a:pt x="1376" y="652"/>
                  </a:lnTo>
                  <a:lnTo>
                    <a:pt x="1375" y="651"/>
                  </a:lnTo>
                  <a:lnTo>
                    <a:pt x="1367" y="643"/>
                  </a:lnTo>
                  <a:lnTo>
                    <a:pt x="1338" y="613"/>
                  </a:lnTo>
                  <a:lnTo>
                    <a:pt x="1317" y="591"/>
                  </a:lnTo>
                  <a:lnTo>
                    <a:pt x="1317" y="589"/>
                  </a:lnTo>
                  <a:lnTo>
                    <a:pt x="1315" y="587"/>
                  </a:lnTo>
                  <a:lnTo>
                    <a:pt x="1306" y="579"/>
                  </a:lnTo>
                  <a:lnTo>
                    <a:pt x="1278" y="550"/>
                  </a:lnTo>
                  <a:lnTo>
                    <a:pt x="1257" y="528"/>
                  </a:lnTo>
                  <a:lnTo>
                    <a:pt x="1256" y="526"/>
                  </a:lnTo>
                  <a:lnTo>
                    <a:pt x="1245" y="518"/>
                  </a:lnTo>
                  <a:lnTo>
                    <a:pt x="1214" y="489"/>
                  </a:lnTo>
                  <a:lnTo>
                    <a:pt x="1192" y="468"/>
                  </a:lnTo>
                  <a:lnTo>
                    <a:pt x="1191" y="467"/>
                  </a:lnTo>
                  <a:lnTo>
                    <a:pt x="1180" y="459"/>
                  </a:lnTo>
                  <a:lnTo>
                    <a:pt x="1148" y="433"/>
                  </a:lnTo>
                  <a:lnTo>
                    <a:pt x="1124" y="411"/>
                  </a:lnTo>
                  <a:lnTo>
                    <a:pt x="1123" y="410"/>
                  </a:lnTo>
                  <a:lnTo>
                    <a:pt x="1111" y="402"/>
                  </a:lnTo>
                  <a:lnTo>
                    <a:pt x="1080" y="377"/>
                  </a:lnTo>
                  <a:lnTo>
                    <a:pt x="1055" y="358"/>
                  </a:lnTo>
                  <a:lnTo>
                    <a:pt x="1054" y="357"/>
                  </a:lnTo>
                  <a:lnTo>
                    <a:pt x="1042" y="350"/>
                  </a:lnTo>
                  <a:lnTo>
                    <a:pt x="1008" y="326"/>
                  </a:lnTo>
                  <a:lnTo>
                    <a:pt x="983" y="309"/>
                  </a:lnTo>
                  <a:lnTo>
                    <a:pt x="982" y="308"/>
                  </a:lnTo>
                  <a:lnTo>
                    <a:pt x="970" y="300"/>
                  </a:lnTo>
                  <a:lnTo>
                    <a:pt x="934" y="279"/>
                  </a:lnTo>
                  <a:lnTo>
                    <a:pt x="908" y="263"/>
                  </a:lnTo>
                  <a:lnTo>
                    <a:pt x="907" y="261"/>
                  </a:lnTo>
                  <a:lnTo>
                    <a:pt x="895" y="256"/>
                  </a:lnTo>
                  <a:lnTo>
                    <a:pt x="860" y="234"/>
                  </a:lnTo>
                  <a:lnTo>
                    <a:pt x="833" y="219"/>
                  </a:lnTo>
                  <a:lnTo>
                    <a:pt x="832" y="218"/>
                  </a:lnTo>
                  <a:lnTo>
                    <a:pt x="819" y="212"/>
                  </a:lnTo>
                  <a:lnTo>
                    <a:pt x="782" y="194"/>
                  </a:lnTo>
                  <a:lnTo>
                    <a:pt x="755" y="180"/>
                  </a:lnTo>
                  <a:lnTo>
                    <a:pt x="754" y="179"/>
                  </a:lnTo>
                  <a:lnTo>
                    <a:pt x="741" y="174"/>
                  </a:lnTo>
                  <a:lnTo>
                    <a:pt x="704" y="156"/>
                  </a:lnTo>
                  <a:lnTo>
                    <a:pt x="676" y="143"/>
                  </a:lnTo>
                  <a:lnTo>
                    <a:pt x="674" y="142"/>
                  </a:lnTo>
                  <a:lnTo>
                    <a:pt x="672" y="142"/>
                  </a:lnTo>
                  <a:lnTo>
                    <a:pt x="661" y="137"/>
                  </a:lnTo>
                  <a:lnTo>
                    <a:pt x="624" y="123"/>
                  </a:lnTo>
                  <a:lnTo>
                    <a:pt x="595" y="111"/>
                  </a:lnTo>
                  <a:lnTo>
                    <a:pt x="594" y="110"/>
                  </a:lnTo>
                  <a:lnTo>
                    <a:pt x="592" y="110"/>
                  </a:lnTo>
                  <a:lnTo>
                    <a:pt x="581" y="107"/>
                  </a:lnTo>
                  <a:lnTo>
                    <a:pt x="542" y="94"/>
                  </a:lnTo>
                  <a:lnTo>
                    <a:pt x="513" y="83"/>
                  </a:lnTo>
                  <a:lnTo>
                    <a:pt x="511" y="82"/>
                  </a:lnTo>
                  <a:lnTo>
                    <a:pt x="509" y="82"/>
                  </a:lnTo>
                  <a:lnTo>
                    <a:pt x="499" y="78"/>
                  </a:lnTo>
                  <a:lnTo>
                    <a:pt x="460" y="68"/>
                  </a:lnTo>
                  <a:lnTo>
                    <a:pt x="430" y="59"/>
                  </a:lnTo>
                  <a:lnTo>
                    <a:pt x="429" y="58"/>
                  </a:lnTo>
                  <a:lnTo>
                    <a:pt x="426" y="58"/>
                  </a:lnTo>
                  <a:lnTo>
                    <a:pt x="415" y="56"/>
                  </a:lnTo>
                  <a:lnTo>
                    <a:pt x="376" y="45"/>
                  </a:lnTo>
                  <a:lnTo>
                    <a:pt x="346" y="38"/>
                  </a:lnTo>
                  <a:lnTo>
                    <a:pt x="345" y="37"/>
                  </a:lnTo>
                  <a:lnTo>
                    <a:pt x="343" y="37"/>
                  </a:lnTo>
                  <a:lnTo>
                    <a:pt x="331" y="35"/>
                  </a:lnTo>
                  <a:lnTo>
                    <a:pt x="292" y="28"/>
                  </a:lnTo>
                  <a:lnTo>
                    <a:pt x="261" y="23"/>
                  </a:lnTo>
                  <a:lnTo>
                    <a:pt x="260" y="22"/>
                  </a:lnTo>
                  <a:lnTo>
                    <a:pt x="258" y="22"/>
                  </a:lnTo>
                  <a:lnTo>
                    <a:pt x="246" y="21"/>
                  </a:lnTo>
                  <a:lnTo>
                    <a:pt x="207" y="15"/>
                  </a:lnTo>
                  <a:lnTo>
                    <a:pt x="176" y="11"/>
                  </a:lnTo>
                  <a:lnTo>
                    <a:pt x="175" y="10"/>
                  </a:lnTo>
                  <a:lnTo>
                    <a:pt x="173" y="10"/>
                  </a:lnTo>
                  <a:lnTo>
                    <a:pt x="161" y="10"/>
                  </a:lnTo>
                  <a:lnTo>
                    <a:pt x="121" y="6"/>
                  </a:lnTo>
                  <a:lnTo>
                    <a:pt x="90" y="4"/>
                  </a:lnTo>
                  <a:lnTo>
                    <a:pt x="89" y="3"/>
                  </a:lnTo>
                  <a:lnTo>
                    <a:pt x="86" y="3"/>
                  </a:lnTo>
                  <a:lnTo>
                    <a:pt x="75" y="3"/>
                  </a:lnTo>
                  <a:lnTo>
                    <a:pt x="33" y="2"/>
                  </a:lnTo>
                  <a:lnTo>
                    <a:pt x="2" y="2"/>
                  </a:lnTo>
                  <a:lnTo>
                    <a:pt x="1" y="0"/>
                  </a:lnTo>
                  <a:lnTo>
                    <a:pt x="1" y="13"/>
                  </a:lnTo>
                  <a:lnTo>
                    <a:pt x="0" y="50"/>
                  </a:lnTo>
                  <a:lnTo>
                    <a:pt x="0" y="78"/>
                  </a:lnTo>
                  <a:lnTo>
                    <a:pt x="1" y="80"/>
                  </a:lnTo>
                  <a:lnTo>
                    <a:pt x="13" y="81"/>
                  </a:lnTo>
                  <a:lnTo>
                    <a:pt x="52" y="82"/>
                  </a:lnTo>
                  <a:lnTo>
                    <a:pt x="82" y="82"/>
                  </a:lnTo>
                  <a:lnTo>
                    <a:pt x="84" y="82"/>
                  </a:lnTo>
                  <a:lnTo>
                    <a:pt x="96" y="83"/>
                  </a:lnTo>
                  <a:lnTo>
                    <a:pt x="135" y="87"/>
                  </a:lnTo>
                  <a:lnTo>
                    <a:pt x="163" y="89"/>
                  </a:lnTo>
                  <a:lnTo>
                    <a:pt x="165" y="89"/>
                  </a:lnTo>
                  <a:lnTo>
                    <a:pt x="177" y="91"/>
                  </a:lnTo>
                  <a:lnTo>
                    <a:pt x="216" y="97"/>
                  </a:lnTo>
                  <a:lnTo>
                    <a:pt x="245" y="101"/>
                  </a:lnTo>
                  <a:lnTo>
                    <a:pt x="247" y="101"/>
                  </a:lnTo>
                  <a:lnTo>
                    <a:pt x="259" y="104"/>
                  </a:lnTo>
                  <a:lnTo>
                    <a:pt x="298" y="111"/>
                  </a:lnTo>
                  <a:lnTo>
                    <a:pt x="326" y="116"/>
                  </a:lnTo>
                  <a:lnTo>
                    <a:pt x="328" y="116"/>
                  </a:lnTo>
                  <a:lnTo>
                    <a:pt x="340" y="120"/>
                  </a:lnTo>
                  <a:lnTo>
                    <a:pt x="378" y="128"/>
                  </a:lnTo>
                  <a:lnTo>
                    <a:pt x="406" y="135"/>
                  </a:lnTo>
                  <a:lnTo>
                    <a:pt x="409" y="135"/>
                  </a:lnTo>
                  <a:lnTo>
                    <a:pt x="421" y="140"/>
                  </a:lnTo>
                  <a:lnTo>
                    <a:pt x="457" y="150"/>
                  </a:lnTo>
                  <a:lnTo>
                    <a:pt x="486" y="159"/>
                  </a:lnTo>
                  <a:lnTo>
                    <a:pt x="488" y="159"/>
                  </a:lnTo>
                  <a:lnTo>
                    <a:pt x="500" y="163"/>
                  </a:lnTo>
                  <a:lnTo>
                    <a:pt x="536" y="176"/>
                  </a:lnTo>
                  <a:lnTo>
                    <a:pt x="563" y="186"/>
                  </a:lnTo>
                  <a:lnTo>
                    <a:pt x="566" y="186"/>
                  </a:lnTo>
                  <a:lnTo>
                    <a:pt x="578" y="192"/>
                  </a:lnTo>
                  <a:lnTo>
                    <a:pt x="614" y="206"/>
                  </a:lnTo>
                  <a:lnTo>
                    <a:pt x="641" y="217"/>
                  </a:lnTo>
                  <a:lnTo>
                    <a:pt x="644" y="217"/>
                  </a:lnTo>
                  <a:lnTo>
                    <a:pt x="645" y="218"/>
                  </a:lnTo>
                  <a:lnTo>
                    <a:pt x="656" y="222"/>
                  </a:lnTo>
                  <a:lnTo>
                    <a:pt x="690" y="239"/>
                  </a:lnTo>
                  <a:lnTo>
                    <a:pt x="717" y="251"/>
                  </a:lnTo>
                  <a:lnTo>
                    <a:pt x="719" y="251"/>
                  </a:lnTo>
                  <a:lnTo>
                    <a:pt x="721" y="252"/>
                  </a:lnTo>
                  <a:lnTo>
                    <a:pt x="730" y="257"/>
                  </a:lnTo>
                  <a:lnTo>
                    <a:pt x="765" y="274"/>
                  </a:lnTo>
                  <a:lnTo>
                    <a:pt x="791" y="289"/>
                  </a:lnTo>
                  <a:lnTo>
                    <a:pt x="794" y="289"/>
                  </a:lnTo>
                  <a:lnTo>
                    <a:pt x="795" y="290"/>
                  </a:lnTo>
                  <a:lnTo>
                    <a:pt x="804" y="296"/>
                  </a:lnTo>
                  <a:lnTo>
                    <a:pt x="839" y="315"/>
                  </a:lnTo>
                  <a:lnTo>
                    <a:pt x="863" y="330"/>
                  </a:lnTo>
                  <a:lnTo>
                    <a:pt x="866" y="330"/>
                  </a:lnTo>
                  <a:lnTo>
                    <a:pt x="867" y="331"/>
                  </a:lnTo>
                  <a:lnTo>
                    <a:pt x="876" y="337"/>
                  </a:lnTo>
                  <a:lnTo>
                    <a:pt x="910" y="358"/>
                  </a:lnTo>
                  <a:lnTo>
                    <a:pt x="934" y="375"/>
                  </a:lnTo>
                  <a:lnTo>
                    <a:pt x="937" y="375"/>
                  </a:lnTo>
                  <a:lnTo>
                    <a:pt x="938" y="376"/>
                  </a:lnTo>
                  <a:lnTo>
                    <a:pt x="947" y="383"/>
                  </a:lnTo>
                  <a:lnTo>
                    <a:pt x="979" y="404"/>
                  </a:lnTo>
                  <a:lnTo>
                    <a:pt x="1004" y="422"/>
                  </a:lnTo>
                  <a:lnTo>
                    <a:pt x="1006" y="422"/>
                  </a:lnTo>
                  <a:lnTo>
                    <a:pt x="1008" y="423"/>
                  </a:lnTo>
                  <a:lnTo>
                    <a:pt x="1016" y="430"/>
                  </a:lnTo>
                  <a:lnTo>
                    <a:pt x="1048" y="454"/>
                  </a:lnTo>
                  <a:lnTo>
                    <a:pt x="1071" y="473"/>
                  </a:lnTo>
                  <a:lnTo>
                    <a:pt x="1074" y="473"/>
                  </a:lnTo>
                  <a:lnTo>
                    <a:pt x="1075" y="474"/>
                  </a:lnTo>
                  <a:lnTo>
                    <a:pt x="1083" y="482"/>
                  </a:lnTo>
                  <a:lnTo>
                    <a:pt x="1113" y="507"/>
                  </a:lnTo>
                  <a:lnTo>
                    <a:pt x="1135" y="527"/>
                  </a:lnTo>
                  <a:lnTo>
                    <a:pt x="1137" y="527"/>
                  </a:lnTo>
                  <a:lnTo>
                    <a:pt x="1139" y="528"/>
                  </a:lnTo>
                  <a:lnTo>
                    <a:pt x="1147" y="537"/>
                  </a:lnTo>
                  <a:lnTo>
                    <a:pt x="1176" y="563"/>
                  </a:lnTo>
                  <a:lnTo>
                    <a:pt x="1198" y="584"/>
                  </a:lnTo>
                  <a:lnTo>
                    <a:pt x="1200" y="584"/>
                  </a:lnTo>
                  <a:lnTo>
                    <a:pt x="1208" y="593"/>
                  </a:lnTo>
                  <a:lnTo>
                    <a:pt x="1237" y="622"/>
                  </a:lnTo>
                  <a:lnTo>
                    <a:pt x="1258" y="643"/>
                  </a:lnTo>
                  <a:lnTo>
                    <a:pt x="1259" y="643"/>
                  </a:lnTo>
                  <a:lnTo>
                    <a:pt x="1267" y="654"/>
                  </a:lnTo>
                  <a:lnTo>
                    <a:pt x="1293" y="683"/>
                  </a:lnTo>
                  <a:lnTo>
                    <a:pt x="1315" y="704"/>
                  </a:lnTo>
                  <a:lnTo>
                    <a:pt x="1316" y="706"/>
                  </a:lnTo>
                  <a:lnTo>
                    <a:pt x="1324" y="716"/>
                  </a:lnTo>
                  <a:lnTo>
                    <a:pt x="1349" y="747"/>
                  </a:lnTo>
                  <a:lnTo>
                    <a:pt x="1369" y="769"/>
                  </a:lnTo>
                  <a:lnTo>
                    <a:pt x="1370" y="771"/>
                  </a:lnTo>
                  <a:lnTo>
                    <a:pt x="1377" y="781"/>
                  </a:lnTo>
                  <a:lnTo>
                    <a:pt x="1401" y="813"/>
                  </a:lnTo>
                  <a:lnTo>
                    <a:pt x="1420" y="837"/>
                  </a:lnTo>
                  <a:lnTo>
                    <a:pt x="1421" y="838"/>
                  </a:lnTo>
                  <a:lnTo>
                    <a:pt x="1428" y="850"/>
                  </a:lnTo>
                  <a:lnTo>
                    <a:pt x="1449" y="882"/>
                  </a:lnTo>
                  <a:lnTo>
                    <a:pt x="1467" y="905"/>
                  </a:lnTo>
                  <a:lnTo>
                    <a:pt x="1468" y="906"/>
                  </a:lnTo>
                  <a:lnTo>
                    <a:pt x="1474" y="918"/>
                  </a:lnTo>
                  <a:lnTo>
                    <a:pt x="1495" y="953"/>
                  </a:lnTo>
                  <a:lnTo>
                    <a:pt x="1512" y="977"/>
                  </a:lnTo>
                  <a:lnTo>
                    <a:pt x="1513" y="978"/>
                  </a:lnTo>
                  <a:lnTo>
                    <a:pt x="1519" y="990"/>
                  </a:lnTo>
                  <a:lnTo>
                    <a:pt x="1538" y="1025"/>
                  </a:lnTo>
                  <a:lnTo>
                    <a:pt x="1552" y="1051"/>
                  </a:lnTo>
                  <a:lnTo>
                    <a:pt x="1553" y="1052"/>
                  </a:lnTo>
                  <a:lnTo>
                    <a:pt x="1559" y="1064"/>
                  </a:lnTo>
                  <a:lnTo>
                    <a:pt x="1576" y="1099"/>
                  </a:lnTo>
                  <a:lnTo>
                    <a:pt x="1590" y="1126"/>
                  </a:lnTo>
                  <a:lnTo>
                    <a:pt x="1591" y="1127"/>
                  </a:lnTo>
                  <a:lnTo>
                    <a:pt x="1596" y="1140"/>
                  </a:lnTo>
                  <a:lnTo>
                    <a:pt x="1611" y="1177"/>
                  </a:lnTo>
                  <a:lnTo>
                    <a:pt x="1623" y="1204"/>
                  </a:lnTo>
                  <a:lnTo>
                    <a:pt x="1624" y="1205"/>
                  </a:lnTo>
                  <a:lnTo>
                    <a:pt x="1624" y="1208"/>
                  </a:lnTo>
                  <a:lnTo>
                    <a:pt x="1628" y="1218"/>
                  </a:lnTo>
                  <a:lnTo>
                    <a:pt x="1642" y="1255"/>
                  </a:lnTo>
                  <a:lnTo>
                    <a:pt x="1652" y="1283"/>
                  </a:lnTo>
                  <a:lnTo>
                    <a:pt x="1654" y="1284"/>
                  </a:lnTo>
                  <a:lnTo>
                    <a:pt x="1654" y="1287"/>
                  </a:lnTo>
                  <a:lnTo>
                    <a:pt x="1657" y="1297"/>
                  </a:lnTo>
                  <a:lnTo>
                    <a:pt x="1669" y="1335"/>
                  </a:lnTo>
                  <a:lnTo>
                    <a:pt x="1677" y="1364"/>
                  </a:lnTo>
                  <a:lnTo>
                    <a:pt x="1678" y="1365"/>
                  </a:lnTo>
                  <a:lnTo>
                    <a:pt x="1678" y="1367"/>
                  </a:lnTo>
                  <a:lnTo>
                    <a:pt x="1681" y="1378"/>
                  </a:lnTo>
                  <a:lnTo>
                    <a:pt x="1691" y="1417"/>
                  </a:lnTo>
                  <a:lnTo>
                    <a:pt x="1698" y="1446"/>
                  </a:lnTo>
                  <a:lnTo>
                    <a:pt x="1700" y="1447"/>
                  </a:lnTo>
                  <a:lnTo>
                    <a:pt x="1700" y="1450"/>
                  </a:lnTo>
                  <a:lnTo>
                    <a:pt x="1702" y="1462"/>
                  </a:lnTo>
                  <a:lnTo>
                    <a:pt x="1709" y="1501"/>
                  </a:lnTo>
                  <a:lnTo>
                    <a:pt x="1715" y="1530"/>
                  </a:lnTo>
                  <a:lnTo>
                    <a:pt x="1716" y="1531"/>
                  </a:lnTo>
                  <a:lnTo>
                    <a:pt x="1716" y="1534"/>
                  </a:lnTo>
                  <a:lnTo>
                    <a:pt x="1717" y="1545"/>
                  </a:lnTo>
                  <a:lnTo>
                    <a:pt x="1723" y="1584"/>
                  </a:lnTo>
                  <a:lnTo>
                    <a:pt x="1727" y="1615"/>
                  </a:lnTo>
                  <a:lnTo>
                    <a:pt x="1728" y="1616"/>
                  </a:lnTo>
                  <a:lnTo>
                    <a:pt x="1728" y="1619"/>
                  </a:lnTo>
                  <a:lnTo>
                    <a:pt x="1728" y="1631"/>
                  </a:lnTo>
                  <a:lnTo>
                    <a:pt x="1732" y="1671"/>
                  </a:lnTo>
                  <a:lnTo>
                    <a:pt x="1734" y="1701"/>
                  </a:lnTo>
                  <a:lnTo>
                    <a:pt x="1735" y="1703"/>
                  </a:lnTo>
                  <a:lnTo>
                    <a:pt x="1735" y="1705"/>
                  </a:lnTo>
                  <a:lnTo>
                    <a:pt x="1735" y="1717"/>
                  </a:lnTo>
                  <a:lnTo>
                    <a:pt x="1736" y="1758"/>
                  </a:lnTo>
                  <a:lnTo>
                    <a:pt x="1736" y="1789"/>
                  </a:lnTo>
                  <a:lnTo>
                    <a:pt x="1737" y="1790"/>
                  </a:lnTo>
                  <a:lnTo>
                    <a:pt x="1736" y="1790"/>
                  </a:lnTo>
                  <a:lnTo>
                    <a:pt x="1737" y="1790"/>
                  </a:lnTo>
                  <a:lnTo>
                    <a:pt x="1736" y="1790"/>
                  </a:lnTo>
                  <a:lnTo>
                    <a:pt x="1737" y="1790"/>
                  </a:lnTo>
                  <a:lnTo>
                    <a:pt x="1818" y="179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1" name="Freeform 851"/>
            <p:cNvSpPr>
              <a:spLocks/>
            </p:cNvSpPr>
            <p:nvPr/>
          </p:nvSpPr>
          <p:spPr bwMode="auto">
            <a:xfrm>
              <a:off x="3132" y="2064"/>
              <a:ext cx="496" cy="488"/>
            </a:xfrm>
            <a:custGeom>
              <a:avLst/>
              <a:gdLst/>
              <a:ahLst/>
              <a:cxnLst>
                <a:cxn ang="0">
                  <a:pos x="1" y="1791"/>
                </a:cxn>
                <a:cxn ang="0">
                  <a:pos x="95" y="1788"/>
                </a:cxn>
                <a:cxn ang="0">
                  <a:pos x="187" y="1781"/>
                </a:cxn>
                <a:cxn ang="0">
                  <a:pos x="278" y="1771"/>
                </a:cxn>
                <a:cxn ang="0">
                  <a:pos x="366" y="1754"/>
                </a:cxn>
                <a:cxn ang="0">
                  <a:pos x="454" y="1734"/>
                </a:cxn>
                <a:cxn ang="0">
                  <a:pos x="540" y="1710"/>
                </a:cxn>
                <a:cxn ang="0">
                  <a:pos x="625" y="1682"/>
                </a:cxn>
                <a:cxn ang="0">
                  <a:pos x="706" y="1650"/>
                </a:cxn>
                <a:cxn ang="0">
                  <a:pos x="798" y="1608"/>
                </a:cxn>
                <a:cxn ang="0">
                  <a:pos x="912" y="1547"/>
                </a:cxn>
                <a:cxn ang="0">
                  <a:pos x="1013" y="1486"/>
                </a:cxn>
                <a:cxn ang="0">
                  <a:pos x="1087" y="1435"/>
                </a:cxn>
                <a:cxn ang="0">
                  <a:pos x="1165" y="1374"/>
                </a:cxn>
                <a:cxn ang="0">
                  <a:pos x="1260" y="1289"/>
                </a:cxn>
                <a:cxn ang="0">
                  <a:pos x="1321" y="1227"/>
                </a:cxn>
                <a:cxn ang="0">
                  <a:pos x="1401" y="1141"/>
                </a:cxn>
                <a:cxn ang="0">
                  <a:pos x="1456" y="1071"/>
                </a:cxn>
                <a:cxn ang="0">
                  <a:pos x="1514" y="990"/>
                </a:cxn>
                <a:cxn ang="0">
                  <a:pos x="1582" y="882"/>
                </a:cxn>
                <a:cxn ang="0">
                  <a:pos x="1637" y="778"/>
                </a:cxn>
                <a:cxn ang="0">
                  <a:pos x="1675" y="697"/>
                </a:cxn>
                <a:cxn ang="0">
                  <a:pos x="1707" y="615"/>
                </a:cxn>
                <a:cxn ang="0">
                  <a:pos x="1736" y="533"/>
                </a:cxn>
                <a:cxn ang="0">
                  <a:pos x="1761" y="448"/>
                </a:cxn>
                <a:cxn ang="0">
                  <a:pos x="1781" y="360"/>
                </a:cxn>
                <a:cxn ang="0">
                  <a:pos x="1797" y="273"/>
                </a:cxn>
                <a:cxn ang="0">
                  <a:pos x="1808" y="183"/>
                </a:cxn>
                <a:cxn ang="0">
                  <a:pos x="1815" y="92"/>
                </a:cxn>
                <a:cxn ang="0">
                  <a:pos x="1818" y="0"/>
                </a:cxn>
                <a:cxn ang="0">
                  <a:pos x="1737" y="0"/>
                </a:cxn>
                <a:cxn ang="0">
                  <a:pos x="1735" y="91"/>
                </a:cxn>
                <a:cxn ang="0">
                  <a:pos x="1728" y="177"/>
                </a:cxn>
                <a:cxn ang="0">
                  <a:pos x="1717" y="262"/>
                </a:cxn>
                <a:cxn ang="0">
                  <a:pos x="1702" y="347"/>
                </a:cxn>
                <a:cxn ang="0">
                  <a:pos x="1682" y="430"/>
                </a:cxn>
                <a:cxn ang="0">
                  <a:pos x="1658" y="510"/>
                </a:cxn>
                <a:cxn ang="0">
                  <a:pos x="1631" y="589"/>
                </a:cxn>
                <a:cxn ang="0">
                  <a:pos x="1600" y="667"/>
                </a:cxn>
                <a:cxn ang="0">
                  <a:pos x="1565" y="743"/>
                </a:cxn>
                <a:cxn ang="0">
                  <a:pos x="1526" y="817"/>
                </a:cxn>
                <a:cxn ang="0">
                  <a:pos x="1485" y="888"/>
                </a:cxn>
                <a:cxn ang="0">
                  <a:pos x="1440" y="958"/>
                </a:cxn>
                <a:cxn ang="0">
                  <a:pos x="1391" y="1025"/>
                </a:cxn>
                <a:cxn ang="0">
                  <a:pos x="1339" y="1090"/>
                </a:cxn>
                <a:cxn ang="0">
                  <a:pos x="1285" y="1152"/>
                </a:cxn>
                <a:cxn ang="0">
                  <a:pos x="1226" y="1211"/>
                </a:cxn>
                <a:cxn ang="0">
                  <a:pos x="1166" y="1267"/>
                </a:cxn>
                <a:cxn ang="0">
                  <a:pos x="1102" y="1322"/>
                </a:cxn>
                <a:cxn ang="0">
                  <a:pos x="1037" y="1373"/>
                </a:cxn>
                <a:cxn ang="0">
                  <a:pos x="969" y="1420"/>
                </a:cxn>
                <a:cxn ang="0">
                  <a:pos x="898" y="1465"/>
                </a:cxn>
                <a:cxn ang="0">
                  <a:pos x="826" y="1505"/>
                </a:cxn>
                <a:cxn ang="0">
                  <a:pos x="750" y="1543"/>
                </a:cxn>
                <a:cxn ang="0">
                  <a:pos x="673" y="1577"/>
                </a:cxn>
                <a:cxn ang="0">
                  <a:pos x="595" y="1608"/>
                </a:cxn>
                <a:cxn ang="0">
                  <a:pos x="514" y="1635"/>
                </a:cxn>
                <a:cxn ang="0">
                  <a:pos x="432" y="1658"/>
                </a:cxn>
                <a:cxn ang="0">
                  <a:pos x="349" y="1677"/>
                </a:cxn>
                <a:cxn ang="0">
                  <a:pos x="263" y="1693"/>
                </a:cxn>
                <a:cxn ang="0">
                  <a:pos x="176" y="1703"/>
                </a:cxn>
                <a:cxn ang="0">
                  <a:pos x="77" y="1710"/>
                </a:cxn>
                <a:cxn ang="0">
                  <a:pos x="1" y="1712"/>
                </a:cxn>
              </a:cxnLst>
              <a:rect l="0" t="0" r="r" b="b"/>
              <a:pathLst>
                <a:path w="1818" h="1791">
                  <a:moveTo>
                    <a:pt x="1" y="1791"/>
                  </a:moveTo>
                  <a:lnTo>
                    <a:pt x="0" y="1791"/>
                  </a:lnTo>
                  <a:lnTo>
                    <a:pt x="1" y="1791"/>
                  </a:lnTo>
                  <a:lnTo>
                    <a:pt x="0" y="1791"/>
                  </a:lnTo>
                  <a:lnTo>
                    <a:pt x="1" y="1791"/>
                  </a:lnTo>
                  <a:lnTo>
                    <a:pt x="2" y="1791"/>
                  </a:lnTo>
                  <a:lnTo>
                    <a:pt x="15" y="1791"/>
                  </a:lnTo>
                  <a:lnTo>
                    <a:pt x="59" y="1790"/>
                  </a:lnTo>
                  <a:lnTo>
                    <a:pt x="92" y="1790"/>
                  </a:lnTo>
                  <a:lnTo>
                    <a:pt x="95" y="1788"/>
                  </a:lnTo>
                  <a:lnTo>
                    <a:pt x="96" y="1788"/>
                  </a:lnTo>
                  <a:lnTo>
                    <a:pt x="109" y="1788"/>
                  </a:lnTo>
                  <a:lnTo>
                    <a:pt x="151" y="1785"/>
                  </a:lnTo>
                  <a:lnTo>
                    <a:pt x="184" y="1782"/>
                  </a:lnTo>
                  <a:lnTo>
                    <a:pt x="187" y="1781"/>
                  </a:lnTo>
                  <a:lnTo>
                    <a:pt x="188" y="1781"/>
                  </a:lnTo>
                  <a:lnTo>
                    <a:pt x="201" y="1780"/>
                  </a:lnTo>
                  <a:lnTo>
                    <a:pt x="243" y="1775"/>
                  </a:lnTo>
                  <a:lnTo>
                    <a:pt x="275" y="1772"/>
                  </a:lnTo>
                  <a:lnTo>
                    <a:pt x="278" y="1771"/>
                  </a:lnTo>
                  <a:lnTo>
                    <a:pt x="279" y="1771"/>
                  </a:lnTo>
                  <a:lnTo>
                    <a:pt x="291" y="1768"/>
                  </a:lnTo>
                  <a:lnTo>
                    <a:pt x="332" y="1761"/>
                  </a:lnTo>
                  <a:lnTo>
                    <a:pt x="364" y="1755"/>
                  </a:lnTo>
                  <a:lnTo>
                    <a:pt x="366" y="1754"/>
                  </a:lnTo>
                  <a:lnTo>
                    <a:pt x="367" y="1754"/>
                  </a:lnTo>
                  <a:lnTo>
                    <a:pt x="379" y="1752"/>
                  </a:lnTo>
                  <a:lnTo>
                    <a:pt x="421" y="1742"/>
                  </a:lnTo>
                  <a:lnTo>
                    <a:pt x="451" y="1735"/>
                  </a:lnTo>
                  <a:lnTo>
                    <a:pt x="454" y="1734"/>
                  </a:lnTo>
                  <a:lnTo>
                    <a:pt x="455" y="1734"/>
                  </a:lnTo>
                  <a:lnTo>
                    <a:pt x="467" y="1731"/>
                  </a:lnTo>
                  <a:lnTo>
                    <a:pt x="507" y="1720"/>
                  </a:lnTo>
                  <a:lnTo>
                    <a:pt x="537" y="1712"/>
                  </a:lnTo>
                  <a:lnTo>
                    <a:pt x="540" y="1710"/>
                  </a:lnTo>
                  <a:lnTo>
                    <a:pt x="541" y="1710"/>
                  </a:lnTo>
                  <a:lnTo>
                    <a:pt x="553" y="1707"/>
                  </a:lnTo>
                  <a:lnTo>
                    <a:pt x="592" y="1694"/>
                  </a:lnTo>
                  <a:lnTo>
                    <a:pt x="623" y="1683"/>
                  </a:lnTo>
                  <a:lnTo>
                    <a:pt x="625" y="1682"/>
                  </a:lnTo>
                  <a:lnTo>
                    <a:pt x="626" y="1682"/>
                  </a:lnTo>
                  <a:lnTo>
                    <a:pt x="637" y="1677"/>
                  </a:lnTo>
                  <a:lnTo>
                    <a:pt x="676" y="1663"/>
                  </a:lnTo>
                  <a:lnTo>
                    <a:pt x="704" y="1651"/>
                  </a:lnTo>
                  <a:lnTo>
                    <a:pt x="706" y="1650"/>
                  </a:lnTo>
                  <a:lnTo>
                    <a:pt x="718" y="1645"/>
                  </a:lnTo>
                  <a:lnTo>
                    <a:pt x="756" y="1628"/>
                  </a:lnTo>
                  <a:lnTo>
                    <a:pt x="784" y="1615"/>
                  </a:lnTo>
                  <a:lnTo>
                    <a:pt x="787" y="1614"/>
                  </a:lnTo>
                  <a:lnTo>
                    <a:pt x="798" y="1608"/>
                  </a:lnTo>
                  <a:lnTo>
                    <a:pt x="835" y="1590"/>
                  </a:lnTo>
                  <a:lnTo>
                    <a:pt x="863" y="1576"/>
                  </a:lnTo>
                  <a:lnTo>
                    <a:pt x="866" y="1575"/>
                  </a:lnTo>
                  <a:lnTo>
                    <a:pt x="878" y="1569"/>
                  </a:lnTo>
                  <a:lnTo>
                    <a:pt x="912" y="1547"/>
                  </a:lnTo>
                  <a:lnTo>
                    <a:pt x="939" y="1532"/>
                  </a:lnTo>
                  <a:lnTo>
                    <a:pt x="941" y="1531"/>
                  </a:lnTo>
                  <a:lnTo>
                    <a:pt x="952" y="1524"/>
                  </a:lnTo>
                  <a:lnTo>
                    <a:pt x="987" y="1503"/>
                  </a:lnTo>
                  <a:lnTo>
                    <a:pt x="1013" y="1486"/>
                  </a:lnTo>
                  <a:lnTo>
                    <a:pt x="1016" y="1485"/>
                  </a:lnTo>
                  <a:lnTo>
                    <a:pt x="1026" y="1478"/>
                  </a:lnTo>
                  <a:lnTo>
                    <a:pt x="1060" y="1454"/>
                  </a:lnTo>
                  <a:lnTo>
                    <a:pt x="1084" y="1436"/>
                  </a:lnTo>
                  <a:lnTo>
                    <a:pt x="1087" y="1435"/>
                  </a:lnTo>
                  <a:lnTo>
                    <a:pt x="1097" y="1427"/>
                  </a:lnTo>
                  <a:lnTo>
                    <a:pt x="1129" y="1402"/>
                  </a:lnTo>
                  <a:lnTo>
                    <a:pt x="1153" y="1383"/>
                  </a:lnTo>
                  <a:lnTo>
                    <a:pt x="1155" y="1382"/>
                  </a:lnTo>
                  <a:lnTo>
                    <a:pt x="1165" y="1374"/>
                  </a:lnTo>
                  <a:lnTo>
                    <a:pt x="1195" y="1348"/>
                  </a:lnTo>
                  <a:lnTo>
                    <a:pt x="1219" y="1327"/>
                  </a:lnTo>
                  <a:lnTo>
                    <a:pt x="1221" y="1325"/>
                  </a:lnTo>
                  <a:lnTo>
                    <a:pt x="1231" y="1317"/>
                  </a:lnTo>
                  <a:lnTo>
                    <a:pt x="1260" y="1289"/>
                  </a:lnTo>
                  <a:lnTo>
                    <a:pt x="1282" y="1267"/>
                  </a:lnTo>
                  <a:lnTo>
                    <a:pt x="1284" y="1266"/>
                  </a:lnTo>
                  <a:lnTo>
                    <a:pt x="1285" y="1265"/>
                  </a:lnTo>
                  <a:lnTo>
                    <a:pt x="1292" y="1257"/>
                  </a:lnTo>
                  <a:lnTo>
                    <a:pt x="1321" y="1227"/>
                  </a:lnTo>
                  <a:lnTo>
                    <a:pt x="1342" y="1206"/>
                  </a:lnTo>
                  <a:lnTo>
                    <a:pt x="1344" y="1204"/>
                  </a:lnTo>
                  <a:lnTo>
                    <a:pt x="1352" y="1194"/>
                  </a:lnTo>
                  <a:lnTo>
                    <a:pt x="1380" y="1164"/>
                  </a:lnTo>
                  <a:lnTo>
                    <a:pt x="1401" y="1141"/>
                  </a:lnTo>
                  <a:lnTo>
                    <a:pt x="1402" y="1139"/>
                  </a:lnTo>
                  <a:lnTo>
                    <a:pt x="1410" y="1129"/>
                  </a:lnTo>
                  <a:lnTo>
                    <a:pt x="1435" y="1097"/>
                  </a:lnTo>
                  <a:lnTo>
                    <a:pt x="1455" y="1074"/>
                  </a:lnTo>
                  <a:lnTo>
                    <a:pt x="1456" y="1071"/>
                  </a:lnTo>
                  <a:lnTo>
                    <a:pt x="1463" y="1061"/>
                  </a:lnTo>
                  <a:lnTo>
                    <a:pt x="1487" y="1028"/>
                  </a:lnTo>
                  <a:lnTo>
                    <a:pt x="1506" y="1003"/>
                  </a:lnTo>
                  <a:lnTo>
                    <a:pt x="1507" y="1001"/>
                  </a:lnTo>
                  <a:lnTo>
                    <a:pt x="1514" y="990"/>
                  </a:lnTo>
                  <a:lnTo>
                    <a:pt x="1535" y="956"/>
                  </a:lnTo>
                  <a:lnTo>
                    <a:pt x="1553" y="931"/>
                  </a:lnTo>
                  <a:lnTo>
                    <a:pt x="1554" y="928"/>
                  </a:lnTo>
                  <a:lnTo>
                    <a:pt x="1560" y="917"/>
                  </a:lnTo>
                  <a:lnTo>
                    <a:pt x="1582" y="882"/>
                  </a:lnTo>
                  <a:lnTo>
                    <a:pt x="1597" y="855"/>
                  </a:lnTo>
                  <a:lnTo>
                    <a:pt x="1598" y="853"/>
                  </a:lnTo>
                  <a:lnTo>
                    <a:pt x="1604" y="841"/>
                  </a:lnTo>
                  <a:lnTo>
                    <a:pt x="1623" y="806"/>
                  </a:lnTo>
                  <a:lnTo>
                    <a:pt x="1637" y="778"/>
                  </a:lnTo>
                  <a:lnTo>
                    <a:pt x="1638" y="776"/>
                  </a:lnTo>
                  <a:lnTo>
                    <a:pt x="1643" y="764"/>
                  </a:lnTo>
                  <a:lnTo>
                    <a:pt x="1661" y="728"/>
                  </a:lnTo>
                  <a:lnTo>
                    <a:pt x="1674" y="699"/>
                  </a:lnTo>
                  <a:lnTo>
                    <a:pt x="1675" y="697"/>
                  </a:lnTo>
                  <a:lnTo>
                    <a:pt x="1675" y="696"/>
                  </a:lnTo>
                  <a:lnTo>
                    <a:pt x="1680" y="685"/>
                  </a:lnTo>
                  <a:lnTo>
                    <a:pt x="1694" y="646"/>
                  </a:lnTo>
                  <a:lnTo>
                    <a:pt x="1706" y="618"/>
                  </a:lnTo>
                  <a:lnTo>
                    <a:pt x="1707" y="615"/>
                  </a:lnTo>
                  <a:lnTo>
                    <a:pt x="1707" y="614"/>
                  </a:lnTo>
                  <a:lnTo>
                    <a:pt x="1710" y="604"/>
                  </a:lnTo>
                  <a:lnTo>
                    <a:pt x="1724" y="565"/>
                  </a:lnTo>
                  <a:lnTo>
                    <a:pt x="1735" y="535"/>
                  </a:lnTo>
                  <a:lnTo>
                    <a:pt x="1736" y="533"/>
                  </a:lnTo>
                  <a:lnTo>
                    <a:pt x="1736" y="532"/>
                  </a:lnTo>
                  <a:lnTo>
                    <a:pt x="1740" y="520"/>
                  </a:lnTo>
                  <a:lnTo>
                    <a:pt x="1752" y="481"/>
                  </a:lnTo>
                  <a:lnTo>
                    <a:pt x="1760" y="450"/>
                  </a:lnTo>
                  <a:lnTo>
                    <a:pt x="1761" y="448"/>
                  </a:lnTo>
                  <a:lnTo>
                    <a:pt x="1761" y="447"/>
                  </a:lnTo>
                  <a:lnTo>
                    <a:pt x="1763" y="435"/>
                  </a:lnTo>
                  <a:lnTo>
                    <a:pt x="1773" y="393"/>
                  </a:lnTo>
                  <a:lnTo>
                    <a:pt x="1780" y="363"/>
                  </a:lnTo>
                  <a:lnTo>
                    <a:pt x="1781" y="360"/>
                  </a:lnTo>
                  <a:lnTo>
                    <a:pt x="1781" y="359"/>
                  </a:lnTo>
                  <a:lnTo>
                    <a:pt x="1784" y="347"/>
                  </a:lnTo>
                  <a:lnTo>
                    <a:pt x="1791" y="306"/>
                  </a:lnTo>
                  <a:lnTo>
                    <a:pt x="1795" y="275"/>
                  </a:lnTo>
                  <a:lnTo>
                    <a:pt x="1797" y="273"/>
                  </a:lnTo>
                  <a:lnTo>
                    <a:pt x="1797" y="272"/>
                  </a:lnTo>
                  <a:lnTo>
                    <a:pt x="1798" y="260"/>
                  </a:lnTo>
                  <a:lnTo>
                    <a:pt x="1804" y="217"/>
                  </a:lnTo>
                  <a:lnTo>
                    <a:pt x="1807" y="185"/>
                  </a:lnTo>
                  <a:lnTo>
                    <a:pt x="1808" y="183"/>
                  </a:lnTo>
                  <a:lnTo>
                    <a:pt x="1808" y="182"/>
                  </a:lnTo>
                  <a:lnTo>
                    <a:pt x="1808" y="169"/>
                  </a:lnTo>
                  <a:lnTo>
                    <a:pt x="1812" y="126"/>
                  </a:lnTo>
                  <a:lnTo>
                    <a:pt x="1814" y="94"/>
                  </a:lnTo>
                  <a:lnTo>
                    <a:pt x="1815" y="92"/>
                  </a:lnTo>
                  <a:lnTo>
                    <a:pt x="1815" y="91"/>
                  </a:lnTo>
                  <a:lnTo>
                    <a:pt x="1815" y="78"/>
                  </a:lnTo>
                  <a:lnTo>
                    <a:pt x="1817" y="35"/>
                  </a:lnTo>
                  <a:lnTo>
                    <a:pt x="1817" y="2"/>
                  </a:lnTo>
                  <a:lnTo>
                    <a:pt x="1818" y="0"/>
                  </a:lnTo>
                  <a:lnTo>
                    <a:pt x="1815" y="0"/>
                  </a:lnTo>
                  <a:lnTo>
                    <a:pt x="1805" y="0"/>
                  </a:lnTo>
                  <a:lnTo>
                    <a:pt x="1767" y="0"/>
                  </a:lnTo>
                  <a:lnTo>
                    <a:pt x="1739" y="0"/>
                  </a:lnTo>
                  <a:lnTo>
                    <a:pt x="1737" y="0"/>
                  </a:lnTo>
                  <a:lnTo>
                    <a:pt x="1736" y="14"/>
                  </a:lnTo>
                  <a:lnTo>
                    <a:pt x="1736" y="56"/>
                  </a:lnTo>
                  <a:lnTo>
                    <a:pt x="1736" y="87"/>
                  </a:lnTo>
                  <a:lnTo>
                    <a:pt x="1736" y="89"/>
                  </a:lnTo>
                  <a:lnTo>
                    <a:pt x="1735" y="91"/>
                  </a:lnTo>
                  <a:lnTo>
                    <a:pt x="1735" y="103"/>
                  </a:lnTo>
                  <a:lnTo>
                    <a:pt x="1732" y="143"/>
                  </a:lnTo>
                  <a:lnTo>
                    <a:pt x="1729" y="174"/>
                  </a:lnTo>
                  <a:lnTo>
                    <a:pt x="1729" y="175"/>
                  </a:lnTo>
                  <a:lnTo>
                    <a:pt x="1728" y="177"/>
                  </a:lnTo>
                  <a:lnTo>
                    <a:pt x="1727" y="189"/>
                  </a:lnTo>
                  <a:lnTo>
                    <a:pt x="1722" y="228"/>
                  </a:lnTo>
                  <a:lnTo>
                    <a:pt x="1719" y="259"/>
                  </a:lnTo>
                  <a:lnTo>
                    <a:pt x="1719" y="260"/>
                  </a:lnTo>
                  <a:lnTo>
                    <a:pt x="1717" y="262"/>
                  </a:lnTo>
                  <a:lnTo>
                    <a:pt x="1715" y="274"/>
                  </a:lnTo>
                  <a:lnTo>
                    <a:pt x="1708" y="313"/>
                  </a:lnTo>
                  <a:lnTo>
                    <a:pt x="1703" y="344"/>
                  </a:lnTo>
                  <a:lnTo>
                    <a:pt x="1703" y="345"/>
                  </a:lnTo>
                  <a:lnTo>
                    <a:pt x="1702" y="347"/>
                  </a:lnTo>
                  <a:lnTo>
                    <a:pt x="1700" y="358"/>
                  </a:lnTo>
                  <a:lnTo>
                    <a:pt x="1690" y="397"/>
                  </a:lnTo>
                  <a:lnTo>
                    <a:pt x="1683" y="426"/>
                  </a:lnTo>
                  <a:lnTo>
                    <a:pt x="1683" y="428"/>
                  </a:lnTo>
                  <a:lnTo>
                    <a:pt x="1682" y="430"/>
                  </a:lnTo>
                  <a:lnTo>
                    <a:pt x="1678" y="441"/>
                  </a:lnTo>
                  <a:lnTo>
                    <a:pt x="1668" y="478"/>
                  </a:lnTo>
                  <a:lnTo>
                    <a:pt x="1660" y="507"/>
                  </a:lnTo>
                  <a:lnTo>
                    <a:pt x="1660" y="508"/>
                  </a:lnTo>
                  <a:lnTo>
                    <a:pt x="1658" y="510"/>
                  </a:lnTo>
                  <a:lnTo>
                    <a:pt x="1655" y="521"/>
                  </a:lnTo>
                  <a:lnTo>
                    <a:pt x="1642" y="558"/>
                  </a:lnTo>
                  <a:lnTo>
                    <a:pt x="1632" y="586"/>
                  </a:lnTo>
                  <a:lnTo>
                    <a:pt x="1632" y="587"/>
                  </a:lnTo>
                  <a:lnTo>
                    <a:pt x="1631" y="589"/>
                  </a:lnTo>
                  <a:lnTo>
                    <a:pt x="1626" y="600"/>
                  </a:lnTo>
                  <a:lnTo>
                    <a:pt x="1612" y="637"/>
                  </a:lnTo>
                  <a:lnTo>
                    <a:pt x="1602" y="664"/>
                  </a:lnTo>
                  <a:lnTo>
                    <a:pt x="1602" y="665"/>
                  </a:lnTo>
                  <a:lnTo>
                    <a:pt x="1600" y="667"/>
                  </a:lnTo>
                  <a:lnTo>
                    <a:pt x="1596" y="677"/>
                  </a:lnTo>
                  <a:lnTo>
                    <a:pt x="1579" y="712"/>
                  </a:lnTo>
                  <a:lnTo>
                    <a:pt x="1566" y="739"/>
                  </a:lnTo>
                  <a:lnTo>
                    <a:pt x="1566" y="741"/>
                  </a:lnTo>
                  <a:lnTo>
                    <a:pt x="1565" y="743"/>
                  </a:lnTo>
                  <a:lnTo>
                    <a:pt x="1559" y="752"/>
                  </a:lnTo>
                  <a:lnTo>
                    <a:pt x="1541" y="788"/>
                  </a:lnTo>
                  <a:lnTo>
                    <a:pt x="1527" y="814"/>
                  </a:lnTo>
                  <a:lnTo>
                    <a:pt x="1527" y="815"/>
                  </a:lnTo>
                  <a:lnTo>
                    <a:pt x="1526" y="817"/>
                  </a:lnTo>
                  <a:lnTo>
                    <a:pt x="1520" y="827"/>
                  </a:lnTo>
                  <a:lnTo>
                    <a:pt x="1501" y="860"/>
                  </a:lnTo>
                  <a:lnTo>
                    <a:pt x="1486" y="885"/>
                  </a:lnTo>
                  <a:lnTo>
                    <a:pt x="1486" y="886"/>
                  </a:lnTo>
                  <a:lnTo>
                    <a:pt x="1485" y="888"/>
                  </a:lnTo>
                  <a:lnTo>
                    <a:pt x="1479" y="898"/>
                  </a:lnTo>
                  <a:lnTo>
                    <a:pt x="1458" y="930"/>
                  </a:lnTo>
                  <a:lnTo>
                    <a:pt x="1441" y="954"/>
                  </a:lnTo>
                  <a:lnTo>
                    <a:pt x="1441" y="956"/>
                  </a:lnTo>
                  <a:lnTo>
                    <a:pt x="1440" y="958"/>
                  </a:lnTo>
                  <a:lnTo>
                    <a:pt x="1433" y="966"/>
                  </a:lnTo>
                  <a:lnTo>
                    <a:pt x="1410" y="998"/>
                  </a:lnTo>
                  <a:lnTo>
                    <a:pt x="1393" y="1022"/>
                  </a:lnTo>
                  <a:lnTo>
                    <a:pt x="1393" y="1023"/>
                  </a:lnTo>
                  <a:lnTo>
                    <a:pt x="1391" y="1025"/>
                  </a:lnTo>
                  <a:lnTo>
                    <a:pt x="1384" y="1034"/>
                  </a:lnTo>
                  <a:lnTo>
                    <a:pt x="1360" y="1064"/>
                  </a:lnTo>
                  <a:lnTo>
                    <a:pt x="1341" y="1087"/>
                  </a:lnTo>
                  <a:lnTo>
                    <a:pt x="1341" y="1088"/>
                  </a:lnTo>
                  <a:lnTo>
                    <a:pt x="1339" y="1090"/>
                  </a:lnTo>
                  <a:lnTo>
                    <a:pt x="1331" y="1099"/>
                  </a:lnTo>
                  <a:lnTo>
                    <a:pt x="1306" y="1127"/>
                  </a:lnTo>
                  <a:lnTo>
                    <a:pt x="1286" y="1148"/>
                  </a:lnTo>
                  <a:lnTo>
                    <a:pt x="1286" y="1149"/>
                  </a:lnTo>
                  <a:lnTo>
                    <a:pt x="1285" y="1152"/>
                  </a:lnTo>
                  <a:lnTo>
                    <a:pt x="1277" y="1159"/>
                  </a:lnTo>
                  <a:lnTo>
                    <a:pt x="1250" y="1187"/>
                  </a:lnTo>
                  <a:lnTo>
                    <a:pt x="1228" y="1208"/>
                  </a:lnTo>
                  <a:lnTo>
                    <a:pt x="1228" y="1210"/>
                  </a:lnTo>
                  <a:lnTo>
                    <a:pt x="1226" y="1211"/>
                  </a:lnTo>
                  <a:lnTo>
                    <a:pt x="1219" y="1219"/>
                  </a:lnTo>
                  <a:lnTo>
                    <a:pt x="1191" y="1245"/>
                  </a:lnTo>
                  <a:lnTo>
                    <a:pt x="1169" y="1266"/>
                  </a:lnTo>
                  <a:lnTo>
                    <a:pt x="1168" y="1266"/>
                  </a:lnTo>
                  <a:lnTo>
                    <a:pt x="1166" y="1267"/>
                  </a:lnTo>
                  <a:lnTo>
                    <a:pt x="1158" y="1276"/>
                  </a:lnTo>
                  <a:lnTo>
                    <a:pt x="1128" y="1301"/>
                  </a:lnTo>
                  <a:lnTo>
                    <a:pt x="1106" y="1321"/>
                  </a:lnTo>
                  <a:lnTo>
                    <a:pt x="1104" y="1321"/>
                  </a:lnTo>
                  <a:lnTo>
                    <a:pt x="1102" y="1322"/>
                  </a:lnTo>
                  <a:lnTo>
                    <a:pt x="1094" y="1329"/>
                  </a:lnTo>
                  <a:lnTo>
                    <a:pt x="1063" y="1353"/>
                  </a:lnTo>
                  <a:lnTo>
                    <a:pt x="1041" y="1371"/>
                  </a:lnTo>
                  <a:lnTo>
                    <a:pt x="1039" y="1371"/>
                  </a:lnTo>
                  <a:lnTo>
                    <a:pt x="1037" y="1373"/>
                  </a:lnTo>
                  <a:lnTo>
                    <a:pt x="1028" y="1380"/>
                  </a:lnTo>
                  <a:lnTo>
                    <a:pt x="996" y="1401"/>
                  </a:lnTo>
                  <a:lnTo>
                    <a:pt x="972" y="1419"/>
                  </a:lnTo>
                  <a:lnTo>
                    <a:pt x="971" y="1419"/>
                  </a:lnTo>
                  <a:lnTo>
                    <a:pt x="969" y="1420"/>
                  </a:lnTo>
                  <a:lnTo>
                    <a:pt x="959" y="1426"/>
                  </a:lnTo>
                  <a:lnTo>
                    <a:pt x="926" y="1447"/>
                  </a:lnTo>
                  <a:lnTo>
                    <a:pt x="901" y="1464"/>
                  </a:lnTo>
                  <a:lnTo>
                    <a:pt x="900" y="1464"/>
                  </a:lnTo>
                  <a:lnTo>
                    <a:pt x="898" y="1465"/>
                  </a:lnTo>
                  <a:lnTo>
                    <a:pt x="888" y="1471"/>
                  </a:lnTo>
                  <a:lnTo>
                    <a:pt x="854" y="1490"/>
                  </a:lnTo>
                  <a:lnTo>
                    <a:pt x="829" y="1504"/>
                  </a:lnTo>
                  <a:lnTo>
                    <a:pt x="828" y="1504"/>
                  </a:lnTo>
                  <a:lnTo>
                    <a:pt x="826" y="1505"/>
                  </a:lnTo>
                  <a:lnTo>
                    <a:pt x="816" y="1510"/>
                  </a:lnTo>
                  <a:lnTo>
                    <a:pt x="781" y="1527"/>
                  </a:lnTo>
                  <a:lnTo>
                    <a:pt x="754" y="1542"/>
                  </a:lnTo>
                  <a:lnTo>
                    <a:pt x="752" y="1542"/>
                  </a:lnTo>
                  <a:lnTo>
                    <a:pt x="750" y="1543"/>
                  </a:lnTo>
                  <a:lnTo>
                    <a:pt x="739" y="1547"/>
                  </a:lnTo>
                  <a:lnTo>
                    <a:pt x="704" y="1564"/>
                  </a:lnTo>
                  <a:lnTo>
                    <a:pt x="677" y="1576"/>
                  </a:lnTo>
                  <a:lnTo>
                    <a:pt x="676" y="1576"/>
                  </a:lnTo>
                  <a:lnTo>
                    <a:pt x="673" y="1577"/>
                  </a:lnTo>
                  <a:lnTo>
                    <a:pt x="663" y="1582"/>
                  </a:lnTo>
                  <a:lnTo>
                    <a:pt x="626" y="1596"/>
                  </a:lnTo>
                  <a:lnTo>
                    <a:pt x="599" y="1606"/>
                  </a:lnTo>
                  <a:lnTo>
                    <a:pt x="598" y="1606"/>
                  </a:lnTo>
                  <a:lnTo>
                    <a:pt x="595" y="1608"/>
                  </a:lnTo>
                  <a:lnTo>
                    <a:pt x="585" y="1611"/>
                  </a:lnTo>
                  <a:lnTo>
                    <a:pt x="546" y="1624"/>
                  </a:lnTo>
                  <a:lnTo>
                    <a:pt x="517" y="1634"/>
                  </a:lnTo>
                  <a:lnTo>
                    <a:pt x="516" y="1634"/>
                  </a:lnTo>
                  <a:lnTo>
                    <a:pt x="514" y="1635"/>
                  </a:lnTo>
                  <a:lnTo>
                    <a:pt x="503" y="1638"/>
                  </a:lnTo>
                  <a:lnTo>
                    <a:pt x="464" y="1649"/>
                  </a:lnTo>
                  <a:lnTo>
                    <a:pt x="436" y="1657"/>
                  </a:lnTo>
                  <a:lnTo>
                    <a:pt x="435" y="1657"/>
                  </a:lnTo>
                  <a:lnTo>
                    <a:pt x="432" y="1658"/>
                  </a:lnTo>
                  <a:lnTo>
                    <a:pt x="421" y="1661"/>
                  </a:lnTo>
                  <a:lnTo>
                    <a:pt x="382" y="1669"/>
                  </a:lnTo>
                  <a:lnTo>
                    <a:pt x="352" y="1676"/>
                  </a:lnTo>
                  <a:lnTo>
                    <a:pt x="351" y="1676"/>
                  </a:lnTo>
                  <a:lnTo>
                    <a:pt x="349" y="1677"/>
                  </a:lnTo>
                  <a:lnTo>
                    <a:pt x="337" y="1680"/>
                  </a:lnTo>
                  <a:lnTo>
                    <a:pt x="298" y="1687"/>
                  </a:lnTo>
                  <a:lnTo>
                    <a:pt x="267" y="1692"/>
                  </a:lnTo>
                  <a:lnTo>
                    <a:pt x="266" y="1692"/>
                  </a:lnTo>
                  <a:lnTo>
                    <a:pt x="263" y="1693"/>
                  </a:lnTo>
                  <a:lnTo>
                    <a:pt x="252" y="1694"/>
                  </a:lnTo>
                  <a:lnTo>
                    <a:pt x="210" y="1699"/>
                  </a:lnTo>
                  <a:lnTo>
                    <a:pt x="180" y="1702"/>
                  </a:lnTo>
                  <a:lnTo>
                    <a:pt x="178" y="1702"/>
                  </a:lnTo>
                  <a:lnTo>
                    <a:pt x="176" y="1703"/>
                  </a:lnTo>
                  <a:lnTo>
                    <a:pt x="164" y="1703"/>
                  </a:lnTo>
                  <a:lnTo>
                    <a:pt x="123" y="1707"/>
                  </a:lnTo>
                  <a:lnTo>
                    <a:pt x="92" y="1709"/>
                  </a:lnTo>
                  <a:lnTo>
                    <a:pt x="91" y="1709"/>
                  </a:lnTo>
                  <a:lnTo>
                    <a:pt x="77" y="1710"/>
                  </a:lnTo>
                  <a:lnTo>
                    <a:pt x="34" y="1712"/>
                  </a:lnTo>
                  <a:lnTo>
                    <a:pt x="2" y="1712"/>
                  </a:lnTo>
                  <a:lnTo>
                    <a:pt x="1" y="1712"/>
                  </a:lnTo>
                  <a:lnTo>
                    <a:pt x="0" y="1712"/>
                  </a:lnTo>
                  <a:lnTo>
                    <a:pt x="1" y="1712"/>
                  </a:lnTo>
                  <a:lnTo>
                    <a:pt x="0" y="1712"/>
                  </a:lnTo>
                  <a:lnTo>
                    <a:pt x="1" y="1712"/>
                  </a:lnTo>
                  <a:lnTo>
                    <a:pt x="1" y="179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2" name="Freeform 852"/>
            <p:cNvSpPr>
              <a:spLocks/>
            </p:cNvSpPr>
            <p:nvPr/>
          </p:nvSpPr>
          <p:spPr bwMode="auto">
            <a:xfrm>
              <a:off x="2647" y="2124"/>
              <a:ext cx="485" cy="428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16" y="95"/>
                </a:cxn>
                <a:cxn ang="0">
                  <a:pos x="34" y="175"/>
                </a:cxn>
                <a:cxn ang="0">
                  <a:pos x="57" y="254"/>
                </a:cxn>
                <a:cxn ang="0">
                  <a:pos x="80" y="331"/>
                </a:cxn>
                <a:cxn ang="0">
                  <a:pos x="109" y="408"/>
                </a:cxn>
                <a:cxn ang="0">
                  <a:pos x="139" y="482"/>
                </a:cxn>
                <a:cxn ang="0">
                  <a:pos x="178" y="566"/>
                </a:cxn>
                <a:cxn ang="0">
                  <a:pos x="235" y="669"/>
                </a:cxn>
                <a:cxn ang="0">
                  <a:pos x="292" y="761"/>
                </a:cxn>
                <a:cxn ang="0">
                  <a:pos x="338" y="827"/>
                </a:cxn>
                <a:cxn ang="0">
                  <a:pos x="392" y="900"/>
                </a:cxn>
                <a:cxn ang="0">
                  <a:pos x="469" y="989"/>
                </a:cxn>
                <a:cxn ang="0">
                  <a:pos x="542" y="1066"/>
                </a:cxn>
                <a:cxn ang="0">
                  <a:pos x="601" y="1120"/>
                </a:cxn>
                <a:cxn ang="0">
                  <a:pos x="661" y="1171"/>
                </a:cxn>
                <a:cxn ang="0">
                  <a:pos x="723" y="1219"/>
                </a:cxn>
                <a:cxn ang="0">
                  <a:pos x="788" y="1264"/>
                </a:cxn>
                <a:cxn ang="0">
                  <a:pos x="854" y="1308"/>
                </a:cxn>
                <a:cxn ang="0">
                  <a:pos x="922" y="1347"/>
                </a:cxn>
                <a:cxn ang="0">
                  <a:pos x="992" y="1384"/>
                </a:cxn>
                <a:cxn ang="0">
                  <a:pos x="1064" y="1419"/>
                </a:cxn>
                <a:cxn ang="0">
                  <a:pos x="1150" y="1454"/>
                </a:cxn>
                <a:cxn ang="0">
                  <a:pos x="1261" y="1492"/>
                </a:cxn>
                <a:cxn ang="0">
                  <a:pos x="1366" y="1522"/>
                </a:cxn>
                <a:cxn ang="0">
                  <a:pos x="1449" y="1538"/>
                </a:cxn>
                <a:cxn ang="0">
                  <a:pos x="1544" y="1553"/>
                </a:cxn>
                <a:cxn ang="0">
                  <a:pos x="1666" y="1566"/>
                </a:cxn>
                <a:cxn ang="0">
                  <a:pos x="1781" y="1569"/>
                </a:cxn>
                <a:cxn ang="0">
                  <a:pos x="1783" y="1490"/>
                </a:cxn>
                <a:cxn ang="0">
                  <a:pos x="1702" y="1487"/>
                </a:cxn>
                <a:cxn ang="0">
                  <a:pos x="1621" y="1481"/>
                </a:cxn>
                <a:cxn ang="0">
                  <a:pos x="1542" y="1472"/>
                </a:cxn>
                <a:cxn ang="0">
                  <a:pos x="1464" y="1460"/>
                </a:cxn>
                <a:cxn ang="0">
                  <a:pos x="1388" y="1444"/>
                </a:cxn>
                <a:cxn ang="0">
                  <a:pos x="1312" y="1423"/>
                </a:cxn>
                <a:cxn ang="0">
                  <a:pos x="1239" y="1401"/>
                </a:cxn>
                <a:cxn ang="0">
                  <a:pos x="1167" y="1374"/>
                </a:cxn>
                <a:cxn ang="0">
                  <a:pos x="1096" y="1346"/>
                </a:cxn>
                <a:cxn ang="0">
                  <a:pos x="1017" y="1308"/>
                </a:cxn>
                <a:cxn ang="0">
                  <a:pos x="919" y="1255"/>
                </a:cxn>
                <a:cxn ang="0">
                  <a:pos x="834" y="1200"/>
                </a:cxn>
                <a:cxn ang="0">
                  <a:pos x="771" y="1155"/>
                </a:cxn>
                <a:cxn ang="0">
                  <a:pos x="703" y="1102"/>
                </a:cxn>
                <a:cxn ang="0">
                  <a:pos x="620" y="1029"/>
                </a:cxn>
                <a:cxn ang="0">
                  <a:pos x="547" y="956"/>
                </a:cxn>
                <a:cxn ang="0">
                  <a:pos x="496" y="899"/>
                </a:cxn>
                <a:cxn ang="0">
                  <a:pos x="446" y="840"/>
                </a:cxn>
                <a:cxn ang="0">
                  <a:pos x="401" y="779"/>
                </a:cxn>
                <a:cxn ang="0">
                  <a:pos x="358" y="717"/>
                </a:cxn>
                <a:cxn ang="0">
                  <a:pos x="318" y="652"/>
                </a:cxn>
                <a:cxn ang="0">
                  <a:pos x="280" y="586"/>
                </a:cxn>
                <a:cxn ang="0">
                  <a:pos x="244" y="519"/>
                </a:cxn>
                <a:cxn ang="0">
                  <a:pos x="211" y="448"/>
                </a:cxn>
                <a:cxn ang="0">
                  <a:pos x="178" y="367"/>
                </a:cxn>
                <a:cxn ang="0">
                  <a:pos x="142" y="259"/>
                </a:cxn>
                <a:cxn ang="0">
                  <a:pos x="112" y="157"/>
                </a:cxn>
                <a:cxn ang="0">
                  <a:pos x="94" y="78"/>
                </a:cxn>
                <a:cxn ang="0">
                  <a:pos x="79" y="0"/>
                </a:cxn>
              </a:cxnLst>
              <a:rect l="0" t="0" r="r" b="b"/>
              <a:pathLst>
                <a:path w="1783" h="1569">
                  <a:moveTo>
                    <a:pt x="1" y="13"/>
                  </a:moveTo>
                  <a:lnTo>
                    <a:pt x="0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3" y="26"/>
                  </a:lnTo>
                  <a:lnTo>
                    <a:pt x="10" y="65"/>
                  </a:lnTo>
                  <a:lnTo>
                    <a:pt x="15" y="93"/>
                  </a:lnTo>
                  <a:lnTo>
                    <a:pt x="16" y="95"/>
                  </a:lnTo>
                  <a:lnTo>
                    <a:pt x="16" y="97"/>
                  </a:lnTo>
                  <a:lnTo>
                    <a:pt x="19" y="108"/>
                  </a:lnTo>
                  <a:lnTo>
                    <a:pt x="27" y="145"/>
                  </a:lnTo>
                  <a:lnTo>
                    <a:pt x="33" y="174"/>
                  </a:lnTo>
                  <a:lnTo>
                    <a:pt x="34" y="175"/>
                  </a:lnTo>
                  <a:lnTo>
                    <a:pt x="34" y="177"/>
                  </a:lnTo>
                  <a:lnTo>
                    <a:pt x="36" y="188"/>
                  </a:lnTo>
                  <a:lnTo>
                    <a:pt x="47" y="225"/>
                  </a:lnTo>
                  <a:lnTo>
                    <a:pt x="55" y="253"/>
                  </a:lnTo>
                  <a:lnTo>
                    <a:pt x="57" y="254"/>
                  </a:lnTo>
                  <a:lnTo>
                    <a:pt x="57" y="256"/>
                  </a:lnTo>
                  <a:lnTo>
                    <a:pt x="60" y="267"/>
                  </a:lnTo>
                  <a:lnTo>
                    <a:pt x="71" y="302"/>
                  </a:lnTo>
                  <a:lnTo>
                    <a:pt x="79" y="330"/>
                  </a:lnTo>
                  <a:lnTo>
                    <a:pt x="80" y="331"/>
                  </a:lnTo>
                  <a:lnTo>
                    <a:pt x="80" y="333"/>
                  </a:lnTo>
                  <a:lnTo>
                    <a:pt x="84" y="344"/>
                  </a:lnTo>
                  <a:lnTo>
                    <a:pt x="97" y="379"/>
                  </a:lnTo>
                  <a:lnTo>
                    <a:pt x="107" y="406"/>
                  </a:lnTo>
                  <a:lnTo>
                    <a:pt x="109" y="408"/>
                  </a:lnTo>
                  <a:lnTo>
                    <a:pt x="109" y="410"/>
                  </a:lnTo>
                  <a:lnTo>
                    <a:pt x="113" y="419"/>
                  </a:lnTo>
                  <a:lnTo>
                    <a:pt x="127" y="455"/>
                  </a:lnTo>
                  <a:lnTo>
                    <a:pt x="138" y="481"/>
                  </a:lnTo>
                  <a:lnTo>
                    <a:pt x="139" y="482"/>
                  </a:lnTo>
                  <a:lnTo>
                    <a:pt x="144" y="494"/>
                  </a:lnTo>
                  <a:lnTo>
                    <a:pt x="160" y="528"/>
                  </a:lnTo>
                  <a:lnTo>
                    <a:pt x="172" y="553"/>
                  </a:lnTo>
                  <a:lnTo>
                    <a:pt x="173" y="554"/>
                  </a:lnTo>
                  <a:lnTo>
                    <a:pt x="178" y="566"/>
                  </a:lnTo>
                  <a:lnTo>
                    <a:pt x="196" y="599"/>
                  </a:lnTo>
                  <a:lnTo>
                    <a:pt x="209" y="624"/>
                  </a:lnTo>
                  <a:lnTo>
                    <a:pt x="210" y="625"/>
                  </a:lnTo>
                  <a:lnTo>
                    <a:pt x="216" y="637"/>
                  </a:lnTo>
                  <a:lnTo>
                    <a:pt x="235" y="669"/>
                  </a:lnTo>
                  <a:lnTo>
                    <a:pt x="249" y="693"/>
                  </a:lnTo>
                  <a:lnTo>
                    <a:pt x="250" y="695"/>
                  </a:lnTo>
                  <a:lnTo>
                    <a:pt x="256" y="705"/>
                  </a:lnTo>
                  <a:lnTo>
                    <a:pt x="276" y="737"/>
                  </a:lnTo>
                  <a:lnTo>
                    <a:pt x="292" y="761"/>
                  </a:lnTo>
                  <a:lnTo>
                    <a:pt x="293" y="762"/>
                  </a:lnTo>
                  <a:lnTo>
                    <a:pt x="299" y="773"/>
                  </a:lnTo>
                  <a:lnTo>
                    <a:pt x="320" y="803"/>
                  </a:lnTo>
                  <a:lnTo>
                    <a:pt x="336" y="826"/>
                  </a:lnTo>
                  <a:lnTo>
                    <a:pt x="338" y="827"/>
                  </a:lnTo>
                  <a:lnTo>
                    <a:pt x="345" y="838"/>
                  </a:lnTo>
                  <a:lnTo>
                    <a:pt x="366" y="867"/>
                  </a:lnTo>
                  <a:lnTo>
                    <a:pt x="384" y="890"/>
                  </a:lnTo>
                  <a:lnTo>
                    <a:pt x="385" y="891"/>
                  </a:lnTo>
                  <a:lnTo>
                    <a:pt x="392" y="900"/>
                  </a:lnTo>
                  <a:lnTo>
                    <a:pt x="416" y="929"/>
                  </a:lnTo>
                  <a:lnTo>
                    <a:pt x="434" y="950"/>
                  </a:lnTo>
                  <a:lnTo>
                    <a:pt x="436" y="951"/>
                  </a:lnTo>
                  <a:lnTo>
                    <a:pt x="444" y="960"/>
                  </a:lnTo>
                  <a:lnTo>
                    <a:pt x="469" y="989"/>
                  </a:lnTo>
                  <a:lnTo>
                    <a:pt x="488" y="1010"/>
                  </a:lnTo>
                  <a:lnTo>
                    <a:pt x="489" y="1010"/>
                  </a:lnTo>
                  <a:lnTo>
                    <a:pt x="497" y="1019"/>
                  </a:lnTo>
                  <a:lnTo>
                    <a:pt x="522" y="1045"/>
                  </a:lnTo>
                  <a:lnTo>
                    <a:pt x="542" y="1066"/>
                  </a:lnTo>
                  <a:lnTo>
                    <a:pt x="543" y="1066"/>
                  </a:lnTo>
                  <a:lnTo>
                    <a:pt x="551" y="1075"/>
                  </a:lnTo>
                  <a:lnTo>
                    <a:pt x="579" y="1100"/>
                  </a:lnTo>
                  <a:lnTo>
                    <a:pt x="600" y="1120"/>
                  </a:lnTo>
                  <a:lnTo>
                    <a:pt x="601" y="1120"/>
                  </a:lnTo>
                  <a:lnTo>
                    <a:pt x="602" y="1121"/>
                  </a:lnTo>
                  <a:lnTo>
                    <a:pt x="609" y="1128"/>
                  </a:lnTo>
                  <a:lnTo>
                    <a:pt x="638" y="1152"/>
                  </a:lnTo>
                  <a:lnTo>
                    <a:pt x="659" y="1171"/>
                  </a:lnTo>
                  <a:lnTo>
                    <a:pt x="661" y="1171"/>
                  </a:lnTo>
                  <a:lnTo>
                    <a:pt x="662" y="1172"/>
                  </a:lnTo>
                  <a:lnTo>
                    <a:pt x="671" y="1179"/>
                  </a:lnTo>
                  <a:lnTo>
                    <a:pt x="699" y="1201"/>
                  </a:lnTo>
                  <a:lnTo>
                    <a:pt x="720" y="1219"/>
                  </a:lnTo>
                  <a:lnTo>
                    <a:pt x="723" y="1219"/>
                  </a:lnTo>
                  <a:lnTo>
                    <a:pt x="724" y="1220"/>
                  </a:lnTo>
                  <a:lnTo>
                    <a:pt x="732" y="1226"/>
                  </a:lnTo>
                  <a:lnTo>
                    <a:pt x="763" y="1247"/>
                  </a:lnTo>
                  <a:lnTo>
                    <a:pt x="785" y="1264"/>
                  </a:lnTo>
                  <a:lnTo>
                    <a:pt x="788" y="1264"/>
                  </a:lnTo>
                  <a:lnTo>
                    <a:pt x="789" y="1265"/>
                  </a:lnTo>
                  <a:lnTo>
                    <a:pt x="797" y="1271"/>
                  </a:lnTo>
                  <a:lnTo>
                    <a:pt x="828" y="1292"/>
                  </a:lnTo>
                  <a:lnTo>
                    <a:pt x="851" y="1308"/>
                  </a:lnTo>
                  <a:lnTo>
                    <a:pt x="854" y="1308"/>
                  </a:lnTo>
                  <a:lnTo>
                    <a:pt x="855" y="1309"/>
                  </a:lnTo>
                  <a:lnTo>
                    <a:pt x="864" y="1315"/>
                  </a:lnTo>
                  <a:lnTo>
                    <a:pt x="896" y="1333"/>
                  </a:lnTo>
                  <a:lnTo>
                    <a:pt x="920" y="1347"/>
                  </a:lnTo>
                  <a:lnTo>
                    <a:pt x="922" y="1347"/>
                  </a:lnTo>
                  <a:lnTo>
                    <a:pt x="923" y="1348"/>
                  </a:lnTo>
                  <a:lnTo>
                    <a:pt x="933" y="1353"/>
                  </a:lnTo>
                  <a:lnTo>
                    <a:pt x="965" y="1370"/>
                  </a:lnTo>
                  <a:lnTo>
                    <a:pt x="990" y="1384"/>
                  </a:lnTo>
                  <a:lnTo>
                    <a:pt x="992" y="1384"/>
                  </a:lnTo>
                  <a:lnTo>
                    <a:pt x="993" y="1386"/>
                  </a:lnTo>
                  <a:lnTo>
                    <a:pt x="1003" y="1390"/>
                  </a:lnTo>
                  <a:lnTo>
                    <a:pt x="1037" y="1407"/>
                  </a:lnTo>
                  <a:lnTo>
                    <a:pt x="1062" y="1419"/>
                  </a:lnTo>
                  <a:lnTo>
                    <a:pt x="1064" y="1419"/>
                  </a:lnTo>
                  <a:lnTo>
                    <a:pt x="1075" y="1425"/>
                  </a:lnTo>
                  <a:lnTo>
                    <a:pt x="1110" y="1439"/>
                  </a:lnTo>
                  <a:lnTo>
                    <a:pt x="1136" y="1449"/>
                  </a:lnTo>
                  <a:lnTo>
                    <a:pt x="1138" y="1449"/>
                  </a:lnTo>
                  <a:lnTo>
                    <a:pt x="1150" y="1454"/>
                  </a:lnTo>
                  <a:lnTo>
                    <a:pt x="1184" y="1467"/>
                  </a:lnTo>
                  <a:lnTo>
                    <a:pt x="1212" y="1477"/>
                  </a:lnTo>
                  <a:lnTo>
                    <a:pt x="1214" y="1477"/>
                  </a:lnTo>
                  <a:lnTo>
                    <a:pt x="1226" y="1481"/>
                  </a:lnTo>
                  <a:lnTo>
                    <a:pt x="1261" y="1492"/>
                  </a:lnTo>
                  <a:lnTo>
                    <a:pt x="1288" y="1500"/>
                  </a:lnTo>
                  <a:lnTo>
                    <a:pt x="1291" y="1500"/>
                  </a:lnTo>
                  <a:lnTo>
                    <a:pt x="1303" y="1504"/>
                  </a:lnTo>
                  <a:lnTo>
                    <a:pt x="1339" y="1514"/>
                  </a:lnTo>
                  <a:lnTo>
                    <a:pt x="1366" y="1522"/>
                  </a:lnTo>
                  <a:lnTo>
                    <a:pt x="1369" y="1522"/>
                  </a:lnTo>
                  <a:lnTo>
                    <a:pt x="1381" y="1525"/>
                  </a:lnTo>
                  <a:lnTo>
                    <a:pt x="1418" y="1532"/>
                  </a:lnTo>
                  <a:lnTo>
                    <a:pt x="1447" y="1538"/>
                  </a:lnTo>
                  <a:lnTo>
                    <a:pt x="1449" y="1538"/>
                  </a:lnTo>
                  <a:lnTo>
                    <a:pt x="1461" y="1540"/>
                  </a:lnTo>
                  <a:lnTo>
                    <a:pt x="1500" y="1546"/>
                  </a:lnTo>
                  <a:lnTo>
                    <a:pt x="1529" y="1551"/>
                  </a:lnTo>
                  <a:lnTo>
                    <a:pt x="1532" y="1551"/>
                  </a:lnTo>
                  <a:lnTo>
                    <a:pt x="1544" y="1553"/>
                  </a:lnTo>
                  <a:lnTo>
                    <a:pt x="1582" y="1558"/>
                  </a:lnTo>
                  <a:lnTo>
                    <a:pt x="1612" y="1562"/>
                  </a:lnTo>
                  <a:lnTo>
                    <a:pt x="1614" y="1562"/>
                  </a:lnTo>
                  <a:lnTo>
                    <a:pt x="1627" y="1563"/>
                  </a:lnTo>
                  <a:lnTo>
                    <a:pt x="1666" y="1566"/>
                  </a:lnTo>
                  <a:lnTo>
                    <a:pt x="1696" y="1568"/>
                  </a:lnTo>
                  <a:lnTo>
                    <a:pt x="1698" y="1568"/>
                  </a:lnTo>
                  <a:lnTo>
                    <a:pt x="1711" y="1569"/>
                  </a:lnTo>
                  <a:lnTo>
                    <a:pt x="1750" y="1569"/>
                  </a:lnTo>
                  <a:lnTo>
                    <a:pt x="1781" y="1569"/>
                  </a:lnTo>
                  <a:lnTo>
                    <a:pt x="1783" y="1569"/>
                  </a:lnTo>
                  <a:lnTo>
                    <a:pt x="1783" y="1557"/>
                  </a:lnTo>
                  <a:lnTo>
                    <a:pt x="1782" y="1520"/>
                  </a:lnTo>
                  <a:lnTo>
                    <a:pt x="1782" y="1492"/>
                  </a:lnTo>
                  <a:lnTo>
                    <a:pt x="1783" y="1490"/>
                  </a:lnTo>
                  <a:lnTo>
                    <a:pt x="1781" y="1490"/>
                  </a:lnTo>
                  <a:lnTo>
                    <a:pt x="1770" y="1490"/>
                  </a:lnTo>
                  <a:lnTo>
                    <a:pt x="1731" y="1488"/>
                  </a:lnTo>
                  <a:lnTo>
                    <a:pt x="1703" y="1488"/>
                  </a:lnTo>
                  <a:lnTo>
                    <a:pt x="1702" y="1487"/>
                  </a:lnTo>
                  <a:lnTo>
                    <a:pt x="1699" y="1487"/>
                  </a:lnTo>
                  <a:lnTo>
                    <a:pt x="1689" y="1487"/>
                  </a:lnTo>
                  <a:lnTo>
                    <a:pt x="1651" y="1484"/>
                  </a:lnTo>
                  <a:lnTo>
                    <a:pt x="1623" y="1483"/>
                  </a:lnTo>
                  <a:lnTo>
                    <a:pt x="1621" y="1481"/>
                  </a:lnTo>
                  <a:lnTo>
                    <a:pt x="1619" y="1481"/>
                  </a:lnTo>
                  <a:lnTo>
                    <a:pt x="1608" y="1480"/>
                  </a:lnTo>
                  <a:lnTo>
                    <a:pt x="1572" y="1477"/>
                  </a:lnTo>
                  <a:lnTo>
                    <a:pt x="1544" y="1473"/>
                  </a:lnTo>
                  <a:lnTo>
                    <a:pt x="1542" y="1472"/>
                  </a:lnTo>
                  <a:lnTo>
                    <a:pt x="1540" y="1472"/>
                  </a:lnTo>
                  <a:lnTo>
                    <a:pt x="1529" y="1471"/>
                  </a:lnTo>
                  <a:lnTo>
                    <a:pt x="1493" y="1465"/>
                  </a:lnTo>
                  <a:lnTo>
                    <a:pt x="1466" y="1461"/>
                  </a:lnTo>
                  <a:lnTo>
                    <a:pt x="1464" y="1460"/>
                  </a:lnTo>
                  <a:lnTo>
                    <a:pt x="1462" y="1460"/>
                  </a:lnTo>
                  <a:lnTo>
                    <a:pt x="1451" y="1458"/>
                  </a:lnTo>
                  <a:lnTo>
                    <a:pt x="1416" y="1451"/>
                  </a:lnTo>
                  <a:lnTo>
                    <a:pt x="1389" y="1445"/>
                  </a:lnTo>
                  <a:lnTo>
                    <a:pt x="1388" y="1444"/>
                  </a:lnTo>
                  <a:lnTo>
                    <a:pt x="1385" y="1444"/>
                  </a:lnTo>
                  <a:lnTo>
                    <a:pt x="1376" y="1441"/>
                  </a:lnTo>
                  <a:lnTo>
                    <a:pt x="1340" y="1432"/>
                  </a:lnTo>
                  <a:lnTo>
                    <a:pt x="1313" y="1425"/>
                  </a:lnTo>
                  <a:lnTo>
                    <a:pt x="1312" y="1423"/>
                  </a:lnTo>
                  <a:lnTo>
                    <a:pt x="1310" y="1423"/>
                  </a:lnTo>
                  <a:lnTo>
                    <a:pt x="1300" y="1421"/>
                  </a:lnTo>
                  <a:lnTo>
                    <a:pt x="1266" y="1410"/>
                  </a:lnTo>
                  <a:lnTo>
                    <a:pt x="1240" y="1402"/>
                  </a:lnTo>
                  <a:lnTo>
                    <a:pt x="1239" y="1401"/>
                  </a:lnTo>
                  <a:lnTo>
                    <a:pt x="1236" y="1401"/>
                  </a:lnTo>
                  <a:lnTo>
                    <a:pt x="1227" y="1397"/>
                  </a:lnTo>
                  <a:lnTo>
                    <a:pt x="1193" y="1384"/>
                  </a:lnTo>
                  <a:lnTo>
                    <a:pt x="1168" y="1375"/>
                  </a:lnTo>
                  <a:lnTo>
                    <a:pt x="1167" y="1374"/>
                  </a:lnTo>
                  <a:lnTo>
                    <a:pt x="1164" y="1374"/>
                  </a:lnTo>
                  <a:lnTo>
                    <a:pt x="1155" y="1370"/>
                  </a:lnTo>
                  <a:lnTo>
                    <a:pt x="1122" y="1357"/>
                  </a:lnTo>
                  <a:lnTo>
                    <a:pt x="1097" y="1347"/>
                  </a:lnTo>
                  <a:lnTo>
                    <a:pt x="1096" y="1346"/>
                  </a:lnTo>
                  <a:lnTo>
                    <a:pt x="1084" y="1341"/>
                  </a:lnTo>
                  <a:lnTo>
                    <a:pt x="1052" y="1325"/>
                  </a:lnTo>
                  <a:lnTo>
                    <a:pt x="1029" y="1314"/>
                  </a:lnTo>
                  <a:lnTo>
                    <a:pt x="1027" y="1312"/>
                  </a:lnTo>
                  <a:lnTo>
                    <a:pt x="1017" y="1308"/>
                  </a:lnTo>
                  <a:lnTo>
                    <a:pt x="985" y="1291"/>
                  </a:lnTo>
                  <a:lnTo>
                    <a:pt x="961" y="1278"/>
                  </a:lnTo>
                  <a:lnTo>
                    <a:pt x="960" y="1277"/>
                  </a:lnTo>
                  <a:lnTo>
                    <a:pt x="949" y="1272"/>
                  </a:lnTo>
                  <a:lnTo>
                    <a:pt x="919" y="1255"/>
                  </a:lnTo>
                  <a:lnTo>
                    <a:pt x="896" y="1242"/>
                  </a:lnTo>
                  <a:lnTo>
                    <a:pt x="895" y="1240"/>
                  </a:lnTo>
                  <a:lnTo>
                    <a:pt x="884" y="1234"/>
                  </a:lnTo>
                  <a:lnTo>
                    <a:pt x="855" y="1216"/>
                  </a:lnTo>
                  <a:lnTo>
                    <a:pt x="834" y="1200"/>
                  </a:lnTo>
                  <a:lnTo>
                    <a:pt x="833" y="1199"/>
                  </a:lnTo>
                  <a:lnTo>
                    <a:pt x="822" y="1193"/>
                  </a:lnTo>
                  <a:lnTo>
                    <a:pt x="794" y="1172"/>
                  </a:lnTo>
                  <a:lnTo>
                    <a:pt x="772" y="1157"/>
                  </a:lnTo>
                  <a:lnTo>
                    <a:pt x="771" y="1155"/>
                  </a:lnTo>
                  <a:lnTo>
                    <a:pt x="762" y="1148"/>
                  </a:lnTo>
                  <a:lnTo>
                    <a:pt x="733" y="1127"/>
                  </a:lnTo>
                  <a:lnTo>
                    <a:pt x="712" y="1110"/>
                  </a:lnTo>
                  <a:lnTo>
                    <a:pt x="712" y="1109"/>
                  </a:lnTo>
                  <a:lnTo>
                    <a:pt x="703" y="1102"/>
                  </a:lnTo>
                  <a:lnTo>
                    <a:pt x="675" y="1080"/>
                  </a:lnTo>
                  <a:lnTo>
                    <a:pt x="654" y="1062"/>
                  </a:lnTo>
                  <a:lnTo>
                    <a:pt x="654" y="1061"/>
                  </a:lnTo>
                  <a:lnTo>
                    <a:pt x="645" y="1054"/>
                  </a:lnTo>
                  <a:lnTo>
                    <a:pt x="620" y="1029"/>
                  </a:lnTo>
                  <a:lnTo>
                    <a:pt x="600" y="1010"/>
                  </a:lnTo>
                  <a:lnTo>
                    <a:pt x="600" y="1009"/>
                  </a:lnTo>
                  <a:lnTo>
                    <a:pt x="590" y="1001"/>
                  </a:lnTo>
                  <a:lnTo>
                    <a:pt x="566" y="976"/>
                  </a:lnTo>
                  <a:lnTo>
                    <a:pt x="547" y="956"/>
                  </a:lnTo>
                  <a:lnTo>
                    <a:pt x="547" y="955"/>
                  </a:lnTo>
                  <a:lnTo>
                    <a:pt x="538" y="946"/>
                  </a:lnTo>
                  <a:lnTo>
                    <a:pt x="515" y="920"/>
                  </a:lnTo>
                  <a:lnTo>
                    <a:pt x="496" y="900"/>
                  </a:lnTo>
                  <a:lnTo>
                    <a:pt x="496" y="899"/>
                  </a:lnTo>
                  <a:lnTo>
                    <a:pt x="488" y="891"/>
                  </a:lnTo>
                  <a:lnTo>
                    <a:pt x="465" y="864"/>
                  </a:lnTo>
                  <a:lnTo>
                    <a:pt x="447" y="842"/>
                  </a:lnTo>
                  <a:lnTo>
                    <a:pt x="447" y="841"/>
                  </a:lnTo>
                  <a:lnTo>
                    <a:pt x="446" y="840"/>
                  </a:lnTo>
                  <a:lnTo>
                    <a:pt x="440" y="832"/>
                  </a:lnTo>
                  <a:lnTo>
                    <a:pt x="419" y="803"/>
                  </a:lnTo>
                  <a:lnTo>
                    <a:pt x="403" y="782"/>
                  </a:lnTo>
                  <a:lnTo>
                    <a:pt x="403" y="780"/>
                  </a:lnTo>
                  <a:lnTo>
                    <a:pt x="401" y="779"/>
                  </a:lnTo>
                  <a:lnTo>
                    <a:pt x="396" y="770"/>
                  </a:lnTo>
                  <a:lnTo>
                    <a:pt x="374" y="742"/>
                  </a:lnTo>
                  <a:lnTo>
                    <a:pt x="359" y="721"/>
                  </a:lnTo>
                  <a:lnTo>
                    <a:pt x="359" y="718"/>
                  </a:lnTo>
                  <a:lnTo>
                    <a:pt x="358" y="717"/>
                  </a:lnTo>
                  <a:lnTo>
                    <a:pt x="352" y="709"/>
                  </a:lnTo>
                  <a:lnTo>
                    <a:pt x="333" y="678"/>
                  </a:lnTo>
                  <a:lnTo>
                    <a:pt x="319" y="656"/>
                  </a:lnTo>
                  <a:lnTo>
                    <a:pt x="319" y="653"/>
                  </a:lnTo>
                  <a:lnTo>
                    <a:pt x="318" y="652"/>
                  </a:lnTo>
                  <a:lnTo>
                    <a:pt x="313" y="644"/>
                  </a:lnTo>
                  <a:lnTo>
                    <a:pt x="295" y="613"/>
                  </a:lnTo>
                  <a:lnTo>
                    <a:pt x="281" y="590"/>
                  </a:lnTo>
                  <a:lnTo>
                    <a:pt x="281" y="587"/>
                  </a:lnTo>
                  <a:lnTo>
                    <a:pt x="280" y="586"/>
                  </a:lnTo>
                  <a:lnTo>
                    <a:pt x="275" y="578"/>
                  </a:lnTo>
                  <a:lnTo>
                    <a:pt x="259" y="546"/>
                  </a:lnTo>
                  <a:lnTo>
                    <a:pt x="246" y="522"/>
                  </a:lnTo>
                  <a:lnTo>
                    <a:pt x="246" y="520"/>
                  </a:lnTo>
                  <a:lnTo>
                    <a:pt x="244" y="519"/>
                  </a:lnTo>
                  <a:lnTo>
                    <a:pt x="240" y="509"/>
                  </a:lnTo>
                  <a:lnTo>
                    <a:pt x="224" y="476"/>
                  </a:lnTo>
                  <a:lnTo>
                    <a:pt x="212" y="451"/>
                  </a:lnTo>
                  <a:lnTo>
                    <a:pt x="212" y="449"/>
                  </a:lnTo>
                  <a:lnTo>
                    <a:pt x="211" y="448"/>
                  </a:lnTo>
                  <a:lnTo>
                    <a:pt x="208" y="438"/>
                  </a:lnTo>
                  <a:lnTo>
                    <a:pt x="194" y="405"/>
                  </a:lnTo>
                  <a:lnTo>
                    <a:pt x="183" y="380"/>
                  </a:lnTo>
                  <a:lnTo>
                    <a:pt x="183" y="378"/>
                  </a:lnTo>
                  <a:lnTo>
                    <a:pt x="178" y="367"/>
                  </a:lnTo>
                  <a:lnTo>
                    <a:pt x="166" y="333"/>
                  </a:lnTo>
                  <a:lnTo>
                    <a:pt x="157" y="307"/>
                  </a:lnTo>
                  <a:lnTo>
                    <a:pt x="157" y="305"/>
                  </a:lnTo>
                  <a:lnTo>
                    <a:pt x="152" y="294"/>
                  </a:lnTo>
                  <a:lnTo>
                    <a:pt x="142" y="259"/>
                  </a:lnTo>
                  <a:lnTo>
                    <a:pt x="133" y="233"/>
                  </a:lnTo>
                  <a:lnTo>
                    <a:pt x="133" y="230"/>
                  </a:lnTo>
                  <a:lnTo>
                    <a:pt x="130" y="219"/>
                  </a:lnTo>
                  <a:lnTo>
                    <a:pt x="119" y="184"/>
                  </a:lnTo>
                  <a:lnTo>
                    <a:pt x="112" y="157"/>
                  </a:lnTo>
                  <a:lnTo>
                    <a:pt x="112" y="155"/>
                  </a:lnTo>
                  <a:lnTo>
                    <a:pt x="109" y="143"/>
                  </a:lnTo>
                  <a:lnTo>
                    <a:pt x="100" y="108"/>
                  </a:lnTo>
                  <a:lnTo>
                    <a:pt x="94" y="80"/>
                  </a:lnTo>
                  <a:lnTo>
                    <a:pt x="94" y="78"/>
                  </a:lnTo>
                  <a:lnTo>
                    <a:pt x="92" y="66"/>
                  </a:lnTo>
                  <a:lnTo>
                    <a:pt x="85" y="30"/>
                  </a:lnTo>
                  <a:lnTo>
                    <a:pt x="80" y="2"/>
                  </a:lnTo>
                  <a:lnTo>
                    <a:pt x="80" y="0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3" name="Freeform 853"/>
            <p:cNvSpPr>
              <a:spLocks/>
            </p:cNvSpPr>
            <p:nvPr/>
          </p:nvSpPr>
          <p:spPr bwMode="auto">
            <a:xfrm>
              <a:off x="2640" y="2051"/>
              <a:ext cx="29" cy="76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51"/>
                </a:cxn>
                <a:cxn ang="0">
                  <a:pos x="1" y="58"/>
                </a:cxn>
                <a:cxn ang="0">
                  <a:pos x="1" y="69"/>
                </a:cxn>
                <a:cxn ang="0">
                  <a:pos x="3" y="76"/>
                </a:cxn>
                <a:cxn ang="0">
                  <a:pos x="3" y="89"/>
                </a:cxn>
                <a:cxn ang="0">
                  <a:pos x="5" y="97"/>
                </a:cxn>
                <a:cxn ang="0">
                  <a:pos x="5" y="110"/>
                </a:cxn>
                <a:cxn ang="0">
                  <a:pos x="6" y="119"/>
                </a:cxn>
                <a:cxn ang="0">
                  <a:pos x="6" y="134"/>
                </a:cxn>
                <a:cxn ang="0">
                  <a:pos x="9" y="142"/>
                </a:cxn>
                <a:cxn ang="0">
                  <a:pos x="10" y="152"/>
                </a:cxn>
                <a:cxn ang="0">
                  <a:pos x="10" y="164"/>
                </a:cxn>
                <a:cxn ang="0">
                  <a:pos x="11" y="175"/>
                </a:cxn>
                <a:cxn ang="0">
                  <a:pos x="13" y="183"/>
                </a:cxn>
                <a:cxn ang="0">
                  <a:pos x="13" y="194"/>
                </a:cxn>
                <a:cxn ang="0">
                  <a:pos x="14" y="206"/>
                </a:cxn>
                <a:cxn ang="0">
                  <a:pos x="16" y="216"/>
                </a:cxn>
                <a:cxn ang="0">
                  <a:pos x="18" y="225"/>
                </a:cxn>
                <a:cxn ang="0">
                  <a:pos x="18" y="235"/>
                </a:cxn>
                <a:cxn ang="0">
                  <a:pos x="19" y="247"/>
                </a:cxn>
                <a:cxn ang="0">
                  <a:pos x="21" y="256"/>
                </a:cxn>
                <a:cxn ang="0">
                  <a:pos x="23" y="266"/>
                </a:cxn>
                <a:cxn ang="0">
                  <a:pos x="24" y="278"/>
                </a:cxn>
                <a:cxn ang="0">
                  <a:pos x="102" y="268"/>
                </a:cxn>
                <a:cxn ang="0">
                  <a:pos x="102" y="254"/>
                </a:cxn>
                <a:cxn ang="0">
                  <a:pos x="99" y="240"/>
                </a:cxn>
                <a:cxn ang="0">
                  <a:pos x="97" y="225"/>
                </a:cxn>
                <a:cxn ang="0">
                  <a:pos x="96" y="208"/>
                </a:cxn>
                <a:cxn ang="0">
                  <a:pos x="94" y="193"/>
                </a:cxn>
                <a:cxn ang="0">
                  <a:pos x="92" y="178"/>
                </a:cxn>
                <a:cxn ang="0">
                  <a:pos x="90" y="162"/>
                </a:cxn>
                <a:cxn ang="0">
                  <a:pos x="90" y="150"/>
                </a:cxn>
                <a:cxn ang="0">
                  <a:pos x="88" y="135"/>
                </a:cxn>
                <a:cxn ang="0">
                  <a:pos x="86" y="119"/>
                </a:cxn>
                <a:cxn ang="0">
                  <a:pos x="85" y="105"/>
                </a:cxn>
                <a:cxn ang="0">
                  <a:pos x="84" y="91"/>
                </a:cxn>
                <a:cxn ang="0">
                  <a:pos x="83" y="77"/>
                </a:cxn>
                <a:cxn ang="0">
                  <a:pos x="82" y="65"/>
                </a:cxn>
                <a:cxn ang="0">
                  <a:pos x="81" y="53"/>
                </a:cxn>
                <a:cxn ang="0">
                  <a:pos x="81" y="43"/>
                </a:cxn>
                <a:cxn ang="0">
                  <a:pos x="4" y="50"/>
                </a:cxn>
                <a:cxn ang="0">
                  <a:pos x="81" y="38"/>
                </a:cxn>
                <a:cxn ang="0">
                  <a:pos x="78" y="26"/>
                </a:cxn>
                <a:cxn ang="0">
                  <a:pos x="75" y="17"/>
                </a:cxn>
                <a:cxn ang="0">
                  <a:pos x="68" y="8"/>
                </a:cxn>
                <a:cxn ang="0">
                  <a:pos x="60" y="5"/>
                </a:cxn>
                <a:cxn ang="0">
                  <a:pos x="53" y="1"/>
                </a:cxn>
                <a:cxn ang="0">
                  <a:pos x="47" y="0"/>
                </a:cxn>
                <a:cxn ang="0">
                  <a:pos x="43" y="0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5" y="2"/>
                </a:cxn>
                <a:cxn ang="0">
                  <a:pos x="18" y="6"/>
                </a:cxn>
                <a:cxn ang="0">
                  <a:pos x="12" y="11"/>
                </a:cxn>
                <a:cxn ang="0">
                  <a:pos x="7" y="17"/>
                </a:cxn>
                <a:cxn ang="0">
                  <a:pos x="4" y="24"/>
                </a:cxn>
                <a:cxn ang="0">
                  <a:pos x="1" y="32"/>
                </a:cxn>
                <a:cxn ang="0">
                  <a:pos x="1" y="41"/>
                </a:cxn>
              </a:cxnLst>
              <a:rect l="0" t="0" r="r" b="b"/>
              <a:pathLst>
                <a:path w="104" h="280">
                  <a:moveTo>
                    <a:pt x="79" y="30"/>
                  </a:moveTo>
                  <a:lnTo>
                    <a:pt x="77" y="31"/>
                  </a:lnTo>
                  <a:lnTo>
                    <a:pt x="66" y="32"/>
                  </a:lnTo>
                  <a:lnTo>
                    <a:pt x="30" y="38"/>
                  </a:lnTo>
                  <a:lnTo>
                    <a:pt x="1" y="41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1" y="52"/>
                  </a:lnTo>
                  <a:lnTo>
                    <a:pt x="1" y="53"/>
                  </a:lnTo>
                  <a:lnTo>
                    <a:pt x="0" y="57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1" y="62"/>
                  </a:lnTo>
                  <a:lnTo>
                    <a:pt x="1" y="63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1" y="67"/>
                  </a:lnTo>
                  <a:lnTo>
                    <a:pt x="1" y="69"/>
                  </a:lnTo>
                  <a:lnTo>
                    <a:pt x="3" y="69"/>
                  </a:lnTo>
                  <a:lnTo>
                    <a:pt x="3" y="70"/>
                  </a:lnTo>
                  <a:lnTo>
                    <a:pt x="1" y="73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3" y="76"/>
                  </a:lnTo>
                  <a:lnTo>
                    <a:pt x="3" y="79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4" y="83"/>
                  </a:lnTo>
                  <a:lnTo>
                    <a:pt x="3" y="86"/>
                  </a:lnTo>
                  <a:lnTo>
                    <a:pt x="3" y="89"/>
                  </a:lnTo>
                  <a:lnTo>
                    <a:pt x="4" y="89"/>
                  </a:lnTo>
                  <a:lnTo>
                    <a:pt x="4" y="90"/>
                  </a:lnTo>
                  <a:lnTo>
                    <a:pt x="4" y="93"/>
                  </a:lnTo>
                  <a:lnTo>
                    <a:pt x="4" y="96"/>
                  </a:lnTo>
                  <a:lnTo>
                    <a:pt x="5" y="96"/>
                  </a:lnTo>
                  <a:lnTo>
                    <a:pt x="5" y="97"/>
                  </a:lnTo>
                  <a:lnTo>
                    <a:pt x="4" y="101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5" y="104"/>
                  </a:lnTo>
                  <a:lnTo>
                    <a:pt x="5" y="108"/>
                  </a:lnTo>
                  <a:lnTo>
                    <a:pt x="5" y="110"/>
                  </a:lnTo>
                  <a:lnTo>
                    <a:pt x="6" y="110"/>
                  </a:lnTo>
                  <a:lnTo>
                    <a:pt x="6" y="112"/>
                  </a:lnTo>
                  <a:lnTo>
                    <a:pt x="5" y="116"/>
                  </a:lnTo>
                  <a:lnTo>
                    <a:pt x="5" y="118"/>
                  </a:lnTo>
                  <a:lnTo>
                    <a:pt x="6" y="118"/>
                  </a:lnTo>
                  <a:lnTo>
                    <a:pt x="6" y="119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7" y="125"/>
                  </a:lnTo>
                  <a:lnTo>
                    <a:pt x="7" y="128"/>
                  </a:lnTo>
                  <a:lnTo>
                    <a:pt x="6" y="131"/>
                  </a:lnTo>
                  <a:lnTo>
                    <a:pt x="6" y="134"/>
                  </a:lnTo>
                  <a:lnTo>
                    <a:pt x="7" y="134"/>
                  </a:lnTo>
                  <a:lnTo>
                    <a:pt x="7" y="135"/>
                  </a:lnTo>
                  <a:lnTo>
                    <a:pt x="7" y="136"/>
                  </a:lnTo>
                  <a:lnTo>
                    <a:pt x="7" y="139"/>
                  </a:lnTo>
                  <a:lnTo>
                    <a:pt x="7" y="142"/>
                  </a:lnTo>
                  <a:lnTo>
                    <a:pt x="9" y="142"/>
                  </a:lnTo>
                  <a:lnTo>
                    <a:pt x="9" y="143"/>
                  </a:lnTo>
                  <a:lnTo>
                    <a:pt x="9" y="144"/>
                  </a:lnTo>
                  <a:lnTo>
                    <a:pt x="9" y="148"/>
                  </a:lnTo>
                  <a:lnTo>
                    <a:pt x="9" y="150"/>
                  </a:lnTo>
                  <a:lnTo>
                    <a:pt x="10" y="150"/>
                  </a:lnTo>
                  <a:lnTo>
                    <a:pt x="10" y="152"/>
                  </a:lnTo>
                  <a:lnTo>
                    <a:pt x="9" y="156"/>
                  </a:lnTo>
                  <a:lnTo>
                    <a:pt x="9" y="158"/>
                  </a:lnTo>
                  <a:lnTo>
                    <a:pt x="10" y="158"/>
                  </a:lnTo>
                  <a:lnTo>
                    <a:pt x="10" y="160"/>
                  </a:lnTo>
                  <a:lnTo>
                    <a:pt x="10" y="161"/>
                  </a:lnTo>
                  <a:lnTo>
                    <a:pt x="10" y="164"/>
                  </a:lnTo>
                  <a:lnTo>
                    <a:pt x="10" y="167"/>
                  </a:lnTo>
                  <a:lnTo>
                    <a:pt x="11" y="167"/>
                  </a:lnTo>
                  <a:lnTo>
                    <a:pt x="11" y="168"/>
                  </a:lnTo>
                  <a:lnTo>
                    <a:pt x="11" y="169"/>
                  </a:lnTo>
                  <a:lnTo>
                    <a:pt x="11" y="173"/>
                  </a:lnTo>
                  <a:lnTo>
                    <a:pt x="11" y="175"/>
                  </a:lnTo>
                  <a:lnTo>
                    <a:pt x="12" y="175"/>
                  </a:lnTo>
                  <a:lnTo>
                    <a:pt x="12" y="176"/>
                  </a:lnTo>
                  <a:lnTo>
                    <a:pt x="12" y="177"/>
                  </a:lnTo>
                  <a:lnTo>
                    <a:pt x="12" y="181"/>
                  </a:lnTo>
                  <a:lnTo>
                    <a:pt x="12" y="183"/>
                  </a:lnTo>
                  <a:lnTo>
                    <a:pt x="13" y="183"/>
                  </a:lnTo>
                  <a:lnTo>
                    <a:pt x="13" y="186"/>
                  </a:lnTo>
                  <a:lnTo>
                    <a:pt x="12" y="189"/>
                  </a:lnTo>
                  <a:lnTo>
                    <a:pt x="12" y="191"/>
                  </a:lnTo>
                  <a:lnTo>
                    <a:pt x="13" y="191"/>
                  </a:lnTo>
                  <a:lnTo>
                    <a:pt x="13" y="193"/>
                  </a:lnTo>
                  <a:lnTo>
                    <a:pt x="13" y="194"/>
                  </a:lnTo>
                  <a:lnTo>
                    <a:pt x="13" y="197"/>
                  </a:lnTo>
                  <a:lnTo>
                    <a:pt x="13" y="200"/>
                  </a:lnTo>
                  <a:lnTo>
                    <a:pt x="14" y="200"/>
                  </a:lnTo>
                  <a:lnTo>
                    <a:pt x="14" y="201"/>
                  </a:lnTo>
                  <a:lnTo>
                    <a:pt x="14" y="202"/>
                  </a:lnTo>
                  <a:lnTo>
                    <a:pt x="14" y="206"/>
                  </a:lnTo>
                  <a:lnTo>
                    <a:pt x="14" y="208"/>
                  </a:lnTo>
                  <a:lnTo>
                    <a:pt x="16" y="208"/>
                  </a:lnTo>
                  <a:lnTo>
                    <a:pt x="16" y="209"/>
                  </a:lnTo>
                  <a:lnTo>
                    <a:pt x="16" y="210"/>
                  </a:lnTo>
                  <a:lnTo>
                    <a:pt x="16" y="214"/>
                  </a:lnTo>
                  <a:lnTo>
                    <a:pt x="16" y="216"/>
                  </a:lnTo>
                  <a:lnTo>
                    <a:pt x="17" y="216"/>
                  </a:lnTo>
                  <a:lnTo>
                    <a:pt x="17" y="217"/>
                  </a:lnTo>
                  <a:lnTo>
                    <a:pt x="17" y="219"/>
                  </a:lnTo>
                  <a:lnTo>
                    <a:pt x="17" y="222"/>
                  </a:lnTo>
                  <a:lnTo>
                    <a:pt x="17" y="225"/>
                  </a:lnTo>
                  <a:lnTo>
                    <a:pt x="18" y="225"/>
                  </a:lnTo>
                  <a:lnTo>
                    <a:pt x="18" y="227"/>
                  </a:lnTo>
                  <a:lnTo>
                    <a:pt x="17" y="230"/>
                  </a:lnTo>
                  <a:lnTo>
                    <a:pt x="17" y="233"/>
                  </a:lnTo>
                  <a:lnTo>
                    <a:pt x="18" y="233"/>
                  </a:lnTo>
                  <a:lnTo>
                    <a:pt x="18" y="234"/>
                  </a:lnTo>
                  <a:lnTo>
                    <a:pt x="18" y="235"/>
                  </a:lnTo>
                  <a:lnTo>
                    <a:pt x="18" y="239"/>
                  </a:lnTo>
                  <a:lnTo>
                    <a:pt x="18" y="241"/>
                  </a:lnTo>
                  <a:lnTo>
                    <a:pt x="19" y="241"/>
                  </a:lnTo>
                  <a:lnTo>
                    <a:pt x="19" y="242"/>
                  </a:lnTo>
                  <a:lnTo>
                    <a:pt x="19" y="243"/>
                  </a:lnTo>
                  <a:lnTo>
                    <a:pt x="19" y="247"/>
                  </a:lnTo>
                  <a:lnTo>
                    <a:pt x="19" y="249"/>
                  </a:lnTo>
                  <a:lnTo>
                    <a:pt x="20" y="249"/>
                  </a:lnTo>
                  <a:lnTo>
                    <a:pt x="20" y="251"/>
                  </a:lnTo>
                  <a:lnTo>
                    <a:pt x="20" y="254"/>
                  </a:lnTo>
                  <a:lnTo>
                    <a:pt x="20" y="256"/>
                  </a:lnTo>
                  <a:lnTo>
                    <a:pt x="21" y="256"/>
                  </a:lnTo>
                  <a:lnTo>
                    <a:pt x="21" y="258"/>
                  </a:lnTo>
                  <a:lnTo>
                    <a:pt x="21" y="259"/>
                  </a:lnTo>
                  <a:lnTo>
                    <a:pt x="21" y="262"/>
                  </a:lnTo>
                  <a:lnTo>
                    <a:pt x="21" y="265"/>
                  </a:lnTo>
                  <a:lnTo>
                    <a:pt x="23" y="265"/>
                  </a:lnTo>
                  <a:lnTo>
                    <a:pt x="23" y="266"/>
                  </a:lnTo>
                  <a:lnTo>
                    <a:pt x="23" y="269"/>
                  </a:lnTo>
                  <a:lnTo>
                    <a:pt x="23" y="272"/>
                  </a:lnTo>
                  <a:lnTo>
                    <a:pt x="24" y="272"/>
                  </a:lnTo>
                  <a:lnTo>
                    <a:pt x="24" y="273"/>
                  </a:lnTo>
                  <a:lnTo>
                    <a:pt x="24" y="274"/>
                  </a:lnTo>
                  <a:lnTo>
                    <a:pt x="24" y="278"/>
                  </a:lnTo>
                  <a:lnTo>
                    <a:pt x="24" y="280"/>
                  </a:lnTo>
                  <a:lnTo>
                    <a:pt x="25" y="280"/>
                  </a:lnTo>
                  <a:lnTo>
                    <a:pt x="26" y="280"/>
                  </a:lnTo>
                  <a:lnTo>
                    <a:pt x="37" y="279"/>
                  </a:lnTo>
                  <a:lnTo>
                    <a:pt x="73" y="273"/>
                  </a:lnTo>
                  <a:lnTo>
                    <a:pt x="102" y="268"/>
                  </a:lnTo>
                  <a:lnTo>
                    <a:pt x="104" y="267"/>
                  </a:lnTo>
                  <a:lnTo>
                    <a:pt x="103" y="264"/>
                  </a:lnTo>
                  <a:lnTo>
                    <a:pt x="103" y="261"/>
                  </a:lnTo>
                  <a:lnTo>
                    <a:pt x="103" y="260"/>
                  </a:lnTo>
                  <a:lnTo>
                    <a:pt x="102" y="256"/>
                  </a:lnTo>
                  <a:lnTo>
                    <a:pt x="102" y="254"/>
                  </a:lnTo>
                  <a:lnTo>
                    <a:pt x="102" y="253"/>
                  </a:lnTo>
                  <a:lnTo>
                    <a:pt x="101" y="249"/>
                  </a:lnTo>
                  <a:lnTo>
                    <a:pt x="101" y="247"/>
                  </a:lnTo>
                  <a:lnTo>
                    <a:pt x="101" y="246"/>
                  </a:lnTo>
                  <a:lnTo>
                    <a:pt x="99" y="242"/>
                  </a:lnTo>
                  <a:lnTo>
                    <a:pt x="99" y="240"/>
                  </a:lnTo>
                  <a:lnTo>
                    <a:pt x="99" y="239"/>
                  </a:lnTo>
                  <a:lnTo>
                    <a:pt x="98" y="234"/>
                  </a:lnTo>
                  <a:lnTo>
                    <a:pt x="98" y="232"/>
                  </a:lnTo>
                  <a:lnTo>
                    <a:pt x="98" y="230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8" y="223"/>
                  </a:lnTo>
                  <a:lnTo>
                    <a:pt x="97" y="219"/>
                  </a:lnTo>
                  <a:lnTo>
                    <a:pt x="97" y="216"/>
                  </a:lnTo>
                  <a:lnTo>
                    <a:pt x="97" y="215"/>
                  </a:lnTo>
                  <a:lnTo>
                    <a:pt x="96" y="210"/>
                  </a:lnTo>
                  <a:lnTo>
                    <a:pt x="96" y="208"/>
                  </a:lnTo>
                  <a:lnTo>
                    <a:pt x="96" y="207"/>
                  </a:lnTo>
                  <a:lnTo>
                    <a:pt x="95" y="202"/>
                  </a:lnTo>
                  <a:lnTo>
                    <a:pt x="95" y="200"/>
                  </a:lnTo>
                  <a:lnTo>
                    <a:pt x="95" y="199"/>
                  </a:lnTo>
                  <a:lnTo>
                    <a:pt x="94" y="195"/>
                  </a:lnTo>
                  <a:lnTo>
                    <a:pt x="94" y="193"/>
                  </a:lnTo>
                  <a:lnTo>
                    <a:pt x="94" y="191"/>
                  </a:lnTo>
                  <a:lnTo>
                    <a:pt x="94" y="190"/>
                  </a:lnTo>
                  <a:lnTo>
                    <a:pt x="92" y="187"/>
                  </a:lnTo>
                  <a:lnTo>
                    <a:pt x="92" y="184"/>
                  </a:lnTo>
                  <a:lnTo>
                    <a:pt x="94" y="183"/>
                  </a:lnTo>
                  <a:lnTo>
                    <a:pt x="92" y="178"/>
                  </a:lnTo>
                  <a:lnTo>
                    <a:pt x="92" y="176"/>
                  </a:lnTo>
                  <a:lnTo>
                    <a:pt x="92" y="175"/>
                  </a:lnTo>
                  <a:lnTo>
                    <a:pt x="91" y="170"/>
                  </a:lnTo>
                  <a:lnTo>
                    <a:pt x="91" y="168"/>
                  </a:lnTo>
                  <a:lnTo>
                    <a:pt x="91" y="167"/>
                  </a:lnTo>
                  <a:lnTo>
                    <a:pt x="90" y="162"/>
                  </a:lnTo>
                  <a:lnTo>
                    <a:pt x="90" y="160"/>
                  </a:lnTo>
                  <a:lnTo>
                    <a:pt x="90" y="158"/>
                  </a:lnTo>
                  <a:lnTo>
                    <a:pt x="90" y="157"/>
                  </a:lnTo>
                  <a:lnTo>
                    <a:pt x="89" y="154"/>
                  </a:lnTo>
                  <a:lnTo>
                    <a:pt x="89" y="151"/>
                  </a:lnTo>
                  <a:lnTo>
                    <a:pt x="90" y="150"/>
                  </a:lnTo>
                  <a:lnTo>
                    <a:pt x="89" y="145"/>
                  </a:lnTo>
                  <a:lnTo>
                    <a:pt x="89" y="143"/>
                  </a:lnTo>
                  <a:lnTo>
                    <a:pt x="89" y="142"/>
                  </a:lnTo>
                  <a:lnTo>
                    <a:pt x="88" y="138"/>
                  </a:lnTo>
                  <a:lnTo>
                    <a:pt x="88" y="136"/>
                  </a:lnTo>
                  <a:lnTo>
                    <a:pt x="88" y="135"/>
                  </a:lnTo>
                  <a:lnTo>
                    <a:pt x="88" y="134"/>
                  </a:lnTo>
                  <a:lnTo>
                    <a:pt x="86" y="130"/>
                  </a:lnTo>
                  <a:lnTo>
                    <a:pt x="86" y="128"/>
                  </a:lnTo>
                  <a:lnTo>
                    <a:pt x="88" y="127"/>
                  </a:lnTo>
                  <a:lnTo>
                    <a:pt x="86" y="122"/>
                  </a:lnTo>
                  <a:lnTo>
                    <a:pt x="86" y="119"/>
                  </a:lnTo>
                  <a:lnTo>
                    <a:pt x="86" y="118"/>
                  </a:lnTo>
                  <a:lnTo>
                    <a:pt x="85" y="115"/>
                  </a:lnTo>
                  <a:lnTo>
                    <a:pt x="85" y="112"/>
                  </a:lnTo>
                  <a:lnTo>
                    <a:pt x="86" y="111"/>
                  </a:lnTo>
                  <a:lnTo>
                    <a:pt x="85" y="108"/>
                  </a:lnTo>
                  <a:lnTo>
                    <a:pt x="85" y="105"/>
                  </a:lnTo>
                  <a:lnTo>
                    <a:pt x="85" y="104"/>
                  </a:lnTo>
                  <a:lnTo>
                    <a:pt x="84" y="101"/>
                  </a:lnTo>
                  <a:lnTo>
                    <a:pt x="84" y="98"/>
                  </a:lnTo>
                  <a:lnTo>
                    <a:pt x="85" y="97"/>
                  </a:lnTo>
                  <a:lnTo>
                    <a:pt x="84" y="93"/>
                  </a:lnTo>
                  <a:lnTo>
                    <a:pt x="84" y="91"/>
                  </a:lnTo>
                  <a:lnTo>
                    <a:pt x="84" y="90"/>
                  </a:lnTo>
                  <a:lnTo>
                    <a:pt x="83" y="86"/>
                  </a:lnTo>
                  <a:lnTo>
                    <a:pt x="83" y="84"/>
                  </a:lnTo>
                  <a:lnTo>
                    <a:pt x="84" y="83"/>
                  </a:lnTo>
                  <a:lnTo>
                    <a:pt x="83" y="79"/>
                  </a:lnTo>
                  <a:lnTo>
                    <a:pt x="83" y="77"/>
                  </a:lnTo>
                  <a:lnTo>
                    <a:pt x="83" y="76"/>
                  </a:lnTo>
                  <a:lnTo>
                    <a:pt x="82" y="72"/>
                  </a:lnTo>
                  <a:lnTo>
                    <a:pt x="82" y="71"/>
                  </a:lnTo>
                  <a:lnTo>
                    <a:pt x="83" y="70"/>
                  </a:lnTo>
                  <a:lnTo>
                    <a:pt x="82" y="66"/>
                  </a:lnTo>
                  <a:lnTo>
                    <a:pt x="82" y="65"/>
                  </a:lnTo>
                  <a:lnTo>
                    <a:pt x="83" y="64"/>
                  </a:lnTo>
                  <a:lnTo>
                    <a:pt x="82" y="60"/>
                  </a:lnTo>
                  <a:lnTo>
                    <a:pt x="82" y="59"/>
                  </a:lnTo>
                  <a:lnTo>
                    <a:pt x="82" y="58"/>
                  </a:lnTo>
                  <a:lnTo>
                    <a:pt x="81" y="54"/>
                  </a:lnTo>
                  <a:lnTo>
                    <a:pt x="81" y="53"/>
                  </a:lnTo>
                  <a:lnTo>
                    <a:pt x="82" y="52"/>
                  </a:lnTo>
                  <a:lnTo>
                    <a:pt x="81" y="49"/>
                  </a:lnTo>
                  <a:lnTo>
                    <a:pt x="82" y="47"/>
                  </a:lnTo>
                  <a:lnTo>
                    <a:pt x="81" y="45"/>
                  </a:lnTo>
                  <a:lnTo>
                    <a:pt x="81" y="44"/>
                  </a:lnTo>
                  <a:lnTo>
                    <a:pt x="81" y="43"/>
                  </a:lnTo>
                  <a:lnTo>
                    <a:pt x="79" y="39"/>
                  </a:lnTo>
                  <a:lnTo>
                    <a:pt x="81" y="38"/>
                  </a:lnTo>
                  <a:lnTo>
                    <a:pt x="78" y="39"/>
                  </a:lnTo>
                  <a:lnTo>
                    <a:pt x="68" y="40"/>
                  </a:lnTo>
                  <a:lnTo>
                    <a:pt x="31" y="46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14" y="49"/>
                  </a:lnTo>
                  <a:lnTo>
                    <a:pt x="51" y="43"/>
                  </a:lnTo>
                  <a:lnTo>
                    <a:pt x="78" y="39"/>
                  </a:lnTo>
                  <a:lnTo>
                    <a:pt x="81" y="38"/>
                  </a:lnTo>
                  <a:lnTo>
                    <a:pt x="79" y="34"/>
                  </a:lnTo>
                  <a:lnTo>
                    <a:pt x="81" y="33"/>
                  </a:lnTo>
                  <a:lnTo>
                    <a:pt x="79" y="31"/>
                  </a:lnTo>
                  <a:lnTo>
                    <a:pt x="79" y="30"/>
                  </a:lnTo>
                  <a:lnTo>
                    <a:pt x="79" y="28"/>
                  </a:lnTo>
                  <a:lnTo>
                    <a:pt x="78" y="26"/>
                  </a:lnTo>
                  <a:lnTo>
                    <a:pt x="78" y="25"/>
                  </a:lnTo>
                  <a:lnTo>
                    <a:pt x="78" y="24"/>
                  </a:lnTo>
                  <a:lnTo>
                    <a:pt x="77" y="21"/>
                  </a:lnTo>
                  <a:lnTo>
                    <a:pt x="77" y="20"/>
                  </a:lnTo>
                  <a:lnTo>
                    <a:pt x="75" y="18"/>
                  </a:lnTo>
                  <a:lnTo>
                    <a:pt x="75" y="17"/>
                  </a:lnTo>
                  <a:lnTo>
                    <a:pt x="72" y="15"/>
                  </a:lnTo>
                  <a:lnTo>
                    <a:pt x="72" y="14"/>
                  </a:lnTo>
                  <a:lnTo>
                    <a:pt x="70" y="12"/>
                  </a:lnTo>
                  <a:lnTo>
                    <a:pt x="70" y="11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5" y="7"/>
                  </a:lnTo>
                  <a:lnTo>
                    <a:pt x="64" y="6"/>
                  </a:lnTo>
                  <a:lnTo>
                    <a:pt x="63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60" y="5"/>
                  </a:lnTo>
                  <a:lnTo>
                    <a:pt x="58" y="4"/>
                  </a:lnTo>
                  <a:lnTo>
                    <a:pt x="57" y="2"/>
                  </a:lnTo>
                  <a:lnTo>
                    <a:pt x="56" y="2"/>
                  </a:lnTo>
                  <a:lnTo>
                    <a:pt x="55" y="2"/>
                  </a:lnTo>
                  <a:lnTo>
                    <a:pt x="53" y="2"/>
                  </a:lnTo>
                  <a:lnTo>
                    <a:pt x="53" y="1"/>
                  </a:lnTo>
                  <a:lnTo>
                    <a:pt x="52" y="1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4" y="4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0" y="41"/>
                  </a:lnTo>
                  <a:lnTo>
                    <a:pt x="1" y="41"/>
                  </a:lnTo>
                  <a:lnTo>
                    <a:pt x="79" y="3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4" name="Freeform 854"/>
            <p:cNvSpPr>
              <a:spLocks/>
            </p:cNvSpPr>
            <p:nvPr/>
          </p:nvSpPr>
          <p:spPr bwMode="auto">
            <a:xfrm>
              <a:off x="2817" y="1772"/>
              <a:ext cx="328" cy="337"/>
            </a:xfrm>
            <a:custGeom>
              <a:avLst/>
              <a:gdLst/>
              <a:ahLst/>
              <a:cxnLst>
                <a:cxn ang="0">
                  <a:pos x="25" y="199"/>
                </a:cxn>
                <a:cxn ang="0">
                  <a:pos x="33" y="202"/>
                </a:cxn>
                <a:cxn ang="0">
                  <a:pos x="94" y="225"/>
                </a:cxn>
                <a:cxn ang="0">
                  <a:pos x="306" y="301"/>
                </a:cxn>
                <a:cxn ang="0">
                  <a:pos x="468" y="360"/>
                </a:cxn>
                <a:cxn ang="0">
                  <a:pos x="477" y="363"/>
                </a:cxn>
                <a:cxn ang="0">
                  <a:pos x="482" y="356"/>
                </a:cxn>
                <a:cxn ang="0">
                  <a:pos x="521" y="307"/>
                </a:cxn>
                <a:cxn ang="0">
                  <a:pos x="656" y="137"/>
                </a:cxn>
                <a:cxn ang="0">
                  <a:pos x="758" y="8"/>
                </a:cxn>
                <a:cxn ang="0">
                  <a:pos x="764" y="0"/>
                </a:cxn>
                <a:cxn ang="0">
                  <a:pos x="763" y="10"/>
                </a:cxn>
                <a:cxn ang="0">
                  <a:pos x="762" y="73"/>
                </a:cxn>
                <a:cxn ang="0">
                  <a:pos x="756" y="291"/>
                </a:cxn>
                <a:cxn ang="0">
                  <a:pos x="752" y="456"/>
                </a:cxn>
                <a:cxn ang="0">
                  <a:pos x="752" y="464"/>
                </a:cxn>
                <a:cxn ang="0">
                  <a:pos x="761" y="468"/>
                </a:cxn>
                <a:cxn ang="0">
                  <a:pos x="822" y="490"/>
                </a:cxn>
                <a:cxn ang="0">
                  <a:pos x="1032" y="567"/>
                </a:cxn>
                <a:cxn ang="0">
                  <a:pos x="1192" y="626"/>
                </a:cxn>
                <a:cxn ang="0">
                  <a:pos x="1201" y="629"/>
                </a:cxn>
                <a:cxn ang="0">
                  <a:pos x="1192" y="632"/>
                </a:cxn>
                <a:cxn ang="0">
                  <a:pos x="1127" y="649"/>
                </a:cxn>
                <a:cxn ang="0">
                  <a:pos x="908" y="708"/>
                </a:cxn>
                <a:cxn ang="0">
                  <a:pos x="741" y="751"/>
                </a:cxn>
                <a:cxn ang="0">
                  <a:pos x="732" y="754"/>
                </a:cxn>
                <a:cxn ang="0">
                  <a:pos x="731" y="764"/>
                </a:cxn>
                <a:cxn ang="0">
                  <a:pos x="731" y="829"/>
                </a:cxn>
                <a:cxn ang="0">
                  <a:pos x="729" y="1054"/>
                </a:cxn>
                <a:cxn ang="0">
                  <a:pos x="728" y="1225"/>
                </a:cxn>
                <a:cxn ang="0">
                  <a:pos x="728" y="1235"/>
                </a:cxn>
                <a:cxn ang="0">
                  <a:pos x="722" y="1227"/>
                </a:cxn>
                <a:cxn ang="0">
                  <a:pos x="685" y="1173"/>
                </a:cxn>
                <a:cxn ang="0">
                  <a:pos x="559" y="989"/>
                </a:cxn>
                <a:cxn ang="0">
                  <a:pos x="463" y="848"/>
                </a:cxn>
                <a:cxn ang="0">
                  <a:pos x="458" y="840"/>
                </a:cxn>
                <a:cxn ang="0">
                  <a:pos x="449" y="844"/>
                </a:cxn>
                <a:cxn ang="0">
                  <a:pos x="386" y="861"/>
                </a:cxn>
                <a:cxn ang="0">
                  <a:pos x="171" y="923"/>
                </a:cxn>
                <a:cxn ang="0">
                  <a:pos x="8" y="970"/>
                </a:cxn>
                <a:cxn ang="0">
                  <a:pos x="0" y="972"/>
                </a:cxn>
                <a:cxn ang="0">
                  <a:pos x="5" y="965"/>
                </a:cxn>
                <a:cxn ang="0">
                  <a:pos x="45" y="913"/>
                </a:cxn>
                <a:cxn ang="0">
                  <a:pos x="182" y="737"/>
                </a:cxn>
                <a:cxn ang="0">
                  <a:pos x="287" y="603"/>
                </a:cxn>
                <a:cxn ang="0">
                  <a:pos x="293" y="594"/>
                </a:cxn>
                <a:cxn ang="0">
                  <a:pos x="287" y="587"/>
                </a:cxn>
                <a:cxn ang="0">
                  <a:pos x="250" y="533"/>
                </a:cxn>
                <a:cxn ang="0">
                  <a:pos x="125" y="349"/>
                </a:cxn>
                <a:cxn ang="0">
                  <a:pos x="30" y="207"/>
                </a:cxn>
                <a:cxn ang="0">
                  <a:pos x="25" y="199"/>
                </a:cxn>
                <a:cxn ang="0">
                  <a:pos x="25" y="199"/>
                </a:cxn>
              </a:cxnLst>
              <a:rect l="0" t="0" r="r" b="b"/>
              <a:pathLst>
                <a:path w="1201" h="1235">
                  <a:moveTo>
                    <a:pt x="25" y="199"/>
                  </a:moveTo>
                  <a:lnTo>
                    <a:pt x="33" y="202"/>
                  </a:lnTo>
                  <a:lnTo>
                    <a:pt x="94" y="225"/>
                  </a:lnTo>
                  <a:lnTo>
                    <a:pt x="306" y="301"/>
                  </a:lnTo>
                  <a:lnTo>
                    <a:pt x="468" y="360"/>
                  </a:lnTo>
                  <a:lnTo>
                    <a:pt x="477" y="363"/>
                  </a:lnTo>
                  <a:lnTo>
                    <a:pt x="482" y="356"/>
                  </a:lnTo>
                  <a:lnTo>
                    <a:pt x="521" y="307"/>
                  </a:lnTo>
                  <a:lnTo>
                    <a:pt x="656" y="137"/>
                  </a:lnTo>
                  <a:lnTo>
                    <a:pt x="758" y="8"/>
                  </a:lnTo>
                  <a:lnTo>
                    <a:pt x="764" y="0"/>
                  </a:lnTo>
                  <a:lnTo>
                    <a:pt x="763" y="10"/>
                  </a:lnTo>
                  <a:lnTo>
                    <a:pt x="762" y="73"/>
                  </a:lnTo>
                  <a:lnTo>
                    <a:pt x="756" y="291"/>
                  </a:lnTo>
                  <a:lnTo>
                    <a:pt x="752" y="456"/>
                  </a:lnTo>
                  <a:lnTo>
                    <a:pt x="752" y="464"/>
                  </a:lnTo>
                  <a:lnTo>
                    <a:pt x="761" y="468"/>
                  </a:lnTo>
                  <a:lnTo>
                    <a:pt x="822" y="490"/>
                  </a:lnTo>
                  <a:lnTo>
                    <a:pt x="1032" y="567"/>
                  </a:lnTo>
                  <a:lnTo>
                    <a:pt x="1192" y="626"/>
                  </a:lnTo>
                  <a:lnTo>
                    <a:pt x="1201" y="629"/>
                  </a:lnTo>
                  <a:lnTo>
                    <a:pt x="1192" y="632"/>
                  </a:lnTo>
                  <a:lnTo>
                    <a:pt x="1127" y="649"/>
                  </a:lnTo>
                  <a:lnTo>
                    <a:pt x="908" y="708"/>
                  </a:lnTo>
                  <a:lnTo>
                    <a:pt x="741" y="751"/>
                  </a:lnTo>
                  <a:lnTo>
                    <a:pt x="732" y="754"/>
                  </a:lnTo>
                  <a:lnTo>
                    <a:pt x="731" y="764"/>
                  </a:lnTo>
                  <a:lnTo>
                    <a:pt x="731" y="829"/>
                  </a:lnTo>
                  <a:lnTo>
                    <a:pt x="729" y="1054"/>
                  </a:lnTo>
                  <a:lnTo>
                    <a:pt x="728" y="1225"/>
                  </a:lnTo>
                  <a:lnTo>
                    <a:pt x="728" y="1235"/>
                  </a:lnTo>
                  <a:lnTo>
                    <a:pt x="722" y="1227"/>
                  </a:lnTo>
                  <a:lnTo>
                    <a:pt x="685" y="1173"/>
                  </a:lnTo>
                  <a:lnTo>
                    <a:pt x="559" y="989"/>
                  </a:lnTo>
                  <a:lnTo>
                    <a:pt x="463" y="848"/>
                  </a:lnTo>
                  <a:lnTo>
                    <a:pt x="458" y="840"/>
                  </a:lnTo>
                  <a:lnTo>
                    <a:pt x="449" y="844"/>
                  </a:lnTo>
                  <a:lnTo>
                    <a:pt x="386" y="861"/>
                  </a:lnTo>
                  <a:lnTo>
                    <a:pt x="171" y="923"/>
                  </a:lnTo>
                  <a:lnTo>
                    <a:pt x="8" y="970"/>
                  </a:lnTo>
                  <a:lnTo>
                    <a:pt x="0" y="972"/>
                  </a:lnTo>
                  <a:lnTo>
                    <a:pt x="5" y="965"/>
                  </a:lnTo>
                  <a:lnTo>
                    <a:pt x="45" y="913"/>
                  </a:lnTo>
                  <a:lnTo>
                    <a:pt x="182" y="737"/>
                  </a:lnTo>
                  <a:lnTo>
                    <a:pt x="287" y="603"/>
                  </a:lnTo>
                  <a:lnTo>
                    <a:pt x="293" y="594"/>
                  </a:lnTo>
                  <a:lnTo>
                    <a:pt x="287" y="587"/>
                  </a:lnTo>
                  <a:lnTo>
                    <a:pt x="250" y="533"/>
                  </a:lnTo>
                  <a:lnTo>
                    <a:pt x="125" y="349"/>
                  </a:lnTo>
                  <a:lnTo>
                    <a:pt x="30" y="207"/>
                  </a:lnTo>
                  <a:lnTo>
                    <a:pt x="25" y="199"/>
                  </a:lnTo>
                  <a:lnTo>
                    <a:pt x="25" y="1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5" name="Freeform 855"/>
            <p:cNvSpPr>
              <a:spLocks/>
            </p:cNvSpPr>
            <p:nvPr/>
          </p:nvSpPr>
          <p:spPr bwMode="auto">
            <a:xfrm>
              <a:off x="2817" y="1772"/>
              <a:ext cx="328" cy="337"/>
            </a:xfrm>
            <a:custGeom>
              <a:avLst/>
              <a:gdLst/>
              <a:ahLst/>
              <a:cxnLst>
                <a:cxn ang="0">
                  <a:pos x="25" y="199"/>
                </a:cxn>
                <a:cxn ang="0">
                  <a:pos x="33" y="202"/>
                </a:cxn>
                <a:cxn ang="0">
                  <a:pos x="94" y="225"/>
                </a:cxn>
                <a:cxn ang="0">
                  <a:pos x="306" y="301"/>
                </a:cxn>
                <a:cxn ang="0">
                  <a:pos x="468" y="360"/>
                </a:cxn>
                <a:cxn ang="0">
                  <a:pos x="477" y="363"/>
                </a:cxn>
                <a:cxn ang="0">
                  <a:pos x="482" y="356"/>
                </a:cxn>
                <a:cxn ang="0">
                  <a:pos x="521" y="307"/>
                </a:cxn>
                <a:cxn ang="0">
                  <a:pos x="656" y="137"/>
                </a:cxn>
                <a:cxn ang="0">
                  <a:pos x="758" y="8"/>
                </a:cxn>
                <a:cxn ang="0">
                  <a:pos x="764" y="0"/>
                </a:cxn>
                <a:cxn ang="0">
                  <a:pos x="763" y="10"/>
                </a:cxn>
                <a:cxn ang="0">
                  <a:pos x="762" y="73"/>
                </a:cxn>
                <a:cxn ang="0">
                  <a:pos x="756" y="291"/>
                </a:cxn>
                <a:cxn ang="0">
                  <a:pos x="752" y="456"/>
                </a:cxn>
                <a:cxn ang="0">
                  <a:pos x="752" y="464"/>
                </a:cxn>
                <a:cxn ang="0">
                  <a:pos x="761" y="468"/>
                </a:cxn>
                <a:cxn ang="0">
                  <a:pos x="822" y="490"/>
                </a:cxn>
                <a:cxn ang="0">
                  <a:pos x="1032" y="567"/>
                </a:cxn>
                <a:cxn ang="0">
                  <a:pos x="1192" y="626"/>
                </a:cxn>
                <a:cxn ang="0">
                  <a:pos x="1201" y="629"/>
                </a:cxn>
                <a:cxn ang="0">
                  <a:pos x="1192" y="632"/>
                </a:cxn>
                <a:cxn ang="0">
                  <a:pos x="1127" y="649"/>
                </a:cxn>
                <a:cxn ang="0">
                  <a:pos x="908" y="708"/>
                </a:cxn>
                <a:cxn ang="0">
                  <a:pos x="741" y="751"/>
                </a:cxn>
                <a:cxn ang="0">
                  <a:pos x="732" y="754"/>
                </a:cxn>
                <a:cxn ang="0">
                  <a:pos x="731" y="764"/>
                </a:cxn>
                <a:cxn ang="0">
                  <a:pos x="731" y="829"/>
                </a:cxn>
                <a:cxn ang="0">
                  <a:pos x="729" y="1054"/>
                </a:cxn>
                <a:cxn ang="0">
                  <a:pos x="728" y="1225"/>
                </a:cxn>
                <a:cxn ang="0">
                  <a:pos x="728" y="1235"/>
                </a:cxn>
                <a:cxn ang="0">
                  <a:pos x="722" y="1227"/>
                </a:cxn>
                <a:cxn ang="0">
                  <a:pos x="685" y="1173"/>
                </a:cxn>
                <a:cxn ang="0">
                  <a:pos x="559" y="989"/>
                </a:cxn>
                <a:cxn ang="0">
                  <a:pos x="463" y="848"/>
                </a:cxn>
                <a:cxn ang="0">
                  <a:pos x="458" y="840"/>
                </a:cxn>
                <a:cxn ang="0">
                  <a:pos x="449" y="844"/>
                </a:cxn>
                <a:cxn ang="0">
                  <a:pos x="386" y="861"/>
                </a:cxn>
                <a:cxn ang="0">
                  <a:pos x="171" y="923"/>
                </a:cxn>
                <a:cxn ang="0">
                  <a:pos x="8" y="970"/>
                </a:cxn>
                <a:cxn ang="0">
                  <a:pos x="0" y="972"/>
                </a:cxn>
                <a:cxn ang="0">
                  <a:pos x="5" y="965"/>
                </a:cxn>
                <a:cxn ang="0">
                  <a:pos x="45" y="913"/>
                </a:cxn>
                <a:cxn ang="0">
                  <a:pos x="182" y="737"/>
                </a:cxn>
                <a:cxn ang="0">
                  <a:pos x="287" y="603"/>
                </a:cxn>
                <a:cxn ang="0">
                  <a:pos x="293" y="594"/>
                </a:cxn>
                <a:cxn ang="0">
                  <a:pos x="287" y="587"/>
                </a:cxn>
                <a:cxn ang="0">
                  <a:pos x="250" y="533"/>
                </a:cxn>
                <a:cxn ang="0">
                  <a:pos x="125" y="349"/>
                </a:cxn>
                <a:cxn ang="0">
                  <a:pos x="30" y="207"/>
                </a:cxn>
                <a:cxn ang="0">
                  <a:pos x="25" y="199"/>
                </a:cxn>
              </a:cxnLst>
              <a:rect l="0" t="0" r="r" b="b"/>
              <a:pathLst>
                <a:path w="1201" h="1235">
                  <a:moveTo>
                    <a:pt x="25" y="199"/>
                  </a:moveTo>
                  <a:lnTo>
                    <a:pt x="33" y="202"/>
                  </a:lnTo>
                  <a:lnTo>
                    <a:pt x="94" y="225"/>
                  </a:lnTo>
                  <a:lnTo>
                    <a:pt x="306" y="301"/>
                  </a:lnTo>
                  <a:lnTo>
                    <a:pt x="468" y="360"/>
                  </a:lnTo>
                  <a:lnTo>
                    <a:pt x="477" y="363"/>
                  </a:lnTo>
                  <a:lnTo>
                    <a:pt x="482" y="356"/>
                  </a:lnTo>
                  <a:lnTo>
                    <a:pt x="521" y="307"/>
                  </a:lnTo>
                  <a:lnTo>
                    <a:pt x="656" y="137"/>
                  </a:lnTo>
                  <a:lnTo>
                    <a:pt x="758" y="8"/>
                  </a:lnTo>
                  <a:lnTo>
                    <a:pt x="764" y="0"/>
                  </a:lnTo>
                  <a:lnTo>
                    <a:pt x="763" y="10"/>
                  </a:lnTo>
                  <a:lnTo>
                    <a:pt x="762" y="73"/>
                  </a:lnTo>
                  <a:lnTo>
                    <a:pt x="756" y="291"/>
                  </a:lnTo>
                  <a:lnTo>
                    <a:pt x="752" y="456"/>
                  </a:lnTo>
                  <a:lnTo>
                    <a:pt x="752" y="464"/>
                  </a:lnTo>
                  <a:lnTo>
                    <a:pt x="761" y="468"/>
                  </a:lnTo>
                  <a:lnTo>
                    <a:pt x="822" y="490"/>
                  </a:lnTo>
                  <a:lnTo>
                    <a:pt x="1032" y="567"/>
                  </a:lnTo>
                  <a:lnTo>
                    <a:pt x="1192" y="626"/>
                  </a:lnTo>
                  <a:lnTo>
                    <a:pt x="1201" y="629"/>
                  </a:lnTo>
                  <a:lnTo>
                    <a:pt x="1192" y="632"/>
                  </a:lnTo>
                  <a:lnTo>
                    <a:pt x="1127" y="649"/>
                  </a:lnTo>
                  <a:lnTo>
                    <a:pt x="908" y="708"/>
                  </a:lnTo>
                  <a:lnTo>
                    <a:pt x="741" y="751"/>
                  </a:lnTo>
                  <a:lnTo>
                    <a:pt x="732" y="754"/>
                  </a:lnTo>
                  <a:lnTo>
                    <a:pt x="731" y="764"/>
                  </a:lnTo>
                  <a:lnTo>
                    <a:pt x="731" y="829"/>
                  </a:lnTo>
                  <a:lnTo>
                    <a:pt x="729" y="1054"/>
                  </a:lnTo>
                  <a:lnTo>
                    <a:pt x="728" y="1225"/>
                  </a:lnTo>
                  <a:lnTo>
                    <a:pt x="728" y="1235"/>
                  </a:lnTo>
                  <a:lnTo>
                    <a:pt x="722" y="1227"/>
                  </a:lnTo>
                  <a:lnTo>
                    <a:pt x="685" y="1173"/>
                  </a:lnTo>
                  <a:lnTo>
                    <a:pt x="559" y="989"/>
                  </a:lnTo>
                  <a:lnTo>
                    <a:pt x="463" y="848"/>
                  </a:lnTo>
                  <a:lnTo>
                    <a:pt x="458" y="840"/>
                  </a:lnTo>
                  <a:lnTo>
                    <a:pt x="449" y="844"/>
                  </a:lnTo>
                  <a:lnTo>
                    <a:pt x="386" y="861"/>
                  </a:lnTo>
                  <a:lnTo>
                    <a:pt x="171" y="923"/>
                  </a:lnTo>
                  <a:lnTo>
                    <a:pt x="8" y="970"/>
                  </a:lnTo>
                  <a:lnTo>
                    <a:pt x="0" y="972"/>
                  </a:lnTo>
                  <a:lnTo>
                    <a:pt x="5" y="965"/>
                  </a:lnTo>
                  <a:lnTo>
                    <a:pt x="45" y="913"/>
                  </a:lnTo>
                  <a:lnTo>
                    <a:pt x="182" y="737"/>
                  </a:lnTo>
                  <a:lnTo>
                    <a:pt x="287" y="603"/>
                  </a:lnTo>
                  <a:lnTo>
                    <a:pt x="293" y="594"/>
                  </a:lnTo>
                  <a:lnTo>
                    <a:pt x="287" y="587"/>
                  </a:lnTo>
                  <a:lnTo>
                    <a:pt x="250" y="533"/>
                  </a:lnTo>
                  <a:lnTo>
                    <a:pt x="125" y="349"/>
                  </a:lnTo>
                  <a:lnTo>
                    <a:pt x="30" y="207"/>
                  </a:lnTo>
                  <a:lnTo>
                    <a:pt x="25" y="199"/>
                  </a:lnTo>
                </a:path>
              </a:pathLst>
            </a:custGeom>
            <a:solidFill>
              <a:srgbClr val="FF3300"/>
            </a:solidFill>
            <a:ln w="49213">
              <a:solidFill>
                <a:srgbClr val="0000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336" name="Group 856"/>
          <p:cNvGrpSpPr>
            <a:grpSpLocks/>
          </p:cNvGrpSpPr>
          <p:nvPr/>
        </p:nvGrpSpPr>
        <p:grpSpPr bwMode="auto">
          <a:xfrm>
            <a:off x="2971800" y="1905000"/>
            <a:ext cx="1874838" cy="3003550"/>
            <a:chOff x="3308" y="2880"/>
            <a:chExt cx="861" cy="1380"/>
          </a:xfrm>
        </p:grpSpPr>
        <p:sp>
          <p:nvSpPr>
            <p:cNvPr id="21337" name="Freeform 857"/>
            <p:cNvSpPr>
              <a:spLocks/>
            </p:cNvSpPr>
            <p:nvPr/>
          </p:nvSpPr>
          <p:spPr bwMode="auto">
            <a:xfrm>
              <a:off x="3653" y="3519"/>
              <a:ext cx="93" cy="400"/>
            </a:xfrm>
            <a:custGeom>
              <a:avLst/>
              <a:gdLst/>
              <a:ahLst/>
              <a:cxnLst>
                <a:cxn ang="0">
                  <a:pos x="0" y="300"/>
                </a:cxn>
                <a:cxn ang="0">
                  <a:pos x="186" y="1199"/>
                </a:cxn>
                <a:cxn ang="0">
                  <a:pos x="279" y="1159"/>
                </a:cxn>
                <a:cxn ang="0">
                  <a:pos x="276" y="1108"/>
                </a:cxn>
                <a:cxn ang="0">
                  <a:pos x="273" y="977"/>
                </a:cxn>
                <a:cxn ang="0">
                  <a:pos x="266" y="791"/>
                </a:cxn>
                <a:cxn ang="0">
                  <a:pos x="260" y="579"/>
                </a:cxn>
                <a:cxn ang="0">
                  <a:pos x="253" y="366"/>
                </a:cxn>
                <a:cxn ang="0">
                  <a:pos x="247" y="181"/>
                </a:cxn>
                <a:cxn ang="0">
                  <a:pos x="243" y="49"/>
                </a:cxn>
                <a:cxn ang="0">
                  <a:pos x="243" y="0"/>
                </a:cxn>
                <a:cxn ang="0">
                  <a:pos x="231" y="11"/>
                </a:cxn>
                <a:cxn ang="0">
                  <a:pos x="205" y="43"/>
                </a:cxn>
                <a:cxn ang="0">
                  <a:pos x="165" y="88"/>
                </a:cxn>
                <a:cxn ang="0">
                  <a:pos x="121" y="142"/>
                </a:cxn>
                <a:cxn ang="0">
                  <a:pos x="75" y="195"/>
                </a:cxn>
                <a:cxn ang="0">
                  <a:pos x="37" y="243"/>
                </a:cxn>
                <a:cxn ang="0">
                  <a:pos x="9" y="280"/>
                </a:cxn>
                <a:cxn ang="0">
                  <a:pos x="0" y="300"/>
                </a:cxn>
              </a:cxnLst>
              <a:rect l="0" t="0" r="r" b="b"/>
              <a:pathLst>
                <a:path w="279" h="1199">
                  <a:moveTo>
                    <a:pt x="0" y="300"/>
                  </a:moveTo>
                  <a:lnTo>
                    <a:pt x="186" y="1199"/>
                  </a:lnTo>
                  <a:lnTo>
                    <a:pt x="279" y="1159"/>
                  </a:lnTo>
                  <a:lnTo>
                    <a:pt x="276" y="1108"/>
                  </a:lnTo>
                  <a:lnTo>
                    <a:pt x="273" y="977"/>
                  </a:lnTo>
                  <a:lnTo>
                    <a:pt x="266" y="791"/>
                  </a:lnTo>
                  <a:lnTo>
                    <a:pt x="260" y="579"/>
                  </a:lnTo>
                  <a:lnTo>
                    <a:pt x="253" y="366"/>
                  </a:lnTo>
                  <a:lnTo>
                    <a:pt x="247" y="181"/>
                  </a:lnTo>
                  <a:lnTo>
                    <a:pt x="243" y="49"/>
                  </a:lnTo>
                  <a:lnTo>
                    <a:pt x="243" y="0"/>
                  </a:lnTo>
                  <a:lnTo>
                    <a:pt x="231" y="11"/>
                  </a:lnTo>
                  <a:lnTo>
                    <a:pt x="205" y="43"/>
                  </a:lnTo>
                  <a:lnTo>
                    <a:pt x="165" y="88"/>
                  </a:lnTo>
                  <a:lnTo>
                    <a:pt x="121" y="142"/>
                  </a:lnTo>
                  <a:lnTo>
                    <a:pt x="75" y="195"/>
                  </a:lnTo>
                  <a:lnTo>
                    <a:pt x="37" y="243"/>
                  </a:lnTo>
                  <a:lnTo>
                    <a:pt x="9" y="280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rgbClr val="FFE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8" name="Freeform 858"/>
            <p:cNvSpPr>
              <a:spLocks/>
            </p:cNvSpPr>
            <p:nvPr/>
          </p:nvSpPr>
          <p:spPr bwMode="auto">
            <a:xfrm>
              <a:off x="3381" y="2880"/>
              <a:ext cx="771" cy="1352"/>
            </a:xfrm>
            <a:custGeom>
              <a:avLst/>
              <a:gdLst/>
              <a:ahLst/>
              <a:cxnLst>
                <a:cxn ang="0">
                  <a:pos x="1079" y="1369"/>
                </a:cxn>
                <a:cxn ang="0">
                  <a:pos x="10" y="1449"/>
                </a:cxn>
                <a:cxn ang="0">
                  <a:pos x="85" y="1629"/>
                </a:cxn>
                <a:cxn ang="0">
                  <a:pos x="188" y="1870"/>
                </a:cxn>
                <a:cxn ang="0">
                  <a:pos x="266" y="2049"/>
                </a:cxn>
                <a:cxn ang="0">
                  <a:pos x="312" y="2068"/>
                </a:cxn>
                <a:cxn ang="0">
                  <a:pos x="536" y="2008"/>
                </a:cxn>
                <a:cxn ang="0">
                  <a:pos x="837" y="1926"/>
                </a:cxn>
                <a:cxn ang="0">
                  <a:pos x="1063" y="1865"/>
                </a:cxn>
                <a:cxn ang="0">
                  <a:pos x="1106" y="1933"/>
                </a:cxn>
                <a:cxn ang="0">
                  <a:pos x="1151" y="2438"/>
                </a:cxn>
                <a:cxn ang="0">
                  <a:pos x="1201" y="3143"/>
                </a:cxn>
                <a:cxn ang="0">
                  <a:pos x="1213" y="3730"/>
                </a:cxn>
                <a:cxn ang="0">
                  <a:pos x="1162" y="3954"/>
                </a:cxn>
                <a:cxn ang="0">
                  <a:pos x="1137" y="4034"/>
                </a:cxn>
                <a:cxn ang="0">
                  <a:pos x="1141" y="4056"/>
                </a:cxn>
                <a:cxn ang="0">
                  <a:pos x="1152" y="4051"/>
                </a:cxn>
                <a:cxn ang="0">
                  <a:pos x="1187" y="4044"/>
                </a:cxn>
                <a:cxn ang="0">
                  <a:pos x="1397" y="4008"/>
                </a:cxn>
                <a:cxn ang="0">
                  <a:pos x="1678" y="3959"/>
                </a:cxn>
                <a:cxn ang="0">
                  <a:pos x="1889" y="3922"/>
                </a:cxn>
                <a:cxn ang="0">
                  <a:pos x="1906" y="3833"/>
                </a:cxn>
                <a:cxn ang="0">
                  <a:pos x="1802" y="3293"/>
                </a:cxn>
                <a:cxn ang="0">
                  <a:pos x="1645" y="2553"/>
                </a:cxn>
                <a:cxn ang="0">
                  <a:pos x="1493" y="1962"/>
                </a:cxn>
                <a:cxn ang="0">
                  <a:pos x="1401" y="1795"/>
                </a:cxn>
                <a:cxn ang="0">
                  <a:pos x="1418" y="1756"/>
                </a:cxn>
                <a:cxn ang="0">
                  <a:pos x="1488" y="1750"/>
                </a:cxn>
                <a:cxn ang="0">
                  <a:pos x="1554" y="1758"/>
                </a:cxn>
                <a:cxn ang="0">
                  <a:pos x="1591" y="1763"/>
                </a:cxn>
                <a:cxn ang="0">
                  <a:pos x="1761" y="1779"/>
                </a:cxn>
                <a:cxn ang="0">
                  <a:pos x="1986" y="1799"/>
                </a:cxn>
                <a:cxn ang="0">
                  <a:pos x="2156" y="1814"/>
                </a:cxn>
                <a:cxn ang="0">
                  <a:pos x="2188" y="1794"/>
                </a:cxn>
                <a:cxn ang="0">
                  <a:pos x="2224" y="1656"/>
                </a:cxn>
                <a:cxn ang="0">
                  <a:pos x="2271" y="1471"/>
                </a:cxn>
                <a:cxn ang="0">
                  <a:pos x="2307" y="1333"/>
                </a:cxn>
                <a:cxn ang="0">
                  <a:pos x="2276" y="1315"/>
                </a:cxn>
                <a:cxn ang="0">
                  <a:pos x="2035" y="1341"/>
                </a:cxn>
                <a:cxn ang="0">
                  <a:pos x="1712" y="1374"/>
                </a:cxn>
                <a:cxn ang="0">
                  <a:pos x="1472" y="1399"/>
                </a:cxn>
                <a:cxn ang="0">
                  <a:pos x="1440" y="1342"/>
                </a:cxn>
                <a:cxn ang="0">
                  <a:pos x="1470" y="958"/>
                </a:cxn>
                <a:cxn ang="0">
                  <a:pos x="1513" y="443"/>
                </a:cxn>
                <a:cxn ang="0">
                  <a:pos x="1544" y="59"/>
                </a:cxn>
                <a:cxn ang="0">
                  <a:pos x="837" y="208"/>
                </a:cxn>
              </a:cxnLst>
              <a:rect l="0" t="0" r="r" b="b"/>
              <a:pathLst>
                <a:path w="2314" h="4056">
                  <a:moveTo>
                    <a:pt x="837" y="208"/>
                  </a:moveTo>
                  <a:lnTo>
                    <a:pt x="1079" y="1369"/>
                  </a:lnTo>
                  <a:lnTo>
                    <a:pt x="0" y="1421"/>
                  </a:lnTo>
                  <a:lnTo>
                    <a:pt x="10" y="1449"/>
                  </a:lnTo>
                  <a:lnTo>
                    <a:pt x="41" y="1525"/>
                  </a:lnTo>
                  <a:lnTo>
                    <a:pt x="85" y="1629"/>
                  </a:lnTo>
                  <a:lnTo>
                    <a:pt x="137" y="1751"/>
                  </a:lnTo>
                  <a:lnTo>
                    <a:pt x="188" y="1870"/>
                  </a:lnTo>
                  <a:lnTo>
                    <a:pt x="234" y="1976"/>
                  </a:lnTo>
                  <a:lnTo>
                    <a:pt x="266" y="2049"/>
                  </a:lnTo>
                  <a:lnTo>
                    <a:pt x="280" y="2078"/>
                  </a:lnTo>
                  <a:lnTo>
                    <a:pt x="312" y="2068"/>
                  </a:lnTo>
                  <a:lnTo>
                    <a:pt x="405" y="2044"/>
                  </a:lnTo>
                  <a:lnTo>
                    <a:pt x="536" y="2008"/>
                  </a:lnTo>
                  <a:lnTo>
                    <a:pt x="688" y="1968"/>
                  </a:lnTo>
                  <a:lnTo>
                    <a:pt x="837" y="1926"/>
                  </a:lnTo>
                  <a:lnTo>
                    <a:pt x="969" y="1890"/>
                  </a:lnTo>
                  <a:lnTo>
                    <a:pt x="1063" y="1865"/>
                  </a:lnTo>
                  <a:lnTo>
                    <a:pt x="1099" y="1855"/>
                  </a:lnTo>
                  <a:lnTo>
                    <a:pt x="1106" y="1933"/>
                  </a:lnTo>
                  <a:lnTo>
                    <a:pt x="1126" y="2141"/>
                  </a:lnTo>
                  <a:lnTo>
                    <a:pt x="1151" y="2438"/>
                  </a:lnTo>
                  <a:lnTo>
                    <a:pt x="1179" y="2786"/>
                  </a:lnTo>
                  <a:lnTo>
                    <a:pt x="1201" y="3143"/>
                  </a:lnTo>
                  <a:lnTo>
                    <a:pt x="1215" y="3471"/>
                  </a:lnTo>
                  <a:lnTo>
                    <a:pt x="1213" y="3730"/>
                  </a:lnTo>
                  <a:lnTo>
                    <a:pt x="1191" y="3882"/>
                  </a:lnTo>
                  <a:lnTo>
                    <a:pt x="1162" y="3954"/>
                  </a:lnTo>
                  <a:lnTo>
                    <a:pt x="1145" y="4004"/>
                  </a:lnTo>
                  <a:lnTo>
                    <a:pt x="1137" y="4034"/>
                  </a:lnTo>
                  <a:lnTo>
                    <a:pt x="1137" y="4051"/>
                  </a:lnTo>
                  <a:lnTo>
                    <a:pt x="1141" y="4056"/>
                  </a:lnTo>
                  <a:lnTo>
                    <a:pt x="1147" y="4056"/>
                  </a:lnTo>
                  <a:lnTo>
                    <a:pt x="1152" y="4051"/>
                  </a:lnTo>
                  <a:lnTo>
                    <a:pt x="1155" y="4050"/>
                  </a:lnTo>
                  <a:lnTo>
                    <a:pt x="1187" y="4044"/>
                  </a:lnTo>
                  <a:lnTo>
                    <a:pt x="1274" y="4029"/>
                  </a:lnTo>
                  <a:lnTo>
                    <a:pt x="1397" y="4008"/>
                  </a:lnTo>
                  <a:lnTo>
                    <a:pt x="1538" y="3985"/>
                  </a:lnTo>
                  <a:lnTo>
                    <a:pt x="1678" y="3959"/>
                  </a:lnTo>
                  <a:lnTo>
                    <a:pt x="1802" y="3939"/>
                  </a:lnTo>
                  <a:lnTo>
                    <a:pt x="1889" y="3922"/>
                  </a:lnTo>
                  <a:lnTo>
                    <a:pt x="1923" y="3918"/>
                  </a:lnTo>
                  <a:lnTo>
                    <a:pt x="1906" y="3833"/>
                  </a:lnTo>
                  <a:lnTo>
                    <a:pt x="1865" y="3612"/>
                  </a:lnTo>
                  <a:lnTo>
                    <a:pt x="1802" y="3293"/>
                  </a:lnTo>
                  <a:lnTo>
                    <a:pt x="1727" y="2927"/>
                  </a:lnTo>
                  <a:lnTo>
                    <a:pt x="1645" y="2553"/>
                  </a:lnTo>
                  <a:lnTo>
                    <a:pt x="1565" y="2217"/>
                  </a:lnTo>
                  <a:lnTo>
                    <a:pt x="1493" y="1962"/>
                  </a:lnTo>
                  <a:lnTo>
                    <a:pt x="1435" y="1836"/>
                  </a:lnTo>
                  <a:lnTo>
                    <a:pt x="1401" y="1795"/>
                  </a:lnTo>
                  <a:lnTo>
                    <a:pt x="1399" y="1770"/>
                  </a:lnTo>
                  <a:lnTo>
                    <a:pt x="1418" y="1756"/>
                  </a:lnTo>
                  <a:lnTo>
                    <a:pt x="1451" y="1751"/>
                  </a:lnTo>
                  <a:lnTo>
                    <a:pt x="1488" y="1750"/>
                  </a:lnTo>
                  <a:lnTo>
                    <a:pt x="1527" y="1754"/>
                  </a:lnTo>
                  <a:lnTo>
                    <a:pt x="1554" y="1758"/>
                  </a:lnTo>
                  <a:lnTo>
                    <a:pt x="1566" y="1760"/>
                  </a:lnTo>
                  <a:lnTo>
                    <a:pt x="1591" y="1763"/>
                  </a:lnTo>
                  <a:lnTo>
                    <a:pt x="1662" y="1770"/>
                  </a:lnTo>
                  <a:lnTo>
                    <a:pt x="1761" y="1779"/>
                  </a:lnTo>
                  <a:lnTo>
                    <a:pt x="1874" y="1789"/>
                  </a:lnTo>
                  <a:lnTo>
                    <a:pt x="1986" y="1799"/>
                  </a:lnTo>
                  <a:lnTo>
                    <a:pt x="2086" y="1808"/>
                  </a:lnTo>
                  <a:lnTo>
                    <a:pt x="2156" y="1814"/>
                  </a:lnTo>
                  <a:lnTo>
                    <a:pt x="2183" y="1816"/>
                  </a:lnTo>
                  <a:lnTo>
                    <a:pt x="2188" y="1794"/>
                  </a:lnTo>
                  <a:lnTo>
                    <a:pt x="2203" y="1737"/>
                  </a:lnTo>
                  <a:lnTo>
                    <a:pt x="2224" y="1656"/>
                  </a:lnTo>
                  <a:lnTo>
                    <a:pt x="2248" y="1564"/>
                  </a:lnTo>
                  <a:lnTo>
                    <a:pt x="2271" y="1471"/>
                  </a:lnTo>
                  <a:lnTo>
                    <a:pt x="2293" y="1391"/>
                  </a:lnTo>
                  <a:lnTo>
                    <a:pt x="2307" y="1333"/>
                  </a:lnTo>
                  <a:lnTo>
                    <a:pt x="2314" y="1312"/>
                  </a:lnTo>
                  <a:lnTo>
                    <a:pt x="2276" y="1315"/>
                  </a:lnTo>
                  <a:lnTo>
                    <a:pt x="2176" y="1326"/>
                  </a:lnTo>
                  <a:lnTo>
                    <a:pt x="2035" y="1341"/>
                  </a:lnTo>
                  <a:lnTo>
                    <a:pt x="1874" y="1358"/>
                  </a:lnTo>
                  <a:lnTo>
                    <a:pt x="1712" y="1374"/>
                  </a:lnTo>
                  <a:lnTo>
                    <a:pt x="1572" y="1390"/>
                  </a:lnTo>
                  <a:lnTo>
                    <a:pt x="1472" y="1399"/>
                  </a:lnTo>
                  <a:lnTo>
                    <a:pt x="1435" y="1403"/>
                  </a:lnTo>
                  <a:lnTo>
                    <a:pt x="1440" y="1342"/>
                  </a:lnTo>
                  <a:lnTo>
                    <a:pt x="1452" y="1183"/>
                  </a:lnTo>
                  <a:lnTo>
                    <a:pt x="1470" y="958"/>
                  </a:lnTo>
                  <a:lnTo>
                    <a:pt x="1492" y="701"/>
                  </a:lnTo>
                  <a:lnTo>
                    <a:pt x="1513" y="443"/>
                  </a:lnTo>
                  <a:lnTo>
                    <a:pt x="1531" y="219"/>
                  </a:lnTo>
                  <a:lnTo>
                    <a:pt x="1544" y="59"/>
                  </a:lnTo>
                  <a:lnTo>
                    <a:pt x="1550" y="0"/>
                  </a:lnTo>
                  <a:lnTo>
                    <a:pt x="837" y="208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9" name="Freeform 859"/>
            <p:cNvSpPr>
              <a:spLocks/>
            </p:cNvSpPr>
            <p:nvPr/>
          </p:nvSpPr>
          <p:spPr bwMode="auto">
            <a:xfrm>
              <a:off x="3308" y="2887"/>
              <a:ext cx="589" cy="854"/>
            </a:xfrm>
            <a:custGeom>
              <a:avLst/>
              <a:gdLst/>
              <a:ahLst/>
              <a:cxnLst>
                <a:cxn ang="0">
                  <a:pos x="89" y="1965"/>
                </a:cxn>
                <a:cxn ang="0">
                  <a:pos x="219" y="2248"/>
                </a:cxn>
                <a:cxn ang="0">
                  <a:pos x="305" y="2562"/>
                </a:cxn>
                <a:cxn ang="0">
                  <a:pos x="1006" y="2152"/>
                </a:cxn>
                <a:cxn ang="0">
                  <a:pos x="1068" y="2142"/>
                </a:cxn>
                <a:cxn ang="0">
                  <a:pos x="1171" y="2044"/>
                </a:cxn>
                <a:cxn ang="0">
                  <a:pos x="1252" y="1921"/>
                </a:cxn>
                <a:cxn ang="0">
                  <a:pos x="1060" y="1913"/>
                </a:cxn>
                <a:cxn ang="0">
                  <a:pos x="744" y="2020"/>
                </a:cxn>
                <a:cxn ang="0">
                  <a:pos x="436" y="2135"/>
                </a:cxn>
                <a:cxn ang="0">
                  <a:pos x="407" y="1914"/>
                </a:cxn>
                <a:cxn ang="0">
                  <a:pos x="331" y="1700"/>
                </a:cxn>
                <a:cxn ang="0">
                  <a:pos x="265" y="1561"/>
                </a:cxn>
                <a:cxn ang="0">
                  <a:pos x="263" y="1544"/>
                </a:cxn>
                <a:cxn ang="0">
                  <a:pos x="1211" y="1474"/>
                </a:cxn>
                <a:cxn ang="0">
                  <a:pos x="1216" y="1369"/>
                </a:cxn>
                <a:cxn ang="0">
                  <a:pos x="1227" y="1361"/>
                </a:cxn>
                <a:cxn ang="0">
                  <a:pos x="1245" y="1366"/>
                </a:cxn>
                <a:cxn ang="0">
                  <a:pos x="1250" y="1393"/>
                </a:cxn>
                <a:cxn ang="0">
                  <a:pos x="1255" y="1413"/>
                </a:cxn>
                <a:cxn ang="0">
                  <a:pos x="1256" y="1351"/>
                </a:cxn>
                <a:cxn ang="0">
                  <a:pos x="1250" y="1282"/>
                </a:cxn>
                <a:cxn ang="0">
                  <a:pos x="1219" y="1101"/>
                </a:cxn>
                <a:cxn ang="0">
                  <a:pos x="1167" y="707"/>
                </a:cxn>
                <a:cxn ang="0">
                  <a:pos x="1081" y="328"/>
                </a:cxn>
                <a:cxn ang="0">
                  <a:pos x="1018" y="187"/>
                </a:cxn>
                <a:cxn ang="0">
                  <a:pos x="1011" y="171"/>
                </a:cxn>
                <a:cxn ang="0">
                  <a:pos x="1017" y="150"/>
                </a:cxn>
                <a:cxn ang="0">
                  <a:pos x="1287" y="128"/>
                </a:cxn>
                <a:cxn ang="0">
                  <a:pos x="1557" y="55"/>
                </a:cxn>
                <a:cxn ang="0">
                  <a:pos x="1737" y="5"/>
                </a:cxn>
                <a:cxn ang="0">
                  <a:pos x="1744" y="11"/>
                </a:cxn>
                <a:cxn ang="0">
                  <a:pos x="1742" y="19"/>
                </a:cxn>
                <a:cxn ang="0">
                  <a:pos x="1680" y="125"/>
                </a:cxn>
                <a:cxn ang="0">
                  <a:pos x="1649" y="284"/>
                </a:cxn>
                <a:cxn ang="0">
                  <a:pos x="1616" y="445"/>
                </a:cxn>
                <a:cxn ang="0">
                  <a:pos x="1582" y="721"/>
                </a:cxn>
                <a:cxn ang="0">
                  <a:pos x="1576" y="1042"/>
                </a:cxn>
                <a:cxn ang="0">
                  <a:pos x="1594" y="1365"/>
                </a:cxn>
                <a:cxn ang="0">
                  <a:pos x="1595" y="8"/>
                </a:cxn>
                <a:cxn ang="0">
                  <a:pos x="1306" y="40"/>
                </a:cxn>
                <a:cxn ang="0">
                  <a:pos x="1016" y="84"/>
                </a:cxn>
                <a:cxn ang="0">
                  <a:pos x="718" y="423"/>
                </a:cxn>
                <a:cxn ang="0">
                  <a:pos x="1051" y="1447"/>
                </a:cxn>
                <a:cxn ang="0">
                  <a:pos x="938" y="1457"/>
                </a:cxn>
                <a:cxn ang="0">
                  <a:pos x="641" y="1437"/>
                </a:cxn>
                <a:cxn ang="0">
                  <a:pos x="339" y="1435"/>
                </a:cxn>
                <a:cxn ang="0">
                  <a:pos x="70" y="1710"/>
                </a:cxn>
                <a:cxn ang="0">
                  <a:pos x="9" y="1734"/>
                </a:cxn>
                <a:cxn ang="0">
                  <a:pos x="0" y="1758"/>
                </a:cxn>
                <a:cxn ang="0">
                  <a:pos x="7" y="1780"/>
                </a:cxn>
              </a:cxnLst>
              <a:rect l="0" t="0" r="r" b="b"/>
              <a:pathLst>
                <a:path w="1767" h="2562">
                  <a:moveTo>
                    <a:pt x="7" y="1780"/>
                  </a:moveTo>
                  <a:lnTo>
                    <a:pt x="45" y="1873"/>
                  </a:lnTo>
                  <a:lnTo>
                    <a:pt x="89" y="1965"/>
                  </a:lnTo>
                  <a:lnTo>
                    <a:pt x="133" y="2057"/>
                  </a:lnTo>
                  <a:lnTo>
                    <a:pt x="178" y="2152"/>
                  </a:lnTo>
                  <a:lnTo>
                    <a:pt x="219" y="2248"/>
                  </a:lnTo>
                  <a:lnTo>
                    <a:pt x="256" y="2348"/>
                  </a:lnTo>
                  <a:lnTo>
                    <a:pt x="285" y="2452"/>
                  </a:lnTo>
                  <a:lnTo>
                    <a:pt x="305" y="2562"/>
                  </a:lnTo>
                  <a:lnTo>
                    <a:pt x="992" y="2150"/>
                  </a:lnTo>
                  <a:lnTo>
                    <a:pt x="996" y="2150"/>
                  </a:lnTo>
                  <a:lnTo>
                    <a:pt x="1006" y="2152"/>
                  </a:lnTo>
                  <a:lnTo>
                    <a:pt x="1015" y="2155"/>
                  </a:lnTo>
                  <a:lnTo>
                    <a:pt x="1024" y="2160"/>
                  </a:lnTo>
                  <a:lnTo>
                    <a:pt x="1068" y="2142"/>
                  </a:lnTo>
                  <a:lnTo>
                    <a:pt x="1108" y="2116"/>
                  </a:lnTo>
                  <a:lnTo>
                    <a:pt x="1140" y="2081"/>
                  </a:lnTo>
                  <a:lnTo>
                    <a:pt x="1171" y="2044"/>
                  </a:lnTo>
                  <a:lnTo>
                    <a:pt x="1198" y="2002"/>
                  </a:lnTo>
                  <a:lnTo>
                    <a:pt x="1226" y="1962"/>
                  </a:lnTo>
                  <a:lnTo>
                    <a:pt x="1252" y="1921"/>
                  </a:lnTo>
                  <a:lnTo>
                    <a:pt x="1282" y="1888"/>
                  </a:lnTo>
                  <a:lnTo>
                    <a:pt x="1169" y="1894"/>
                  </a:lnTo>
                  <a:lnTo>
                    <a:pt x="1060" y="1913"/>
                  </a:lnTo>
                  <a:lnTo>
                    <a:pt x="952" y="1943"/>
                  </a:lnTo>
                  <a:lnTo>
                    <a:pt x="848" y="1980"/>
                  </a:lnTo>
                  <a:lnTo>
                    <a:pt x="744" y="2020"/>
                  </a:lnTo>
                  <a:lnTo>
                    <a:pt x="641" y="2062"/>
                  </a:lnTo>
                  <a:lnTo>
                    <a:pt x="538" y="2101"/>
                  </a:lnTo>
                  <a:lnTo>
                    <a:pt x="436" y="2135"/>
                  </a:lnTo>
                  <a:lnTo>
                    <a:pt x="433" y="2062"/>
                  </a:lnTo>
                  <a:lnTo>
                    <a:pt x="424" y="1989"/>
                  </a:lnTo>
                  <a:lnTo>
                    <a:pt x="407" y="1914"/>
                  </a:lnTo>
                  <a:lnTo>
                    <a:pt x="387" y="1843"/>
                  </a:lnTo>
                  <a:lnTo>
                    <a:pt x="360" y="1770"/>
                  </a:lnTo>
                  <a:lnTo>
                    <a:pt x="331" y="1700"/>
                  </a:lnTo>
                  <a:lnTo>
                    <a:pt x="299" y="1632"/>
                  </a:lnTo>
                  <a:lnTo>
                    <a:pt x="268" y="1568"/>
                  </a:lnTo>
                  <a:lnTo>
                    <a:pt x="265" y="1561"/>
                  </a:lnTo>
                  <a:lnTo>
                    <a:pt x="264" y="1554"/>
                  </a:lnTo>
                  <a:lnTo>
                    <a:pt x="263" y="1548"/>
                  </a:lnTo>
                  <a:lnTo>
                    <a:pt x="263" y="1544"/>
                  </a:lnTo>
                  <a:lnTo>
                    <a:pt x="263" y="1536"/>
                  </a:lnTo>
                  <a:lnTo>
                    <a:pt x="263" y="1533"/>
                  </a:lnTo>
                  <a:lnTo>
                    <a:pt x="1211" y="1474"/>
                  </a:lnTo>
                  <a:lnTo>
                    <a:pt x="1215" y="1383"/>
                  </a:lnTo>
                  <a:lnTo>
                    <a:pt x="1215" y="1374"/>
                  </a:lnTo>
                  <a:lnTo>
                    <a:pt x="1216" y="1369"/>
                  </a:lnTo>
                  <a:lnTo>
                    <a:pt x="1219" y="1364"/>
                  </a:lnTo>
                  <a:lnTo>
                    <a:pt x="1223" y="1362"/>
                  </a:lnTo>
                  <a:lnTo>
                    <a:pt x="1227" y="1361"/>
                  </a:lnTo>
                  <a:lnTo>
                    <a:pt x="1233" y="1361"/>
                  </a:lnTo>
                  <a:lnTo>
                    <a:pt x="1238" y="1363"/>
                  </a:lnTo>
                  <a:lnTo>
                    <a:pt x="1245" y="1366"/>
                  </a:lnTo>
                  <a:lnTo>
                    <a:pt x="1249" y="1377"/>
                  </a:lnTo>
                  <a:lnTo>
                    <a:pt x="1250" y="1388"/>
                  </a:lnTo>
                  <a:lnTo>
                    <a:pt x="1250" y="1393"/>
                  </a:lnTo>
                  <a:lnTo>
                    <a:pt x="1250" y="1399"/>
                  </a:lnTo>
                  <a:lnTo>
                    <a:pt x="1251" y="1406"/>
                  </a:lnTo>
                  <a:lnTo>
                    <a:pt x="1255" y="1413"/>
                  </a:lnTo>
                  <a:lnTo>
                    <a:pt x="1256" y="1393"/>
                  </a:lnTo>
                  <a:lnTo>
                    <a:pt x="1257" y="1373"/>
                  </a:lnTo>
                  <a:lnTo>
                    <a:pt x="1256" y="1351"/>
                  </a:lnTo>
                  <a:lnTo>
                    <a:pt x="1256" y="1329"/>
                  </a:lnTo>
                  <a:lnTo>
                    <a:pt x="1252" y="1305"/>
                  </a:lnTo>
                  <a:lnTo>
                    <a:pt x="1250" y="1282"/>
                  </a:lnTo>
                  <a:lnTo>
                    <a:pt x="1247" y="1257"/>
                  </a:lnTo>
                  <a:lnTo>
                    <a:pt x="1244" y="1235"/>
                  </a:lnTo>
                  <a:lnTo>
                    <a:pt x="1219" y="1101"/>
                  </a:lnTo>
                  <a:lnTo>
                    <a:pt x="1200" y="969"/>
                  </a:lnTo>
                  <a:lnTo>
                    <a:pt x="1183" y="837"/>
                  </a:lnTo>
                  <a:lnTo>
                    <a:pt x="1167" y="707"/>
                  </a:lnTo>
                  <a:lnTo>
                    <a:pt x="1145" y="577"/>
                  </a:lnTo>
                  <a:lnTo>
                    <a:pt x="1118" y="452"/>
                  </a:lnTo>
                  <a:lnTo>
                    <a:pt x="1081" y="328"/>
                  </a:lnTo>
                  <a:lnTo>
                    <a:pt x="1035" y="210"/>
                  </a:lnTo>
                  <a:lnTo>
                    <a:pt x="1025" y="197"/>
                  </a:lnTo>
                  <a:lnTo>
                    <a:pt x="1018" y="187"/>
                  </a:lnTo>
                  <a:lnTo>
                    <a:pt x="1013" y="180"/>
                  </a:lnTo>
                  <a:lnTo>
                    <a:pt x="1011" y="178"/>
                  </a:lnTo>
                  <a:lnTo>
                    <a:pt x="1011" y="171"/>
                  </a:lnTo>
                  <a:lnTo>
                    <a:pt x="1011" y="164"/>
                  </a:lnTo>
                  <a:lnTo>
                    <a:pt x="1013" y="157"/>
                  </a:lnTo>
                  <a:lnTo>
                    <a:pt x="1017" y="150"/>
                  </a:lnTo>
                  <a:lnTo>
                    <a:pt x="1106" y="151"/>
                  </a:lnTo>
                  <a:lnTo>
                    <a:pt x="1197" y="144"/>
                  </a:lnTo>
                  <a:lnTo>
                    <a:pt x="1287" y="128"/>
                  </a:lnTo>
                  <a:lnTo>
                    <a:pt x="1377" y="108"/>
                  </a:lnTo>
                  <a:lnTo>
                    <a:pt x="1467" y="81"/>
                  </a:lnTo>
                  <a:lnTo>
                    <a:pt x="1557" y="55"/>
                  </a:lnTo>
                  <a:lnTo>
                    <a:pt x="1646" y="27"/>
                  </a:lnTo>
                  <a:lnTo>
                    <a:pt x="1737" y="0"/>
                  </a:lnTo>
                  <a:lnTo>
                    <a:pt x="1737" y="5"/>
                  </a:lnTo>
                  <a:lnTo>
                    <a:pt x="1739" y="8"/>
                  </a:lnTo>
                  <a:lnTo>
                    <a:pt x="1741" y="10"/>
                  </a:lnTo>
                  <a:lnTo>
                    <a:pt x="1744" y="11"/>
                  </a:lnTo>
                  <a:lnTo>
                    <a:pt x="1745" y="11"/>
                  </a:lnTo>
                  <a:lnTo>
                    <a:pt x="1745" y="14"/>
                  </a:lnTo>
                  <a:lnTo>
                    <a:pt x="1742" y="19"/>
                  </a:lnTo>
                  <a:lnTo>
                    <a:pt x="1739" y="28"/>
                  </a:lnTo>
                  <a:lnTo>
                    <a:pt x="1693" y="73"/>
                  </a:lnTo>
                  <a:lnTo>
                    <a:pt x="1680" y="125"/>
                  </a:lnTo>
                  <a:lnTo>
                    <a:pt x="1669" y="179"/>
                  </a:lnTo>
                  <a:lnTo>
                    <a:pt x="1659" y="231"/>
                  </a:lnTo>
                  <a:lnTo>
                    <a:pt x="1649" y="284"/>
                  </a:lnTo>
                  <a:lnTo>
                    <a:pt x="1638" y="336"/>
                  </a:lnTo>
                  <a:lnTo>
                    <a:pt x="1628" y="391"/>
                  </a:lnTo>
                  <a:lnTo>
                    <a:pt x="1616" y="445"/>
                  </a:lnTo>
                  <a:lnTo>
                    <a:pt x="1606" y="502"/>
                  </a:lnTo>
                  <a:lnTo>
                    <a:pt x="1592" y="612"/>
                  </a:lnTo>
                  <a:lnTo>
                    <a:pt x="1582" y="721"/>
                  </a:lnTo>
                  <a:lnTo>
                    <a:pt x="1577" y="829"/>
                  </a:lnTo>
                  <a:lnTo>
                    <a:pt x="1576" y="936"/>
                  </a:lnTo>
                  <a:lnTo>
                    <a:pt x="1576" y="1042"/>
                  </a:lnTo>
                  <a:lnTo>
                    <a:pt x="1579" y="1150"/>
                  </a:lnTo>
                  <a:lnTo>
                    <a:pt x="1585" y="1256"/>
                  </a:lnTo>
                  <a:lnTo>
                    <a:pt x="1594" y="1365"/>
                  </a:lnTo>
                  <a:lnTo>
                    <a:pt x="1767" y="28"/>
                  </a:lnTo>
                  <a:lnTo>
                    <a:pt x="1683" y="12"/>
                  </a:lnTo>
                  <a:lnTo>
                    <a:pt x="1595" y="8"/>
                  </a:lnTo>
                  <a:lnTo>
                    <a:pt x="1501" y="13"/>
                  </a:lnTo>
                  <a:lnTo>
                    <a:pt x="1405" y="25"/>
                  </a:lnTo>
                  <a:lnTo>
                    <a:pt x="1306" y="40"/>
                  </a:lnTo>
                  <a:lnTo>
                    <a:pt x="1207" y="56"/>
                  </a:lnTo>
                  <a:lnTo>
                    <a:pt x="1110" y="71"/>
                  </a:lnTo>
                  <a:lnTo>
                    <a:pt x="1016" y="84"/>
                  </a:lnTo>
                  <a:lnTo>
                    <a:pt x="805" y="354"/>
                  </a:lnTo>
                  <a:lnTo>
                    <a:pt x="748" y="354"/>
                  </a:lnTo>
                  <a:lnTo>
                    <a:pt x="718" y="423"/>
                  </a:lnTo>
                  <a:lnTo>
                    <a:pt x="1055" y="1430"/>
                  </a:lnTo>
                  <a:lnTo>
                    <a:pt x="1053" y="1438"/>
                  </a:lnTo>
                  <a:lnTo>
                    <a:pt x="1051" y="1447"/>
                  </a:lnTo>
                  <a:lnTo>
                    <a:pt x="1045" y="1454"/>
                  </a:lnTo>
                  <a:lnTo>
                    <a:pt x="1039" y="1460"/>
                  </a:lnTo>
                  <a:lnTo>
                    <a:pt x="938" y="1457"/>
                  </a:lnTo>
                  <a:lnTo>
                    <a:pt x="839" y="1451"/>
                  </a:lnTo>
                  <a:lnTo>
                    <a:pt x="739" y="1443"/>
                  </a:lnTo>
                  <a:lnTo>
                    <a:pt x="641" y="1437"/>
                  </a:lnTo>
                  <a:lnTo>
                    <a:pt x="540" y="1431"/>
                  </a:lnTo>
                  <a:lnTo>
                    <a:pt x="440" y="1430"/>
                  </a:lnTo>
                  <a:lnTo>
                    <a:pt x="339" y="1435"/>
                  </a:lnTo>
                  <a:lnTo>
                    <a:pt x="240" y="1450"/>
                  </a:lnTo>
                  <a:lnTo>
                    <a:pt x="158" y="1424"/>
                  </a:lnTo>
                  <a:lnTo>
                    <a:pt x="70" y="1710"/>
                  </a:lnTo>
                  <a:lnTo>
                    <a:pt x="16" y="1719"/>
                  </a:lnTo>
                  <a:lnTo>
                    <a:pt x="12" y="1726"/>
                  </a:lnTo>
                  <a:lnTo>
                    <a:pt x="9" y="1734"/>
                  </a:lnTo>
                  <a:lnTo>
                    <a:pt x="5" y="1743"/>
                  </a:lnTo>
                  <a:lnTo>
                    <a:pt x="0" y="1755"/>
                  </a:lnTo>
                  <a:lnTo>
                    <a:pt x="0" y="1758"/>
                  </a:lnTo>
                  <a:lnTo>
                    <a:pt x="3" y="1767"/>
                  </a:lnTo>
                  <a:lnTo>
                    <a:pt x="5" y="1775"/>
                  </a:lnTo>
                  <a:lnTo>
                    <a:pt x="7" y="17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40" name="Freeform 860"/>
            <p:cNvSpPr>
              <a:spLocks/>
            </p:cNvSpPr>
            <p:nvPr/>
          </p:nvSpPr>
          <p:spPr bwMode="auto">
            <a:xfrm>
              <a:off x="3344" y="3420"/>
              <a:ext cx="98" cy="236"/>
            </a:xfrm>
            <a:custGeom>
              <a:avLst/>
              <a:gdLst/>
              <a:ahLst/>
              <a:cxnLst>
                <a:cxn ang="0">
                  <a:pos x="8" y="180"/>
                </a:cxn>
                <a:cxn ang="0">
                  <a:pos x="222" y="710"/>
                </a:cxn>
                <a:cxn ang="0">
                  <a:pos x="234" y="707"/>
                </a:cxn>
                <a:cxn ang="0">
                  <a:pos x="242" y="702"/>
                </a:cxn>
                <a:cxn ang="0">
                  <a:pos x="247" y="694"/>
                </a:cxn>
                <a:cxn ang="0">
                  <a:pos x="252" y="687"/>
                </a:cxn>
                <a:cxn ang="0">
                  <a:pos x="253" y="678"/>
                </a:cxn>
                <a:cxn ang="0">
                  <a:pos x="257" y="670"/>
                </a:cxn>
                <a:cxn ang="0">
                  <a:pos x="260" y="662"/>
                </a:cxn>
                <a:cxn ang="0">
                  <a:pos x="268" y="655"/>
                </a:cxn>
                <a:cxn ang="0">
                  <a:pos x="267" y="648"/>
                </a:cxn>
                <a:cxn ang="0">
                  <a:pos x="267" y="642"/>
                </a:cxn>
                <a:cxn ang="0">
                  <a:pos x="267" y="635"/>
                </a:cxn>
                <a:cxn ang="0">
                  <a:pos x="267" y="630"/>
                </a:cxn>
                <a:cxn ang="0">
                  <a:pos x="266" y="623"/>
                </a:cxn>
                <a:cxn ang="0">
                  <a:pos x="266" y="618"/>
                </a:cxn>
                <a:cxn ang="0">
                  <a:pos x="265" y="610"/>
                </a:cxn>
                <a:cxn ang="0">
                  <a:pos x="265" y="603"/>
                </a:cxn>
                <a:cxn ang="0">
                  <a:pos x="267" y="591"/>
                </a:cxn>
                <a:cxn ang="0">
                  <a:pos x="275" y="583"/>
                </a:cxn>
                <a:cxn ang="0">
                  <a:pos x="279" y="578"/>
                </a:cxn>
                <a:cxn ang="0">
                  <a:pos x="283" y="575"/>
                </a:cxn>
                <a:cxn ang="0">
                  <a:pos x="288" y="569"/>
                </a:cxn>
                <a:cxn ang="0">
                  <a:pos x="293" y="563"/>
                </a:cxn>
                <a:cxn ang="0">
                  <a:pos x="194" y="247"/>
                </a:cxn>
                <a:cxn ang="0">
                  <a:pos x="195" y="252"/>
                </a:cxn>
                <a:cxn ang="0">
                  <a:pos x="197" y="258"/>
                </a:cxn>
                <a:cxn ang="0">
                  <a:pos x="195" y="268"/>
                </a:cxn>
                <a:cxn ang="0">
                  <a:pos x="194" y="278"/>
                </a:cxn>
                <a:cxn ang="0">
                  <a:pos x="186" y="278"/>
                </a:cxn>
                <a:cxn ang="0">
                  <a:pos x="183" y="280"/>
                </a:cxn>
                <a:cxn ang="0">
                  <a:pos x="181" y="283"/>
                </a:cxn>
                <a:cxn ang="0">
                  <a:pos x="181" y="285"/>
                </a:cxn>
                <a:cxn ang="0">
                  <a:pos x="180" y="286"/>
                </a:cxn>
                <a:cxn ang="0">
                  <a:pos x="179" y="286"/>
                </a:cxn>
                <a:cxn ang="0">
                  <a:pos x="176" y="283"/>
                </a:cxn>
                <a:cxn ang="0">
                  <a:pos x="169" y="278"/>
                </a:cxn>
                <a:cxn ang="0">
                  <a:pos x="67" y="96"/>
                </a:cxn>
                <a:cxn ang="0">
                  <a:pos x="67" y="88"/>
                </a:cxn>
                <a:cxn ang="0">
                  <a:pos x="70" y="81"/>
                </a:cxn>
                <a:cxn ang="0">
                  <a:pos x="75" y="74"/>
                </a:cxn>
                <a:cxn ang="0">
                  <a:pos x="83" y="68"/>
                </a:cxn>
                <a:cxn ang="0">
                  <a:pos x="90" y="67"/>
                </a:cxn>
                <a:cxn ang="0">
                  <a:pos x="97" y="70"/>
                </a:cxn>
                <a:cxn ang="0">
                  <a:pos x="102" y="73"/>
                </a:cxn>
                <a:cxn ang="0">
                  <a:pos x="106" y="78"/>
                </a:cxn>
                <a:cxn ang="0">
                  <a:pos x="114" y="87"/>
                </a:cxn>
                <a:cxn ang="0">
                  <a:pos x="122" y="96"/>
                </a:cxn>
                <a:cxn ang="0">
                  <a:pos x="71" y="0"/>
                </a:cxn>
                <a:cxn ang="0">
                  <a:pos x="0" y="168"/>
                </a:cxn>
                <a:cxn ang="0">
                  <a:pos x="0" y="169"/>
                </a:cxn>
                <a:cxn ang="0">
                  <a:pos x="3" y="174"/>
                </a:cxn>
                <a:cxn ang="0">
                  <a:pos x="5" y="177"/>
                </a:cxn>
                <a:cxn ang="0">
                  <a:pos x="8" y="180"/>
                </a:cxn>
              </a:cxnLst>
              <a:rect l="0" t="0" r="r" b="b"/>
              <a:pathLst>
                <a:path w="293" h="710">
                  <a:moveTo>
                    <a:pt x="8" y="180"/>
                  </a:moveTo>
                  <a:lnTo>
                    <a:pt x="222" y="710"/>
                  </a:lnTo>
                  <a:lnTo>
                    <a:pt x="234" y="707"/>
                  </a:lnTo>
                  <a:lnTo>
                    <a:pt x="242" y="702"/>
                  </a:lnTo>
                  <a:lnTo>
                    <a:pt x="247" y="694"/>
                  </a:lnTo>
                  <a:lnTo>
                    <a:pt x="252" y="687"/>
                  </a:lnTo>
                  <a:lnTo>
                    <a:pt x="253" y="678"/>
                  </a:lnTo>
                  <a:lnTo>
                    <a:pt x="257" y="670"/>
                  </a:lnTo>
                  <a:lnTo>
                    <a:pt x="260" y="662"/>
                  </a:lnTo>
                  <a:lnTo>
                    <a:pt x="268" y="655"/>
                  </a:lnTo>
                  <a:lnTo>
                    <a:pt x="267" y="648"/>
                  </a:lnTo>
                  <a:lnTo>
                    <a:pt x="267" y="642"/>
                  </a:lnTo>
                  <a:lnTo>
                    <a:pt x="267" y="635"/>
                  </a:lnTo>
                  <a:lnTo>
                    <a:pt x="267" y="630"/>
                  </a:lnTo>
                  <a:lnTo>
                    <a:pt x="266" y="623"/>
                  </a:lnTo>
                  <a:lnTo>
                    <a:pt x="266" y="618"/>
                  </a:lnTo>
                  <a:lnTo>
                    <a:pt x="265" y="610"/>
                  </a:lnTo>
                  <a:lnTo>
                    <a:pt x="265" y="603"/>
                  </a:lnTo>
                  <a:lnTo>
                    <a:pt x="267" y="591"/>
                  </a:lnTo>
                  <a:lnTo>
                    <a:pt x="275" y="583"/>
                  </a:lnTo>
                  <a:lnTo>
                    <a:pt x="279" y="578"/>
                  </a:lnTo>
                  <a:lnTo>
                    <a:pt x="283" y="575"/>
                  </a:lnTo>
                  <a:lnTo>
                    <a:pt x="288" y="569"/>
                  </a:lnTo>
                  <a:lnTo>
                    <a:pt x="293" y="563"/>
                  </a:lnTo>
                  <a:lnTo>
                    <a:pt x="194" y="247"/>
                  </a:lnTo>
                  <a:lnTo>
                    <a:pt x="195" y="252"/>
                  </a:lnTo>
                  <a:lnTo>
                    <a:pt x="197" y="258"/>
                  </a:lnTo>
                  <a:lnTo>
                    <a:pt x="195" y="268"/>
                  </a:lnTo>
                  <a:lnTo>
                    <a:pt x="194" y="278"/>
                  </a:lnTo>
                  <a:lnTo>
                    <a:pt x="186" y="278"/>
                  </a:lnTo>
                  <a:lnTo>
                    <a:pt x="183" y="280"/>
                  </a:lnTo>
                  <a:lnTo>
                    <a:pt x="181" y="283"/>
                  </a:lnTo>
                  <a:lnTo>
                    <a:pt x="181" y="285"/>
                  </a:lnTo>
                  <a:lnTo>
                    <a:pt x="180" y="286"/>
                  </a:lnTo>
                  <a:lnTo>
                    <a:pt x="179" y="286"/>
                  </a:lnTo>
                  <a:lnTo>
                    <a:pt x="176" y="283"/>
                  </a:lnTo>
                  <a:lnTo>
                    <a:pt x="169" y="278"/>
                  </a:lnTo>
                  <a:lnTo>
                    <a:pt x="67" y="96"/>
                  </a:lnTo>
                  <a:lnTo>
                    <a:pt x="67" y="88"/>
                  </a:lnTo>
                  <a:lnTo>
                    <a:pt x="70" y="81"/>
                  </a:lnTo>
                  <a:lnTo>
                    <a:pt x="75" y="74"/>
                  </a:lnTo>
                  <a:lnTo>
                    <a:pt x="83" y="68"/>
                  </a:lnTo>
                  <a:lnTo>
                    <a:pt x="90" y="67"/>
                  </a:lnTo>
                  <a:lnTo>
                    <a:pt x="97" y="70"/>
                  </a:lnTo>
                  <a:lnTo>
                    <a:pt x="102" y="73"/>
                  </a:lnTo>
                  <a:lnTo>
                    <a:pt x="106" y="78"/>
                  </a:lnTo>
                  <a:lnTo>
                    <a:pt x="114" y="87"/>
                  </a:lnTo>
                  <a:lnTo>
                    <a:pt x="122" y="96"/>
                  </a:lnTo>
                  <a:lnTo>
                    <a:pt x="71" y="0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3" y="174"/>
                  </a:lnTo>
                  <a:lnTo>
                    <a:pt x="5" y="177"/>
                  </a:lnTo>
                  <a:lnTo>
                    <a:pt x="8" y="180"/>
                  </a:lnTo>
                  <a:close/>
                </a:path>
              </a:pathLst>
            </a:custGeom>
            <a:solidFill>
              <a:srgbClr val="FFE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41" name="Freeform 861"/>
            <p:cNvSpPr>
              <a:spLocks/>
            </p:cNvSpPr>
            <p:nvPr/>
          </p:nvSpPr>
          <p:spPr bwMode="auto">
            <a:xfrm>
              <a:off x="3361" y="3485"/>
              <a:ext cx="48" cy="103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37" y="307"/>
                </a:cxn>
                <a:cxn ang="0">
                  <a:pos x="144" y="269"/>
                </a:cxn>
                <a:cxn ang="0">
                  <a:pos x="143" y="232"/>
                </a:cxn>
                <a:cxn ang="0">
                  <a:pos x="134" y="194"/>
                </a:cxn>
                <a:cxn ang="0">
                  <a:pos x="121" y="155"/>
                </a:cxn>
                <a:cxn ang="0">
                  <a:pos x="103" y="117"/>
                </a:cxn>
                <a:cxn ang="0">
                  <a:pos x="84" y="81"/>
                </a:cxn>
                <a:cxn ang="0">
                  <a:pos x="64" y="46"/>
                </a:cxn>
                <a:cxn ang="0">
                  <a:pos x="48" y="15"/>
                </a:cxn>
                <a:cxn ang="0">
                  <a:pos x="45" y="12"/>
                </a:cxn>
                <a:cxn ang="0">
                  <a:pos x="41" y="9"/>
                </a:cxn>
                <a:cxn ang="0">
                  <a:pos x="35" y="6"/>
                </a:cxn>
                <a:cxn ang="0">
                  <a:pos x="30" y="4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0" y="15"/>
                </a:cxn>
              </a:cxnLst>
              <a:rect l="0" t="0" r="r" b="b"/>
              <a:pathLst>
                <a:path w="144" h="307">
                  <a:moveTo>
                    <a:pt x="0" y="15"/>
                  </a:moveTo>
                  <a:lnTo>
                    <a:pt x="137" y="307"/>
                  </a:lnTo>
                  <a:lnTo>
                    <a:pt x="144" y="269"/>
                  </a:lnTo>
                  <a:lnTo>
                    <a:pt x="143" y="232"/>
                  </a:lnTo>
                  <a:lnTo>
                    <a:pt x="134" y="194"/>
                  </a:lnTo>
                  <a:lnTo>
                    <a:pt x="121" y="155"/>
                  </a:lnTo>
                  <a:lnTo>
                    <a:pt x="103" y="117"/>
                  </a:lnTo>
                  <a:lnTo>
                    <a:pt x="84" y="81"/>
                  </a:lnTo>
                  <a:lnTo>
                    <a:pt x="64" y="46"/>
                  </a:lnTo>
                  <a:lnTo>
                    <a:pt x="48" y="15"/>
                  </a:lnTo>
                  <a:lnTo>
                    <a:pt x="45" y="12"/>
                  </a:lnTo>
                  <a:lnTo>
                    <a:pt x="41" y="9"/>
                  </a:lnTo>
                  <a:lnTo>
                    <a:pt x="35" y="6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42" name="Freeform 862"/>
            <p:cNvSpPr>
              <a:spLocks/>
            </p:cNvSpPr>
            <p:nvPr/>
          </p:nvSpPr>
          <p:spPr bwMode="auto">
            <a:xfrm>
              <a:off x="3438" y="3524"/>
              <a:ext cx="279" cy="168"/>
            </a:xfrm>
            <a:custGeom>
              <a:avLst/>
              <a:gdLst/>
              <a:ahLst/>
              <a:cxnLst>
                <a:cxn ang="0">
                  <a:pos x="0" y="502"/>
                </a:cxn>
                <a:cxn ang="0">
                  <a:pos x="472" y="278"/>
                </a:cxn>
                <a:cxn ang="0">
                  <a:pos x="472" y="256"/>
                </a:cxn>
                <a:cxn ang="0">
                  <a:pos x="479" y="239"/>
                </a:cxn>
                <a:cxn ang="0">
                  <a:pos x="492" y="224"/>
                </a:cxn>
                <a:cxn ang="0">
                  <a:pos x="509" y="213"/>
                </a:cxn>
                <a:cxn ang="0">
                  <a:pos x="528" y="203"/>
                </a:cxn>
                <a:cxn ang="0">
                  <a:pos x="547" y="192"/>
                </a:cxn>
                <a:cxn ang="0">
                  <a:pos x="567" y="181"/>
                </a:cxn>
                <a:cxn ang="0">
                  <a:pos x="585" y="170"/>
                </a:cxn>
                <a:cxn ang="0">
                  <a:pos x="592" y="168"/>
                </a:cxn>
                <a:cxn ang="0">
                  <a:pos x="600" y="167"/>
                </a:cxn>
                <a:cxn ang="0">
                  <a:pos x="607" y="165"/>
                </a:cxn>
                <a:cxn ang="0">
                  <a:pos x="614" y="163"/>
                </a:cxn>
                <a:cxn ang="0">
                  <a:pos x="625" y="161"/>
                </a:cxn>
                <a:cxn ang="0">
                  <a:pos x="634" y="161"/>
                </a:cxn>
                <a:cxn ang="0">
                  <a:pos x="521" y="185"/>
                </a:cxn>
                <a:cxn ang="0">
                  <a:pos x="525" y="160"/>
                </a:cxn>
                <a:cxn ang="0">
                  <a:pos x="537" y="141"/>
                </a:cxn>
                <a:cxn ang="0">
                  <a:pos x="554" y="125"/>
                </a:cxn>
                <a:cxn ang="0">
                  <a:pos x="576" y="114"/>
                </a:cxn>
                <a:cxn ang="0">
                  <a:pos x="599" y="101"/>
                </a:cxn>
                <a:cxn ang="0">
                  <a:pos x="624" y="88"/>
                </a:cxn>
                <a:cxn ang="0">
                  <a:pos x="647" y="75"/>
                </a:cxn>
                <a:cxn ang="0">
                  <a:pos x="669" y="60"/>
                </a:cxn>
                <a:cxn ang="0">
                  <a:pos x="781" y="46"/>
                </a:cxn>
                <a:cxn ang="0">
                  <a:pos x="836" y="0"/>
                </a:cxn>
                <a:cxn ang="0">
                  <a:pos x="734" y="30"/>
                </a:cxn>
                <a:cxn ang="0">
                  <a:pos x="633" y="63"/>
                </a:cxn>
                <a:cxn ang="0">
                  <a:pos x="533" y="97"/>
                </a:cxn>
                <a:cxn ang="0">
                  <a:pos x="435" y="137"/>
                </a:cxn>
                <a:cxn ang="0">
                  <a:pos x="336" y="177"/>
                </a:cxn>
                <a:cxn ang="0">
                  <a:pos x="243" y="223"/>
                </a:cxn>
                <a:cxn ang="0">
                  <a:pos x="150" y="270"/>
                </a:cxn>
                <a:cxn ang="0">
                  <a:pos x="63" y="323"/>
                </a:cxn>
                <a:cxn ang="0">
                  <a:pos x="0" y="502"/>
                </a:cxn>
              </a:cxnLst>
              <a:rect l="0" t="0" r="r" b="b"/>
              <a:pathLst>
                <a:path w="836" h="502">
                  <a:moveTo>
                    <a:pt x="0" y="502"/>
                  </a:moveTo>
                  <a:lnTo>
                    <a:pt x="472" y="278"/>
                  </a:lnTo>
                  <a:lnTo>
                    <a:pt x="472" y="256"/>
                  </a:lnTo>
                  <a:lnTo>
                    <a:pt x="479" y="239"/>
                  </a:lnTo>
                  <a:lnTo>
                    <a:pt x="492" y="224"/>
                  </a:lnTo>
                  <a:lnTo>
                    <a:pt x="509" y="213"/>
                  </a:lnTo>
                  <a:lnTo>
                    <a:pt x="528" y="203"/>
                  </a:lnTo>
                  <a:lnTo>
                    <a:pt x="547" y="192"/>
                  </a:lnTo>
                  <a:lnTo>
                    <a:pt x="567" y="181"/>
                  </a:lnTo>
                  <a:lnTo>
                    <a:pt x="585" y="170"/>
                  </a:lnTo>
                  <a:lnTo>
                    <a:pt x="592" y="168"/>
                  </a:lnTo>
                  <a:lnTo>
                    <a:pt x="600" y="167"/>
                  </a:lnTo>
                  <a:lnTo>
                    <a:pt x="607" y="165"/>
                  </a:lnTo>
                  <a:lnTo>
                    <a:pt x="614" y="163"/>
                  </a:lnTo>
                  <a:lnTo>
                    <a:pt x="625" y="161"/>
                  </a:lnTo>
                  <a:lnTo>
                    <a:pt x="634" y="161"/>
                  </a:lnTo>
                  <a:lnTo>
                    <a:pt x="521" y="185"/>
                  </a:lnTo>
                  <a:lnTo>
                    <a:pt x="525" y="160"/>
                  </a:lnTo>
                  <a:lnTo>
                    <a:pt x="537" y="141"/>
                  </a:lnTo>
                  <a:lnTo>
                    <a:pt x="554" y="125"/>
                  </a:lnTo>
                  <a:lnTo>
                    <a:pt x="576" y="114"/>
                  </a:lnTo>
                  <a:lnTo>
                    <a:pt x="599" y="101"/>
                  </a:lnTo>
                  <a:lnTo>
                    <a:pt x="624" y="88"/>
                  </a:lnTo>
                  <a:lnTo>
                    <a:pt x="647" y="75"/>
                  </a:lnTo>
                  <a:lnTo>
                    <a:pt x="669" y="60"/>
                  </a:lnTo>
                  <a:lnTo>
                    <a:pt x="781" y="46"/>
                  </a:lnTo>
                  <a:lnTo>
                    <a:pt x="836" y="0"/>
                  </a:lnTo>
                  <a:lnTo>
                    <a:pt x="734" y="30"/>
                  </a:lnTo>
                  <a:lnTo>
                    <a:pt x="633" y="63"/>
                  </a:lnTo>
                  <a:lnTo>
                    <a:pt x="533" y="97"/>
                  </a:lnTo>
                  <a:lnTo>
                    <a:pt x="435" y="137"/>
                  </a:lnTo>
                  <a:lnTo>
                    <a:pt x="336" y="177"/>
                  </a:lnTo>
                  <a:lnTo>
                    <a:pt x="243" y="223"/>
                  </a:lnTo>
                  <a:lnTo>
                    <a:pt x="150" y="270"/>
                  </a:lnTo>
                  <a:lnTo>
                    <a:pt x="63" y="323"/>
                  </a:lnTo>
                  <a:lnTo>
                    <a:pt x="0" y="502"/>
                  </a:lnTo>
                  <a:close/>
                </a:path>
              </a:pathLst>
            </a:custGeom>
            <a:solidFill>
              <a:srgbClr val="FFE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43" name="Freeform 863"/>
            <p:cNvSpPr>
              <a:spLocks/>
            </p:cNvSpPr>
            <p:nvPr/>
          </p:nvSpPr>
          <p:spPr bwMode="auto">
            <a:xfrm>
              <a:off x="3588" y="2986"/>
              <a:ext cx="113" cy="351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38" y="247"/>
                </a:cxn>
                <a:cxn ang="0">
                  <a:pos x="76" y="359"/>
                </a:cxn>
                <a:cxn ang="0">
                  <a:pos x="111" y="472"/>
                </a:cxn>
                <a:cxn ang="0">
                  <a:pos x="143" y="586"/>
                </a:cxn>
                <a:cxn ang="0">
                  <a:pos x="170" y="701"/>
                </a:cxn>
                <a:cxn ang="0">
                  <a:pos x="192" y="817"/>
                </a:cxn>
                <a:cxn ang="0">
                  <a:pos x="207" y="934"/>
                </a:cxn>
                <a:cxn ang="0">
                  <a:pos x="216" y="1052"/>
                </a:cxn>
                <a:cxn ang="0">
                  <a:pos x="216" y="1044"/>
                </a:cxn>
                <a:cxn ang="0">
                  <a:pos x="219" y="1037"/>
                </a:cxn>
                <a:cxn ang="0">
                  <a:pos x="220" y="1030"/>
                </a:cxn>
                <a:cxn ang="0">
                  <a:pos x="223" y="1023"/>
                </a:cxn>
                <a:cxn ang="0">
                  <a:pos x="226" y="1015"/>
                </a:cxn>
                <a:cxn ang="0">
                  <a:pos x="228" y="1007"/>
                </a:cxn>
                <a:cxn ang="0">
                  <a:pos x="231" y="998"/>
                </a:cxn>
                <a:cxn ang="0">
                  <a:pos x="236" y="988"/>
                </a:cxn>
                <a:cxn ang="0">
                  <a:pos x="243" y="984"/>
                </a:cxn>
                <a:cxn ang="0">
                  <a:pos x="252" y="980"/>
                </a:cxn>
                <a:cxn ang="0">
                  <a:pos x="262" y="977"/>
                </a:cxn>
                <a:cxn ang="0">
                  <a:pos x="272" y="972"/>
                </a:cxn>
                <a:cxn ang="0">
                  <a:pos x="263" y="823"/>
                </a:cxn>
                <a:cxn ang="0">
                  <a:pos x="263" y="815"/>
                </a:cxn>
                <a:cxn ang="0">
                  <a:pos x="264" y="809"/>
                </a:cxn>
                <a:cxn ang="0">
                  <a:pos x="265" y="805"/>
                </a:cxn>
                <a:cxn ang="0">
                  <a:pos x="269" y="803"/>
                </a:cxn>
                <a:cxn ang="0">
                  <a:pos x="277" y="803"/>
                </a:cxn>
                <a:cxn ang="0">
                  <a:pos x="288" y="810"/>
                </a:cxn>
                <a:cxn ang="0">
                  <a:pos x="340" y="954"/>
                </a:cxn>
                <a:cxn ang="0">
                  <a:pos x="91" y="0"/>
                </a:cxn>
                <a:cxn ang="0">
                  <a:pos x="0" y="127"/>
                </a:cxn>
                <a:cxn ang="0">
                  <a:pos x="0" y="129"/>
                </a:cxn>
                <a:cxn ang="0">
                  <a:pos x="0" y="133"/>
                </a:cxn>
                <a:cxn ang="0">
                  <a:pos x="0" y="137"/>
                </a:cxn>
                <a:cxn ang="0">
                  <a:pos x="0" y="139"/>
                </a:cxn>
              </a:cxnLst>
              <a:rect l="0" t="0" r="r" b="b"/>
              <a:pathLst>
                <a:path w="340" h="1052">
                  <a:moveTo>
                    <a:pt x="0" y="139"/>
                  </a:moveTo>
                  <a:lnTo>
                    <a:pt x="38" y="247"/>
                  </a:lnTo>
                  <a:lnTo>
                    <a:pt x="76" y="359"/>
                  </a:lnTo>
                  <a:lnTo>
                    <a:pt x="111" y="472"/>
                  </a:lnTo>
                  <a:lnTo>
                    <a:pt x="143" y="586"/>
                  </a:lnTo>
                  <a:lnTo>
                    <a:pt x="170" y="701"/>
                  </a:lnTo>
                  <a:lnTo>
                    <a:pt x="192" y="817"/>
                  </a:lnTo>
                  <a:lnTo>
                    <a:pt x="207" y="934"/>
                  </a:lnTo>
                  <a:lnTo>
                    <a:pt x="216" y="1052"/>
                  </a:lnTo>
                  <a:lnTo>
                    <a:pt x="216" y="1044"/>
                  </a:lnTo>
                  <a:lnTo>
                    <a:pt x="219" y="1037"/>
                  </a:lnTo>
                  <a:lnTo>
                    <a:pt x="220" y="1030"/>
                  </a:lnTo>
                  <a:lnTo>
                    <a:pt x="223" y="1023"/>
                  </a:lnTo>
                  <a:lnTo>
                    <a:pt x="226" y="1015"/>
                  </a:lnTo>
                  <a:lnTo>
                    <a:pt x="228" y="1007"/>
                  </a:lnTo>
                  <a:lnTo>
                    <a:pt x="231" y="998"/>
                  </a:lnTo>
                  <a:lnTo>
                    <a:pt x="236" y="988"/>
                  </a:lnTo>
                  <a:lnTo>
                    <a:pt x="243" y="984"/>
                  </a:lnTo>
                  <a:lnTo>
                    <a:pt x="252" y="980"/>
                  </a:lnTo>
                  <a:lnTo>
                    <a:pt x="262" y="977"/>
                  </a:lnTo>
                  <a:lnTo>
                    <a:pt x="272" y="972"/>
                  </a:lnTo>
                  <a:lnTo>
                    <a:pt x="263" y="823"/>
                  </a:lnTo>
                  <a:lnTo>
                    <a:pt x="263" y="815"/>
                  </a:lnTo>
                  <a:lnTo>
                    <a:pt x="264" y="809"/>
                  </a:lnTo>
                  <a:lnTo>
                    <a:pt x="265" y="805"/>
                  </a:lnTo>
                  <a:lnTo>
                    <a:pt x="269" y="803"/>
                  </a:lnTo>
                  <a:lnTo>
                    <a:pt x="277" y="803"/>
                  </a:lnTo>
                  <a:lnTo>
                    <a:pt x="288" y="810"/>
                  </a:lnTo>
                  <a:lnTo>
                    <a:pt x="340" y="954"/>
                  </a:lnTo>
                  <a:lnTo>
                    <a:pt x="91" y="0"/>
                  </a:lnTo>
                  <a:lnTo>
                    <a:pt x="0" y="127"/>
                  </a:lnTo>
                  <a:lnTo>
                    <a:pt x="0" y="129"/>
                  </a:lnTo>
                  <a:lnTo>
                    <a:pt x="0" y="133"/>
                  </a:lnTo>
                  <a:lnTo>
                    <a:pt x="0" y="137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E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44" name="Freeform 864"/>
            <p:cNvSpPr>
              <a:spLocks/>
            </p:cNvSpPr>
            <p:nvPr/>
          </p:nvSpPr>
          <p:spPr bwMode="auto">
            <a:xfrm>
              <a:off x="3661" y="3319"/>
              <a:ext cx="508" cy="941"/>
            </a:xfrm>
            <a:custGeom>
              <a:avLst/>
              <a:gdLst/>
              <a:ahLst/>
              <a:cxnLst>
                <a:cxn ang="0">
                  <a:pos x="28" y="1254"/>
                </a:cxn>
                <a:cxn ang="0">
                  <a:pos x="90" y="1664"/>
                </a:cxn>
                <a:cxn ang="0">
                  <a:pos x="118" y="2074"/>
                </a:cxn>
                <a:cxn ang="0">
                  <a:pos x="131" y="2315"/>
                </a:cxn>
                <a:cxn ang="0">
                  <a:pos x="109" y="2548"/>
                </a:cxn>
                <a:cxn ang="0">
                  <a:pos x="182" y="2747"/>
                </a:cxn>
                <a:cxn ang="0">
                  <a:pos x="463" y="2821"/>
                </a:cxn>
                <a:cxn ang="0">
                  <a:pos x="769" y="2797"/>
                </a:cxn>
                <a:cxn ang="0">
                  <a:pos x="924" y="2760"/>
                </a:cxn>
                <a:cxn ang="0">
                  <a:pos x="1003" y="2739"/>
                </a:cxn>
                <a:cxn ang="0">
                  <a:pos x="1082" y="2737"/>
                </a:cxn>
                <a:cxn ang="0">
                  <a:pos x="1087" y="2339"/>
                </a:cxn>
                <a:cxn ang="0">
                  <a:pos x="995" y="1935"/>
                </a:cxn>
                <a:cxn ang="0">
                  <a:pos x="902" y="1550"/>
                </a:cxn>
                <a:cxn ang="0">
                  <a:pos x="782" y="1227"/>
                </a:cxn>
                <a:cxn ang="0">
                  <a:pos x="669" y="908"/>
                </a:cxn>
                <a:cxn ang="0">
                  <a:pos x="1011" y="832"/>
                </a:cxn>
                <a:cxn ang="0">
                  <a:pos x="1018" y="817"/>
                </a:cxn>
                <a:cxn ang="0">
                  <a:pos x="1398" y="646"/>
                </a:cxn>
                <a:cxn ang="0">
                  <a:pos x="1380" y="1"/>
                </a:cxn>
                <a:cxn ang="0">
                  <a:pos x="1029" y="44"/>
                </a:cxn>
                <a:cxn ang="0">
                  <a:pos x="667" y="124"/>
                </a:cxn>
                <a:cxn ang="0">
                  <a:pos x="732" y="146"/>
                </a:cxn>
                <a:cxn ang="0">
                  <a:pos x="1004" y="139"/>
                </a:cxn>
                <a:cxn ang="0">
                  <a:pos x="1282" y="102"/>
                </a:cxn>
                <a:cxn ang="0">
                  <a:pos x="1219" y="500"/>
                </a:cxn>
                <a:cxn ang="0">
                  <a:pos x="942" y="504"/>
                </a:cxn>
                <a:cxn ang="0">
                  <a:pos x="650" y="507"/>
                </a:cxn>
                <a:cxn ang="0">
                  <a:pos x="535" y="667"/>
                </a:cxn>
                <a:cxn ang="0">
                  <a:pos x="563" y="686"/>
                </a:cxn>
                <a:cxn ang="0">
                  <a:pos x="666" y="1024"/>
                </a:cxn>
                <a:cxn ang="0">
                  <a:pos x="785" y="1364"/>
                </a:cxn>
                <a:cxn ang="0">
                  <a:pos x="870" y="1638"/>
                </a:cxn>
                <a:cxn ang="0">
                  <a:pos x="894" y="1744"/>
                </a:cxn>
                <a:cxn ang="0">
                  <a:pos x="916" y="1842"/>
                </a:cxn>
                <a:cxn ang="0">
                  <a:pos x="950" y="2060"/>
                </a:cxn>
                <a:cxn ang="0">
                  <a:pos x="987" y="2329"/>
                </a:cxn>
                <a:cxn ang="0">
                  <a:pos x="1015" y="2594"/>
                </a:cxn>
                <a:cxn ang="0">
                  <a:pos x="784" y="2675"/>
                </a:cxn>
                <a:cxn ang="0">
                  <a:pos x="519" y="2720"/>
                </a:cxn>
                <a:cxn ang="0">
                  <a:pos x="330" y="2738"/>
                </a:cxn>
                <a:cxn ang="0">
                  <a:pos x="322" y="2717"/>
                </a:cxn>
                <a:cxn ang="0">
                  <a:pos x="339" y="2689"/>
                </a:cxn>
                <a:cxn ang="0">
                  <a:pos x="368" y="2547"/>
                </a:cxn>
                <a:cxn ang="0">
                  <a:pos x="391" y="2352"/>
                </a:cxn>
                <a:cxn ang="0">
                  <a:pos x="404" y="2154"/>
                </a:cxn>
                <a:cxn ang="0">
                  <a:pos x="380" y="1730"/>
                </a:cxn>
                <a:cxn ang="0">
                  <a:pos x="346" y="1310"/>
                </a:cxn>
                <a:cxn ang="0">
                  <a:pos x="298" y="973"/>
                </a:cxn>
                <a:cxn ang="0">
                  <a:pos x="271" y="834"/>
                </a:cxn>
                <a:cxn ang="0">
                  <a:pos x="242" y="697"/>
                </a:cxn>
                <a:cxn ang="0">
                  <a:pos x="279" y="1770"/>
                </a:cxn>
                <a:cxn ang="0">
                  <a:pos x="272" y="1785"/>
                </a:cxn>
                <a:cxn ang="0">
                  <a:pos x="186" y="1390"/>
                </a:cxn>
                <a:cxn ang="0">
                  <a:pos x="196" y="1730"/>
                </a:cxn>
                <a:cxn ang="0">
                  <a:pos x="181" y="1739"/>
                </a:cxn>
              </a:cxnLst>
              <a:rect l="0" t="0" r="r" b="b"/>
              <a:pathLst>
                <a:path w="1523" h="2821">
                  <a:moveTo>
                    <a:pt x="0" y="982"/>
                  </a:moveTo>
                  <a:lnTo>
                    <a:pt x="10" y="1118"/>
                  </a:lnTo>
                  <a:lnTo>
                    <a:pt x="28" y="1254"/>
                  </a:lnTo>
                  <a:lnTo>
                    <a:pt x="49" y="1390"/>
                  </a:lnTo>
                  <a:lnTo>
                    <a:pt x="71" y="1527"/>
                  </a:lnTo>
                  <a:lnTo>
                    <a:pt x="90" y="1664"/>
                  </a:lnTo>
                  <a:lnTo>
                    <a:pt x="106" y="1800"/>
                  </a:lnTo>
                  <a:lnTo>
                    <a:pt x="116" y="1937"/>
                  </a:lnTo>
                  <a:lnTo>
                    <a:pt x="118" y="2074"/>
                  </a:lnTo>
                  <a:lnTo>
                    <a:pt x="130" y="2154"/>
                  </a:lnTo>
                  <a:lnTo>
                    <a:pt x="133" y="2235"/>
                  </a:lnTo>
                  <a:lnTo>
                    <a:pt x="131" y="2315"/>
                  </a:lnTo>
                  <a:lnTo>
                    <a:pt x="125" y="2394"/>
                  </a:lnTo>
                  <a:lnTo>
                    <a:pt x="116" y="2470"/>
                  </a:lnTo>
                  <a:lnTo>
                    <a:pt x="109" y="2548"/>
                  </a:lnTo>
                  <a:lnTo>
                    <a:pt x="103" y="2623"/>
                  </a:lnTo>
                  <a:lnTo>
                    <a:pt x="103" y="2697"/>
                  </a:lnTo>
                  <a:lnTo>
                    <a:pt x="182" y="2747"/>
                  </a:lnTo>
                  <a:lnTo>
                    <a:pt x="270" y="2784"/>
                  </a:lnTo>
                  <a:lnTo>
                    <a:pt x="364" y="2808"/>
                  </a:lnTo>
                  <a:lnTo>
                    <a:pt x="463" y="2821"/>
                  </a:lnTo>
                  <a:lnTo>
                    <a:pt x="564" y="2821"/>
                  </a:lnTo>
                  <a:lnTo>
                    <a:pt x="667" y="2813"/>
                  </a:lnTo>
                  <a:lnTo>
                    <a:pt x="769" y="2797"/>
                  </a:lnTo>
                  <a:lnTo>
                    <a:pt x="870" y="2775"/>
                  </a:lnTo>
                  <a:lnTo>
                    <a:pt x="897" y="2767"/>
                  </a:lnTo>
                  <a:lnTo>
                    <a:pt x="924" y="2760"/>
                  </a:lnTo>
                  <a:lnTo>
                    <a:pt x="951" y="2752"/>
                  </a:lnTo>
                  <a:lnTo>
                    <a:pt x="978" y="2746"/>
                  </a:lnTo>
                  <a:lnTo>
                    <a:pt x="1003" y="2739"/>
                  </a:lnTo>
                  <a:lnTo>
                    <a:pt x="1030" y="2737"/>
                  </a:lnTo>
                  <a:lnTo>
                    <a:pt x="1055" y="2734"/>
                  </a:lnTo>
                  <a:lnTo>
                    <a:pt x="1082" y="2737"/>
                  </a:lnTo>
                  <a:lnTo>
                    <a:pt x="1102" y="2605"/>
                  </a:lnTo>
                  <a:lnTo>
                    <a:pt x="1102" y="2474"/>
                  </a:lnTo>
                  <a:lnTo>
                    <a:pt x="1087" y="2339"/>
                  </a:lnTo>
                  <a:lnTo>
                    <a:pt x="1062" y="2206"/>
                  </a:lnTo>
                  <a:lnTo>
                    <a:pt x="1030" y="2070"/>
                  </a:lnTo>
                  <a:lnTo>
                    <a:pt x="995" y="1935"/>
                  </a:lnTo>
                  <a:lnTo>
                    <a:pt x="964" y="1799"/>
                  </a:lnTo>
                  <a:lnTo>
                    <a:pt x="939" y="1665"/>
                  </a:lnTo>
                  <a:lnTo>
                    <a:pt x="902" y="1550"/>
                  </a:lnTo>
                  <a:lnTo>
                    <a:pt x="863" y="1440"/>
                  </a:lnTo>
                  <a:lnTo>
                    <a:pt x="822" y="1332"/>
                  </a:lnTo>
                  <a:lnTo>
                    <a:pt x="782" y="1227"/>
                  </a:lnTo>
                  <a:lnTo>
                    <a:pt x="741" y="1120"/>
                  </a:lnTo>
                  <a:lnTo>
                    <a:pt x="704" y="1015"/>
                  </a:lnTo>
                  <a:lnTo>
                    <a:pt x="669" y="908"/>
                  </a:lnTo>
                  <a:lnTo>
                    <a:pt x="640" y="800"/>
                  </a:lnTo>
                  <a:lnTo>
                    <a:pt x="1009" y="840"/>
                  </a:lnTo>
                  <a:lnTo>
                    <a:pt x="1011" y="832"/>
                  </a:lnTo>
                  <a:lnTo>
                    <a:pt x="1015" y="825"/>
                  </a:lnTo>
                  <a:lnTo>
                    <a:pt x="1016" y="820"/>
                  </a:lnTo>
                  <a:lnTo>
                    <a:pt x="1018" y="817"/>
                  </a:lnTo>
                  <a:lnTo>
                    <a:pt x="1020" y="811"/>
                  </a:lnTo>
                  <a:lnTo>
                    <a:pt x="1025" y="805"/>
                  </a:lnTo>
                  <a:lnTo>
                    <a:pt x="1398" y="646"/>
                  </a:lnTo>
                  <a:lnTo>
                    <a:pt x="1523" y="97"/>
                  </a:lnTo>
                  <a:lnTo>
                    <a:pt x="1492" y="30"/>
                  </a:lnTo>
                  <a:lnTo>
                    <a:pt x="1380" y="1"/>
                  </a:lnTo>
                  <a:lnTo>
                    <a:pt x="1265" y="0"/>
                  </a:lnTo>
                  <a:lnTo>
                    <a:pt x="1147" y="16"/>
                  </a:lnTo>
                  <a:lnTo>
                    <a:pt x="1029" y="44"/>
                  </a:lnTo>
                  <a:lnTo>
                    <a:pt x="907" y="75"/>
                  </a:lnTo>
                  <a:lnTo>
                    <a:pt x="786" y="105"/>
                  </a:lnTo>
                  <a:lnTo>
                    <a:pt x="667" y="124"/>
                  </a:lnTo>
                  <a:lnTo>
                    <a:pt x="551" y="128"/>
                  </a:lnTo>
                  <a:lnTo>
                    <a:pt x="642" y="139"/>
                  </a:lnTo>
                  <a:lnTo>
                    <a:pt x="732" y="146"/>
                  </a:lnTo>
                  <a:lnTo>
                    <a:pt x="822" y="147"/>
                  </a:lnTo>
                  <a:lnTo>
                    <a:pt x="914" y="146"/>
                  </a:lnTo>
                  <a:lnTo>
                    <a:pt x="1004" y="139"/>
                  </a:lnTo>
                  <a:lnTo>
                    <a:pt x="1096" y="130"/>
                  </a:lnTo>
                  <a:lnTo>
                    <a:pt x="1188" y="116"/>
                  </a:lnTo>
                  <a:lnTo>
                    <a:pt x="1282" y="102"/>
                  </a:lnTo>
                  <a:lnTo>
                    <a:pt x="1343" y="128"/>
                  </a:lnTo>
                  <a:lnTo>
                    <a:pt x="1302" y="489"/>
                  </a:lnTo>
                  <a:lnTo>
                    <a:pt x="1219" y="500"/>
                  </a:lnTo>
                  <a:lnTo>
                    <a:pt x="1131" y="505"/>
                  </a:lnTo>
                  <a:lnTo>
                    <a:pt x="1038" y="505"/>
                  </a:lnTo>
                  <a:lnTo>
                    <a:pt x="942" y="504"/>
                  </a:lnTo>
                  <a:lnTo>
                    <a:pt x="843" y="502"/>
                  </a:lnTo>
                  <a:lnTo>
                    <a:pt x="746" y="503"/>
                  </a:lnTo>
                  <a:lnTo>
                    <a:pt x="650" y="507"/>
                  </a:lnTo>
                  <a:lnTo>
                    <a:pt x="557" y="520"/>
                  </a:lnTo>
                  <a:lnTo>
                    <a:pt x="530" y="658"/>
                  </a:lnTo>
                  <a:lnTo>
                    <a:pt x="535" y="667"/>
                  </a:lnTo>
                  <a:lnTo>
                    <a:pt x="544" y="673"/>
                  </a:lnTo>
                  <a:lnTo>
                    <a:pt x="554" y="678"/>
                  </a:lnTo>
                  <a:lnTo>
                    <a:pt x="563" y="686"/>
                  </a:lnTo>
                  <a:lnTo>
                    <a:pt x="594" y="799"/>
                  </a:lnTo>
                  <a:lnTo>
                    <a:pt x="629" y="913"/>
                  </a:lnTo>
                  <a:lnTo>
                    <a:pt x="666" y="1024"/>
                  </a:lnTo>
                  <a:lnTo>
                    <a:pt x="707" y="1137"/>
                  </a:lnTo>
                  <a:lnTo>
                    <a:pt x="746" y="1248"/>
                  </a:lnTo>
                  <a:lnTo>
                    <a:pt x="785" y="1364"/>
                  </a:lnTo>
                  <a:lnTo>
                    <a:pt x="824" y="1479"/>
                  </a:lnTo>
                  <a:lnTo>
                    <a:pt x="859" y="1601"/>
                  </a:lnTo>
                  <a:lnTo>
                    <a:pt x="870" y="1638"/>
                  </a:lnTo>
                  <a:lnTo>
                    <a:pt x="879" y="1675"/>
                  </a:lnTo>
                  <a:lnTo>
                    <a:pt x="886" y="1709"/>
                  </a:lnTo>
                  <a:lnTo>
                    <a:pt x="894" y="1744"/>
                  </a:lnTo>
                  <a:lnTo>
                    <a:pt x="901" y="1776"/>
                  </a:lnTo>
                  <a:lnTo>
                    <a:pt x="908" y="1810"/>
                  </a:lnTo>
                  <a:lnTo>
                    <a:pt x="916" y="1842"/>
                  </a:lnTo>
                  <a:lnTo>
                    <a:pt x="927" y="1877"/>
                  </a:lnTo>
                  <a:lnTo>
                    <a:pt x="937" y="1968"/>
                  </a:lnTo>
                  <a:lnTo>
                    <a:pt x="950" y="2060"/>
                  </a:lnTo>
                  <a:lnTo>
                    <a:pt x="963" y="2150"/>
                  </a:lnTo>
                  <a:lnTo>
                    <a:pt x="975" y="2241"/>
                  </a:lnTo>
                  <a:lnTo>
                    <a:pt x="987" y="2329"/>
                  </a:lnTo>
                  <a:lnTo>
                    <a:pt x="998" y="2418"/>
                  </a:lnTo>
                  <a:lnTo>
                    <a:pt x="1008" y="2506"/>
                  </a:lnTo>
                  <a:lnTo>
                    <a:pt x="1015" y="2594"/>
                  </a:lnTo>
                  <a:lnTo>
                    <a:pt x="944" y="2627"/>
                  </a:lnTo>
                  <a:lnTo>
                    <a:pt x="868" y="2654"/>
                  </a:lnTo>
                  <a:lnTo>
                    <a:pt x="784" y="2675"/>
                  </a:lnTo>
                  <a:lnTo>
                    <a:pt x="697" y="2694"/>
                  </a:lnTo>
                  <a:lnTo>
                    <a:pt x="608" y="2708"/>
                  </a:lnTo>
                  <a:lnTo>
                    <a:pt x="519" y="2720"/>
                  </a:lnTo>
                  <a:lnTo>
                    <a:pt x="431" y="2731"/>
                  </a:lnTo>
                  <a:lnTo>
                    <a:pt x="347" y="2744"/>
                  </a:lnTo>
                  <a:lnTo>
                    <a:pt x="330" y="2738"/>
                  </a:lnTo>
                  <a:lnTo>
                    <a:pt x="322" y="2732"/>
                  </a:lnTo>
                  <a:lnTo>
                    <a:pt x="320" y="2724"/>
                  </a:lnTo>
                  <a:lnTo>
                    <a:pt x="322" y="2717"/>
                  </a:lnTo>
                  <a:lnTo>
                    <a:pt x="327" y="2708"/>
                  </a:lnTo>
                  <a:lnTo>
                    <a:pt x="333" y="2698"/>
                  </a:lnTo>
                  <a:lnTo>
                    <a:pt x="339" y="2689"/>
                  </a:lnTo>
                  <a:lnTo>
                    <a:pt x="345" y="2680"/>
                  </a:lnTo>
                  <a:lnTo>
                    <a:pt x="357" y="2613"/>
                  </a:lnTo>
                  <a:lnTo>
                    <a:pt x="368" y="2547"/>
                  </a:lnTo>
                  <a:lnTo>
                    <a:pt x="378" y="2482"/>
                  </a:lnTo>
                  <a:lnTo>
                    <a:pt x="386" y="2418"/>
                  </a:lnTo>
                  <a:lnTo>
                    <a:pt x="391" y="2352"/>
                  </a:lnTo>
                  <a:lnTo>
                    <a:pt x="396" y="2287"/>
                  </a:lnTo>
                  <a:lnTo>
                    <a:pt x="400" y="2220"/>
                  </a:lnTo>
                  <a:lnTo>
                    <a:pt x="404" y="2154"/>
                  </a:lnTo>
                  <a:lnTo>
                    <a:pt x="395" y="2010"/>
                  </a:lnTo>
                  <a:lnTo>
                    <a:pt x="388" y="1869"/>
                  </a:lnTo>
                  <a:lnTo>
                    <a:pt x="380" y="1730"/>
                  </a:lnTo>
                  <a:lnTo>
                    <a:pt x="372" y="1591"/>
                  </a:lnTo>
                  <a:lnTo>
                    <a:pt x="360" y="1451"/>
                  </a:lnTo>
                  <a:lnTo>
                    <a:pt x="346" y="1310"/>
                  </a:lnTo>
                  <a:lnTo>
                    <a:pt x="328" y="1168"/>
                  </a:lnTo>
                  <a:lnTo>
                    <a:pt x="305" y="1025"/>
                  </a:lnTo>
                  <a:lnTo>
                    <a:pt x="298" y="973"/>
                  </a:lnTo>
                  <a:lnTo>
                    <a:pt x="291" y="924"/>
                  </a:lnTo>
                  <a:lnTo>
                    <a:pt x="280" y="878"/>
                  </a:lnTo>
                  <a:lnTo>
                    <a:pt x="271" y="834"/>
                  </a:lnTo>
                  <a:lnTo>
                    <a:pt x="261" y="789"/>
                  </a:lnTo>
                  <a:lnTo>
                    <a:pt x="250" y="744"/>
                  </a:lnTo>
                  <a:lnTo>
                    <a:pt x="242" y="697"/>
                  </a:lnTo>
                  <a:lnTo>
                    <a:pt x="237" y="650"/>
                  </a:lnTo>
                  <a:lnTo>
                    <a:pt x="280" y="1763"/>
                  </a:lnTo>
                  <a:lnTo>
                    <a:pt x="279" y="1770"/>
                  </a:lnTo>
                  <a:lnTo>
                    <a:pt x="278" y="1777"/>
                  </a:lnTo>
                  <a:lnTo>
                    <a:pt x="274" y="1782"/>
                  </a:lnTo>
                  <a:lnTo>
                    <a:pt x="272" y="1785"/>
                  </a:lnTo>
                  <a:lnTo>
                    <a:pt x="263" y="1785"/>
                  </a:lnTo>
                  <a:lnTo>
                    <a:pt x="252" y="1782"/>
                  </a:lnTo>
                  <a:lnTo>
                    <a:pt x="186" y="1390"/>
                  </a:lnTo>
                  <a:lnTo>
                    <a:pt x="198" y="1718"/>
                  </a:lnTo>
                  <a:lnTo>
                    <a:pt x="197" y="1724"/>
                  </a:lnTo>
                  <a:lnTo>
                    <a:pt x="196" y="1730"/>
                  </a:lnTo>
                  <a:lnTo>
                    <a:pt x="192" y="1733"/>
                  </a:lnTo>
                  <a:lnTo>
                    <a:pt x="190" y="1738"/>
                  </a:lnTo>
                  <a:lnTo>
                    <a:pt x="181" y="1739"/>
                  </a:lnTo>
                  <a:lnTo>
                    <a:pt x="170" y="1736"/>
                  </a:lnTo>
                  <a:lnTo>
                    <a:pt x="0" y="9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45" name="Freeform 865"/>
            <p:cNvSpPr>
              <a:spLocks/>
            </p:cNvSpPr>
            <p:nvPr/>
          </p:nvSpPr>
          <p:spPr bwMode="auto">
            <a:xfrm>
              <a:off x="3681" y="3331"/>
              <a:ext cx="6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67"/>
                </a:cxn>
                <a:cxn ang="0">
                  <a:pos x="15" y="60"/>
                </a:cxn>
                <a:cxn ang="0">
                  <a:pos x="14" y="53"/>
                </a:cxn>
                <a:cxn ang="0">
                  <a:pos x="13" y="45"/>
                </a:cxn>
                <a:cxn ang="0">
                  <a:pos x="12" y="37"/>
                </a:cxn>
                <a:cxn ang="0">
                  <a:pos x="8" y="27"/>
                </a:cxn>
                <a:cxn ang="0">
                  <a:pos x="6" y="18"/>
                </a:cxn>
                <a:cxn ang="0">
                  <a:pos x="2" y="9"/>
                </a:cxn>
                <a:cxn ang="0">
                  <a:pos x="0" y="0"/>
                </a:cxn>
              </a:cxnLst>
              <a:rect l="0" t="0" r="r" b="b"/>
              <a:pathLst>
                <a:path w="16" h="67">
                  <a:moveTo>
                    <a:pt x="0" y="0"/>
                  </a:moveTo>
                  <a:lnTo>
                    <a:pt x="16" y="67"/>
                  </a:lnTo>
                  <a:lnTo>
                    <a:pt x="15" y="60"/>
                  </a:lnTo>
                  <a:lnTo>
                    <a:pt x="14" y="53"/>
                  </a:lnTo>
                  <a:lnTo>
                    <a:pt x="13" y="45"/>
                  </a:lnTo>
                  <a:lnTo>
                    <a:pt x="12" y="37"/>
                  </a:lnTo>
                  <a:lnTo>
                    <a:pt x="8" y="27"/>
                  </a:lnTo>
                  <a:lnTo>
                    <a:pt x="6" y="18"/>
                  </a:lnTo>
                  <a:lnTo>
                    <a:pt x="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46" name="Freeform 866"/>
            <p:cNvSpPr>
              <a:spLocks/>
            </p:cNvSpPr>
            <p:nvPr/>
          </p:nvSpPr>
          <p:spPr bwMode="auto">
            <a:xfrm>
              <a:off x="3852" y="3500"/>
              <a:ext cx="212" cy="8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8"/>
                </a:cxn>
                <a:cxn ang="0">
                  <a:pos x="3" y="23"/>
                </a:cxn>
                <a:cxn ang="0">
                  <a:pos x="4" y="28"/>
                </a:cxn>
                <a:cxn ang="0">
                  <a:pos x="6" y="32"/>
                </a:cxn>
                <a:cxn ang="0">
                  <a:pos x="191" y="63"/>
                </a:cxn>
                <a:cxn ang="0">
                  <a:pos x="197" y="63"/>
                </a:cxn>
                <a:cxn ang="0">
                  <a:pos x="202" y="64"/>
                </a:cxn>
                <a:cxn ang="0">
                  <a:pos x="205" y="66"/>
                </a:cxn>
                <a:cxn ang="0">
                  <a:pos x="210" y="70"/>
                </a:cxn>
                <a:cxn ang="0">
                  <a:pos x="211" y="77"/>
                </a:cxn>
                <a:cxn ang="0">
                  <a:pos x="208" y="88"/>
                </a:cxn>
                <a:cxn ang="0">
                  <a:pos x="51" y="132"/>
                </a:cxn>
                <a:cxn ang="0">
                  <a:pos x="175" y="130"/>
                </a:cxn>
                <a:cxn ang="0">
                  <a:pos x="184" y="130"/>
                </a:cxn>
                <a:cxn ang="0">
                  <a:pos x="190" y="135"/>
                </a:cxn>
                <a:cxn ang="0">
                  <a:pos x="191" y="139"/>
                </a:cxn>
                <a:cxn ang="0">
                  <a:pos x="191" y="146"/>
                </a:cxn>
                <a:cxn ang="0">
                  <a:pos x="183" y="157"/>
                </a:cxn>
                <a:cxn ang="0">
                  <a:pos x="175" y="159"/>
                </a:cxn>
                <a:cxn ang="0">
                  <a:pos x="158" y="165"/>
                </a:cxn>
                <a:cxn ang="0">
                  <a:pos x="144" y="171"/>
                </a:cxn>
                <a:cxn ang="0">
                  <a:pos x="129" y="175"/>
                </a:cxn>
                <a:cxn ang="0">
                  <a:pos x="117" y="181"/>
                </a:cxn>
                <a:cxn ang="0">
                  <a:pos x="106" y="186"/>
                </a:cxn>
                <a:cxn ang="0">
                  <a:pos x="98" y="193"/>
                </a:cxn>
                <a:cxn ang="0">
                  <a:pos x="90" y="201"/>
                </a:cxn>
                <a:cxn ang="0">
                  <a:pos x="85" y="211"/>
                </a:cxn>
                <a:cxn ang="0">
                  <a:pos x="406" y="238"/>
                </a:cxn>
                <a:cxn ang="0">
                  <a:pos x="635" y="87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5"/>
                </a:cxn>
              </a:cxnLst>
              <a:rect l="0" t="0" r="r" b="b"/>
              <a:pathLst>
                <a:path w="635" h="238">
                  <a:moveTo>
                    <a:pt x="0" y="15"/>
                  </a:moveTo>
                  <a:lnTo>
                    <a:pt x="0" y="18"/>
                  </a:lnTo>
                  <a:lnTo>
                    <a:pt x="3" y="23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191" y="63"/>
                  </a:lnTo>
                  <a:lnTo>
                    <a:pt x="197" y="63"/>
                  </a:lnTo>
                  <a:lnTo>
                    <a:pt x="202" y="64"/>
                  </a:lnTo>
                  <a:lnTo>
                    <a:pt x="205" y="66"/>
                  </a:lnTo>
                  <a:lnTo>
                    <a:pt x="210" y="70"/>
                  </a:lnTo>
                  <a:lnTo>
                    <a:pt x="211" y="77"/>
                  </a:lnTo>
                  <a:lnTo>
                    <a:pt x="208" y="88"/>
                  </a:lnTo>
                  <a:lnTo>
                    <a:pt x="51" y="132"/>
                  </a:lnTo>
                  <a:lnTo>
                    <a:pt x="175" y="130"/>
                  </a:lnTo>
                  <a:lnTo>
                    <a:pt x="184" y="130"/>
                  </a:lnTo>
                  <a:lnTo>
                    <a:pt x="190" y="135"/>
                  </a:lnTo>
                  <a:lnTo>
                    <a:pt x="191" y="139"/>
                  </a:lnTo>
                  <a:lnTo>
                    <a:pt x="191" y="146"/>
                  </a:lnTo>
                  <a:lnTo>
                    <a:pt x="183" y="157"/>
                  </a:lnTo>
                  <a:lnTo>
                    <a:pt x="175" y="159"/>
                  </a:lnTo>
                  <a:lnTo>
                    <a:pt x="158" y="165"/>
                  </a:lnTo>
                  <a:lnTo>
                    <a:pt x="144" y="171"/>
                  </a:lnTo>
                  <a:lnTo>
                    <a:pt x="129" y="175"/>
                  </a:lnTo>
                  <a:lnTo>
                    <a:pt x="117" y="181"/>
                  </a:lnTo>
                  <a:lnTo>
                    <a:pt x="106" y="186"/>
                  </a:lnTo>
                  <a:lnTo>
                    <a:pt x="98" y="193"/>
                  </a:lnTo>
                  <a:lnTo>
                    <a:pt x="90" y="201"/>
                  </a:lnTo>
                  <a:lnTo>
                    <a:pt x="85" y="211"/>
                  </a:lnTo>
                  <a:lnTo>
                    <a:pt x="406" y="238"/>
                  </a:lnTo>
                  <a:lnTo>
                    <a:pt x="635" y="87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E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347" name="WordArt 867"/>
          <p:cNvSpPr>
            <a:spLocks noChangeArrowheads="1" noChangeShapeType="1" noTextEdit="1"/>
          </p:cNvSpPr>
          <p:nvPr/>
        </p:nvSpPr>
        <p:spPr bwMode="auto">
          <a:xfrm>
            <a:off x="1066800" y="914400"/>
            <a:ext cx="7010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9900FF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t="100000"/>
                  </a:path>
                </a:gradFill>
                <a:latin typeface="Arial Black"/>
              </a:rPr>
              <a:t>Lotu</a:t>
            </a:r>
          </a:p>
        </p:txBody>
      </p:sp>
      <p:grpSp>
        <p:nvGrpSpPr>
          <p:cNvPr id="21348" name="Group 868"/>
          <p:cNvGrpSpPr>
            <a:grpSpLocks/>
          </p:cNvGrpSpPr>
          <p:nvPr/>
        </p:nvGrpSpPr>
        <p:grpSpPr bwMode="auto">
          <a:xfrm>
            <a:off x="4117975" y="4724400"/>
            <a:ext cx="1901825" cy="1905000"/>
            <a:chOff x="4198" y="262"/>
            <a:chExt cx="1140" cy="1141"/>
          </a:xfrm>
        </p:grpSpPr>
        <p:sp>
          <p:nvSpPr>
            <p:cNvPr id="21349" name="Freeform 869"/>
            <p:cNvSpPr>
              <a:spLocks/>
            </p:cNvSpPr>
            <p:nvPr/>
          </p:nvSpPr>
          <p:spPr bwMode="auto">
            <a:xfrm>
              <a:off x="4198" y="262"/>
              <a:ext cx="1140" cy="1141"/>
            </a:xfrm>
            <a:custGeom>
              <a:avLst/>
              <a:gdLst/>
              <a:ahLst/>
              <a:cxnLst>
                <a:cxn ang="0">
                  <a:pos x="1710" y="0"/>
                </a:cxn>
                <a:cxn ang="0">
                  <a:pos x="1940" y="16"/>
                </a:cxn>
                <a:cxn ang="0">
                  <a:pos x="2373" y="136"/>
                </a:cxn>
                <a:cxn ang="0">
                  <a:pos x="2751" y="360"/>
                </a:cxn>
                <a:cxn ang="0">
                  <a:pos x="3062" y="669"/>
                </a:cxn>
                <a:cxn ang="0">
                  <a:pos x="3284" y="1049"/>
                </a:cxn>
                <a:cxn ang="0">
                  <a:pos x="3404" y="1481"/>
                </a:cxn>
                <a:cxn ang="0">
                  <a:pos x="3420" y="1712"/>
                </a:cxn>
                <a:cxn ang="0">
                  <a:pos x="3404" y="1943"/>
                </a:cxn>
                <a:cxn ang="0">
                  <a:pos x="3284" y="2375"/>
                </a:cxn>
                <a:cxn ang="0">
                  <a:pos x="3062" y="2755"/>
                </a:cxn>
                <a:cxn ang="0">
                  <a:pos x="2751" y="3065"/>
                </a:cxn>
                <a:cxn ang="0">
                  <a:pos x="2373" y="3288"/>
                </a:cxn>
                <a:cxn ang="0">
                  <a:pos x="1940" y="3408"/>
                </a:cxn>
                <a:cxn ang="0">
                  <a:pos x="1710" y="3423"/>
                </a:cxn>
                <a:cxn ang="0">
                  <a:pos x="1478" y="3408"/>
                </a:cxn>
                <a:cxn ang="0">
                  <a:pos x="1046" y="3288"/>
                </a:cxn>
                <a:cxn ang="0">
                  <a:pos x="667" y="3065"/>
                </a:cxn>
                <a:cxn ang="0">
                  <a:pos x="357" y="2755"/>
                </a:cxn>
                <a:cxn ang="0">
                  <a:pos x="135" y="2375"/>
                </a:cxn>
                <a:cxn ang="0">
                  <a:pos x="15" y="1943"/>
                </a:cxn>
                <a:cxn ang="0">
                  <a:pos x="0" y="1712"/>
                </a:cxn>
                <a:cxn ang="0">
                  <a:pos x="15" y="1481"/>
                </a:cxn>
                <a:cxn ang="0">
                  <a:pos x="135" y="1049"/>
                </a:cxn>
                <a:cxn ang="0">
                  <a:pos x="357" y="669"/>
                </a:cxn>
                <a:cxn ang="0">
                  <a:pos x="667" y="360"/>
                </a:cxn>
                <a:cxn ang="0">
                  <a:pos x="1046" y="136"/>
                </a:cxn>
                <a:cxn ang="0">
                  <a:pos x="1478" y="16"/>
                </a:cxn>
                <a:cxn ang="0">
                  <a:pos x="1710" y="0"/>
                </a:cxn>
                <a:cxn ang="0">
                  <a:pos x="1709" y="0"/>
                </a:cxn>
                <a:cxn ang="0">
                  <a:pos x="1710" y="0"/>
                </a:cxn>
                <a:cxn ang="0">
                  <a:pos x="1709" y="0"/>
                </a:cxn>
                <a:cxn ang="0">
                  <a:pos x="1710" y="0"/>
                </a:cxn>
                <a:cxn ang="0">
                  <a:pos x="1710" y="0"/>
                </a:cxn>
              </a:cxnLst>
              <a:rect l="0" t="0" r="r" b="b"/>
              <a:pathLst>
                <a:path w="3420" h="3423">
                  <a:moveTo>
                    <a:pt x="1710" y="0"/>
                  </a:moveTo>
                  <a:lnTo>
                    <a:pt x="1940" y="16"/>
                  </a:lnTo>
                  <a:lnTo>
                    <a:pt x="2373" y="136"/>
                  </a:lnTo>
                  <a:lnTo>
                    <a:pt x="2751" y="360"/>
                  </a:lnTo>
                  <a:lnTo>
                    <a:pt x="3062" y="669"/>
                  </a:lnTo>
                  <a:lnTo>
                    <a:pt x="3284" y="1049"/>
                  </a:lnTo>
                  <a:lnTo>
                    <a:pt x="3404" y="1481"/>
                  </a:lnTo>
                  <a:lnTo>
                    <a:pt x="3420" y="1712"/>
                  </a:lnTo>
                  <a:lnTo>
                    <a:pt x="3404" y="1943"/>
                  </a:lnTo>
                  <a:lnTo>
                    <a:pt x="3284" y="2375"/>
                  </a:lnTo>
                  <a:lnTo>
                    <a:pt x="3062" y="2755"/>
                  </a:lnTo>
                  <a:lnTo>
                    <a:pt x="2751" y="3065"/>
                  </a:lnTo>
                  <a:lnTo>
                    <a:pt x="2373" y="3288"/>
                  </a:lnTo>
                  <a:lnTo>
                    <a:pt x="1940" y="3408"/>
                  </a:lnTo>
                  <a:lnTo>
                    <a:pt x="1710" y="3423"/>
                  </a:lnTo>
                  <a:lnTo>
                    <a:pt x="1478" y="3408"/>
                  </a:lnTo>
                  <a:lnTo>
                    <a:pt x="1046" y="3288"/>
                  </a:lnTo>
                  <a:lnTo>
                    <a:pt x="667" y="3065"/>
                  </a:lnTo>
                  <a:lnTo>
                    <a:pt x="357" y="2755"/>
                  </a:lnTo>
                  <a:lnTo>
                    <a:pt x="135" y="2375"/>
                  </a:lnTo>
                  <a:lnTo>
                    <a:pt x="15" y="1943"/>
                  </a:lnTo>
                  <a:lnTo>
                    <a:pt x="0" y="1712"/>
                  </a:lnTo>
                  <a:lnTo>
                    <a:pt x="15" y="1481"/>
                  </a:lnTo>
                  <a:lnTo>
                    <a:pt x="135" y="1049"/>
                  </a:lnTo>
                  <a:lnTo>
                    <a:pt x="357" y="669"/>
                  </a:lnTo>
                  <a:lnTo>
                    <a:pt x="667" y="360"/>
                  </a:lnTo>
                  <a:lnTo>
                    <a:pt x="1046" y="136"/>
                  </a:lnTo>
                  <a:lnTo>
                    <a:pt x="1478" y="16"/>
                  </a:lnTo>
                  <a:lnTo>
                    <a:pt x="1710" y="0"/>
                  </a:lnTo>
                  <a:lnTo>
                    <a:pt x="1709" y="0"/>
                  </a:lnTo>
                  <a:lnTo>
                    <a:pt x="1710" y="0"/>
                  </a:lnTo>
                  <a:lnTo>
                    <a:pt x="1709" y="0"/>
                  </a:lnTo>
                  <a:lnTo>
                    <a:pt x="1710" y="0"/>
                  </a:lnTo>
                  <a:lnTo>
                    <a:pt x="17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50" name="Freeform 870"/>
            <p:cNvSpPr>
              <a:spLocks/>
            </p:cNvSpPr>
            <p:nvPr/>
          </p:nvSpPr>
          <p:spPr bwMode="auto">
            <a:xfrm>
              <a:off x="4198" y="262"/>
              <a:ext cx="1140" cy="1141"/>
            </a:xfrm>
            <a:custGeom>
              <a:avLst/>
              <a:gdLst/>
              <a:ahLst/>
              <a:cxnLst>
                <a:cxn ang="0">
                  <a:pos x="1710" y="0"/>
                </a:cxn>
                <a:cxn ang="0">
                  <a:pos x="1940" y="16"/>
                </a:cxn>
                <a:cxn ang="0">
                  <a:pos x="2373" y="136"/>
                </a:cxn>
                <a:cxn ang="0">
                  <a:pos x="2751" y="360"/>
                </a:cxn>
                <a:cxn ang="0">
                  <a:pos x="3062" y="669"/>
                </a:cxn>
                <a:cxn ang="0">
                  <a:pos x="3284" y="1049"/>
                </a:cxn>
                <a:cxn ang="0">
                  <a:pos x="3404" y="1481"/>
                </a:cxn>
                <a:cxn ang="0">
                  <a:pos x="3420" y="1712"/>
                </a:cxn>
                <a:cxn ang="0">
                  <a:pos x="3404" y="1943"/>
                </a:cxn>
                <a:cxn ang="0">
                  <a:pos x="3284" y="2375"/>
                </a:cxn>
                <a:cxn ang="0">
                  <a:pos x="3062" y="2755"/>
                </a:cxn>
                <a:cxn ang="0">
                  <a:pos x="2751" y="3065"/>
                </a:cxn>
                <a:cxn ang="0">
                  <a:pos x="2373" y="3288"/>
                </a:cxn>
                <a:cxn ang="0">
                  <a:pos x="1940" y="3408"/>
                </a:cxn>
                <a:cxn ang="0">
                  <a:pos x="1710" y="3423"/>
                </a:cxn>
                <a:cxn ang="0">
                  <a:pos x="1478" y="3408"/>
                </a:cxn>
                <a:cxn ang="0">
                  <a:pos x="1046" y="3288"/>
                </a:cxn>
                <a:cxn ang="0">
                  <a:pos x="667" y="3065"/>
                </a:cxn>
                <a:cxn ang="0">
                  <a:pos x="357" y="2755"/>
                </a:cxn>
                <a:cxn ang="0">
                  <a:pos x="135" y="2375"/>
                </a:cxn>
                <a:cxn ang="0">
                  <a:pos x="15" y="1943"/>
                </a:cxn>
                <a:cxn ang="0">
                  <a:pos x="0" y="1712"/>
                </a:cxn>
                <a:cxn ang="0">
                  <a:pos x="15" y="1481"/>
                </a:cxn>
                <a:cxn ang="0">
                  <a:pos x="135" y="1049"/>
                </a:cxn>
                <a:cxn ang="0">
                  <a:pos x="357" y="669"/>
                </a:cxn>
                <a:cxn ang="0">
                  <a:pos x="667" y="360"/>
                </a:cxn>
                <a:cxn ang="0">
                  <a:pos x="1046" y="136"/>
                </a:cxn>
                <a:cxn ang="0">
                  <a:pos x="1478" y="16"/>
                </a:cxn>
                <a:cxn ang="0">
                  <a:pos x="1710" y="0"/>
                </a:cxn>
                <a:cxn ang="0">
                  <a:pos x="1709" y="0"/>
                </a:cxn>
                <a:cxn ang="0">
                  <a:pos x="1710" y="0"/>
                </a:cxn>
                <a:cxn ang="0">
                  <a:pos x="1709" y="0"/>
                </a:cxn>
                <a:cxn ang="0">
                  <a:pos x="1710" y="0"/>
                </a:cxn>
              </a:cxnLst>
              <a:rect l="0" t="0" r="r" b="b"/>
              <a:pathLst>
                <a:path w="3420" h="3423">
                  <a:moveTo>
                    <a:pt x="1710" y="0"/>
                  </a:moveTo>
                  <a:lnTo>
                    <a:pt x="1940" y="16"/>
                  </a:lnTo>
                  <a:lnTo>
                    <a:pt x="2373" y="136"/>
                  </a:lnTo>
                  <a:lnTo>
                    <a:pt x="2751" y="360"/>
                  </a:lnTo>
                  <a:lnTo>
                    <a:pt x="3062" y="669"/>
                  </a:lnTo>
                  <a:lnTo>
                    <a:pt x="3284" y="1049"/>
                  </a:lnTo>
                  <a:lnTo>
                    <a:pt x="3404" y="1481"/>
                  </a:lnTo>
                  <a:lnTo>
                    <a:pt x="3420" y="1712"/>
                  </a:lnTo>
                  <a:lnTo>
                    <a:pt x="3404" y="1943"/>
                  </a:lnTo>
                  <a:lnTo>
                    <a:pt x="3284" y="2375"/>
                  </a:lnTo>
                  <a:lnTo>
                    <a:pt x="3062" y="2755"/>
                  </a:lnTo>
                  <a:lnTo>
                    <a:pt x="2751" y="3065"/>
                  </a:lnTo>
                  <a:lnTo>
                    <a:pt x="2373" y="3288"/>
                  </a:lnTo>
                  <a:lnTo>
                    <a:pt x="1940" y="3408"/>
                  </a:lnTo>
                  <a:lnTo>
                    <a:pt x="1710" y="3423"/>
                  </a:lnTo>
                  <a:lnTo>
                    <a:pt x="1478" y="3408"/>
                  </a:lnTo>
                  <a:lnTo>
                    <a:pt x="1046" y="3288"/>
                  </a:lnTo>
                  <a:lnTo>
                    <a:pt x="667" y="3065"/>
                  </a:lnTo>
                  <a:lnTo>
                    <a:pt x="357" y="2755"/>
                  </a:lnTo>
                  <a:lnTo>
                    <a:pt x="135" y="2375"/>
                  </a:lnTo>
                  <a:lnTo>
                    <a:pt x="15" y="1943"/>
                  </a:lnTo>
                  <a:lnTo>
                    <a:pt x="0" y="1712"/>
                  </a:lnTo>
                  <a:lnTo>
                    <a:pt x="15" y="1481"/>
                  </a:lnTo>
                  <a:lnTo>
                    <a:pt x="135" y="1049"/>
                  </a:lnTo>
                  <a:lnTo>
                    <a:pt x="357" y="669"/>
                  </a:lnTo>
                  <a:lnTo>
                    <a:pt x="667" y="360"/>
                  </a:lnTo>
                  <a:lnTo>
                    <a:pt x="1046" y="136"/>
                  </a:lnTo>
                  <a:lnTo>
                    <a:pt x="1478" y="16"/>
                  </a:lnTo>
                  <a:lnTo>
                    <a:pt x="1710" y="0"/>
                  </a:lnTo>
                  <a:lnTo>
                    <a:pt x="1709" y="0"/>
                  </a:lnTo>
                  <a:lnTo>
                    <a:pt x="1710" y="0"/>
                  </a:lnTo>
                  <a:lnTo>
                    <a:pt x="1709" y="0"/>
                  </a:lnTo>
                  <a:lnTo>
                    <a:pt x="171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51" name="Freeform 871"/>
            <p:cNvSpPr>
              <a:spLocks/>
            </p:cNvSpPr>
            <p:nvPr/>
          </p:nvSpPr>
          <p:spPr bwMode="auto">
            <a:xfrm>
              <a:off x="4225" y="289"/>
              <a:ext cx="1086" cy="1087"/>
            </a:xfrm>
            <a:custGeom>
              <a:avLst/>
              <a:gdLst/>
              <a:ahLst/>
              <a:cxnLst>
                <a:cxn ang="0">
                  <a:pos x="1629" y="0"/>
                </a:cxn>
                <a:cxn ang="0">
                  <a:pos x="1848" y="16"/>
                </a:cxn>
                <a:cxn ang="0">
                  <a:pos x="2260" y="130"/>
                </a:cxn>
                <a:cxn ang="0">
                  <a:pos x="2620" y="342"/>
                </a:cxn>
                <a:cxn ang="0">
                  <a:pos x="2916" y="637"/>
                </a:cxn>
                <a:cxn ang="0">
                  <a:pos x="3128" y="998"/>
                </a:cxn>
                <a:cxn ang="0">
                  <a:pos x="3241" y="1411"/>
                </a:cxn>
                <a:cxn ang="0">
                  <a:pos x="3257" y="1631"/>
                </a:cxn>
                <a:cxn ang="0">
                  <a:pos x="3241" y="1851"/>
                </a:cxn>
                <a:cxn ang="0">
                  <a:pos x="3128" y="2263"/>
                </a:cxn>
                <a:cxn ang="0">
                  <a:pos x="2916" y="2624"/>
                </a:cxn>
                <a:cxn ang="0">
                  <a:pos x="2620" y="2919"/>
                </a:cxn>
                <a:cxn ang="0">
                  <a:pos x="2260" y="3131"/>
                </a:cxn>
                <a:cxn ang="0">
                  <a:pos x="1848" y="3245"/>
                </a:cxn>
                <a:cxn ang="0">
                  <a:pos x="1629" y="3260"/>
                </a:cxn>
                <a:cxn ang="0">
                  <a:pos x="1409" y="3245"/>
                </a:cxn>
                <a:cxn ang="0">
                  <a:pos x="997" y="3131"/>
                </a:cxn>
                <a:cxn ang="0">
                  <a:pos x="635" y="2919"/>
                </a:cxn>
                <a:cxn ang="0">
                  <a:pos x="340" y="2624"/>
                </a:cxn>
                <a:cxn ang="0">
                  <a:pos x="128" y="2263"/>
                </a:cxn>
                <a:cxn ang="0">
                  <a:pos x="15" y="1851"/>
                </a:cxn>
                <a:cxn ang="0">
                  <a:pos x="0" y="1631"/>
                </a:cxn>
                <a:cxn ang="0">
                  <a:pos x="15" y="1411"/>
                </a:cxn>
                <a:cxn ang="0">
                  <a:pos x="128" y="998"/>
                </a:cxn>
                <a:cxn ang="0">
                  <a:pos x="340" y="637"/>
                </a:cxn>
                <a:cxn ang="0">
                  <a:pos x="635" y="342"/>
                </a:cxn>
                <a:cxn ang="0">
                  <a:pos x="997" y="130"/>
                </a:cxn>
                <a:cxn ang="0">
                  <a:pos x="1409" y="16"/>
                </a:cxn>
                <a:cxn ang="0">
                  <a:pos x="1629" y="0"/>
                </a:cxn>
                <a:cxn ang="0">
                  <a:pos x="1628" y="0"/>
                </a:cxn>
                <a:cxn ang="0">
                  <a:pos x="1629" y="0"/>
                </a:cxn>
                <a:cxn ang="0">
                  <a:pos x="1628" y="0"/>
                </a:cxn>
                <a:cxn ang="0">
                  <a:pos x="1629" y="0"/>
                </a:cxn>
                <a:cxn ang="0">
                  <a:pos x="1629" y="0"/>
                </a:cxn>
              </a:cxnLst>
              <a:rect l="0" t="0" r="r" b="b"/>
              <a:pathLst>
                <a:path w="3257" h="3260">
                  <a:moveTo>
                    <a:pt x="1629" y="0"/>
                  </a:moveTo>
                  <a:lnTo>
                    <a:pt x="1848" y="16"/>
                  </a:lnTo>
                  <a:lnTo>
                    <a:pt x="2260" y="130"/>
                  </a:lnTo>
                  <a:lnTo>
                    <a:pt x="2620" y="342"/>
                  </a:lnTo>
                  <a:lnTo>
                    <a:pt x="2916" y="637"/>
                  </a:lnTo>
                  <a:lnTo>
                    <a:pt x="3128" y="998"/>
                  </a:lnTo>
                  <a:lnTo>
                    <a:pt x="3241" y="1411"/>
                  </a:lnTo>
                  <a:lnTo>
                    <a:pt x="3257" y="1631"/>
                  </a:lnTo>
                  <a:lnTo>
                    <a:pt x="3241" y="1851"/>
                  </a:lnTo>
                  <a:lnTo>
                    <a:pt x="3128" y="2263"/>
                  </a:lnTo>
                  <a:lnTo>
                    <a:pt x="2916" y="2624"/>
                  </a:lnTo>
                  <a:lnTo>
                    <a:pt x="2620" y="2919"/>
                  </a:lnTo>
                  <a:lnTo>
                    <a:pt x="2260" y="3131"/>
                  </a:lnTo>
                  <a:lnTo>
                    <a:pt x="1848" y="3245"/>
                  </a:lnTo>
                  <a:lnTo>
                    <a:pt x="1629" y="3260"/>
                  </a:lnTo>
                  <a:lnTo>
                    <a:pt x="1409" y="3245"/>
                  </a:lnTo>
                  <a:lnTo>
                    <a:pt x="997" y="3131"/>
                  </a:lnTo>
                  <a:lnTo>
                    <a:pt x="635" y="2919"/>
                  </a:lnTo>
                  <a:lnTo>
                    <a:pt x="340" y="2624"/>
                  </a:lnTo>
                  <a:lnTo>
                    <a:pt x="128" y="2263"/>
                  </a:lnTo>
                  <a:lnTo>
                    <a:pt x="15" y="1851"/>
                  </a:lnTo>
                  <a:lnTo>
                    <a:pt x="0" y="1631"/>
                  </a:lnTo>
                  <a:lnTo>
                    <a:pt x="15" y="1411"/>
                  </a:lnTo>
                  <a:lnTo>
                    <a:pt x="128" y="998"/>
                  </a:lnTo>
                  <a:lnTo>
                    <a:pt x="340" y="637"/>
                  </a:lnTo>
                  <a:lnTo>
                    <a:pt x="635" y="342"/>
                  </a:lnTo>
                  <a:lnTo>
                    <a:pt x="997" y="130"/>
                  </a:lnTo>
                  <a:lnTo>
                    <a:pt x="1409" y="16"/>
                  </a:lnTo>
                  <a:lnTo>
                    <a:pt x="1629" y="0"/>
                  </a:lnTo>
                  <a:lnTo>
                    <a:pt x="1628" y="0"/>
                  </a:lnTo>
                  <a:lnTo>
                    <a:pt x="1629" y="0"/>
                  </a:lnTo>
                  <a:lnTo>
                    <a:pt x="1628" y="0"/>
                  </a:lnTo>
                  <a:lnTo>
                    <a:pt x="1629" y="0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52" name="Freeform 872"/>
            <p:cNvSpPr>
              <a:spLocks/>
            </p:cNvSpPr>
            <p:nvPr/>
          </p:nvSpPr>
          <p:spPr bwMode="auto">
            <a:xfrm>
              <a:off x="4225" y="289"/>
              <a:ext cx="1086" cy="1087"/>
            </a:xfrm>
            <a:custGeom>
              <a:avLst/>
              <a:gdLst/>
              <a:ahLst/>
              <a:cxnLst>
                <a:cxn ang="0">
                  <a:pos x="1629" y="0"/>
                </a:cxn>
                <a:cxn ang="0">
                  <a:pos x="1848" y="16"/>
                </a:cxn>
                <a:cxn ang="0">
                  <a:pos x="2260" y="130"/>
                </a:cxn>
                <a:cxn ang="0">
                  <a:pos x="2620" y="342"/>
                </a:cxn>
                <a:cxn ang="0">
                  <a:pos x="2916" y="637"/>
                </a:cxn>
                <a:cxn ang="0">
                  <a:pos x="3128" y="998"/>
                </a:cxn>
                <a:cxn ang="0">
                  <a:pos x="3241" y="1411"/>
                </a:cxn>
                <a:cxn ang="0">
                  <a:pos x="3257" y="1631"/>
                </a:cxn>
                <a:cxn ang="0">
                  <a:pos x="3241" y="1851"/>
                </a:cxn>
                <a:cxn ang="0">
                  <a:pos x="3128" y="2263"/>
                </a:cxn>
                <a:cxn ang="0">
                  <a:pos x="2916" y="2624"/>
                </a:cxn>
                <a:cxn ang="0">
                  <a:pos x="2620" y="2919"/>
                </a:cxn>
                <a:cxn ang="0">
                  <a:pos x="2260" y="3131"/>
                </a:cxn>
                <a:cxn ang="0">
                  <a:pos x="1848" y="3245"/>
                </a:cxn>
                <a:cxn ang="0">
                  <a:pos x="1629" y="3260"/>
                </a:cxn>
                <a:cxn ang="0">
                  <a:pos x="1409" y="3245"/>
                </a:cxn>
                <a:cxn ang="0">
                  <a:pos x="997" y="3131"/>
                </a:cxn>
                <a:cxn ang="0">
                  <a:pos x="635" y="2919"/>
                </a:cxn>
                <a:cxn ang="0">
                  <a:pos x="340" y="2624"/>
                </a:cxn>
                <a:cxn ang="0">
                  <a:pos x="128" y="2263"/>
                </a:cxn>
                <a:cxn ang="0">
                  <a:pos x="15" y="1851"/>
                </a:cxn>
                <a:cxn ang="0">
                  <a:pos x="0" y="1631"/>
                </a:cxn>
                <a:cxn ang="0">
                  <a:pos x="15" y="1411"/>
                </a:cxn>
                <a:cxn ang="0">
                  <a:pos x="128" y="998"/>
                </a:cxn>
                <a:cxn ang="0">
                  <a:pos x="340" y="637"/>
                </a:cxn>
                <a:cxn ang="0">
                  <a:pos x="635" y="342"/>
                </a:cxn>
                <a:cxn ang="0">
                  <a:pos x="997" y="130"/>
                </a:cxn>
                <a:cxn ang="0">
                  <a:pos x="1409" y="16"/>
                </a:cxn>
                <a:cxn ang="0">
                  <a:pos x="1629" y="0"/>
                </a:cxn>
                <a:cxn ang="0">
                  <a:pos x="1628" y="0"/>
                </a:cxn>
                <a:cxn ang="0">
                  <a:pos x="1629" y="0"/>
                </a:cxn>
                <a:cxn ang="0">
                  <a:pos x="1628" y="0"/>
                </a:cxn>
                <a:cxn ang="0">
                  <a:pos x="1629" y="0"/>
                </a:cxn>
              </a:cxnLst>
              <a:rect l="0" t="0" r="r" b="b"/>
              <a:pathLst>
                <a:path w="3257" h="3260">
                  <a:moveTo>
                    <a:pt x="1629" y="0"/>
                  </a:moveTo>
                  <a:lnTo>
                    <a:pt x="1848" y="16"/>
                  </a:lnTo>
                  <a:lnTo>
                    <a:pt x="2260" y="130"/>
                  </a:lnTo>
                  <a:lnTo>
                    <a:pt x="2620" y="342"/>
                  </a:lnTo>
                  <a:lnTo>
                    <a:pt x="2916" y="637"/>
                  </a:lnTo>
                  <a:lnTo>
                    <a:pt x="3128" y="998"/>
                  </a:lnTo>
                  <a:lnTo>
                    <a:pt x="3241" y="1411"/>
                  </a:lnTo>
                  <a:lnTo>
                    <a:pt x="3257" y="1631"/>
                  </a:lnTo>
                  <a:lnTo>
                    <a:pt x="3241" y="1851"/>
                  </a:lnTo>
                  <a:lnTo>
                    <a:pt x="3128" y="2263"/>
                  </a:lnTo>
                  <a:lnTo>
                    <a:pt x="2916" y="2624"/>
                  </a:lnTo>
                  <a:lnTo>
                    <a:pt x="2620" y="2919"/>
                  </a:lnTo>
                  <a:lnTo>
                    <a:pt x="2260" y="3131"/>
                  </a:lnTo>
                  <a:lnTo>
                    <a:pt x="1848" y="3245"/>
                  </a:lnTo>
                  <a:lnTo>
                    <a:pt x="1629" y="3260"/>
                  </a:lnTo>
                  <a:lnTo>
                    <a:pt x="1409" y="3245"/>
                  </a:lnTo>
                  <a:lnTo>
                    <a:pt x="997" y="3131"/>
                  </a:lnTo>
                  <a:lnTo>
                    <a:pt x="635" y="2919"/>
                  </a:lnTo>
                  <a:lnTo>
                    <a:pt x="340" y="2624"/>
                  </a:lnTo>
                  <a:lnTo>
                    <a:pt x="128" y="2263"/>
                  </a:lnTo>
                  <a:lnTo>
                    <a:pt x="15" y="1851"/>
                  </a:lnTo>
                  <a:lnTo>
                    <a:pt x="0" y="1631"/>
                  </a:lnTo>
                  <a:lnTo>
                    <a:pt x="15" y="1411"/>
                  </a:lnTo>
                  <a:lnTo>
                    <a:pt x="128" y="998"/>
                  </a:lnTo>
                  <a:lnTo>
                    <a:pt x="340" y="637"/>
                  </a:lnTo>
                  <a:lnTo>
                    <a:pt x="635" y="342"/>
                  </a:lnTo>
                  <a:lnTo>
                    <a:pt x="997" y="130"/>
                  </a:lnTo>
                  <a:lnTo>
                    <a:pt x="1409" y="16"/>
                  </a:lnTo>
                  <a:lnTo>
                    <a:pt x="1629" y="0"/>
                  </a:lnTo>
                  <a:lnTo>
                    <a:pt x="1628" y="0"/>
                  </a:lnTo>
                  <a:lnTo>
                    <a:pt x="1629" y="0"/>
                  </a:lnTo>
                  <a:lnTo>
                    <a:pt x="1628" y="0"/>
                  </a:lnTo>
                  <a:lnTo>
                    <a:pt x="1629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53" name="Freeform 873"/>
            <p:cNvSpPr>
              <a:spLocks/>
            </p:cNvSpPr>
            <p:nvPr/>
          </p:nvSpPr>
          <p:spPr bwMode="auto">
            <a:xfrm>
              <a:off x="4225" y="561"/>
              <a:ext cx="1086" cy="815"/>
            </a:xfrm>
            <a:custGeom>
              <a:avLst/>
              <a:gdLst/>
              <a:ahLst/>
              <a:cxnLst>
                <a:cxn ang="0">
                  <a:pos x="3257" y="815"/>
                </a:cxn>
                <a:cxn ang="0">
                  <a:pos x="3241" y="1035"/>
                </a:cxn>
                <a:cxn ang="0">
                  <a:pos x="3128" y="1447"/>
                </a:cxn>
                <a:cxn ang="0">
                  <a:pos x="2916" y="1808"/>
                </a:cxn>
                <a:cxn ang="0">
                  <a:pos x="2620" y="2103"/>
                </a:cxn>
                <a:cxn ang="0">
                  <a:pos x="2260" y="2315"/>
                </a:cxn>
                <a:cxn ang="0">
                  <a:pos x="1848" y="2429"/>
                </a:cxn>
                <a:cxn ang="0">
                  <a:pos x="1629" y="2444"/>
                </a:cxn>
                <a:cxn ang="0">
                  <a:pos x="1409" y="2429"/>
                </a:cxn>
                <a:cxn ang="0">
                  <a:pos x="997" y="2315"/>
                </a:cxn>
                <a:cxn ang="0">
                  <a:pos x="635" y="2103"/>
                </a:cxn>
                <a:cxn ang="0">
                  <a:pos x="340" y="1808"/>
                </a:cxn>
                <a:cxn ang="0">
                  <a:pos x="128" y="1447"/>
                </a:cxn>
                <a:cxn ang="0">
                  <a:pos x="15" y="1035"/>
                </a:cxn>
                <a:cxn ang="0">
                  <a:pos x="0" y="815"/>
                </a:cxn>
                <a:cxn ang="0">
                  <a:pos x="7" y="705"/>
                </a:cxn>
                <a:cxn ang="0">
                  <a:pos x="64" y="500"/>
                </a:cxn>
                <a:cxn ang="0">
                  <a:pos x="170" y="318"/>
                </a:cxn>
                <a:cxn ang="0">
                  <a:pos x="317" y="171"/>
                </a:cxn>
                <a:cxn ang="0">
                  <a:pos x="497" y="65"/>
                </a:cxn>
                <a:cxn ang="0">
                  <a:pos x="704" y="8"/>
                </a:cxn>
                <a:cxn ang="0">
                  <a:pos x="815" y="0"/>
                </a:cxn>
                <a:cxn ang="0">
                  <a:pos x="923" y="8"/>
                </a:cxn>
                <a:cxn ang="0">
                  <a:pos x="1124" y="65"/>
                </a:cxn>
                <a:cxn ang="0">
                  <a:pos x="1297" y="170"/>
                </a:cxn>
                <a:cxn ang="0">
                  <a:pos x="1439" y="317"/>
                </a:cxn>
                <a:cxn ang="0">
                  <a:pos x="1545" y="498"/>
                </a:cxn>
                <a:cxn ang="0">
                  <a:pos x="1612" y="705"/>
                </a:cxn>
                <a:cxn ang="0">
                  <a:pos x="1629" y="815"/>
                </a:cxn>
                <a:cxn ang="0">
                  <a:pos x="1646" y="922"/>
                </a:cxn>
                <a:cxn ang="0">
                  <a:pos x="1715" y="1125"/>
                </a:cxn>
                <a:cxn ang="0">
                  <a:pos x="1821" y="1305"/>
                </a:cxn>
                <a:cxn ang="0">
                  <a:pos x="1961" y="1453"/>
                </a:cxn>
                <a:cxn ang="0">
                  <a:pos x="2133" y="1562"/>
                </a:cxn>
                <a:cxn ang="0">
                  <a:pos x="2333" y="1621"/>
                </a:cxn>
                <a:cxn ang="0">
                  <a:pos x="2442" y="1628"/>
                </a:cxn>
                <a:cxn ang="0">
                  <a:pos x="2552" y="1621"/>
                </a:cxn>
                <a:cxn ang="0">
                  <a:pos x="2757" y="1564"/>
                </a:cxn>
                <a:cxn ang="0">
                  <a:pos x="2938" y="1458"/>
                </a:cxn>
                <a:cxn ang="0">
                  <a:pos x="3086" y="1311"/>
                </a:cxn>
                <a:cxn ang="0">
                  <a:pos x="3192" y="1131"/>
                </a:cxn>
                <a:cxn ang="0">
                  <a:pos x="3249" y="925"/>
                </a:cxn>
                <a:cxn ang="0">
                  <a:pos x="3257" y="815"/>
                </a:cxn>
                <a:cxn ang="0">
                  <a:pos x="3256" y="815"/>
                </a:cxn>
                <a:cxn ang="0">
                  <a:pos x="3257" y="815"/>
                </a:cxn>
                <a:cxn ang="0">
                  <a:pos x="3256" y="815"/>
                </a:cxn>
                <a:cxn ang="0">
                  <a:pos x="3257" y="815"/>
                </a:cxn>
                <a:cxn ang="0">
                  <a:pos x="3257" y="815"/>
                </a:cxn>
              </a:cxnLst>
              <a:rect l="0" t="0" r="r" b="b"/>
              <a:pathLst>
                <a:path w="3257" h="2444">
                  <a:moveTo>
                    <a:pt x="3257" y="815"/>
                  </a:moveTo>
                  <a:lnTo>
                    <a:pt x="3241" y="1035"/>
                  </a:lnTo>
                  <a:lnTo>
                    <a:pt x="3128" y="1447"/>
                  </a:lnTo>
                  <a:lnTo>
                    <a:pt x="2916" y="1808"/>
                  </a:lnTo>
                  <a:lnTo>
                    <a:pt x="2620" y="2103"/>
                  </a:lnTo>
                  <a:lnTo>
                    <a:pt x="2260" y="2315"/>
                  </a:lnTo>
                  <a:lnTo>
                    <a:pt x="1848" y="2429"/>
                  </a:lnTo>
                  <a:lnTo>
                    <a:pt x="1629" y="2444"/>
                  </a:lnTo>
                  <a:lnTo>
                    <a:pt x="1409" y="2429"/>
                  </a:lnTo>
                  <a:lnTo>
                    <a:pt x="997" y="2315"/>
                  </a:lnTo>
                  <a:lnTo>
                    <a:pt x="635" y="2103"/>
                  </a:lnTo>
                  <a:lnTo>
                    <a:pt x="340" y="1808"/>
                  </a:lnTo>
                  <a:lnTo>
                    <a:pt x="128" y="1447"/>
                  </a:lnTo>
                  <a:lnTo>
                    <a:pt x="15" y="1035"/>
                  </a:lnTo>
                  <a:lnTo>
                    <a:pt x="0" y="815"/>
                  </a:lnTo>
                  <a:lnTo>
                    <a:pt x="7" y="705"/>
                  </a:lnTo>
                  <a:lnTo>
                    <a:pt x="64" y="500"/>
                  </a:lnTo>
                  <a:lnTo>
                    <a:pt x="170" y="318"/>
                  </a:lnTo>
                  <a:lnTo>
                    <a:pt x="317" y="171"/>
                  </a:lnTo>
                  <a:lnTo>
                    <a:pt x="497" y="65"/>
                  </a:lnTo>
                  <a:lnTo>
                    <a:pt x="704" y="8"/>
                  </a:lnTo>
                  <a:lnTo>
                    <a:pt x="815" y="0"/>
                  </a:lnTo>
                  <a:lnTo>
                    <a:pt x="923" y="8"/>
                  </a:lnTo>
                  <a:lnTo>
                    <a:pt x="1124" y="65"/>
                  </a:lnTo>
                  <a:lnTo>
                    <a:pt x="1297" y="170"/>
                  </a:lnTo>
                  <a:lnTo>
                    <a:pt x="1439" y="317"/>
                  </a:lnTo>
                  <a:lnTo>
                    <a:pt x="1545" y="498"/>
                  </a:lnTo>
                  <a:lnTo>
                    <a:pt x="1612" y="705"/>
                  </a:lnTo>
                  <a:lnTo>
                    <a:pt x="1629" y="815"/>
                  </a:lnTo>
                  <a:lnTo>
                    <a:pt x="1646" y="922"/>
                  </a:lnTo>
                  <a:lnTo>
                    <a:pt x="1715" y="1125"/>
                  </a:lnTo>
                  <a:lnTo>
                    <a:pt x="1821" y="1305"/>
                  </a:lnTo>
                  <a:lnTo>
                    <a:pt x="1961" y="1453"/>
                  </a:lnTo>
                  <a:lnTo>
                    <a:pt x="2133" y="1562"/>
                  </a:lnTo>
                  <a:lnTo>
                    <a:pt x="2333" y="1621"/>
                  </a:lnTo>
                  <a:lnTo>
                    <a:pt x="2442" y="1628"/>
                  </a:lnTo>
                  <a:lnTo>
                    <a:pt x="2552" y="1621"/>
                  </a:lnTo>
                  <a:lnTo>
                    <a:pt x="2757" y="1564"/>
                  </a:lnTo>
                  <a:lnTo>
                    <a:pt x="2938" y="1458"/>
                  </a:lnTo>
                  <a:lnTo>
                    <a:pt x="3086" y="1311"/>
                  </a:lnTo>
                  <a:lnTo>
                    <a:pt x="3192" y="1131"/>
                  </a:lnTo>
                  <a:lnTo>
                    <a:pt x="3249" y="925"/>
                  </a:lnTo>
                  <a:lnTo>
                    <a:pt x="3257" y="815"/>
                  </a:lnTo>
                  <a:lnTo>
                    <a:pt x="3256" y="815"/>
                  </a:lnTo>
                  <a:lnTo>
                    <a:pt x="3257" y="815"/>
                  </a:lnTo>
                  <a:lnTo>
                    <a:pt x="3256" y="815"/>
                  </a:lnTo>
                  <a:lnTo>
                    <a:pt x="3257" y="815"/>
                  </a:lnTo>
                  <a:lnTo>
                    <a:pt x="3257" y="8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54" name="Freeform 874"/>
            <p:cNvSpPr>
              <a:spLocks/>
            </p:cNvSpPr>
            <p:nvPr/>
          </p:nvSpPr>
          <p:spPr bwMode="auto">
            <a:xfrm>
              <a:off x="4225" y="561"/>
              <a:ext cx="1086" cy="815"/>
            </a:xfrm>
            <a:custGeom>
              <a:avLst/>
              <a:gdLst/>
              <a:ahLst/>
              <a:cxnLst>
                <a:cxn ang="0">
                  <a:pos x="3257" y="815"/>
                </a:cxn>
                <a:cxn ang="0">
                  <a:pos x="3241" y="1035"/>
                </a:cxn>
                <a:cxn ang="0">
                  <a:pos x="3128" y="1447"/>
                </a:cxn>
                <a:cxn ang="0">
                  <a:pos x="2916" y="1808"/>
                </a:cxn>
                <a:cxn ang="0">
                  <a:pos x="2620" y="2103"/>
                </a:cxn>
                <a:cxn ang="0">
                  <a:pos x="2260" y="2315"/>
                </a:cxn>
                <a:cxn ang="0">
                  <a:pos x="1848" y="2429"/>
                </a:cxn>
                <a:cxn ang="0">
                  <a:pos x="1629" y="2444"/>
                </a:cxn>
                <a:cxn ang="0">
                  <a:pos x="1409" y="2429"/>
                </a:cxn>
                <a:cxn ang="0">
                  <a:pos x="997" y="2315"/>
                </a:cxn>
                <a:cxn ang="0">
                  <a:pos x="635" y="2103"/>
                </a:cxn>
                <a:cxn ang="0">
                  <a:pos x="340" y="1808"/>
                </a:cxn>
                <a:cxn ang="0">
                  <a:pos x="128" y="1447"/>
                </a:cxn>
                <a:cxn ang="0">
                  <a:pos x="15" y="1035"/>
                </a:cxn>
                <a:cxn ang="0">
                  <a:pos x="0" y="815"/>
                </a:cxn>
                <a:cxn ang="0">
                  <a:pos x="7" y="705"/>
                </a:cxn>
                <a:cxn ang="0">
                  <a:pos x="64" y="500"/>
                </a:cxn>
                <a:cxn ang="0">
                  <a:pos x="170" y="318"/>
                </a:cxn>
                <a:cxn ang="0">
                  <a:pos x="317" y="171"/>
                </a:cxn>
                <a:cxn ang="0">
                  <a:pos x="497" y="65"/>
                </a:cxn>
                <a:cxn ang="0">
                  <a:pos x="704" y="8"/>
                </a:cxn>
                <a:cxn ang="0">
                  <a:pos x="815" y="0"/>
                </a:cxn>
                <a:cxn ang="0">
                  <a:pos x="923" y="8"/>
                </a:cxn>
                <a:cxn ang="0">
                  <a:pos x="1124" y="65"/>
                </a:cxn>
                <a:cxn ang="0">
                  <a:pos x="1297" y="170"/>
                </a:cxn>
                <a:cxn ang="0">
                  <a:pos x="1439" y="317"/>
                </a:cxn>
                <a:cxn ang="0">
                  <a:pos x="1545" y="498"/>
                </a:cxn>
                <a:cxn ang="0">
                  <a:pos x="1612" y="705"/>
                </a:cxn>
                <a:cxn ang="0">
                  <a:pos x="1629" y="815"/>
                </a:cxn>
                <a:cxn ang="0">
                  <a:pos x="1646" y="922"/>
                </a:cxn>
                <a:cxn ang="0">
                  <a:pos x="1715" y="1125"/>
                </a:cxn>
                <a:cxn ang="0">
                  <a:pos x="1821" y="1305"/>
                </a:cxn>
                <a:cxn ang="0">
                  <a:pos x="1961" y="1453"/>
                </a:cxn>
                <a:cxn ang="0">
                  <a:pos x="2133" y="1562"/>
                </a:cxn>
                <a:cxn ang="0">
                  <a:pos x="2333" y="1621"/>
                </a:cxn>
                <a:cxn ang="0">
                  <a:pos x="2442" y="1628"/>
                </a:cxn>
                <a:cxn ang="0">
                  <a:pos x="2552" y="1621"/>
                </a:cxn>
                <a:cxn ang="0">
                  <a:pos x="2757" y="1564"/>
                </a:cxn>
                <a:cxn ang="0">
                  <a:pos x="2938" y="1458"/>
                </a:cxn>
                <a:cxn ang="0">
                  <a:pos x="3086" y="1311"/>
                </a:cxn>
                <a:cxn ang="0">
                  <a:pos x="3192" y="1131"/>
                </a:cxn>
                <a:cxn ang="0">
                  <a:pos x="3249" y="925"/>
                </a:cxn>
                <a:cxn ang="0">
                  <a:pos x="3257" y="815"/>
                </a:cxn>
                <a:cxn ang="0">
                  <a:pos x="3256" y="815"/>
                </a:cxn>
                <a:cxn ang="0">
                  <a:pos x="3257" y="815"/>
                </a:cxn>
                <a:cxn ang="0">
                  <a:pos x="3256" y="815"/>
                </a:cxn>
                <a:cxn ang="0">
                  <a:pos x="3257" y="815"/>
                </a:cxn>
              </a:cxnLst>
              <a:rect l="0" t="0" r="r" b="b"/>
              <a:pathLst>
                <a:path w="3257" h="2444">
                  <a:moveTo>
                    <a:pt x="3257" y="815"/>
                  </a:moveTo>
                  <a:lnTo>
                    <a:pt x="3241" y="1035"/>
                  </a:lnTo>
                  <a:lnTo>
                    <a:pt x="3128" y="1447"/>
                  </a:lnTo>
                  <a:lnTo>
                    <a:pt x="2916" y="1808"/>
                  </a:lnTo>
                  <a:lnTo>
                    <a:pt x="2620" y="2103"/>
                  </a:lnTo>
                  <a:lnTo>
                    <a:pt x="2260" y="2315"/>
                  </a:lnTo>
                  <a:lnTo>
                    <a:pt x="1848" y="2429"/>
                  </a:lnTo>
                  <a:lnTo>
                    <a:pt x="1629" y="2444"/>
                  </a:lnTo>
                  <a:lnTo>
                    <a:pt x="1409" y="2429"/>
                  </a:lnTo>
                  <a:lnTo>
                    <a:pt x="997" y="2315"/>
                  </a:lnTo>
                  <a:lnTo>
                    <a:pt x="635" y="2103"/>
                  </a:lnTo>
                  <a:lnTo>
                    <a:pt x="340" y="1808"/>
                  </a:lnTo>
                  <a:lnTo>
                    <a:pt x="128" y="1447"/>
                  </a:lnTo>
                  <a:lnTo>
                    <a:pt x="15" y="1035"/>
                  </a:lnTo>
                  <a:lnTo>
                    <a:pt x="0" y="815"/>
                  </a:lnTo>
                  <a:lnTo>
                    <a:pt x="7" y="705"/>
                  </a:lnTo>
                  <a:lnTo>
                    <a:pt x="64" y="500"/>
                  </a:lnTo>
                  <a:lnTo>
                    <a:pt x="170" y="318"/>
                  </a:lnTo>
                  <a:lnTo>
                    <a:pt x="317" y="171"/>
                  </a:lnTo>
                  <a:lnTo>
                    <a:pt x="497" y="65"/>
                  </a:lnTo>
                  <a:lnTo>
                    <a:pt x="704" y="8"/>
                  </a:lnTo>
                  <a:lnTo>
                    <a:pt x="815" y="0"/>
                  </a:lnTo>
                  <a:lnTo>
                    <a:pt x="923" y="8"/>
                  </a:lnTo>
                  <a:lnTo>
                    <a:pt x="1124" y="65"/>
                  </a:lnTo>
                  <a:lnTo>
                    <a:pt x="1297" y="170"/>
                  </a:lnTo>
                  <a:lnTo>
                    <a:pt x="1439" y="317"/>
                  </a:lnTo>
                  <a:lnTo>
                    <a:pt x="1545" y="498"/>
                  </a:lnTo>
                  <a:lnTo>
                    <a:pt x="1612" y="705"/>
                  </a:lnTo>
                  <a:lnTo>
                    <a:pt x="1629" y="815"/>
                  </a:lnTo>
                  <a:lnTo>
                    <a:pt x="1646" y="922"/>
                  </a:lnTo>
                  <a:lnTo>
                    <a:pt x="1715" y="1125"/>
                  </a:lnTo>
                  <a:lnTo>
                    <a:pt x="1821" y="1305"/>
                  </a:lnTo>
                  <a:lnTo>
                    <a:pt x="1961" y="1453"/>
                  </a:lnTo>
                  <a:lnTo>
                    <a:pt x="2133" y="1562"/>
                  </a:lnTo>
                  <a:lnTo>
                    <a:pt x="2333" y="1621"/>
                  </a:lnTo>
                  <a:lnTo>
                    <a:pt x="2442" y="1628"/>
                  </a:lnTo>
                  <a:lnTo>
                    <a:pt x="2552" y="1621"/>
                  </a:lnTo>
                  <a:lnTo>
                    <a:pt x="2757" y="1564"/>
                  </a:lnTo>
                  <a:lnTo>
                    <a:pt x="2938" y="1458"/>
                  </a:lnTo>
                  <a:lnTo>
                    <a:pt x="3086" y="1311"/>
                  </a:lnTo>
                  <a:lnTo>
                    <a:pt x="3192" y="1131"/>
                  </a:lnTo>
                  <a:lnTo>
                    <a:pt x="3249" y="925"/>
                  </a:lnTo>
                  <a:lnTo>
                    <a:pt x="3257" y="815"/>
                  </a:lnTo>
                  <a:lnTo>
                    <a:pt x="3256" y="815"/>
                  </a:lnTo>
                  <a:lnTo>
                    <a:pt x="3257" y="815"/>
                  </a:lnTo>
                  <a:lnTo>
                    <a:pt x="3256" y="815"/>
                  </a:lnTo>
                  <a:lnTo>
                    <a:pt x="3257" y="81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55" name="Freeform 875"/>
            <p:cNvSpPr>
              <a:spLocks/>
            </p:cNvSpPr>
            <p:nvPr/>
          </p:nvSpPr>
          <p:spPr bwMode="auto">
            <a:xfrm>
              <a:off x="4971" y="765"/>
              <a:ext cx="136" cy="135"/>
            </a:xfrm>
            <a:custGeom>
              <a:avLst/>
              <a:gdLst/>
              <a:ahLst/>
              <a:cxnLst>
                <a:cxn ang="0">
                  <a:pos x="203" y="0"/>
                </a:cxn>
                <a:cxn ang="0">
                  <a:pos x="231" y="3"/>
                </a:cxn>
                <a:cxn ang="0">
                  <a:pos x="282" y="18"/>
                </a:cxn>
                <a:cxn ang="0">
                  <a:pos x="328" y="44"/>
                </a:cxn>
                <a:cxn ang="0">
                  <a:pos x="364" y="80"/>
                </a:cxn>
                <a:cxn ang="0">
                  <a:pos x="390" y="125"/>
                </a:cxn>
                <a:cxn ang="0">
                  <a:pos x="405" y="176"/>
                </a:cxn>
                <a:cxn ang="0">
                  <a:pos x="407" y="204"/>
                </a:cxn>
                <a:cxn ang="0">
                  <a:pos x="405" y="231"/>
                </a:cxn>
                <a:cxn ang="0">
                  <a:pos x="390" y="282"/>
                </a:cxn>
                <a:cxn ang="0">
                  <a:pos x="364" y="328"/>
                </a:cxn>
                <a:cxn ang="0">
                  <a:pos x="328" y="364"/>
                </a:cxn>
                <a:cxn ang="0">
                  <a:pos x="282" y="391"/>
                </a:cxn>
                <a:cxn ang="0">
                  <a:pos x="231" y="405"/>
                </a:cxn>
                <a:cxn ang="0">
                  <a:pos x="203" y="407"/>
                </a:cxn>
                <a:cxn ang="0">
                  <a:pos x="175" y="405"/>
                </a:cxn>
                <a:cxn ang="0">
                  <a:pos x="123" y="391"/>
                </a:cxn>
                <a:cxn ang="0">
                  <a:pos x="79" y="364"/>
                </a:cxn>
                <a:cxn ang="0">
                  <a:pos x="42" y="328"/>
                </a:cxn>
                <a:cxn ang="0">
                  <a:pos x="16" y="282"/>
                </a:cxn>
                <a:cxn ang="0">
                  <a:pos x="1" y="231"/>
                </a:cxn>
                <a:cxn ang="0">
                  <a:pos x="0" y="204"/>
                </a:cxn>
                <a:cxn ang="0">
                  <a:pos x="1" y="176"/>
                </a:cxn>
                <a:cxn ang="0">
                  <a:pos x="16" y="125"/>
                </a:cxn>
                <a:cxn ang="0">
                  <a:pos x="42" y="80"/>
                </a:cxn>
                <a:cxn ang="0">
                  <a:pos x="79" y="44"/>
                </a:cxn>
                <a:cxn ang="0">
                  <a:pos x="123" y="18"/>
                </a:cxn>
                <a:cxn ang="0">
                  <a:pos x="175" y="3"/>
                </a:cxn>
                <a:cxn ang="0">
                  <a:pos x="203" y="0"/>
                </a:cxn>
                <a:cxn ang="0">
                  <a:pos x="202" y="0"/>
                </a:cxn>
                <a:cxn ang="0">
                  <a:pos x="203" y="0"/>
                </a:cxn>
                <a:cxn ang="0">
                  <a:pos x="202" y="0"/>
                </a:cxn>
                <a:cxn ang="0">
                  <a:pos x="203" y="0"/>
                </a:cxn>
                <a:cxn ang="0">
                  <a:pos x="203" y="0"/>
                </a:cxn>
              </a:cxnLst>
              <a:rect l="0" t="0" r="r" b="b"/>
              <a:pathLst>
                <a:path w="407" h="407">
                  <a:moveTo>
                    <a:pt x="203" y="0"/>
                  </a:moveTo>
                  <a:lnTo>
                    <a:pt x="231" y="3"/>
                  </a:lnTo>
                  <a:lnTo>
                    <a:pt x="282" y="18"/>
                  </a:lnTo>
                  <a:lnTo>
                    <a:pt x="328" y="44"/>
                  </a:lnTo>
                  <a:lnTo>
                    <a:pt x="364" y="80"/>
                  </a:lnTo>
                  <a:lnTo>
                    <a:pt x="390" y="125"/>
                  </a:lnTo>
                  <a:lnTo>
                    <a:pt x="405" y="176"/>
                  </a:lnTo>
                  <a:lnTo>
                    <a:pt x="407" y="204"/>
                  </a:lnTo>
                  <a:lnTo>
                    <a:pt x="405" y="231"/>
                  </a:lnTo>
                  <a:lnTo>
                    <a:pt x="390" y="282"/>
                  </a:lnTo>
                  <a:lnTo>
                    <a:pt x="364" y="328"/>
                  </a:lnTo>
                  <a:lnTo>
                    <a:pt x="328" y="364"/>
                  </a:lnTo>
                  <a:lnTo>
                    <a:pt x="282" y="391"/>
                  </a:lnTo>
                  <a:lnTo>
                    <a:pt x="231" y="405"/>
                  </a:lnTo>
                  <a:lnTo>
                    <a:pt x="203" y="407"/>
                  </a:lnTo>
                  <a:lnTo>
                    <a:pt x="175" y="405"/>
                  </a:lnTo>
                  <a:lnTo>
                    <a:pt x="123" y="391"/>
                  </a:lnTo>
                  <a:lnTo>
                    <a:pt x="79" y="364"/>
                  </a:lnTo>
                  <a:lnTo>
                    <a:pt x="42" y="328"/>
                  </a:lnTo>
                  <a:lnTo>
                    <a:pt x="16" y="282"/>
                  </a:lnTo>
                  <a:lnTo>
                    <a:pt x="1" y="231"/>
                  </a:lnTo>
                  <a:lnTo>
                    <a:pt x="0" y="204"/>
                  </a:lnTo>
                  <a:lnTo>
                    <a:pt x="1" y="176"/>
                  </a:lnTo>
                  <a:lnTo>
                    <a:pt x="16" y="125"/>
                  </a:lnTo>
                  <a:lnTo>
                    <a:pt x="42" y="80"/>
                  </a:lnTo>
                  <a:lnTo>
                    <a:pt x="79" y="44"/>
                  </a:lnTo>
                  <a:lnTo>
                    <a:pt x="123" y="18"/>
                  </a:lnTo>
                  <a:lnTo>
                    <a:pt x="175" y="3"/>
                  </a:lnTo>
                  <a:lnTo>
                    <a:pt x="203" y="0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56" name="Freeform 876"/>
            <p:cNvSpPr>
              <a:spLocks/>
            </p:cNvSpPr>
            <p:nvPr/>
          </p:nvSpPr>
          <p:spPr bwMode="auto">
            <a:xfrm>
              <a:off x="4971" y="765"/>
              <a:ext cx="136" cy="135"/>
            </a:xfrm>
            <a:custGeom>
              <a:avLst/>
              <a:gdLst/>
              <a:ahLst/>
              <a:cxnLst>
                <a:cxn ang="0">
                  <a:pos x="203" y="0"/>
                </a:cxn>
                <a:cxn ang="0">
                  <a:pos x="231" y="3"/>
                </a:cxn>
                <a:cxn ang="0">
                  <a:pos x="282" y="18"/>
                </a:cxn>
                <a:cxn ang="0">
                  <a:pos x="328" y="44"/>
                </a:cxn>
                <a:cxn ang="0">
                  <a:pos x="364" y="80"/>
                </a:cxn>
                <a:cxn ang="0">
                  <a:pos x="390" y="125"/>
                </a:cxn>
                <a:cxn ang="0">
                  <a:pos x="405" y="176"/>
                </a:cxn>
                <a:cxn ang="0">
                  <a:pos x="407" y="204"/>
                </a:cxn>
                <a:cxn ang="0">
                  <a:pos x="405" y="231"/>
                </a:cxn>
                <a:cxn ang="0">
                  <a:pos x="390" y="282"/>
                </a:cxn>
                <a:cxn ang="0">
                  <a:pos x="364" y="328"/>
                </a:cxn>
                <a:cxn ang="0">
                  <a:pos x="328" y="364"/>
                </a:cxn>
                <a:cxn ang="0">
                  <a:pos x="282" y="391"/>
                </a:cxn>
                <a:cxn ang="0">
                  <a:pos x="231" y="405"/>
                </a:cxn>
                <a:cxn ang="0">
                  <a:pos x="203" y="407"/>
                </a:cxn>
                <a:cxn ang="0">
                  <a:pos x="175" y="405"/>
                </a:cxn>
                <a:cxn ang="0">
                  <a:pos x="123" y="391"/>
                </a:cxn>
                <a:cxn ang="0">
                  <a:pos x="79" y="364"/>
                </a:cxn>
                <a:cxn ang="0">
                  <a:pos x="42" y="328"/>
                </a:cxn>
                <a:cxn ang="0">
                  <a:pos x="16" y="282"/>
                </a:cxn>
                <a:cxn ang="0">
                  <a:pos x="1" y="231"/>
                </a:cxn>
                <a:cxn ang="0">
                  <a:pos x="0" y="204"/>
                </a:cxn>
                <a:cxn ang="0">
                  <a:pos x="1" y="176"/>
                </a:cxn>
                <a:cxn ang="0">
                  <a:pos x="16" y="125"/>
                </a:cxn>
                <a:cxn ang="0">
                  <a:pos x="42" y="80"/>
                </a:cxn>
                <a:cxn ang="0">
                  <a:pos x="79" y="44"/>
                </a:cxn>
                <a:cxn ang="0">
                  <a:pos x="123" y="18"/>
                </a:cxn>
                <a:cxn ang="0">
                  <a:pos x="175" y="3"/>
                </a:cxn>
                <a:cxn ang="0">
                  <a:pos x="203" y="0"/>
                </a:cxn>
                <a:cxn ang="0">
                  <a:pos x="202" y="0"/>
                </a:cxn>
                <a:cxn ang="0">
                  <a:pos x="203" y="0"/>
                </a:cxn>
                <a:cxn ang="0">
                  <a:pos x="202" y="0"/>
                </a:cxn>
                <a:cxn ang="0">
                  <a:pos x="203" y="0"/>
                </a:cxn>
              </a:cxnLst>
              <a:rect l="0" t="0" r="r" b="b"/>
              <a:pathLst>
                <a:path w="407" h="407">
                  <a:moveTo>
                    <a:pt x="203" y="0"/>
                  </a:moveTo>
                  <a:lnTo>
                    <a:pt x="231" y="3"/>
                  </a:lnTo>
                  <a:lnTo>
                    <a:pt x="282" y="18"/>
                  </a:lnTo>
                  <a:lnTo>
                    <a:pt x="328" y="44"/>
                  </a:lnTo>
                  <a:lnTo>
                    <a:pt x="364" y="80"/>
                  </a:lnTo>
                  <a:lnTo>
                    <a:pt x="390" y="125"/>
                  </a:lnTo>
                  <a:lnTo>
                    <a:pt x="405" y="176"/>
                  </a:lnTo>
                  <a:lnTo>
                    <a:pt x="407" y="204"/>
                  </a:lnTo>
                  <a:lnTo>
                    <a:pt x="405" y="231"/>
                  </a:lnTo>
                  <a:lnTo>
                    <a:pt x="390" y="282"/>
                  </a:lnTo>
                  <a:lnTo>
                    <a:pt x="364" y="328"/>
                  </a:lnTo>
                  <a:lnTo>
                    <a:pt x="328" y="364"/>
                  </a:lnTo>
                  <a:lnTo>
                    <a:pt x="282" y="391"/>
                  </a:lnTo>
                  <a:lnTo>
                    <a:pt x="231" y="405"/>
                  </a:lnTo>
                  <a:lnTo>
                    <a:pt x="203" y="407"/>
                  </a:lnTo>
                  <a:lnTo>
                    <a:pt x="175" y="405"/>
                  </a:lnTo>
                  <a:lnTo>
                    <a:pt x="123" y="391"/>
                  </a:lnTo>
                  <a:lnTo>
                    <a:pt x="79" y="364"/>
                  </a:lnTo>
                  <a:lnTo>
                    <a:pt x="42" y="328"/>
                  </a:lnTo>
                  <a:lnTo>
                    <a:pt x="16" y="282"/>
                  </a:lnTo>
                  <a:lnTo>
                    <a:pt x="1" y="231"/>
                  </a:lnTo>
                  <a:lnTo>
                    <a:pt x="0" y="204"/>
                  </a:lnTo>
                  <a:lnTo>
                    <a:pt x="1" y="176"/>
                  </a:lnTo>
                  <a:lnTo>
                    <a:pt x="16" y="125"/>
                  </a:lnTo>
                  <a:lnTo>
                    <a:pt x="42" y="80"/>
                  </a:lnTo>
                  <a:lnTo>
                    <a:pt x="79" y="44"/>
                  </a:lnTo>
                  <a:lnTo>
                    <a:pt x="123" y="18"/>
                  </a:lnTo>
                  <a:lnTo>
                    <a:pt x="175" y="3"/>
                  </a:lnTo>
                  <a:lnTo>
                    <a:pt x="203" y="0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2" y="0"/>
                  </a:lnTo>
                  <a:lnTo>
                    <a:pt x="203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57" name="Freeform 877"/>
            <p:cNvSpPr>
              <a:spLocks/>
            </p:cNvSpPr>
            <p:nvPr/>
          </p:nvSpPr>
          <p:spPr bwMode="auto">
            <a:xfrm>
              <a:off x="4428" y="764"/>
              <a:ext cx="136" cy="136"/>
            </a:xfrm>
            <a:custGeom>
              <a:avLst/>
              <a:gdLst/>
              <a:ahLst/>
              <a:cxnLst>
                <a:cxn ang="0">
                  <a:pos x="205" y="406"/>
                </a:cxn>
                <a:cxn ang="0">
                  <a:pos x="176" y="405"/>
                </a:cxn>
                <a:cxn ang="0">
                  <a:pos x="125" y="390"/>
                </a:cxn>
                <a:cxn ang="0">
                  <a:pos x="79" y="364"/>
                </a:cxn>
                <a:cxn ang="0">
                  <a:pos x="43" y="328"/>
                </a:cxn>
                <a:cxn ang="0">
                  <a:pos x="16" y="283"/>
                </a:cxn>
                <a:cxn ang="0">
                  <a:pos x="2" y="232"/>
                </a:cxn>
                <a:cxn ang="0">
                  <a:pos x="0" y="205"/>
                </a:cxn>
                <a:cxn ang="0">
                  <a:pos x="2" y="177"/>
                </a:cxn>
                <a:cxn ang="0">
                  <a:pos x="16" y="126"/>
                </a:cxn>
                <a:cxn ang="0">
                  <a:pos x="43" y="80"/>
                </a:cxn>
                <a:cxn ang="0">
                  <a:pos x="79" y="44"/>
                </a:cxn>
                <a:cxn ang="0">
                  <a:pos x="125" y="17"/>
                </a:cxn>
                <a:cxn ang="0">
                  <a:pos x="176" y="3"/>
                </a:cxn>
                <a:cxn ang="0">
                  <a:pos x="205" y="0"/>
                </a:cxn>
                <a:cxn ang="0">
                  <a:pos x="232" y="3"/>
                </a:cxn>
                <a:cxn ang="0">
                  <a:pos x="283" y="17"/>
                </a:cxn>
                <a:cxn ang="0">
                  <a:pos x="328" y="44"/>
                </a:cxn>
                <a:cxn ang="0">
                  <a:pos x="364" y="80"/>
                </a:cxn>
                <a:cxn ang="0">
                  <a:pos x="390" y="126"/>
                </a:cxn>
                <a:cxn ang="0">
                  <a:pos x="405" y="177"/>
                </a:cxn>
                <a:cxn ang="0">
                  <a:pos x="408" y="205"/>
                </a:cxn>
                <a:cxn ang="0">
                  <a:pos x="405" y="232"/>
                </a:cxn>
                <a:cxn ang="0">
                  <a:pos x="390" y="283"/>
                </a:cxn>
                <a:cxn ang="0">
                  <a:pos x="364" y="328"/>
                </a:cxn>
                <a:cxn ang="0">
                  <a:pos x="328" y="364"/>
                </a:cxn>
                <a:cxn ang="0">
                  <a:pos x="283" y="390"/>
                </a:cxn>
                <a:cxn ang="0">
                  <a:pos x="232" y="405"/>
                </a:cxn>
                <a:cxn ang="0">
                  <a:pos x="205" y="406"/>
                </a:cxn>
                <a:cxn ang="0">
                  <a:pos x="203" y="406"/>
                </a:cxn>
                <a:cxn ang="0">
                  <a:pos x="205" y="406"/>
                </a:cxn>
                <a:cxn ang="0">
                  <a:pos x="203" y="406"/>
                </a:cxn>
                <a:cxn ang="0">
                  <a:pos x="205" y="406"/>
                </a:cxn>
                <a:cxn ang="0">
                  <a:pos x="205" y="406"/>
                </a:cxn>
              </a:cxnLst>
              <a:rect l="0" t="0" r="r" b="b"/>
              <a:pathLst>
                <a:path w="408" h="406">
                  <a:moveTo>
                    <a:pt x="205" y="406"/>
                  </a:moveTo>
                  <a:lnTo>
                    <a:pt x="176" y="405"/>
                  </a:lnTo>
                  <a:lnTo>
                    <a:pt x="125" y="390"/>
                  </a:lnTo>
                  <a:lnTo>
                    <a:pt x="79" y="364"/>
                  </a:lnTo>
                  <a:lnTo>
                    <a:pt x="43" y="328"/>
                  </a:lnTo>
                  <a:lnTo>
                    <a:pt x="16" y="283"/>
                  </a:lnTo>
                  <a:lnTo>
                    <a:pt x="2" y="232"/>
                  </a:lnTo>
                  <a:lnTo>
                    <a:pt x="0" y="205"/>
                  </a:lnTo>
                  <a:lnTo>
                    <a:pt x="2" y="177"/>
                  </a:lnTo>
                  <a:lnTo>
                    <a:pt x="16" y="126"/>
                  </a:lnTo>
                  <a:lnTo>
                    <a:pt x="43" y="80"/>
                  </a:lnTo>
                  <a:lnTo>
                    <a:pt x="79" y="44"/>
                  </a:lnTo>
                  <a:lnTo>
                    <a:pt x="125" y="17"/>
                  </a:lnTo>
                  <a:lnTo>
                    <a:pt x="176" y="3"/>
                  </a:lnTo>
                  <a:lnTo>
                    <a:pt x="205" y="0"/>
                  </a:lnTo>
                  <a:lnTo>
                    <a:pt x="232" y="3"/>
                  </a:lnTo>
                  <a:lnTo>
                    <a:pt x="283" y="17"/>
                  </a:lnTo>
                  <a:lnTo>
                    <a:pt x="328" y="44"/>
                  </a:lnTo>
                  <a:lnTo>
                    <a:pt x="364" y="80"/>
                  </a:lnTo>
                  <a:lnTo>
                    <a:pt x="390" y="126"/>
                  </a:lnTo>
                  <a:lnTo>
                    <a:pt x="405" y="177"/>
                  </a:lnTo>
                  <a:lnTo>
                    <a:pt x="408" y="205"/>
                  </a:lnTo>
                  <a:lnTo>
                    <a:pt x="405" y="232"/>
                  </a:lnTo>
                  <a:lnTo>
                    <a:pt x="390" y="283"/>
                  </a:lnTo>
                  <a:lnTo>
                    <a:pt x="364" y="328"/>
                  </a:lnTo>
                  <a:lnTo>
                    <a:pt x="328" y="364"/>
                  </a:lnTo>
                  <a:lnTo>
                    <a:pt x="283" y="390"/>
                  </a:lnTo>
                  <a:lnTo>
                    <a:pt x="232" y="405"/>
                  </a:lnTo>
                  <a:lnTo>
                    <a:pt x="205" y="406"/>
                  </a:lnTo>
                  <a:lnTo>
                    <a:pt x="203" y="406"/>
                  </a:lnTo>
                  <a:lnTo>
                    <a:pt x="205" y="406"/>
                  </a:lnTo>
                  <a:lnTo>
                    <a:pt x="203" y="406"/>
                  </a:lnTo>
                  <a:lnTo>
                    <a:pt x="205" y="406"/>
                  </a:lnTo>
                  <a:lnTo>
                    <a:pt x="205" y="406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1358" name="Picture 878" descr="CONFUCI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0825" y="3641725"/>
            <a:ext cx="1928813" cy="3063875"/>
          </a:xfrm>
          <a:prstGeom prst="rect">
            <a:avLst/>
          </a:prstGeom>
          <a:noFill/>
        </p:spPr>
      </p:pic>
      <p:sp>
        <p:nvSpPr>
          <p:cNvPr id="21359" name="WordArt 879"/>
          <p:cNvSpPr>
            <a:spLocks noChangeArrowheads="1" noChangeShapeType="1" noTextEdit="1"/>
          </p:cNvSpPr>
          <p:nvPr/>
        </p:nvSpPr>
        <p:spPr bwMode="auto">
          <a:xfrm>
            <a:off x="609600" y="4648200"/>
            <a:ext cx="7886700" cy="1752600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39700" dist="63500" dir="2400000" algn="ctr" rotWithShape="0">
                    <a:schemeClr val="tx1"/>
                  </a:outerShdw>
                </a:effectLst>
                <a:latin typeface="Impact"/>
              </a:rPr>
              <a:t>Ka e </a:t>
            </a:r>
            <a:r>
              <a:rPr lang="en-US" sz="36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39700" dist="63500" dir="2400000" algn="ctr" rotWithShape="0">
                    <a:schemeClr val="tx1"/>
                  </a:outerShdw>
                </a:effectLst>
                <a:latin typeface="Impact"/>
              </a:rPr>
              <a:t>kei</a:t>
            </a:r>
            <a:r>
              <a:rPr lang="en-US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39700" dist="63500" dir="2400000" algn="ctr" rotWithShape="0">
                    <a:schemeClr val="tx1"/>
                  </a:outerShdw>
                </a:effectLst>
                <a:latin typeface="Impact"/>
              </a:rPr>
              <a:t> </a:t>
            </a:r>
            <a:r>
              <a:rPr lang="en-US" sz="36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39700" dist="63500" dir="2400000" algn="ctr" rotWithShape="0">
                    <a:schemeClr val="tx1"/>
                  </a:outerShdw>
                </a:effectLst>
                <a:latin typeface="Impact"/>
              </a:rPr>
              <a:t>ta’e</a:t>
            </a:r>
            <a:r>
              <a:rPr lang="en-US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39700" dist="63500" dir="2400000" algn="ctr" rotWithShape="0">
                    <a:schemeClr val="tx1"/>
                  </a:outerShdw>
                </a:effectLst>
                <a:latin typeface="Impact"/>
              </a:rPr>
              <a:t> </a:t>
            </a:r>
            <a:r>
              <a:rPr lang="en-US" sz="36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39700" dist="63500" dir="2400000" algn="ctr" rotWithShape="0">
                    <a:schemeClr val="tx1"/>
                  </a:outerShdw>
                </a:effectLst>
                <a:latin typeface="Impact"/>
              </a:rPr>
              <a:t>mahino</a:t>
            </a:r>
            <a:r>
              <a:rPr lang="en-US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39700" dist="63500" dir="2400000" algn="ctr" rotWithShape="0">
                    <a:schemeClr val="tx1"/>
                  </a:outerShdw>
                </a:effectLst>
                <a:latin typeface="Impact"/>
              </a:rPr>
              <a:t> </a:t>
            </a:r>
            <a:r>
              <a:rPr lang="en-US" sz="36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39700" dist="63500" dir="2400000" algn="ctr" rotWithShape="0">
                    <a:schemeClr val="tx1"/>
                  </a:outerShdw>
                </a:effectLst>
                <a:latin typeface="Impact"/>
              </a:rPr>
              <a:t>aipe</a:t>
            </a:r>
            <a:endParaRPr lang="en-US" sz="3600" kern="10" dirty="0">
              <a:ln w="28575">
                <a:solidFill>
                  <a:srgbClr val="000066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139700" dist="63500" dir="2400000" algn="ctr" rotWithShape="0">
                  <a:schemeClr val="tx1"/>
                </a:outerShdw>
              </a:effectLst>
              <a:latin typeface="Impact"/>
            </a:endParaRPr>
          </a:p>
          <a:p>
            <a:pPr algn="ctr"/>
            <a:r>
              <a:rPr lang="en-US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39700" dist="63500" dir="2400000" algn="ctr" rotWithShape="0">
                    <a:schemeClr val="tx1"/>
                  </a:outerShdw>
                </a:effectLst>
                <a:latin typeface="Impact"/>
              </a:rPr>
              <a:t>e </a:t>
            </a:r>
            <a:r>
              <a:rPr lang="en-US" sz="36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39700" dist="63500" dir="2400000" algn="ctr" rotWithShape="0">
                    <a:schemeClr val="tx1"/>
                  </a:outerShdw>
                </a:effectLst>
                <a:latin typeface="Impact"/>
              </a:rPr>
              <a:t>solova</a:t>
            </a:r>
            <a:r>
              <a:rPr lang="en-US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39700" dist="63500" dir="2400000" algn="ctr" rotWithShape="0">
                    <a:schemeClr val="tx1"/>
                  </a:outerShdw>
                </a:effectLst>
                <a:latin typeface="Impact"/>
              </a:rPr>
              <a:t> ‘</a:t>
            </a:r>
            <a:r>
              <a:rPr lang="en-US" sz="36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39700" dist="63500" dir="2400000" algn="ctr" rotWithShape="0">
                    <a:schemeClr val="tx1"/>
                  </a:outerShdw>
                </a:effectLst>
                <a:latin typeface="Impact"/>
              </a:rPr>
              <a:t>oe</a:t>
            </a:r>
            <a:r>
              <a:rPr lang="en-US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39700" dist="63500" dir="2400000" algn="ctr" rotWithShape="0">
                    <a:schemeClr val="tx1"/>
                  </a:outerShdw>
                </a:effectLst>
                <a:latin typeface="Impact"/>
              </a:rPr>
              <a:t> </a:t>
            </a:r>
            <a:r>
              <a:rPr lang="en-US" sz="36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39700" dist="63500" dir="2400000" algn="ctr" rotWithShape="0">
                    <a:schemeClr val="tx1"/>
                  </a:outerShdw>
                </a:effectLst>
                <a:latin typeface="Impact"/>
              </a:rPr>
              <a:t>maumau</a:t>
            </a:r>
            <a:r>
              <a:rPr lang="en-US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39700" dist="63500" dir="2400000" algn="ctr" rotWithShape="0">
                    <a:schemeClr val="tx1"/>
                  </a:outerShdw>
                </a:effectLst>
                <a:latin typeface="Impact"/>
              </a:rPr>
              <a:t>  he</a:t>
            </a:r>
          </a:p>
          <a:p>
            <a:pPr algn="ctr"/>
            <a:r>
              <a:rPr lang="en-US" sz="36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39700" dist="63500" dir="2400000" algn="ctr" rotWithShape="0">
                    <a:schemeClr val="tx1"/>
                  </a:outerShdw>
                </a:effectLst>
                <a:latin typeface="Impact"/>
              </a:rPr>
              <a:t>Ngahi</a:t>
            </a:r>
            <a:r>
              <a:rPr lang="en-US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39700" dist="63500" dir="2400000" algn="ctr" rotWithShape="0">
                    <a:schemeClr val="tx1"/>
                  </a:outerShdw>
                </a:effectLst>
                <a:latin typeface="Impact"/>
              </a:rPr>
              <a:t> </a:t>
            </a:r>
            <a:r>
              <a:rPr lang="en-US" sz="36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39700" dist="63500" dir="2400000" algn="ctr" rotWithShape="0">
                    <a:schemeClr val="tx1"/>
                  </a:outerShdw>
                </a:effectLst>
                <a:latin typeface="Impact"/>
              </a:rPr>
              <a:t>Vā</a:t>
            </a:r>
            <a:r>
              <a:rPr lang="en-US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39700" dist="63500" dir="2400000" algn="ctr" rotWithShape="0">
                    <a:schemeClr val="tx1"/>
                  </a:outerShdw>
                </a:effectLst>
                <a:latin typeface="Impact"/>
              </a:rPr>
              <a:t> ‘</a:t>
            </a:r>
            <a:r>
              <a:rPr lang="en-US" sz="36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39700" dist="63500" dir="2400000" algn="ctr" rotWithShape="0">
                    <a:schemeClr val="tx1"/>
                  </a:outerShdw>
                </a:effectLst>
                <a:latin typeface="Impact"/>
              </a:rPr>
              <a:t>oe</a:t>
            </a:r>
            <a:r>
              <a:rPr lang="en-US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39700" dist="63500" dir="2400000" algn="ctr" rotWithShape="0">
                    <a:schemeClr val="tx1"/>
                  </a:outerShdw>
                </a:effectLst>
                <a:latin typeface="Impact"/>
              </a:rPr>
              <a:t> </a:t>
            </a:r>
            <a:r>
              <a:rPr lang="en-US" sz="36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39700" dist="63500" dir="2400000" algn="ctr" rotWithShape="0">
                    <a:schemeClr val="tx1"/>
                  </a:outerShdw>
                </a:effectLst>
                <a:latin typeface="Impact"/>
              </a:rPr>
              <a:t>Tangata</a:t>
            </a:r>
            <a:endParaRPr lang="en-US" sz="3600" kern="10" dirty="0">
              <a:ln w="28575">
                <a:solidFill>
                  <a:srgbClr val="000066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139700" dist="63500" dir="2400000" algn="ctr" rotWithShape="0">
                  <a:schemeClr val="tx1"/>
                </a:outerShdw>
              </a:effectLst>
              <a:latin typeface="Impact"/>
            </a:endParaRPr>
          </a:p>
        </p:txBody>
      </p:sp>
      <p:sp>
        <p:nvSpPr>
          <p:cNvPr id="21360" name="WordArt 880"/>
          <p:cNvSpPr>
            <a:spLocks noChangeArrowheads="1" noChangeShapeType="1" noTextEdit="1"/>
          </p:cNvSpPr>
          <p:nvPr/>
        </p:nvSpPr>
        <p:spPr bwMode="auto">
          <a:xfrm>
            <a:off x="838200" y="2863850"/>
            <a:ext cx="7467600" cy="1250950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i-FI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E7E7FF"/>
                </a:solidFill>
                <a:effectLst>
                  <a:glow rad="228600">
                    <a:srgbClr val="6600CC">
                      <a:alpha val="40000"/>
                    </a:srgbClr>
                  </a:glow>
                  <a:outerShdw blurRad="139700" dist="63500" dir="2400000" algn="ctr" rotWithShape="0">
                    <a:schemeClr val="tx1"/>
                  </a:outerShdw>
                </a:effectLst>
                <a:latin typeface="Impact"/>
              </a:rPr>
              <a:t>Kuo ne ‘omai e fakalaka</a:t>
            </a:r>
          </a:p>
          <a:p>
            <a:pPr algn="ctr"/>
            <a:r>
              <a:rPr lang="fi-FI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E7E7FF"/>
                </a:solidFill>
                <a:effectLst>
                  <a:glow rad="228600">
                    <a:srgbClr val="6600CC">
                      <a:alpha val="40000"/>
                    </a:srgbClr>
                  </a:glow>
                  <a:outerShdw blurRad="139700" dist="63500" dir="2400000" algn="ctr" rotWithShape="0">
                    <a:schemeClr val="tx1"/>
                  </a:outerShdw>
                </a:effectLst>
                <a:latin typeface="Impact"/>
              </a:rPr>
              <a:t>he Ngahi Vā ‘oe Tangata</a:t>
            </a:r>
            <a:endParaRPr lang="en-US" sz="3600" kern="10" dirty="0">
              <a:ln w="28575">
                <a:solidFill>
                  <a:srgbClr val="000066"/>
                </a:solidFill>
                <a:round/>
                <a:headEnd/>
                <a:tailEnd/>
              </a:ln>
              <a:solidFill>
                <a:srgbClr val="E7E7FF"/>
              </a:solidFill>
              <a:effectLst>
                <a:glow rad="228600">
                  <a:srgbClr val="6600CC">
                    <a:alpha val="40000"/>
                  </a:srgbClr>
                </a:glow>
                <a:outerShdw blurRad="139700" dist="63500" dir="2400000" algn="ctr" rotWithShape="0">
                  <a:schemeClr val="tx1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47" grpId="0"/>
      <p:bldP spid="21359" grpId="0"/>
      <p:bldP spid="213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7575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War - Koso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162175"/>
            <a:ext cx="5943600" cy="4619625"/>
          </a:xfrm>
          <a:prstGeom prst="rect">
            <a:avLst/>
          </a:prstGeom>
          <a:noFill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048000" y="2811463"/>
            <a:ext cx="4267200" cy="112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83000"/>
              </a:schemeClr>
            </a:outerShdw>
          </a:effectLst>
        </p:spPr>
        <p:txBody>
          <a:bodyPr anchor="ctr">
            <a:spAutoFit/>
          </a:bodyPr>
          <a:lstStyle/>
          <a:p>
            <a:pPr algn="r" eaLnBrk="0" hangingPunct="0">
              <a:lnSpc>
                <a:spcPts val="4000"/>
              </a:lnSpc>
            </a:pPr>
            <a:r>
              <a:rPr lang="en-US" sz="4000" spc="-15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Koe Tau moe</a:t>
            </a:r>
          </a:p>
          <a:p>
            <a:pPr algn="r" eaLnBrk="0" hangingPunct="0">
              <a:lnSpc>
                <a:spcPts val="4000"/>
              </a:lnSpc>
            </a:pPr>
            <a:r>
              <a:rPr lang="en-US" sz="400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Feke’ike’i</a:t>
            </a:r>
            <a:endParaRPr lang="en-US" sz="400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534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Koe Maumau he Ngahi Vā ‘oe Tangata</a:t>
            </a:r>
          </a:p>
        </p:txBody>
      </p:sp>
    </p:spTree>
  </p:cSld>
  <p:clrMapOvr>
    <a:masterClrMapping/>
  </p:clrMapOvr>
  <p:transition spd="slow"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0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7575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:\War - Kosovo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534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Koe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Maumau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he </a:t>
            </a: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Ngahi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Vā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‘</a:t>
            </a: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oe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Tangata</a:t>
            </a:r>
            <a:endParaRPr lang="en-US" sz="5400" b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66800" y="2209800"/>
            <a:ext cx="7010400" cy="4648200"/>
            <a:chOff x="1066800" y="2209800"/>
            <a:chExt cx="7010400" cy="4648200"/>
          </a:xfrm>
        </p:grpSpPr>
        <p:grpSp>
          <p:nvGrpSpPr>
            <p:cNvPr id="13" name="Group 10"/>
            <p:cNvGrpSpPr/>
            <p:nvPr/>
          </p:nvGrpSpPr>
          <p:grpSpPr>
            <a:xfrm>
              <a:off x="1066800" y="2209800"/>
              <a:ext cx="7010400" cy="4648200"/>
              <a:chOff x="1066800" y="2209800"/>
              <a:chExt cx="7010400" cy="4648200"/>
            </a:xfrm>
          </p:grpSpPr>
          <p:pic>
            <p:nvPicPr>
              <p:cNvPr id="15" name="Picture 4" descr="B:\crime - top_suspect_school.jpg"/>
              <p:cNvPicPr>
                <a:picLocks noChangeAspect="1" noChangeArrowheads="1"/>
              </p:cNvPicPr>
              <p:nvPr/>
            </p:nvPicPr>
            <p:blipFill>
              <a:blip r:embed="rId3"/>
              <a:srcRect l="986" t="1015" r="52722"/>
              <a:stretch>
                <a:fillRect/>
              </a:stretch>
            </p:blipFill>
            <p:spPr bwMode="auto">
              <a:xfrm>
                <a:off x="1066800" y="2209800"/>
                <a:ext cx="3581400" cy="4648200"/>
              </a:xfrm>
              <a:prstGeom prst="rect">
                <a:avLst/>
              </a:prstGeom>
              <a:noFill/>
              <a:ln w="12700">
                <a:noFill/>
              </a:ln>
            </p:spPr>
          </p:pic>
          <p:pic>
            <p:nvPicPr>
              <p:cNvPr id="16" name="Picture 15" descr="9-11-pic1.jpg"/>
              <p:cNvPicPr>
                <a:picLocks noChangeAspect="1"/>
              </p:cNvPicPr>
              <p:nvPr/>
            </p:nvPicPr>
            <p:blipFill>
              <a:blip r:embed="rId4"/>
              <a:srcRect l="16083" t="3672" r="11608" b="3536"/>
              <a:stretch>
                <a:fillRect/>
              </a:stretch>
            </p:blipFill>
            <p:spPr>
              <a:xfrm>
                <a:off x="4648200" y="2209800"/>
                <a:ext cx="3429000" cy="4648200"/>
              </a:xfrm>
              <a:prstGeom prst="rect">
                <a:avLst/>
              </a:prstGeom>
              <a:ln w="12700">
                <a:noFill/>
              </a:ln>
            </p:spPr>
          </p:pic>
        </p:grp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1066800" y="6084887"/>
              <a:ext cx="7010400" cy="69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en-US" sz="3600" spc="-150" dirty="0" err="1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152400" dist="76200" dir="10500000" algn="ctr" rotWithShape="0">
                      <a:schemeClr val="tx1"/>
                    </a:outerShdw>
                  </a:effectLst>
                  <a:latin typeface="Arial Black" pitchFamily="34" charset="0"/>
                </a:rPr>
                <a:t>Faihia</a:t>
              </a:r>
              <a:r>
                <a:rPr lang="en-US" sz="3600" spc="-15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152400" dist="76200" dir="10500000" algn="ctr" rotWithShape="0">
                      <a:schemeClr val="tx1"/>
                    </a:outerShdw>
                  </a:effectLst>
                  <a:latin typeface="Arial Black" pitchFamily="34" charset="0"/>
                </a:rPr>
                <a:t>, </a:t>
              </a:r>
              <a:r>
                <a:rPr lang="en-US" sz="3600" spc="-15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152400" dist="76200" dir="10500000" algn="ctr" rotWithShape="0">
                      <a:schemeClr val="tx1"/>
                    </a:outerShdw>
                  </a:effectLst>
                  <a:latin typeface="Arial Black" pitchFamily="34" charset="0"/>
                </a:rPr>
                <a:t>moe Fakailifia Kovi</a:t>
              </a:r>
              <a:endParaRPr lang="en-US" sz="3600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52400" dist="76200" dir="10500000" algn="ctr" rotWithShape="0">
                    <a:schemeClr val="tx1"/>
                  </a:outerShdw>
                </a:effectLst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 spd="med" advClick="0" advTm="8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:\War - Kosovo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8" name="Picture 3" descr="B:\crime - top_suspect_school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926" t="2912" r="52264"/>
          <a:stretch>
            <a:fillRect/>
          </a:stretch>
        </p:blipFill>
        <p:spPr bwMode="auto">
          <a:xfrm>
            <a:off x="0" y="4267200"/>
            <a:ext cx="2057400" cy="2590800"/>
          </a:xfrm>
          <a:prstGeom prst="rect">
            <a:avLst/>
          </a:prstGeom>
          <a:noFill/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534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Koe Maumau he Ngahi Vā ‘oe Tangata</a:t>
            </a:r>
          </a:p>
        </p:txBody>
      </p:sp>
      <p:pic>
        <p:nvPicPr>
          <p:cNvPr id="24581" name="Picture 5" descr="War - kosovo_t1"/>
          <p:cNvPicPr>
            <a:picLocks noChangeAspect="1" noChangeArrowheads="1"/>
          </p:cNvPicPr>
          <p:nvPr/>
        </p:nvPicPr>
        <p:blipFill>
          <a:blip r:embed="rId4"/>
          <a:srcRect l="1476" t="4349" r="4398" b="2174"/>
          <a:stretch>
            <a:fillRect/>
          </a:stretch>
        </p:blipFill>
        <p:spPr bwMode="auto">
          <a:xfrm>
            <a:off x="2057400" y="0"/>
            <a:ext cx="487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057400" y="5791200"/>
            <a:ext cx="4876800" cy="93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3200" spc="-15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03200" dist="88900" dir="5400000" algn="ctr" rotWithShape="0">
                    <a:schemeClr val="tx1"/>
                  </a:outerShdw>
                </a:effectLst>
                <a:latin typeface="Arial Black" pitchFamily="34" charset="0"/>
              </a:rPr>
              <a:t>Laulanu </a:t>
            </a:r>
            <a:r>
              <a:rPr lang="en-US" sz="2800" spc="-15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03200" dist="88900" dir="5400000" algn="ctr" rotWithShape="0">
                    <a:schemeClr val="tx1"/>
                  </a:outerShdw>
                </a:effectLst>
                <a:latin typeface="Arial Black" pitchFamily="34" charset="0"/>
              </a:rPr>
              <a:t>&amp;</a:t>
            </a:r>
            <a:r>
              <a:rPr lang="en-US" sz="3200" spc="-15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03200" dist="88900" dir="5400000" algn="ctr" rotWithShape="0">
                    <a:schemeClr val="tx1"/>
                  </a:outerShdw>
                </a:effectLst>
                <a:latin typeface="Arial Black" pitchFamily="34" charset="0"/>
              </a:rPr>
              <a:t> Feke’ike’i Fakamatakali</a:t>
            </a:r>
          </a:p>
        </p:txBody>
      </p:sp>
    </p:spTree>
  </p:cSld>
  <p:clrMapOvr>
    <a:masterClrMapping/>
  </p:clrMapOvr>
  <p:transition spd="med" advClick="0" advTm="7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:\War - Kosovo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9" name="Picture 3" descr="B:\crime - top_suspect_school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926" t="2912" r="52264"/>
          <a:stretch>
            <a:fillRect/>
          </a:stretch>
        </p:blipFill>
        <p:spPr bwMode="auto">
          <a:xfrm>
            <a:off x="0" y="4267200"/>
            <a:ext cx="2057400" cy="2590800"/>
          </a:xfrm>
          <a:prstGeom prst="rect">
            <a:avLst/>
          </a:prstGeom>
          <a:noFill/>
        </p:spPr>
      </p:pic>
      <p:pic>
        <p:nvPicPr>
          <p:cNvPr id="10" name="Picture 4" descr="B:\War - kosovo_t1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 l="1476" t="24231" r="3079" b="2174"/>
          <a:stretch>
            <a:fillRect/>
          </a:stretch>
        </p:blipFill>
        <p:spPr bwMode="auto">
          <a:xfrm>
            <a:off x="2047225" y="4267200"/>
            <a:ext cx="2372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img015"/>
          <p:cNvPicPr>
            <a:picLocks noChangeAspect="1" noChangeArrowheads="1"/>
          </p:cNvPicPr>
          <p:nvPr/>
        </p:nvPicPr>
        <p:blipFill>
          <a:blip r:embed="rId5"/>
          <a:srcRect l="59193" t="31404" r="5847" b="17415"/>
          <a:stretch>
            <a:fillRect/>
          </a:stretch>
        </p:blipFill>
        <p:spPr bwMode="auto">
          <a:xfrm>
            <a:off x="1685925" y="457200"/>
            <a:ext cx="5829300" cy="6400800"/>
          </a:xfrm>
          <a:prstGeom prst="rect">
            <a:avLst/>
          </a:prstGeom>
          <a:noFill/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657350" y="6019800"/>
            <a:ext cx="5886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spc="-15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28600" dist="76200" dir="5400000" algn="ctr" rotWithShape="0">
                    <a:schemeClr val="tx1"/>
                  </a:outerShdw>
                </a:effectLst>
                <a:latin typeface="Arial Black" pitchFamily="34" charset="0"/>
              </a:rPr>
              <a:t>Fiekaia </a:t>
            </a:r>
            <a:r>
              <a:rPr lang="en-US" sz="2800" spc="-15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28600" dist="76200" dir="5400000" algn="ctr" rotWithShape="0">
                    <a:schemeClr val="tx1"/>
                  </a:outerShdw>
                </a:effectLst>
                <a:latin typeface="Impact" pitchFamily="34" charset="0"/>
              </a:rPr>
              <a:t>moe</a:t>
            </a:r>
            <a:r>
              <a:rPr lang="en-US" sz="3600" spc="-15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28600" dist="76200" dir="5400000" algn="ctr" rotWithShape="0">
                    <a:schemeClr val="tx1"/>
                  </a:outerShdw>
                </a:effectLst>
                <a:latin typeface="Arial Black" pitchFamily="34" charset="0"/>
              </a:rPr>
              <a:t> Tukuhausia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04800" y="228600"/>
            <a:ext cx="8534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Koe Maumau he Ngahi Vā ‘oe Tangata</a:t>
            </a:r>
          </a:p>
        </p:txBody>
      </p:sp>
    </p:spTree>
  </p:cSld>
  <p:clrMapOvr>
    <a:masterClrMapping/>
  </p:clrMapOvr>
  <p:transition spd="med" advClick="0" advTm="7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FF66"/>
            </a:gs>
            <a:gs pos="100000">
              <a:srgbClr val="99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8382000" cy="4419600"/>
          </a:xfrm>
          <a:noFill/>
          <a:ln/>
        </p:spPr>
        <p:txBody>
          <a:bodyPr/>
          <a:lstStyle/>
          <a:p>
            <a:r>
              <a:rPr lang="en-US" sz="11000" b="1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Ko</a:t>
            </a:r>
            <a:r>
              <a:rPr lang="en-US" sz="110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‘</a:t>
            </a:r>
            <a:r>
              <a:rPr lang="en-US" sz="11000" b="1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etau</a:t>
            </a:r>
            <a:r>
              <a:rPr lang="en-US" sz="110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/>
            </a:r>
            <a:br>
              <a:rPr lang="en-US" sz="110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</a:br>
            <a:r>
              <a:rPr lang="en-US" sz="11000" b="1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fiema’u</a:t>
            </a:r>
            <a:r>
              <a:rPr lang="en-US" sz="110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/>
            </a:r>
            <a:br>
              <a:rPr lang="en-US" sz="110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</a:br>
            <a:r>
              <a:rPr lang="en-US" sz="110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‘I </a:t>
            </a:r>
            <a:r>
              <a:rPr lang="en-US" sz="11000" b="1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loto</a:t>
            </a:r>
            <a:endParaRPr lang="en-US" sz="11000" b="1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FFFFFF"/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B:\War - Kosovo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14" name="Picture 3" descr="B:\crime - top_suspect_school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926" t="2912" r="52264"/>
          <a:stretch>
            <a:fillRect/>
          </a:stretch>
        </p:blipFill>
        <p:spPr bwMode="auto">
          <a:xfrm>
            <a:off x="0" y="4267200"/>
            <a:ext cx="2057400" cy="2590800"/>
          </a:xfrm>
          <a:prstGeom prst="rect">
            <a:avLst/>
          </a:prstGeom>
          <a:noFill/>
        </p:spPr>
      </p:pic>
      <p:pic>
        <p:nvPicPr>
          <p:cNvPr id="15" name="Picture 4" descr="B:\War - kosovo_t1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 l="1476" t="24231" r="3079" b="2174"/>
          <a:stretch>
            <a:fillRect/>
          </a:stretch>
        </p:blipFill>
        <p:spPr bwMode="auto">
          <a:xfrm>
            <a:off x="2047225" y="4267200"/>
            <a:ext cx="2372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D:\ELEONORE\CLIPART\Hunger &amp; Poverty_files\img015.gif"/>
          <p:cNvPicPr>
            <a:picLocks noChangeAspect="1" noChangeArrowheads="1"/>
          </p:cNvPicPr>
          <p:nvPr/>
        </p:nvPicPr>
        <p:blipFill>
          <a:blip r:embed="rId5">
            <a:lum bright="52000" contrast="-70000"/>
          </a:blip>
          <a:srcRect l="65407" t="39876" r="13443" b="19841"/>
          <a:stretch>
            <a:fillRect/>
          </a:stretch>
        </p:blipFill>
        <p:spPr bwMode="auto">
          <a:xfrm>
            <a:off x="4416372" y="4267200"/>
            <a:ext cx="17558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04800" y="228600"/>
            <a:ext cx="8534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Koe Maumau he Ngahi Vā ‘oe Tangata</a:t>
            </a:r>
          </a:p>
        </p:txBody>
      </p:sp>
      <p:grpSp>
        <p:nvGrpSpPr>
          <p:cNvPr id="26631" name="Group 7"/>
          <p:cNvGrpSpPr>
            <a:grpSpLocks/>
          </p:cNvGrpSpPr>
          <p:nvPr/>
        </p:nvGrpSpPr>
        <p:grpSpPr bwMode="auto">
          <a:xfrm>
            <a:off x="2209800" y="2371725"/>
            <a:ext cx="4800600" cy="4486275"/>
            <a:chOff x="1392" y="1494"/>
            <a:chExt cx="3024" cy="2826"/>
          </a:xfrm>
        </p:grpSpPr>
        <p:grpSp>
          <p:nvGrpSpPr>
            <p:cNvPr id="26632" name="Group 8"/>
            <p:cNvGrpSpPr>
              <a:grpSpLocks/>
            </p:cNvGrpSpPr>
            <p:nvPr/>
          </p:nvGrpSpPr>
          <p:grpSpPr bwMode="auto">
            <a:xfrm>
              <a:off x="1392" y="1494"/>
              <a:ext cx="3024" cy="2826"/>
              <a:chOff x="1392" y="1494"/>
              <a:chExt cx="3024" cy="2826"/>
            </a:xfrm>
          </p:grpSpPr>
          <p:pic>
            <p:nvPicPr>
              <p:cNvPr id="26633" name="Picture 9" descr="E:\ELEONORE\CLIPART\UP-Hunger Within\Child-Family Breakdown.gif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-36000"/>
              </a:blip>
              <a:srcRect/>
              <a:stretch>
                <a:fillRect/>
              </a:stretch>
            </p:blipFill>
            <p:spPr bwMode="auto">
              <a:xfrm>
                <a:off x="2226" y="2383"/>
                <a:ext cx="1165" cy="1793"/>
              </a:xfrm>
              <a:prstGeom prst="rect">
                <a:avLst/>
              </a:prstGeom>
              <a:noFill/>
            </p:spPr>
          </p:pic>
          <p:pic>
            <p:nvPicPr>
              <p:cNvPr id="26634" name="Picture 10" descr="E:\ELEONORE\CLIPART\UP-Hunger Within\Husband-Family Breakdown.gif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-36000"/>
              </a:blip>
              <a:srcRect/>
              <a:stretch>
                <a:fillRect/>
              </a:stretch>
            </p:blipFill>
            <p:spPr bwMode="auto">
              <a:xfrm>
                <a:off x="3296" y="1494"/>
                <a:ext cx="1120" cy="2823"/>
              </a:xfrm>
              <a:prstGeom prst="rect">
                <a:avLst/>
              </a:prstGeom>
              <a:noFill/>
            </p:spPr>
          </p:pic>
          <p:pic>
            <p:nvPicPr>
              <p:cNvPr id="26635" name="Picture 11" descr="E:\ELEONORE\CLIPART\UP-Hunger Within\Wife-Family Breakdown.gif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-36000"/>
              </a:blip>
              <a:srcRect/>
              <a:stretch>
                <a:fillRect/>
              </a:stretch>
            </p:blipFill>
            <p:spPr bwMode="auto">
              <a:xfrm>
                <a:off x="1392" y="1762"/>
                <a:ext cx="804" cy="2558"/>
              </a:xfrm>
              <a:prstGeom prst="rect">
                <a:avLst/>
              </a:prstGeom>
              <a:noFill/>
            </p:spPr>
          </p:pic>
        </p:grpSp>
        <p:sp>
          <p:nvSpPr>
            <p:cNvPr id="26636" name="Text Box 12"/>
            <p:cNvSpPr txBox="1">
              <a:spLocks noChangeArrowheads="1"/>
            </p:cNvSpPr>
            <p:nvPr/>
          </p:nvSpPr>
          <p:spPr bwMode="auto">
            <a:xfrm>
              <a:off x="1728" y="3888"/>
              <a:ext cx="2208" cy="3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sz="320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190500" dist="50800" dir="5400000" algn="ctr" rotWithShape="0">
                      <a:schemeClr val="tx1"/>
                    </a:outerShdw>
                  </a:effectLst>
                  <a:latin typeface="Arial Black" pitchFamily="34" charset="0"/>
                </a:rPr>
                <a:t>Motuhia Fāmili</a:t>
              </a:r>
            </a:p>
          </p:txBody>
        </p:sp>
      </p:grpSp>
    </p:spTree>
  </p:cSld>
  <p:clrMapOvr>
    <a:masterClrMapping/>
  </p:clrMapOvr>
  <p:transition spd="med" advClick="0" advTm="7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:\War - Kosovo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16" name="Picture 3" descr="B:\crime - top_suspect_school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926" t="2912" r="52264"/>
          <a:stretch>
            <a:fillRect/>
          </a:stretch>
        </p:blipFill>
        <p:spPr bwMode="auto">
          <a:xfrm>
            <a:off x="0" y="4267200"/>
            <a:ext cx="2057400" cy="2590800"/>
          </a:xfrm>
          <a:prstGeom prst="rect">
            <a:avLst/>
          </a:prstGeom>
          <a:noFill/>
        </p:spPr>
      </p:pic>
      <p:pic>
        <p:nvPicPr>
          <p:cNvPr id="17" name="Picture 4" descr="B:\War - kosovo_t1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 l="1476" t="24231" r="3079" b="2174"/>
          <a:stretch>
            <a:fillRect/>
          </a:stretch>
        </p:blipFill>
        <p:spPr bwMode="auto">
          <a:xfrm>
            <a:off x="2047225" y="4267200"/>
            <a:ext cx="2372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D:\ELEONORE\CLIPART\Hunger &amp; Poverty_files\img015.gif"/>
          <p:cNvPicPr>
            <a:picLocks noChangeAspect="1" noChangeArrowheads="1"/>
          </p:cNvPicPr>
          <p:nvPr/>
        </p:nvPicPr>
        <p:blipFill>
          <a:blip r:embed="rId5">
            <a:lum bright="52000" contrast="-70000"/>
          </a:blip>
          <a:srcRect l="65407" t="39876" r="13443" b="19841"/>
          <a:stretch>
            <a:fillRect/>
          </a:stretch>
        </p:blipFill>
        <p:spPr bwMode="auto">
          <a:xfrm>
            <a:off x="4416372" y="4267200"/>
            <a:ext cx="17558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4" name="Group 6"/>
          <p:cNvGrpSpPr>
            <a:grpSpLocks/>
          </p:cNvGrpSpPr>
          <p:nvPr/>
        </p:nvGrpSpPr>
        <p:grpSpPr bwMode="auto">
          <a:xfrm>
            <a:off x="6553200" y="2057400"/>
            <a:ext cx="2362200" cy="2206625"/>
            <a:chOff x="3888" y="384"/>
            <a:chExt cx="1632" cy="1525"/>
          </a:xfrm>
        </p:grpSpPr>
        <p:pic>
          <p:nvPicPr>
            <p:cNvPr id="27655" name="Picture 7" descr="E:\ELEONORE\CLIPART\UP-Hunger Within\Child-Family Breakdown.gif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338" y="940"/>
              <a:ext cx="629" cy="967"/>
            </a:xfrm>
            <a:prstGeom prst="rect">
              <a:avLst/>
            </a:prstGeom>
            <a:noFill/>
          </p:spPr>
        </p:pic>
        <p:pic>
          <p:nvPicPr>
            <p:cNvPr id="27656" name="Picture 8" descr="E:\ELEONORE\CLIPART\UP-Hunger Within\Husband-Family Breakdown.gif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915" y="384"/>
              <a:ext cx="605" cy="1523"/>
            </a:xfrm>
            <a:prstGeom prst="rect">
              <a:avLst/>
            </a:prstGeom>
            <a:noFill/>
          </p:spPr>
        </p:pic>
        <p:pic>
          <p:nvPicPr>
            <p:cNvPr id="27657" name="Picture 9" descr="E:\ELEONORE\CLIPART\UP-Hunger Within\Wife-Family Breakdown.gif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3888" y="529"/>
              <a:ext cx="434" cy="1380"/>
            </a:xfrm>
            <a:prstGeom prst="rect">
              <a:avLst/>
            </a:prstGeom>
            <a:noFill/>
          </p:spPr>
        </p:pic>
      </p:grpSp>
      <p:pic>
        <p:nvPicPr>
          <p:cNvPr id="27659" name="Picture 11" descr="AIDSGRPH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6800" y="1741488"/>
            <a:ext cx="7035800" cy="5116512"/>
          </a:xfrm>
          <a:prstGeom prst="rect">
            <a:avLst/>
          </a:prstGeom>
          <a:noFill/>
        </p:spPr>
      </p:pic>
      <p:sp>
        <p:nvSpPr>
          <p:cNvPr id="27660" name="WordArt 12"/>
          <p:cNvSpPr>
            <a:spLocks noChangeArrowheads="1" noChangeShapeType="1" noTextEdit="1"/>
          </p:cNvSpPr>
          <p:nvPr/>
        </p:nvSpPr>
        <p:spPr bwMode="auto">
          <a:xfrm>
            <a:off x="1143000" y="3657600"/>
            <a:ext cx="5486400" cy="2971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3300"/>
              </a:extrusionClr>
            </a:sp3d>
          </a:bodyPr>
          <a:lstStyle/>
          <a:p>
            <a:pPr algn="ctr"/>
            <a:r>
              <a:rPr lang="en-US" sz="3600" kern="10">
                <a:ln w="571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’EITISI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905000" y="5638800"/>
            <a:ext cx="4648200" cy="105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03200" dist="254000" dir="162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75000"/>
              </a:lnSpc>
            </a:pPr>
            <a:endParaRPr lang="en-US" sz="800" b="1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17500" dist="266700" dir="5400000" algn="tl">
                  <a:schemeClr val="tx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720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17500" dist="266700" dir="5400000" algn="tl">
                    <a:schemeClr val="tx1"/>
                  </a:outerShdw>
                </a:effectLst>
                <a:latin typeface="Arial Black" pitchFamily="34" charset="0"/>
              </a:rPr>
              <a:t>Fe’auaki</a:t>
            </a:r>
            <a:endParaRPr lang="en-US" sz="720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17500" dist="266700" dir="5400000" algn="tl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8534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Koe Maumau he Ngahi Vā ‘oe Tangata</a:t>
            </a:r>
          </a:p>
        </p:txBody>
      </p:sp>
    </p:spTree>
  </p:cSld>
  <p:clrMapOvr>
    <a:masterClrMapping/>
  </p:clrMapOvr>
  <p:transition spd="med" advClick="0" advTm="12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/>
      <p:bldP spid="27660" grpId="1"/>
      <p:bldP spid="276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:\War - Kosovo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16" name="Picture 3" descr="B:\crime - top_suspect_school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926" t="2912" r="52264"/>
          <a:stretch>
            <a:fillRect/>
          </a:stretch>
        </p:blipFill>
        <p:spPr bwMode="auto">
          <a:xfrm>
            <a:off x="0" y="4267200"/>
            <a:ext cx="2057400" cy="2590800"/>
          </a:xfrm>
          <a:prstGeom prst="rect">
            <a:avLst/>
          </a:prstGeom>
          <a:noFill/>
        </p:spPr>
      </p:pic>
      <p:pic>
        <p:nvPicPr>
          <p:cNvPr id="17" name="Picture 4" descr="B:\War - kosovo_t1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 l="1476" t="24231" r="3079" b="2174"/>
          <a:stretch>
            <a:fillRect/>
          </a:stretch>
        </p:blipFill>
        <p:spPr bwMode="auto">
          <a:xfrm>
            <a:off x="2047225" y="4267200"/>
            <a:ext cx="2372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D:\ELEONORE\CLIPART\Hunger &amp; Poverty_files\img015.gif"/>
          <p:cNvPicPr>
            <a:picLocks noChangeAspect="1" noChangeArrowheads="1"/>
          </p:cNvPicPr>
          <p:nvPr/>
        </p:nvPicPr>
        <p:blipFill>
          <a:blip r:embed="rId5">
            <a:lum bright="52000" contrast="-70000"/>
          </a:blip>
          <a:srcRect l="65407" t="39876" r="13443" b="19841"/>
          <a:stretch>
            <a:fillRect/>
          </a:stretch>
        </p:blipFill>
        <p:spPr bwMode="auto">
          <a:xfrm>
            <a:off x="4416372" y="4267200"/>
            <a:ext cx="17558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8" name="Group 6"/>
          <p:cNvGrpSpPr>
            <a:grpSpLocks/>
          </p:cNvGrpSpPr>
          <p:nvPr/>
        </p:nvGrpSpPr>
        <p:grpSpPr bwMode="auto">
          <a:xfrm>
            <a:off x="6553200" y="2057400"/>
            <a:ext cx="2362200" cy="2206625"/>
            <a:chOff x="3888" y="384"/>
            <a:chExt cx="1632" cy="1525"/>
          </a:xfrm>
        </p:grpSpPr>
        <p:pic>
          <p:nvPicPr>
            <p:cNvPr id="28679" name="Picture 7" descr="E:\ELEONORE\CLIPART\UP-Hunger Within\Child-Family Breakdown.gif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338" y="940"/>
              <a:ext cx="629" cy="967"/>
            </a:xfrm>
            <a:prstGeom prst="rect">
              <a:avLst/>
            </a:prstGeom>
            <a:noFill/>
          </p:spPr>
        </p:pic>
        <p:pic>
          <p:nvPicPr>
            <p:cNvPr id="28680" name="Picture 8" descr="E:\ELEONORE\CLIPART\UP-Hunger Within\Husband-Family Breakdown.gif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915" y="384"/>
              <a:ext cx="605" cy="1523"/>
            </a:xfrm>
            <a:prstGeom prst="rect">
              <a:avLst/>
            </a:prstGeom>
            <a:noFill/>
          </p:spPr>
        </p:pic>
        <p:pic>
          <p:nvPicPr>
            <p:cNvPr id="28681" name="Picture 9" descr="E:\ELEONORE\CLIPART\UP-Hunger Within\Wife-Family Breakdown.gif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3888" y="529"/>
              <a:ext cx="434" cy="1380"/>
            </a:xfrm>
            <a:prstGeom prst="rect">
              <a:avLst/>
            </a:prstGeom>
            <a:noFill/>
          </p:spPr>
        </p:pic>
      </p:grpSp>
      <p:pic>
        <p:nvPicPr>
          <p:cNvPr id="28682" name="Picture 10" descr="S:\Graphics\Clipart\ISSUES\AIDSGRPH.wpg"/>
          <p:cNvPicPr>
            <a:picLocks noChangeAspect="1" noChangeArrowheads="1"/>
          </p:cNvPicPr>
          <p:nvPr/>
        </p:nvPicPr>
        <p:blipFill>
          <a:blip r:embed="rId9">
            <a:lum bright="70000" contrast="-70000"/>
          </a:blip>
          <a:srcRect/>
          <a:stretch>
            <a:fillRect/>
          </a:stretch>
        </p:blipFill>
        <p:spPr bwMode="auto">
          <a:xfrm>
            <a:off x="3810000" y="2286000"/>
            <a:ext cx="2768600" cy="2012950"/>
          </a:xfrm>
          <a:prstGeom prst="rect">
            <a:avLst/>
          </a:prstGeom>
          <a:noFill/>
        </p:spPr>
      </p:pic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304800" y="228600"/>
            <a:ext cx="8534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Koe Maumau he Ngahi Vā ‘oe Tangata</a:t>
            </a:r>
          </a:p>
        </p:txBody>
      </p:sp>
      <p:grpSp>
        <p:nvGrpSpPr>
          <p:cNvPr id="28684" name="Group 12"/>
          <p:cNvGrpSpPr>
            <a:grpSpLocks/>
          </p:cNvGrpSpPr>
          <p:nvPr/>
        </p:nvGrpSpPr>
        <p:grpSpPr bwMode="auto">
          <a:xfrm>
            <a:off x="457200" y="2349500"/>
            <a:ext cx="8229600" cy="4111625"/>
            <a:chOff x="288" y="1480"/>
            <a:chExt cx="5184" cy="2590"/>
          </a:xfrm>
        </p:grpSpPr>
        <p:pic>
          <p:nvPicPr>
            <p:cNvPr id="28685" name="Picture 13" descr="G:\Graphics\Clipart\ISSUES\NARCOTIC.w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794" y="1480"/>
              <a:ext cx="2171" cy="2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686" name="Text Box 14"/>
            <p:cNvSpPr txBox="1">
              <a:spLocks noChangeArrowheads="1"/>
            </p:cNvSpPr>
            <p:nvPr/>
          </p:nvSpPr>
          <p:spPr bwMode="auto">
            <a:xfrm>
              <a:off x="288" y="3590"/>
              <a:ext cx="518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400">
                  <a:ln w="3175">
                    <a:solidFill>
                      <a:schemeClr val="bg1"/>
                    </a:solidFill>
                  </a:ln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Impact" pitchFamily="34" charset="0"/>
                </a:rPr>
                <a:t>Faito’o-Kona-Tapu moe Kavamalohi</a:t>
              </a:r>
            </a:p>
          </p:txBody>
        </p:sp>
      </p:grpSp>
    </p:spTree>
  </p:cSld>
  <p:clrMapOvr>
    <a:masterClrMapping/>
  </p:clrMapOvr>
  <p:transition spd="med" advClick="0" advTm="7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:\War - Kosovo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16" name="Picture 3" descr="B:\crime - top_suspect_school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926" t="2912" r="52264"/>
          <a:stretch>
            <a:fillRect/>
          </a:stretch>
        </p:blipFill>
        <p:spPr bwMode="auto">
          <a:xfrm>
            <a:off x="0" y="4267200"/>
            <a:ext cx="2057400" cy="2590800"/>
          </a:xfrm>
          <a:prstGeom prst="rect">
            <a:avLst/>
          </a:prstGeom>
          <a:noFill/>
        </p:spPr>
      </p:pic>
      <p:pic>
        <p:nvPicPr>
          <p:cNvPr id="17" name="Picture 4" descr="B:\War - kosovo_t1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 l="1476" t="24231" r="3079" b="2174"/>
          <a:stretch>
            <a:fillRect/>
          </a:stretch>
        </p:blipFill>
        <p:spPr bwMode="auto">
          <a:xfrm>
            <a:off x="2047225" y="4267200"/>
            <a:ext cx="2372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D:\ELEONORE\CLIPART\Hunger &amp; Poverty_files\img015.gif"/>
          <p:cNvPicPr>
            <a:picLocks noChangeAspect="1" noChangeArrowheads="1"/>
          </p:cNvPicPr>
          <p:nvPr/>
        </p:nvPicPr>
        <p:blipFill>
          <a:blip r:embed="rId5">
            <a:lum bright="52000" contrast="-70000"/>
          </a:blip>
          <a:srcRect l="65407" t="39876" r="13443" b="19841"/>
          <a:stretch>
            <a:fillRect/>
          </a:stretch>
        </p:blipFill>
        <p:spPr bwMode="auto">
          <a:xfrm>
            <a:off x="4416372" y="4267200"/>
            <a:ext cx="17558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6553200" y="2057400"/>
            <a:ext cx="2362200" cy="2206625"/>
            <a:chOff x="3888" y="384"/>
            <a:chExt cx="1632" cy="1525"/>
          </a:xfrm>
        </p:grpSpPr>
        <p:pic>
          <p:nvPicPr>
            <p:cNvPr id="29704" name="Picture 8" descr="E:\ELEONORE\CLIPART\UP-Hunger Within\Child-Family Breakdown.gif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338" y="940"/>
              <a:ext cx="629" cy="967"/>
            </a:xfrm>
            <a:prstGeom prst="rect">
              <a:avLst/>
            </a:prstGeom>
            <a:noFill/>
          </p:spPr>
        </p:pic>
        <p:pic>
          <p:nvPicPr>
            <p:cNvPr id="29705" name="Picture 9" descr="E:\ELEONORE\CLIPART\UP-Hunger Within\Husband-Family Breakdown.gif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915" y="384"/>
              <a:ext cx="605" cy="1523"/>
            </a:xfrm>
            <a:prstGeom prst="rect">
              <a:avLst/>
            </a:prstGeom>
            <a:noFill/>
          </p:spPr>
        </p:pic>
        <p:pic>
          <p:nvPicPr>
            <p:cNvPr id="29706" name="Picture 10" descr="E:\ELEONORE\CLIPART\UP-Hunger Within\Wife-Family Breakdown.gif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3888" y="529"/>
              <a:ext cx="434" cy="1380"/>
            </a:xfrm>
            <a:prstGeom prst="rect">
              <a:avLst/>
            </a:prstGeom>
            <a:noFill/>
          </p:spPr>
        </p:pic>
      </p:grpSp>
      <p:pic>
        <p:nvPicPr>
          <p:cNvPr id="29707" name="Picture 11" descr="S:\Graphics\Clipart\ISSUES\AIDSGRPH.wpg"/>
          <p:cNvPicPr>
            <a:picLocks noChangeAspect="1" noChangeArrowheads="1"/>
          </p:cNvPicPr>
          <p:nvPr/>
        </p:nvPicPr>
        <p:blipFill>
          <a:blip r:embed="rId9">
            <a:lum bright="70000" contrast="-70000"/>
          </a:blip>
          <a:srcRect/>
          <a:stretch>
            <a:fillRect/>
          </a:stretch>
        </p:blipFill>
        <p:spPr bwMode="auto">
          <a:xfrm>
            <a:off x="3810000" y="2286000"/>
            <a:ext cx="2768600" cy="2012950"/>
          </a:xfrm>
          <a:prstGeom prst="rect">
            <a:avLst/>
          </a:prstGeom>
          <a:noFill/>
        </p:spPr>
      </p:pic>
      <p:pic>
        <p:nvPicPr>
          <p:cNvPr id="29708" name="Picture 12" descr="G:\Graphics\Clipart\ISSUES\NARCOTIC.wpg"/>
          <p:cNvPicPr>
            <a:picLocks noChangeAspect="1" noChangeArrowheads="1"/>
          </p:cNvPicPr>
          <p:nvPr/>
        </p:nvPicPr>
        <p:blipFill>
          <a:blip r:embed="rId10">
            <a:lum bright="60000" contrast="-72000"/>
          </a:blip>
          <a:srcRect/>
          <a:stretch>
            <a:fillRect/>
          </a:stretch>
        </p:blipFill>
        <p:spPr bwMode="auto">
          <a:xfrm>
            <a:off x="2133600" y="2260600"/>
            <a:ext cx="1981200" cy="1930400"/>
          </a:xfrm>
          <a:prstGeom prst="rect">
            <a:avLst/>
          </a:prstGeom>
          <a:noFill/>
        </p:spPr>
      </p:pic>
      <p:pic>
        <p:nvPicPr>
          <p:cNvPr id="29709" name="Picture 13" descr="Polluti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82" t="17593" r="18182" b="18518"/>
          <a:stretch>
            <a:fillRect/>
          </a:stretch>
        </p:blipFill>
        <p:spPr bwMode="auto">
          <a:xfrm>
            <a:off x="1447800" y="1508125"/>
            <a:ext cx="6421438" cy="5273675"/>
          </a:xfrm>
          <a:prstGeom prst="rect">
            <a:avLst/>
          </a:prstGeom>
          <a:noFill/>
        </p:spPr>
      </p:pic>
      <p:sp>
        <p:nvSpPr>
          <p:cNvPr id="29710" name="Text Box 14"/>
          <p:cNvSpPr txBox="1">
            <a:spLocks noChangeArrowheads="1"/>
          </p:cNvSpPr>
          <p:nvPr/>
        </p:nvSpPr>
        <p:spPr bwMode="auto">
          <a:xfrm rot="-1144987">
            <a:off x="120387" y="3736053"/>
            <a:ext cx="8966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8000" b="1" spc="-300">
                <a:ln>
                  <a:solidFill>
                    <a:schemeClr val="bg1"/>
                  </a:solidFill>
                </a:ln>
                <a:effectLst>
                  <a:glow rad="228600">
                    <a:schemeClr val="tx2">
                      <a:lumMod val="65000"/>
                      <a:lumOff val="35000"/>
                      <a:alpha val="40000"/>
                    </a:schemeClr>
                  </a:glow>
                  <a:outerShdw blurRad="114300" dist="101600" dir="5400000" algn="tl">
                    <a:schemeClr val="bg1"/>
                  </a:outerShdw>
                </a:effectLst>
                <a:latin typeface="Arial Black" pitchFamily="34" charset="0"/>
              </a:rPr>
              <a:t>‘Uli’i ‘oe ‘Atakai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534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Koe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Maumau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he </a:t>
            </a: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Ngahi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Vā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‘</a:t>
            </a: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oe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Tangata</a:t>
            </a:r>
            <a:endParaRPr lang="en-US" sz="5400" b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 advClick="0" advTm="7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B:\War - Kosovo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19" name="Picture 3" descr="B:\crime - top_suspect_school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926" t="2912" r="52264"/>
          <a:stretch>
            <a:fillRect/>
          </a:stretch>
        </p:blipFill>
        <p:spPr bwMode="auto">
          <a:xfrm>
            <a:off x="0" y="4267200"/>
            <a:ext cx="2057400" cy="2590800"/>
          </a:xfrm>
          <a:prstGeom prst="rect">
            <a:avLst/>
          </a:prstGeom>
          <a:noFill/>
        </p:spPr>
      </p:pic>
      <p:pic>
        <p:nvPicPr>
          <p:cNvPr id="20" name="Picture 4" descr="B:\War - kosovo_t1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 l="1476" t="24231" r="3079" b="2174"/>
          <a:stretch>
            <a:fillRect/>
          </a:stretch>
        </p:blipFill>
        <p:spPr bwMode="auto">
          <a:xfrm>
            <a:off x="2047225" y="4267200"/>
            <a:ext cx="2372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D:\ELEONORE\CLIPART\Hunger &amp; Poverty_files\img015.gif"/>
          <p:cNvPicPr>
            <a:picLocks noChangeAspect="1" noChangeArrowheads="1"/>
          </p:cNvPicPr>
          <p:nvPr/>
        </p:nvPicPr>
        <p:blipFill>
          <a:blip r:embed="rId5">
            <a:lum bright="52000" contrast="-70000"/>
          </a:blip>
          <a:srcRect l="65407" t="39876" r="13443" b="19841"/>
          <a:stretch>
            <a:fillRect/>
          </a:stretch>
        </p:blipFill>
        <p:spPr bwMode="auto">
          <a:xfrm>
            <a:off x="4416372" y="4267200"/>
            <a:ext cx="17558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G:\Graphics\Clipart\ISSUES\NARCOTIC.wpg"/>
          <p:cNvPicPr>
            <a:picLocks noChangeAspect="1" noChangeArrowheads="1"/>
          </p:cNvPicPr>
          <p:nvPr/>
        </p:nvPicPr>
        <p:blipFill>
          <a:blip r:embed="rId6">
            <a:lum bright="60000" contrast="-72000"/>
          </a:blip>
          <a:srcRect/>
          <a:stretch>
            <a:fillRect/>
          </a:stretch>
        </p:blipFill>
        <p:spPr bwMode="auto">
          <a:xfrm>
            <a:off x="2133600" y="2260600"/>
            <a:ext cx="1981200" cy="1930400"/>
          </a:xfrm>
          <a:prstGeom prst="rect">
            <a:avLst/>
          </a:prstGeom>
          <a:noFill/>
        </p:spPr>
      </p:pic>
      <p:pic>
        <p:nvPicPr>
          <p:cNvPr id="30723" name="Picture 3" descr="C:\Clipart\Pollution.g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18182" t="17593" r="18182" b="18518"/>
          <a:stretch>
            <a:fillRect/>
          </a:stretch>
        </p:blipFill>
        <p:spPr bwMode="auto">
          <a:xfrm>
            <a:off x="152400" y="1963738"/>
            <a:ext cx="2895600" cy="2376487"/>
          </a:xfrm>
          <a:prstGeom prst="rect">
            <a:avLst/>
          </a:prstGeom>
          <a:noFill/>
        </p:spPr>
      </p:pic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6553200" y="2057400"/>
            <a:ext cx="2362200" cy="2206625"/>
            <a:chOff x="3888" y="384"/>
            <a:chExt cx="1632" cy="1525"/>
          </a:xfrm>
        </p:grpSpPr>
        <p:pic>
          <p:nvPicPr>
            <p:cNvPr id="30725" name="Picture 5" descr="E:\ELEONORE\CLIPART\UP-Hunger Within\Child-Family Breakdown.gif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338" y="940"/>
              <a:ext cx="629" cy="967"/>
            </a:xfrm>
            <a:prstGeom prst="rect">
              <a:avLst/>
            </a:prstGeom>
            <a:noFill/>
          </p:spPr>
        </p:pic>
        <p:pic>
          <p:nvPicPr>
            <p:cNvPr id="30726" name="Picture 6" descr="E:\ELEONORE\CLIPART\UP-Hunger Within\Husband-Family Breakdown.gif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915" y="384"/>
              <a:ext cx="605" cy="1523"/>
            </a:xfrm>
            <a:prstGeom prst="rect">
              <a:avLst/>
            </a:prstGeom>
            <a:noFill/>
          </p:spPr>
        </p:pic>
        <p:pic>
          <p:nvPicPr>
            <p:cNvPr id="30727" name="Picture 7" descr="E:\ELEONORE\CLIPART\UP-Hunger Within\Wife-Family Breakdown.gif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3888" y="529"/>
              <a:ext cx="434" cy="1380"/>
            </a:xfrm>
            <a:prstGeom prst="rect">
              <a:avLst/>
            </a:prstGeom>
            <a:noFill/>
          </p:spPr>
        </p:pic>
      </p:grpSp>
      <p:pic>
        <p:nvPicPr>
          <p:cNvPr id="30731" name="Picture 11" descr="S:\Graphics\Clipart\ISSUES\AIDSGRPH.wpg"/>
          <p:cNvPicPr>
            <a:picLocks noChangeAspect="1" noChangeArrowheads="1"/>
          </p:cNvPicPr>
          <p:nvPr/>
        </p:nvPicPr>
        <p:blipFill>
          <a:blip r:embed="rId11">
            <a:lum bright="70000" contrast="-70000"/>
          </a:blip>
          <a:srcRect/>
          <a:stretch>
            <a:fillRect/>
          </a:stretch>
        </p:blipFill>
        <p:spPr bwMode="auto">
          <a:xfrm>
            <a:off x="3810000" y="2286000"/>
            <a:ext cx="2768600" cy="2012950"/>
          </a:xfrm>
          <a:prstGeom prst="rect">
            <a:avLst/>
          </a:prstGeom>
          <a:noFill/>
        </p:spPr>
      </p:pic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304800" y="228600"/>
            <a:ext cx="8534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Koe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Maumau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he </a:t>
            </a: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Ngahi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Vā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‘</a:t>
            </a: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oe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Tangata</a:t>
            </a:r>
            <a:endParaRPr lang="en-US" sz="5400" b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0734" name="AutoShape 14"/>
          <p:cNvSpPr>
            <a:spLocks noChangeArrowheads="1"/>
          </p:cNvSpPr>
          <p:nvPr/>
        </p:nvSpPr>
        <p:spPr bwMode="auto">
          <a:xfrm>
            <a:off x="4381500" y="2209800"/>
            <a:ext cx="381000" cy="609600"/>
          </a:xfrm>
          <a:prstGeom prst="up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DDDDDD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35" name="Group 15"/>
          <p:cNvGrpSpPr>
            <a:grpSpLocks/>
          </p:cNvGrpSpPr>
          <p:nvPr/>
        </p:nvGrpSpPr>
        <p:grpSpPr bwMode="auto">
          <a:xfrm>
            <a:off x="457200" y="3962400"/>
            <a:ext cx="8229600" cy="1851660"/>
            <a:chOff x="144" y="2496"/>
            <a:chExt cx="5472" cy="1296"/>
          </a:xfrm>
        </p:grpSpPr>
        <p:sp>
          <p:nvSpPr>
            <p:cNvPr id="30736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44" y="3264"/>
              <a:ext cx="5472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Top"/>
                <a:lightRig rig="legacyFlat3" dir="b"/>
              </a:scene3d>
              <a:sp3d extrusionH="121893000" prstMaterial="legacyMatte">
                <a:extrusionClr>
                  <a:schemeClr val="folHlink"/>
                </a:extrusionClr>
              </a:sp3d>
            </a:bodyPr>
            <a:lstStyle/>
            <a:p>
              <a:pPr algn="ctr"/>
              <a:r>
                <a:rPr lang="en-US" sz="3600" b="1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00CC">
                          <a:gamma/>
                          <a:shade val="46275"/>
                          <a:invGamma/>
                        </a:srgbClr>
                      </a:gs>
                      <a:gs pos="50000">
                        <a:srgbClr val="0000CC"/>
                      </a:gs>
                      <a:gs pos="100000">
                        <a:srgbClr val="0000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atin typeface="Arial Black"/>
                </a:rPr>
                <a:t>'ae Ngāhi Tefito'i Mo'oni</a:t>
              </a:r>
            </a:p>
          </p:txBody>
        </p:sp>
        <p:sp>
          <p:nvSpPr>
            <p:cNvPr id="30737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488" y="2496"/>
              <a:ext cx="2784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Top"/>
                <a:lightRig rig="legacyFlat3" dir="b"/>
              </a:scene3d>
              <a:sp3d extrusionH="121893000" prstMaterial="legacyMatte">
                <a:extrusionClr>
                  <a:schemeClr val="folHlink"/>
                </a:extrusionClr>
              </a:sp3d>
            </a:bodyPr>
            <a:lstStyle/>
            <a:p>
              <a:pPr algn="ctr"/>
              <a:r>
                <a:rPr lang="en-US" sz="3600" b="1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00CC">
                          <a:gamma/>
                          <a:shade val="46275"/>
                          <a:invGamma/>
                        </a:srgbClr>
                      </a:gs>
                      <a:gs pos="50000">
                        <a:srgbClr val="0000CC"/>
                      </a:gs>
                      <a:gs pos="100000">
                        <a:srgbClr val="0000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atin typeface="Arial Black"/>
                </a:rPr>
                <a:t>Koe ikai 'Ilo</a:t>
              </a:r>
            </a:p>
          </p:txBody>
        </p:sp>
      </p:grpSp>
    </p:spTree>
  </p:cSld>
  <p:clrMapOvr>
    <a:masterClrMapping/>
  </p:clrMapOvr>
  <p:transition spd="med" advClick="0" advTm="12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4F"/>
            </a:gs>
            <a:gs pos="50000">
              <a:srgbClr val="9900FF"/>
            </a:gs>
            <a:gs pos="100000">
              <a:srgbClr val="FFFF4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38200" y="2133600"/>
            <a:ext cx="7391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8900" dist="25400" dir="12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Ke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Mahino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kia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kita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 ‘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ae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Totonu</a:t>
            </a:r>
            <a:endParaRPr lang="en-US" sz="4800" dirty="0">
              <a:ln w="12700">
                <a:solidFill>
                  <a:schemeClr val="tx1"/>
                </a:solidFill>
              </a:ln>
              <a:solidFill>
                <a:srgbClr val="CCFFFF"/>
              </a:solidFill>
              <a:latin typeface="Impact" pitchFamily="34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324100" y="3200400"/>
            <a:ext cx="441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25400" dir="12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outerShdw blurRad="50800" dist="12700" dir="2700000" algn="tl">
                    <a:srgbClr val="000000"/>
                  </a:outerShdw>
                </a:effectLst>
                <a:latin typeface="Impact" pitchFamily="34" charset="0"/>
              </a:rPr>
              <a:t>Ke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outerShdw blurRad="50800" dist="127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outerShdw blurRad="50800" dist="12700" dir="2700000" algn="tl">
                    <a:srgbClr val="000000"/>
                  </a:outerShdw>
                </a:effectLst>
                <a:latin typeface="Impact" pitchFamily="34" charset="0"/>
              </a:rPr>
              <a:t>te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outerShdw blurRad="50800" dist="127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outerShdw blurRad="50800" dist="12700" dir="2700000" algn="tl">
                    <a:srgbClr val="000000"/>
                  </a:outerShdw>
                </a:effectLst>
                <a:latin typeface="Impact" pitchFamily="34" charset="0"/>
              </a:rPr>
              <a:t>Liliu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outerShdw blurRad="50800" dist="127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outerShdw blurRad="50800" dist="12700" dir="2700000" algn="tl">
                    <a:srgbClr val="000000"/>
                  </a:outerShdw>
                </a:effectLst>
                <a:latin typeface="Impact" pitchFamily="34" charset="0"/>
              </a:rPr>
              <a:t>Mo’oni</a:t>
            </a:r>
            <a:endParaRPr lang="en-US" sz="4800" dirty="0">
              <a:ln w="12700">
                <a:solidFill>
                  <a:schemeClr val="tx1"/>
                </a:solidFill>
              </a:ln>
              <a:solidFill>
                <a:srgbClr val="66FF66"/>
              </a:solidFill>
              <a:effectLst>
                <a:outerShdw blurRad="50800" dist="127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562100" y="4540250"/>
            <a:ext cx="5943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8900" dist="25400" dir="12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400" dirty="0" err="1">
                <a:solidFill>
                  <a:srgbClr val="000066"/>
                </a:solidFill>
                <a:latin typeface="Impact" pitchFamily="34" charset="0"/>
              </a:rPr>
              <a:t>Ke</a:t>
            </a:r>
            <a:r>
              <a:rPr lang="en-US" sz="4400" dirty="0">
                <a:solidFill>
                  <a:srgbClr val="000066"/>
                </a:solidFill>
                <a:latin typeface="Impact" pitchFamily="34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Impact" pitchFamily="34" charset="0"/>
              </a:rPr>
              <a:t>Mo’onia</a:t>
            </a:r>
            <a:r>
              <a:rPr lang="en-US" sz="4400" dirty="0">
                <a:solidFill>
                  <a:srgbClr val="000066"/>
                </a:solidFill>
                <a:latin typeface="Impact" pitchFamily="34" charset="0"/>
              </a:rPr>
              <a:t> ‘</a:t>
            </a:r>
            <a:r>
              <a:rPr lang="en-US" sz="4400" dirty="0" err="1">
                <a:solidFill>
                  <a:srgbClr val="000066"/>
                </a:solidFill>
                <a:latin typeface="Impact" pitchFamily="34" charset="0"/>
              </a:rPr>
              <a:t>ete</a:t>
            </a:r>
            <a:r>
              <a:rPr lang="en-US" sz="4400" dirty="0">
                <a:solidFill>
                  <a:srgbClr val="000066"/>
                </a:solidFill>
                <a:latin typeface="Impact" pitchFamily="34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Impact" pitchFamily="34" charset="0"/>
              </a:rPr>
              <a:t>Fetu’utaki</a:t>
            </a:r>
            <a:endParaRPr lang="en-US" sz="4400" dirty="0">
              <a:solidFill>
                <a:srgbClr val="00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400" dirty="0">
                <a:solidFill>
                  <a:srgbClr val="000066"/>
                </a:solidFill>
                <a:latin typeface="Impact" pitchFamily="34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Impact" pitchFamily="34" charset="0"/>
              </a:rPr>
              <a:t>moe</a:t>
            </a:r>
            <a:r>
              <a:rPr lang="en-US" sz="4400" dirty="0">
                <a:solidFill>
                  <a:srgbClr val="000066"/>
                </a:solidFill>
                <a:latin typeface="Impact" pitchFamily="34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Impact" pitchFamily="34" charset="0"/>
              </a:rPr>
              <a:t>Ni’ihi</a:t>
            </a:r>
            <a:r>
              <a:rPr lang="en-US" sz="4400" dirty="0">
                <a:solidFill>
                  <a:srgbClr val="000066"/>
                </a:solidFill>
                <a:latin typeface="Impact" pitchFamily="34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latin typeface="Impact" pitchFamily="34" charset="0"/>
              </a:rPr>
              <a:t>kehe</a:t>
            </a:r>
            <a:endParaRPr lang="en-US" sz="4400" dirty="0">
              <a:solidFill>
                <a:srgbClr val="000066"/>
              </a:solidFill>
              <a:latin typeface="Impact" pitchFamily="34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828800" y="5867400"/>
            <a:ext cx="5410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8900" dist="38100" dir="12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dirty="0">
                <a:solidFill>
                  <a:srgbClr val="480048"/>
                </a:solidFill>
                <a:latin typeface="Impact" pitchFamily="34" charset="0"/>
              </a:rPr>
              <a:t>Pea </a:t>
            </a:r>
            <a:r>
              <a:rPr lang="en-US" sz="4800" dirty="0" err="1">
                <a:solidFill>
                  <a:srgbClr val="480048"/>
                </a:solidFill>
                <a:latin typeface="Impact" pitchFamily="34" charset="0"/>
              </a:rPr>
              <a:t>Liliu</a:t>
            </a:r>
            <a:r>
              <a:rPr lang="en-US" sz="4800" dirty="0">
                <a:solidFill>
                  <a:srgbClr val="480048"/>
                </a:solidFill>
                <a:latin typeface="Impact" pitchFamily="34" charset="0"/>
              </a:rPr>
              <a:t> ‘</a:t>
            </a:r>
            <a:r>
              <a:rPr lang="en-US" sz="4800" dirty="0" err="1">
                <a:solidFill>
                  <a:srgbClr val="480048"/>
                </a:solidFill>
                <a:latin typeface="Impact" pitchFamily="34" charset="0"/>
              </a:rPr>
              <a:t>ae</a:t>
            </a:r>
            <a:r>
              <a:rPr lang="en-US" sz="4800" dirty="0">
                <a:solidFill>
                  <a:srgbClr val="480048"/>
                </a:solidFill>
                <a:latin typeface="Impact" pitchFamily="34" charset="0"/>
              </a:rPr>
              <a:t> </a:t>
            </a:r>
            <a:r>
              <a:rPr lang="en-US" sz="4800" dirty="0" err="1">
                <a:solidFill>
                  <a:srgbClr val="480048"/>
                </a:solidFill>
                <a:latin typeface="Impact" pitchFamily="34" charset="0"/>
              </a:rPr>
              <a:t>Sosaieti</a:t>
            </a:r>
            <a:endParaRPr lang="en-US" sz="4800" dirty="0">
              <a:solidFill>
                <a:srgbClr val="480048"/>
              </a:solidFill>
              <a:latin typeface="Impact" pitchFamily="34" charset="0"/>
            </a:endParaRPr>
          </a:p>
        </p:txBody>
      </p:sp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381000" y="685800"/>
            <a:ext cx="8305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Normal3" dir="b"/>
            </a:scene3d>
            <a:sp3d extrusionH="121893000" prstMaterial="legacyMatte">
              <a:extrusionClr>
                <a:srgbClr val="9900FF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Koe Fiema'u 'oha</a:t>
            </a:r>
          </a:p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Ngahi Mahino Fo'ou</a:t>
            </a: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4381500" y="28956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CCFFFF"/>
              </a:gs>
              <a:gs pos="100000">
                <a:srgbClr val="66FF33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4381500" y="40386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66FF33"/>
              </a:gs>
              <a:gs pos="100000">
                <a:srgbClr val="0000FF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4381500" y="56388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0000FF"/>
              </a:gs>
              <a:gs pos="100000">
                <a:srgbClr val="9900CC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2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autoUpdateAnimBg="0"/>
      <p:bldP spid="31748" grpId="0" autoUpdateAnimBg="0"/>
      <p:bldP spid="31749" grpId="0" autoUpdateAnimBg="0"/>
      <p:bldP spid="31750" grpId="0"/>
      <p:bldP spid="31751" grpId="0" animBg="1"/>
      <p:bldP spid="31752" grpId="0" animBg="1"/>
      <p:bldP spid="3175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6400A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2"/>
          <p:cNvSpPr>
            <a:spLocks noChangeArrowheads="1"/>
          </p:cNvSpPr>
          <p:nvPr/>
        </p:nvSpPr>
        <p:spPr bwMode="auto">
          <a:xfrm>
            <a:off x="1447800" y="2362200"/>
            <a:ext cx="6324600" cy="914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spc="-15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‘</a:t>
            </a:r>
            <a:r>
              <a:rPr lang="en-US" sz="4000" spc="-150" dirty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Oku </a:t>
            </a:r>
            <a:r>
              <a:rPr lang="en-US" sz="4000" spc="-150" dirty="0" err="1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mo’ui</a:t>
            </a:r>
            <a:r>
              <a:rPr lang="en-US" sz="4000" spc="-150" dirty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‘</a:t>
            </a:r>
            <a:r>
              <a:rPr lang="en-US" sz="4000" spc="-150" dirty="0" err="1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ae</a:t>
            </a:r>
            <a:r>
              <a:rPr lang="en-US" sz="4000" spc="-150" dirty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‘</a:t>
            </a:r>
            <a:r>
              <a:rPr lang="en-US" sz="4000" spc="-150" dirty="0" err="1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Otua</a:t>
            </a:r>
            <a:endParaRPr lang="en-US" sz="4000" spc="-150" dirty="0">
              <a:ln w="3175">
                <a:solidFill>
                  <a:schemeClr val="tx1"/>
                </a:solidFill>
              </a:ln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1066800" y="3200400"/>
            <a:ext cx="7048500" cy="838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smtClean="0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latin typeface="Arial Black" pitchFamily="34" charset="0"/>
              </a:rPr>
              <a:t>Taumu’a </a:t>
            </a:r>
            <a:r>
              <a:rPr lang="en-US" sz="4000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latin typeface="Arial Black" pitchFamily="34" charset="0"/>
              </a:rPr>
              <a:t>‘oe Mo’ui</a:t>
            </a: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685800" y="3962400"/>
            <a:ext cx="7848600" cy="1066800"/>
          </a:xfrm>
          <a:prstGeom prst="ellipse">
            <a:avLst/>
          </a:prstGeom>
          <a:gradFill rotWithShape="0">
            <a:gsLst>
              <a:gs pos="0">
                <a:srgbClr val="A77BFF"/>
              </a:gs>
              <a:gs pos="50000">
                <a:srgbClr val="6600CC"/>
              </a:gs>
              <a:gs pos="100000">
                <a:srgbClr val="A77BFF"/>
              </a:gs>
            </a:gsLst>
            <a:lin ang="5400000" scaled="1"/>
          </a:gra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Koe 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Tupu’anga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‘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oe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Kovi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533400" y="4953000"/>
            <a:ext cx="8077200" cy="914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" b="1" spc="-150" smtClean="0">
              <a:ln w="3175">
                <a:solidFill>
                  <a:schemeClr val="tx1"/>
                </a:solidFill>
              </a:ln>
              <a:solidFill>
                <a:srgbClr val="003300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4000" b="1" spc="-150" smtClean="0">
                <a:ln w="3175">
                  <a:solidFill>
                    <a:schemeClr val="tx1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Koe </a:t>
            </a:r>
            <a:r>
              <a:rPr lang="en-US" sz="4000" b="1" spc="-150">
                <a:ln w="3175">
                  <a:solidFill>
                    <a:schemeClr val="tx1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Taumu’a</a:t>
            </a:r>
            <a:r>
              <a:rPr lang="en-US" sz="2800" b="1" spc="-150">
                <a:ln w="3175">
                  <a:solidFill>
                    <a:schemeClr val="tx1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en-US" sz="4000" b="1" spc="-150">
                <a:ln w="3175">
                  <a:solidFill>
                    <a:schemeClr val="tx1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‘oe</a:t>
            </a:r>
            <a:r>
              <a:rPr lang="en-US" sz="2800" b="1" spc="-150">
                <a:ln w="3175">
                  <a:solidFill>
                    <a:schemeClr val="tx1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en-US" sz="4000" b="1" spc="-150">
                <a:ln w="3175">
                  <a:solidFill>
                    <a:schemeClr val="tx1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Hisitolia</a:t>
            </a: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685800" y="5791200"/>
            <a:ext cx="7772400" cy="914400"/>
          </a:xfrm>
          <a:prstGeom prst="ellipse">
            <a:avLst/>
          </a:prstGeom>
          <a:gradFill rotWithShape="0">
            <a:gsLst>
              <a:gs pos="0">
                <a:srgbClr val="CC99FF"/>
              </a:gs>
              <a:gs pos="50000">
                <a:srgbClr val="FFFFFF"/>
              </a:gs>
              <a:gs pos="100000">
                <a:srgbClr val="CC99FF"/>
              </a:gs>
            </a:gsLst>
            <a:lin ang="5400000" scaled="1"/>
          </a:gra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b="1">
                <a:ln w="3175">
                  <a:solidFill>
                    <a:schemeClr val="tx1"/>
                  </a:solidFill>
                </a:ln>
                <a:solidFill>
                  <a:srgbClr val="5800B0"/>
                </a:solidFill>
                <a:latin typeface="Arial Black" pitchFamily="34" charset="0"/>
              </a:rPr>
              <a:t>Koe Mo’ui Hili ‘ae Mate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95288" y="1600200"/>
            <a:ext cx="8139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1800000" algn="ctr" rotWithShape="0">
              <a:schemeClr val="bg1"/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buClr>
                <a:srgbClr val="660066"/>
              </a:buClr>
              <a:buFont typeface="Wingdings" pitchFamily="2" charset="2"/>
              <a:buChar char="Ø"/>
            </a:pP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Tali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kihe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Ngahi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Tefito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Fehu’i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 ‘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oe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Mo’ui</a:t>
            </a:r>
            <a:endParaRPr lang="en-US" sz="4000" dirty="0">
              <a:ln w="3175">
                <a:solidFill>
                  <a:schemeClr val="bg1"/>
                </a:solidFill>
              </a:ln>
              <a:solidFill>
                <a:srgbClr val="660066"/>
              </a:solidFill>
              <a:latin typeface="Arial Black" pitchFamily="34" charset="0"/>
            </a:endParaRPr>
          </a:p>
        </p:txBody>
      </p:sp>
      <p:grpSp>
        <p:nvGrpSpPr>
          <p:cNvPr id="32776" name="Group 8"/>
          <p:cNvGrpSpPr>
            <a:grpSpLocks/>
          </p:cNvGrpSpPr>
          <p:nvPr/>
        </p:nvGrpSpPr>
        <p:grpSpPr bwMode="auto">
          <a:xfrm>
            <a:off x="0" y="0"/>
            <a:ext cx="9144000" cy="1373188"/>
            <a:chOff x="0" y="0"/>
            <a:chExt cx="5760" cy="816"/>
          </a:xfrm>
        </p:grpSpPr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81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778" name="Text Box 10"/>
            <p:cNvSpPr txBox="1">
              <a:spLocks noChangeArrowheads="1"/>
            </p:cNvSpPr>
            <p:nvPr/>
          </p:nvSpPr>
          <p:spPr bwMode="auto">
            <a:xfrm>
              <a:off x="0" y="68"/>
              <a:ext cx="576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endParaRPr lang="en-US" sz="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Sorts" pitchFamily="2" charset="2"/>
              </a:endParaRP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200" b="1">
                  <a:solidFill>
                    <a:srgbClr val="45008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Koe fiema’u ke toe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200" b="1">
                  <a:solidFill>
                    <a:srgbClr val="45008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fakafotunga fo’ou ‘ae totonu</a:t>
              </a:r>
            </a:p>
          </p:txBody>
        </p:sp>
      </p:grpSp>
    </p:spTree>
  </p:cSld>
  <p:clrMapOvr>
    <a:masterClrMapping/>
  </p:clrMapOvr>
  <p:transition spd="slow" advClick="0" advTm="4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 autoUpdateAnimBg="0"/>
      <p:bldP spid="32771" grpId="0" animBg="1" autoUpdateAnimBg="0"/>
      <p:bldP spid="32772" grpId="0" animBg="1" autoUpdateAnimBg="0"/>
      <p:bldP spid="32773" grpId="0" animBg="1" autoUpdateAnimBg="0"/>
      <p:bldP spid="32774" grpId="0" animBg="1" autoUpdateAnimBg="0"/>
      <p:bldP spid="3277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6400A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2"/>
          <p:cNvSpPr>
            <a:spLocks noChangeArrowheads="1"/>
          </p:cNvSpPr>
          <p:nvPr/>
        </p:nvSpPr>
        <p:spPr bwMode="auto">
          <a:xfrm>
            <a:off x="762000" y="3429000"/>
            <a:ext cx="7620000" cy="914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" smtClean="0">
              <a:solidFill>
                <a:srgbClr val="800080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4000" smtClean="0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latin typeface="Arial Black" pitchFamily="34" charset="0"/>
              </a:rPr>
              <a:t>Fakamahino</a:t>
            </a:r>
            <a:r>
              <a:rPr lang="en-US" sz="4000" smtClean="0">
                <a:ln w="3175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latin typeface="Arial Black" pitchFamily="34" charset="0"/>
              </a:rPr>
              <a:t>e 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latin typeface="Arial Black" pitchFamily="34" charset="0"/>
              </a:rPr>
              <a:t>Folofola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800080"/>
              </a:solidFill>
              <a:latin typeface="Arial Black" pitchFamily="34" charset="0"/>
            </a:endParaRPr>
          </a:p>
        </p:txBody>
      </p: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457200" y="4419600"/>
            <a:ext cx="8229600" cy="2057400"/>
          </a:xfrm>
          <a:prstGeom prst="ellipse">
            <a:avLst/>
          </a:prstGeom>
          <a:gradFill rotWithShape="0">
            <a:gsLst>
              <a:gs pos="0">
                <a:srgbClr val="66FFFF"/>
              </a:gs>
              <a:gs pos="100000">
                <a:srgbClr val="FFFF00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000" dirty="0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endParaRPr lang="en-US" sz="400" smtClean="0">
              <a:solidFill>
                <a:srgbClr val="0000CC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600" smtClean="0">
                <a:solidFill>
                  <a:srgbClr val="0000CC"/>
                </a:solidFill>
                <a:latin typeface="Arial Black" pitchFamily="34" charset="0"/>
              </a:rPr>
              <a:t>Fakalelei’i </a:t>
            </a:r>
            <a:r>
              <a:rPr lang="en-US" sz="3600" dirty="0">
                <a:solidFill>
                  <a:srgbClr val="0000CC"/>
                </a:solidFill>
                <a:latin typeface="Arial Black" pitchFamily="34" charset="0"/>
              </a:rPr>
              <a:t>e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3600" dirty="0" err="1">
                <a:solidFill>
                  <a:srgbClr val="0000CC"/>
                </a:solidFill>
                <a:latin typeface="Arial Black" pitchFamily="34" charset="0"/>
              </a:rPr>
              <a:t>Ngahi</a:t>
            </a:r>
            <a:r>
              <a:rPr lang="en-US" sz="3600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 Black" pitchFamily="34" charset="0"/>
              </a:rPr>
              <a:t>fakakikihi</a:t>
            </a:r>
            <a:r>
              <a:rPr lang="en-US" sz="3600" dirty="0">
                <a:solidFill>
                  <a:srgbClr val="0000CC"/>
                </a:solidFill>
                <a:latin typeface="Arial Black" pitchFamily="34" charset="0"/>
              </a:rPr>
              <a:t> ‘</a:t>
            </a:r>
            <a:r>
              <a:rPr lang="en-US" sz="3600" dirty="0" err="1">
                <a:solidFill>
                  <a:srgbClr val="0000CC"/>
                </a:solidFill>
                <a:latin typeface="Arial Black" pitchFamily="34" charset="0"/>
              </a:rPr>
              <a:t>ihe</a:t>
            </a:r>
            <a:r>
              <a:rPr lang="en-US" sz="3600" dirty="0">
                <a:solidFill>
                  <a:srgbClr val="0000CC"/>
                </a:solidFill>
                <a:latin typeface="Arial Black" pitchFamily="34" charset="0"/>
              </a:rPr>
              <a:t> 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3600" dirty="0" err="1">
                <a:solidFill>
                  <a:srgbClr val="0000CC"/>
                </a:solidFill>
                <a:latin typeface="Arial Black" pitchFamily="34" charset="0"/>
              </a:rPr>
              <a:t>Ngahi</a:t>
            </a:r>
            <a:r>
              <a:rPr lang="en-US" sz="3600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 Black" pitchFamily="34" charset="0"/>
              </a:rPr>
              <a:t>Mo’oni</a:t>
            </a:r>
            <a:r>
              <a:rPr lang="en-US" sz="3600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 Black" pitchFamily="34" charset="0"/>
              </a:rPr>
              <a:t>Fakalaumālie</a:t>
            </a:r>
            <a:endParaRPr lang="en-US" sz="3600" dirty="0">
              <a:solidFill>
                <a:srgbClr val="0000CC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70000"/>
              </a:lnSpc>
            </a:pPr>
            <a:r>
              <a:rPr lang="en-US" sz="3600" dirty="0" err="1">
                <a:solidFill>
                  <a:srgbClr val="0000CC"/>
                </a:solidFill>
                <a:latin typeface="Arial Black" pitchFamily="34" charset="0"/>
              </a:rPr>
              <a:t>moe</a:t>
            </a:r>
            <a:r>
              <a:rPr lang="en-US" sz="3600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 Black" pitchFamily="34" charset="0"/>
              </a:rPr>
              <a:t>Fakamatelie</a:t>
            </a:r>
            <a:r>
              <a:rPr lang="en-US" sz="4000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</a:p>
          <a:p>
            <a:pPr algn="ctr" eaLnBrk="0" hangingPunct="0">
              <a:lnSpc>
                <a:spcPct val="75000"/>
              </a:lnSpc>
            </a:pPr>
            <a:endParaRPr lang="en-US" sz="12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81000" y="2346325"/>
            <a:ext cx="6159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1800000" algn="ctr" rotWithShape="0">
              <a:srgbClr val="CCFFFF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lnSpc>
                <a:spcPct val="75000"/>
              </a:lnSpc>
              <a:buClr>
                <a:srgbClr val="3333FF"/>
              </a:buClr>
              <a:buFont typeface="Wingdings" pitchFamily="2" charset="2"/>
              <a:buChar char="Ø"/>
            </a:pP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0000CC"/>
                </a:solidFill>
                <a:latin typeface="Impact" pitchFamily="34" charset="0"/>
              </a:rPr>
              <a:t>Fakafehoanaki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0000CC"/>
                </a:solidFill>
                <a:latin typeface="Impact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0000CC"/>
                </a:solidFill>
                <a:latin typeface="Impact" pitchFamily="34" charset="0"/>
              </a:rPr>
              <a:t>lelei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0000CC"/>
                </a:solidFill>
                <a:latin typeface="Impact" pitchFamily="34" charset="0"/>
              </a:rPr>
              <a:t> e 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0000CC"/>
                </a:solidFill>
                <a:latin typeface="Impact" pitchFamily="34" charset="0"/>
              </a:rPr>
              <a:t>Lotu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0000CC"/>
                </a:solidFill>
                <a:latin typeface="Impact" pitchFamily="34" charset="0"/>
              </a:rPr>
              <a:t> 	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0000CC"/>
                </a:solidFill>
                <a:latin typeface="Impact" pitchFamily="34" charset="0"/>
              </a:rPr>
              <a:t>moe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0000CC"/>
                </a:solidFill>
                <a:latin typeface="Impact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0000CC"/>
                </a:solidFill>
                <a:latin typeface="Impact" pitchFamily="34" charset="0"/>
              </a:rPr>
              <a:t>Ngahi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0000CC"/>
                </a:solidFill>
                <a:latin typeface="Impact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0000CC"/>
                </a:solidFill>
                <a:latin typeface="Impact" pitchFamily="34" charset="0"/>
              </a:rPr>
              <a:t>Filosofia</a:t>
            </a:r>
            <a:endParaRPr lang="en-US" sz="4000" dirty="0">
              <a:ln w="3175">
                <a:solidFill>
                  <a:schemeClr val="bg1"/>
                </a:solidFill>
              </a:ln>
              <a:solidFill>
                <a:srgbClr val="0000CC"/>
              </a:solidFill>
              <a:latin typeface="Impact" pitchFamily="34" charset="0"/>
            </a:endParaRPr>
          </a:p>
        </p:txBody>
      </p:sp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0" y="0"/>
            <a:ext cx="9144000" cy="1373188"/>
            <a:chOff x="0" y="0"/>
            <a:chExt cx="5760" cy="816"/>
          </a:xfrm>
        </p:grpSpPr>
        <p:sp>
          <p:nvSpPr>
            <p:cNvPr id="33798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760" cy="81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0" y="68"/>
              <a:ext cx="5760" cy="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endParaRPr lang="en-US" sz="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Sorts" pitchFamily="2" charset="2"/>
              </a:endParaRP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200" b="1">
                  <a:solidFill>
                    <a:srgbClr val="66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Koe fiema’u ke toe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200" b="1">
                  <a:solidFill>
                    <a:srgbClr val="66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fakafotunga fo’ou ‘ae totonu</a:t>
              </a:r>
            </a:p>
          </p:txBody>
        </p:sp>
      </p:grp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95288" y="1600200"/>
            <a:ext cx="8139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1800000" algn="ctr" rotWithShape="0">
              <a:schemeClr val="bg1"/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buClr>
                <a:srgbClr val="660066"/>
              </a:buClr>
              <a:buFont typeface="Wingdings" pitchFamily="2" charset="2"/>
              <a:buChar char="Ø"/>
            </a:pP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Tali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kihe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Ngahi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Tefito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Fehu’i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 ‘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oe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Mo’ui</a:t>
            </a:r>
            <a:endParaRPr lang="en-US" sz="4000" dirty="0">
              <a:ln w="3175">
                <a:solidFill>
                  <a:schemeClr val="bg1"/>
                </a:solidFill>
              </a:ln>
              <a:solidFill>
                <a:srgbClr val="66006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23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 autoUpdateAnimBg="0"/>
      <p:bldP spid="33795" grpId="0" animBg="1" autoUpdateAnimBg="0"/>
      <p:bldP spid="3379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6400A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81000" y="3429000"/>
            <a:ext cx="79883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75000"/>
              </a:lnSpc>
              <a:buClr>
                <a:srgbClr val="003300"/>
              </a:buClr>
              <a:buFont typeface="Wingdings" pitchFamily="2" charset="2"/>
              <a:buChar char="Ø"/>
            </a:pP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effectLst>
                  <a:outerShdw blurRad="63500" dist="25400" dir="1800000" algn="ctr" rotWithShape="0">
                    <a:srgbClr val="DAFF71"/>
                  </a:outerShdw>
                </a:effectLst>
                <a:latin typeface="Impact" pitchFamily="34" charset="0"/>
              </a:rPr>
              <a:t>Ke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effectLst>
                  <a:outerShdw blurRad="63500" dist="25400" dir="1800000" algn="ctr" rotWithShape="0">
                    <a:srgbClr val="DAFF71"/>
                  </a:outerShdw>
                </a:effectLst>
                <a:latin typeface="Impact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effectLst>
                  <a:outerShdw blurRad="63500" dist="25400" dir="1800000" algn="ctr" rotWithShape="0">
                    <a:srgbClr val="DAFF71"/>
                  </a:outerShdw>
                </a:effectLst>
                <a:latin typeface="Impact" pitchFamily="34" charset="0"/>
              </a:rPr>
              <a:t>Fakalelei’i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effectLst>
                  <a:outerShdw blurRad="63500" dist="25400" dir="1800000" algn="ctr" rotWithShape="0">
                    <a:srgbClr val="DAFF71"/>
                  </a:outerShdw>
                </a:effectLst>
                <a:latin typeface="Impact" pitchFamily="34" charset="0"/>
              </a:rPr>
              <a:t> ‘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effectLst>
                  <a:outerShdw blurRad="63500" dist="25400" dir="1800000" algn="ctr" rotWithShape="0">
                    <a:srgbClr val="DAFF71"/>
                  </a:outerShdw>
                </a:effectLst>
                <a:latin typeface="Impact" pitchFamily="34" charset="0"/>
              </a:rPr>
              <a:t>ae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effectLst>
                  <a:outerShdw blurRad="63500" dist="25400" dir="1800000" algn="ctr" rotWithShape="0">
                    <a:srgbClr val="DAFF71"/>
                  </a:outerShdw>
                </a:effectLst>
                <a:latin typeface="Impact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effectLst>
                  <a:outerShdw blurRad="63500" dist="25400" dir="1800000" algn="ctr" rotWithShape="0">
                    <a:srgbClr val="DAFF71"/>
                  </a:outerShdw>
                </a:effectLst>
                <a:latin typeface="Impact" pitchFamily="34" charset="0"/>
              </a:rPr>
              <a:t>Fehoanaki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effectLst>
                  <a:outerShdw blurRad="63500" dist="25400" dir="1800000" algn="ctr" rotWithShape="0">
                    <a:srgbClr val="DAFF71"/>
                  </a:outerShdw>
                </a:effectLst>
                <a:latin typeface="Impact" pitchFamily="34" charset="0"/>
              </a:rPr>
              <a:t> ‘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effectLst>
                  <a:outerShdw blurRad="63500" dist="25400" dir="1800000" algn="ctr" rotWithShape="0">
                    <a:srgbClr val="DAFF71"/>
                  </a:outerShdw>
                </a:effectLst>
                <a:latin typeface="Impact" pitchFamily="34" charset="0"/>
              </a:rPr>
              <a:t>ae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effectLst>
                  <a:outerShdw blurRad="63500" dist="25400" dir="1800000" algn="ctr" rotWithShape="0">
                    <a:srgbClr val="DAFF71"/>
                  </a:outerShdw>
                </a:effectLst>
                <a:latin typeface="Impact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effectLst>
                  <a:outerShdw blurRad="63500" dist="25400" dir="1800000" algn="ctr" rotWithShape="0">
                    <a:srgbClr val="DAFF71"/>
                  </a:outerShdw>
                </a:effectLst>
                <a:latin typeface="Impact" pitchFamily="34" charset="0"/>
              </a:rPr>
              <a:t>Lotu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effectLst>
                  <a:outerShdw blurRad="63500" dist="25400" dir="1800000" algn="ctr" rotWithShape="0">
                    <a:srgbClr val="DAFF71"/>
                  </a:outerShdw>
                </a:effectLst>
                <a:latin typeface="Impact" pitchFamily="34" charset="0"/>
              </a:rPr>
              <a:t> 	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effectLst>
                  <a:outerShdw blurRad="63500" dist="25400" dir="1800000" algn="ctr" rotWithShape="0">
                    <a:srgbClr val="DAFF71"/>
                  </a:outerShdw>
                </a:effectLst>
                <a:latin typeface="Impact" pitchFamily="34" charset="0"/>
              </a:rPr>
              <a:t>moe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effectLst>
                  <a:outerShdw blurRad="63500" dist="25400" dir="1800000" algn="ctr" rotWithShape="0">
                    <a:srgbClr val="DAFF71"/>
                  </a:outerShdw>
                </a:effectLst>
                <a:latin typeface="Impact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effectLst>
                  <a:outerShdw blurRad="63500" dist="25400" dir="1800000" algn="ctr" rotWithShape="0">
                    <a:srgbClr val="DAFF71"/>
                  </a:outerShdw>
                </a:effectLst>
                <a:latin typeface="Impact" pitchFamily="34" charset="0"/>
              </a:rPr>
              <a:t>Saienisi</a:t>
            </a:r>
            <a:endParaRPr lang="en-US" sz="4000" dirty="0">
              <a:ln w="3175">
                <a:solidFill>
                  <a:schemeClr val="bg1"/>
                </a:solidFill>
              </a:ln>
              <a:solidFill>
                <a:srgbClr val="003300"/>
              </a:solidFill>
              <a:effectLst>
                <a:outerShdw blurRad="63500" dist="25400" dir="1800000" algn="ctr" rotWithShape="0">
                  <a:srgbClr val="DAFF71"/>
                </a:outerShdw>
              </a:effectLst>
              <a:latin typeface="Impact" pitchFamily="34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1000" y="4403725"/>
            <a:ext cx="47788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Faka’o’ofaki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e 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Famili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1800000" algn="ctr" rotWithShape="0">
                  <a:schemeClr val="tx1"/>
                </a:outerShdw>
              </a:effectLst>
              <a:latin typeface="Impact" pitchFamily="34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93700" y="5241925"/>
            <a:ext cx="73787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75000"/>
              </a:lnSpc>
              <a:buClr>
                <a:srgbClr val="FFCCFF"/>
              </a:buClr>
              <a:buFont typeface="Wingdings" pitchFamily="2" charset="2"/>
              <a:buChar char="Ø"/>
            </a:pP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Fakafeohi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lelei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e 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Ngahi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Matakali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, 	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Ngahi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 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Pule’anga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, 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moe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 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Ngahi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	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Matakali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Kehekehe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effectLst>
                <a:outerShdw dist="38100" dir="1800000" algn="ctr" rotWithShape="0">
                  <a:schemeClr val="tx1"/>
                </a:outerShdw>
              </a:effectLst>
              <a:latin typeface="Impact" pitchFamily="34" charset="0"/>
            </a:endParaRPr>
          </a:p>
        </p:txBody>
      </p:sp>
      <p:grpSp>
        <p:nvGrpSpPr>
          <p:cNvPr id="34822" name="Group 6"/>
          <p:cNvGrpSpPr>
            <a:grpSpLocks/>
          </p:cNvGrpSpPr>
          <p:nvPr/>
        </p:nvGrpSpPr>
        <p:grpSpPr bwMode="auto">
          <a:xfrm>
            <a:off x="0" y="0"/>
            <a:ext cx="9144000" cy="1373188"/>
            <a:chOff x="0" y="0"/>
            <a:chExt cx="5760" cy="816"/>
          </a:xfrm>
        </p:grpSpPr>
        <p:sp>
          <p:nvSpPr>
            <p:cNvPr id="34823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81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24" name="Text Box 8"/>
            <p:cNvSpPr txBox="1">
              <a:spLocks noChangeArrowheads="1"/>
            </p:cNvSpPr>
            <p:nvPr/>
          </p:nvSpPr>
          <p:spPr bwMode="auto">
            <a:xfrm>
              <a:off x="0" y="68"/>
              <a:ext cx="5760" cy="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endParaRPr lang="en-US" sz="8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Sorts" pitchFamily="2" charset="2"/>
              </a:endParaRP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200" b="1" dirty="0" err="1">
                  <a:solidFill>
                    <a:srgbClr val="66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Koe</a:t>
              </a:r>
              <a:r>
                <a:rPr lang="en-US" sz="4200" b="1" dirty="0">
                  <a:solidFill>
                    <a:srgbClr val="66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 </a:t>
              </a:r>
              <a:r>
                <a:rPr lang="en-US" sz="4200" b="1" dirty="0" err="1">
                  <a:solidFill>
                    <a:srgbClr val="66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fiema’u</a:t>
              </a:r>
              <a:r>
                <a:rPr lang="en-US" sz="4200" b="1" dirty="0">
                  <a:solidFill>
                    <a:srgbClr val="66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 </a:t>
              </a:r>
              <a:r>
                <a:rPr lang="en-US" sz="4200" b="1" dirty="0" err="1">
                  <a:solidFill>
                    <a:srgbClr val="66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ke</a:t>
              </a:r>
              <a:r>
                <a:rPr lang="en-US" sz="4200" b="1" dirty="0">
                  <a:solidFill>
                    <a:srgbClr val="66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 toe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200" b="1" dirty="0" err="1">
                  <a:solidFill>
                    <a:srgbClr val="66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fakafotunga</a:t>
              </a:r>
              <a:r>
                <a:rPr lang="en-US" sz="4200" b="1" dirty="0">
                  <a:solidFill>
                    <a:srgbClr val="66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 </a:t>
              </a:r>
              <a:r>
                <a:rPr lang="en-US" sz="4200" b="1" dirty="0" err="1">
                  <a:solidFill>
                    <a:srgbClr val="66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fo’ou</a:t>
              </a:r>
              <a:r>
                <a:rPr lang="en-US" sz="4200" b="1" dirty="0">
                  <a:solidFill>
                    <a:srgbClr val="66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 ‘</a:t>
              </a:r>
              <a:r>
                <a:rPr lang="en-US" sz="4200" b="1" dirty="0" err="1">
                  <a:solidFill>
                    <a:srgbClr val="66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ae</a:t>
              </a:r>
              <a:r>
                <a:rPr lang="en-US" sz="4200" b="1" dirty="0">
                  <a:solidFill>
                    <a:srgbClr val="66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 </a:t>
              </a:r>
              <a:r>
                <a:rPr lang="en-US" sz="4200" b="1" dirty="0" err="1">
                  <a:solidFill>
                    <a:srgbClr val="66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totonu</a:t>
              </a:r>
              <a:endParaRPr lang="en-US" sz="4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endParaRPr>
            </a:p>
          </p:txBody>
        </p:sp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2346325"/>
            <a:ext cx="6159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1800000" algn="ctr" rotWithShape="0">
              <a:srgbClr val="CCFFFF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lnSpc>
                <a:spcPct val="75000"/>
              </a:lnSpc>
              <a:buClr>
                <a:srgbClr val="3333FF"/>
              </a:buClr>
              <a:buFont typeface="Wingdings" pitchFamily="2" charset="2"/>
              <a:buChar char="Ø"/>
            </a:pP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0000CC"/>
                </a:solidFill>
                <a:latin typeface="Impact" pitchFamily="34" charset="0"/>
              </a:rPr>
              <a:t>Fakafehoanaki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0000CC"/>
                </a:solidFill>
                <a:latin typeface="Impact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0000CC"/>
                </a:solidFill>
                <a:latin typeface="Impact" pitchFamily="34" charset="0"/>
              </a:rPr>
              <a:t>lelei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0000CC"/>
                </a:solidFill>
                <a:latin typeface="Impact" pitchFamily="34" charset="0"/>
              </a:rPr>
              <a:t> e 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0000CC"/>
                </a:solidFill>
                <a:latin typeface="Impact" pitchFamily="34" charset="0"/>
              </a:rPr>
              <a:t>Lotu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0000CC"/>
                </a:solidFill>
                <a:latin typeface="Impact" pitchFamily="34" charset="0"/>
              </a:rPr>
              <a:t> 	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0000CC"/>
                </a:solidFill>
                <a:latin typeface="Impact" pitchFamily="34" charset="0"/>
              </a:rPr>
              <a:t>moe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0000CC"/>
                </a:solidFill>
                <a:latin typeface="Impact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0000CC"/>
                </a:solidFill>
                <a:latin typeface="Impact" pitchFamily="34" charset="0"/>
              </a:rPr>
              <a:t>Ngahi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0000CC"/>
                </a:solidFill>
                <a:latin typeface="Impact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0000CC"/>
                </a:solidFill>
                <a:latin typeface="Impact" pitchFamily="34" charset="0"/>
              </a:rPr>
              <a:t>Filosofia</a:t>
            </a:r>
            <a:endParaRPr lang="en-US" sz="4000" dirty="0">
              <a:ln w="3175">
                <a:solidFill>
                  <a:schemeClr val="bg1"/>
                </a:solidFill>
              </a:ln>
              <a:solidFill>
                <a:srgbClr val="0000CC"/>
              </a:solidFill>
              <a:latin typeface="Impact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95288" y="1600200"/>
            <a:ext cx="8139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1800000" algn="ctr" rotWithShape="0">
              <a:schemeClr val="bg1"/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buClr>
                <a:srgbClr val="660066"/>
              </a:buClr>
              <a:buFont typeface="Wingdings" pitchFamily="2" charset="2"/>
              <a:buChar char="Ø"/>
            </a:pP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Tali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kihe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Ngahi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Tefito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Fehu’i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 ‘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oe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Mo’ui</a:t>
            </a:r>
            <a:endParaRPr lang="en-US" sz="4000" dirty="0">
              <a:ln w="3175">
                <a:solidFill>
                  <a:schemeClr val="bg1"/>
                </a:solidFill>
              </a:ln>
              <a:solidFill>
                <a:srgbClr val="66006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2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autoUpdateAnimBg="0"/>
      <p:bldP spid="3482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5B00B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85800" y="457200"/>
            <a:ext cx="8001000" cy="6019800"/>
            <a:chOff x="685800" y="304800"/>
            <a:chExt cx="8001000" cy="6019800"/>
          </a:xfrm>
        </p:grpSpPr>
        <p:sp>
          <p:nvSpPr>
            <p:cNvPr id="35842" name="Text Box 2"/>
            <p:cNvSpPr txBox="1">
              <a:spLocks noChangeArrowheads="1"/>
            </p:cNvSpPr>
            <p:nvPr/>
          </p:nvSpPr>
          <p:spPr bwMode="auto">
            <a:xfrm>
              <a:off x="685800" y="304800"/>
              <a:ext cx="8001000" cy="318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lnSpc>
                  <a:spcPts val="3000"/>
                </a:lnSpc>
              </a:pP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“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Koe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me’a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‘e 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taha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‘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oku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pau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: 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koe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tangata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‘e ‘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ikai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lava ‘o 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fakalaka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kimu’a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‘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aki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‘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ae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fa’u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moe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fa’u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o ha 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ngahi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lao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moe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tu’utu’uni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… 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Koe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‘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ilo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‘o ha 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ngahi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me’a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‘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oku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‘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ikai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tatau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ia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moe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‘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ilo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hono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‘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uhinga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,… 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koe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ngahi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lao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‘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oku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‘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ikai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ke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‘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ai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ko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ha 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ako’i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‘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ulungaanga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pe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fakailifia</a:t>
              </a: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…”</a:t>
              </a:r>
            </a:p>
          </p:txBody>
        </p:sp>
        <p:sp>
          <p:nvSpPr>
            <p:cNvPr id="35843" name="Text Box 3"/>
            <p:cNvSpPr txBox="1">
              <a:spLocks noChangeArrowheads="1"/>
            </p:cNvSpPr>
            <p:nvPr/>
          </p:nvSpPr>
          <p:spPr bwMode="auto">
            <a:xfrm>
              <a:off x="1524000" y="5370493"/>
              <a:ext cx="47244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76200" dist="25400" dir="1200000" algn="tl">
                      <a:srgbClr val="000000"/>
                    </a:outerShdw>
                  </a:effectLst>
                  <a:latin typeface="Arial" pitchFamily="34" charset="0"/>
                </a:rPr>
                <a:t>Hans </a:t>
              </a:r>
              <a:r>
                <a:rPr lang="en-US" b="1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76200" dist="25400" dir="1200000" algn="tl">
                      <a:srgbClr val="000000"/>
                    </a:outerShdw>
                  </a:effectLst>
                  <a:latin typeface="Arial" pitchFamily="34" charset="0"/>
                </a:rPr>
                <a:t>Küng</a:t>
              </a:r>
              <a:r>
                <a:rPr lang="en-US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76200" dist="25400" dir="1200000" algn="tl">
                      <a:srgbClr val="000000"/>
                    </a:outerShdw>
                  </a:effectLst>
                  <a:latin typeface="Arial" pitchFamily="34" charset="0"/>
                </a:rPr>
                <a:t>: </a:t>
              </a:r>
              <a:r>
                <a:rPr lang="en-US" sz="2200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76200" dist="25400" dir="1200000" algn="tl">
                      <a:srgbClr val="000000"/>
                    </a:outerShdw>
                  </a:effectLst>
                  <a:latin typeface="Arial" pitchFamily="34" charset="0"/>
                </a:rPr>
                <a:t>German Sociologist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2200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76200" dist="25400" dir="1200000" algn="tl">
                      <a:srgbClr val="000000"/>
                    </a:outerShdw>
                  </a:effectLst>
                  <a:latin typeface="Arial" pitchFamily="34" charset="0"/>
                </a:rPr>
                <a:t>Global Responsibility:  In Search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2200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76200" dist="25400" dir="1200000" algn="tl">
                      <a:srgbClr val="000000"/>
                    </a:outerShdw>
                  </a:effectLst>
                  <a:latin typeface="Arial" pitchFamily="34" charset="0"/>
                </a:rPr>
                <a:t>of a New World Ethic, 1991</a:t>
              </a:r>
              <a:endParaRPr lang="en-US" sz="2200" b="1" dirty="0">
                <a:ln w="3175">
                  <a:solidFill>
                    <a:schemeClr val="tx1"/>
                  </a:solidFill>
                </a:ln>
                <a:solidFill>
                  <a:srgbClr val="CC00CC"/>
                </a:solidFill>
                <a:effectLst>
                  <a:outerShdw blurRad="76200" dist="25400" dir="12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35844" name="Text Box 4"/>
            <p:cNvSpPr txBox="1">
              <a:spLocks noChangeArrowheads="1"/>
            </p:cNvSpPr>
            <p:nvPr/>
          </p:nvSpPr>
          <p:spPr bwMode="auto">
            <a:xfrm>
              <a:off x="685800" y="3538458"/>
              <a:ext cx="8001000" cy="1643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lnSpc>
                  <a:spcPts val="3000"/>
                </a:lnSpc>
              </a:pPr>
              <a:r>
                <a:rPr lang="en-US" sz="320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127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“Koe fē ha mamani maau ta’e ‘iai hano ‘ulungaanga totonu mo angama’onioni ke tofuhia ai katoa ‘ae fa’ahinga ‘oe tangata…?”</a:t>
              </a:r>
            </a:p>
          </p:txBody>
        </p:sp>
      </p:grpSp>
    </p:spTree>
  </p:cSld>
  <p:clrMapOvr>
    <a:masterClrMapping/>
  </p:clrMapOvr>
  <p:transition advClick="0" advTm="4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00"/>
            </a:gs>
            <a:gs pos="100000">
              <a:srgbClr val="99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2286000"/>
            <a:ext cx="7772400" cy="914400"/>
          </a:xfrm>
          <a:noFill/>
          <a:ln/>
          <a:effectLst/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sz="6000" b="1" dirty="0" err="1">
                <a:ln w="285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50800" dist="76200" dir="1200000" algn="tl">
                    <a:schemeClr val="bg1"/>
                  </a:outerShdw>
                </a:effectLst>
                <a:latin typeface="Arial Black" pitchFamily="34" charset="0"/>
              </a:rPr>
              <a:t>Koe</a:t>
            </a:r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50800" dist="76200" dir="1200000" algn="tl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6000" b="1" dirty="0" err="1">
                <a:ln w="285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50800" dist="76200" dir="1200000" algn="tl">
                    <a:schemeClr val="bg1"/>
                  </a:outerShdw>
                </a:effectLst>
                <a:latin typeface="Arial Black" pitchFamily="34" charset="0"/>
              </a:rPr>
              <a:t>Fiema’u</a:t>
            </a:r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50800" dist="76200" dir="1200000" algn="tl">
                    <a:schemeClr val="bg1"/>
                  </a:outerShdw>
                </a:effectLst>
                <a:latin typeface="Arial Black" pitchFamily="34" charset="0"/>
              </a:rPr>
              <a:t> ‘o ha </a:t>
            </a:r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381000" y="685800"/>
            <a:ext cx="8382000" cy="914400"/>
          </a:xfrm>
          <a:prstGeom prst="rect">
            <a:avLst/>
          </a:prstGeom>
          <a:effectLst>
            <a:outerShdw blurRad="50800" dist="50800" dir="12000000" algn="ctr" rotWithShape="0">
              <a:schemeClr val="bg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100A2"/>
                </a:solidFill>
                <a:effectLst>
                  <a:outerShdw dist="50800" dir="2700000" algn="ctr" rotWithShape="0">
                    <a:schemeClr val="bg1"/>
                  </a:outerShdw>
                </a:effectLst>
                <a:latin typeface="Algerian" pitchFamily="82" charset="0"/>
              </a:rPr>
              <a:t>ko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100A2"/>
                </a:solidFill>
                <a:effectLst>
                  <a:outerShdw dist="50800" dir="2700000" algn="ctr" rotWithShape="0">
                    <a:schemeClr val="bg1"/>
                  </a:outerShdw>
                </a:effectLst>
                <a:latin typeface="Algerian" pitchFamily="82" charset="0"/>
              </a:rPr>
              <a:t> '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100A2"/>
                </a:solidFill>
                <a:effectLst>
                  <a:outerShdw dist="50800" dir="2700000" algn="ctr" rotWithShape="0">
                    <a:schemeClr val="bg1"/>
                  </a:outerShdw>
                </a:effectLst>
                <a:latin typeface="Algerian" pitchFamily="82" charset="0"/>
              </a:rPr>
              <a:t>etau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100A2"/>
                </a:solidFill>
                <a:effectLst>
                  <a:outerShdw dist="50800" dir="2700000" algn="ctr" rotWithShape="0">
                    <a:schemeClr val="bg1"/>
                  </a:outerShdw>
                </a:effectLst>
                <a:latin typeface="Algerian" pitchFamily="82" charset="0"/>
              </a:rPr>
              <a:t> 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100A2"/>
                </a:solidFill>
                <a:effectLst>
                  <a:outerShdw dist="50800" dir="2700000" algn="ctr" rotWithShape="0">
                    <a:schemeClr val="bg1"/>
                  </a:outerShdw>
                </a:effectLst>
                <a:latin typeface="Algerian" pitchFamily="82" charset="0"/>
              </a:rPr>
              <a:t>fiema'u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100A2"/>
                </a:solidFill>
                <a:effectLst>
                  <a:outerShdw dist="50800" dir="2700000" algn="ctr" rotWithShape="0">
                    <a:schemeClr val="bg1"/>
                  </a:outerShdw>
                </a:effectLst>
                <a:latin typeface="Algerian" pitchFamily="82" charset="0"/>
              </a:rPr>
              <a:t> '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100A2"/>
                </a:solidFill>
                <a:effectLst>
                  <a:outerShdw dist="50800" dir="2700000" algn="ctr" rotWithShape="0">
                    <a:schemeClr val="bg1"/>
                  </a:outerShdw>
                </a:effectLst>
                <a:latin typeface="Algerian" pitchFamily="82" charset="0"/>
              </a:rPr>
              <a:t>i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100A2"/>
                </a:solidFill>
                <a:effectLst>
                  <a:outerShdw dist="50800" dir="2700000" algn="ctr" rotWithShape="0">
                    <a:schemeClr val="bg1"/>
                  </a:outerShdw>
                </a:effectLst>
                <a:latin typeface="Algerian" pitchFamily="82" charset="0"/>
              </a:rPr>
              <a:t> 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100A2"/>
                </a:solidFill>
                <a:effectLst>
                  <a:outerShdw dist="50800" dir="2700000" algn="ctr" rotWithShape="0">
                    <a:schemeClr val="bg1"/>
                  </a:outerShdw>
                </a:effectLst>
                <a:latin typeface="Algerian" pitchFamily="82" charset="0"/>
              </a:rPr>
              <a:t>loto</a:t>
            </a:r>
            <a:endParaRPr lang="en-US" sz="36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5100A2"/>
              </a:solidFill>
              <a:effectLst>
                <a:outerShdw dist="50800" dir="2700000" algn="ctr" rotWithShape="0">
                  <a:schemeClr val="bg1"/>
                </a:outerShdw>
              </a:effectLst>
              <a:latin typeface="Algerian" pitchFamily="82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81000" y="3124200"/>
            <a:ext cx="327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 sz="6000" b="1" dirty="0" err="1">
                <a:ln w="285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50800" dist="76200" dir="1200000" algn="tl">
                    <a:schemeClr val="bg1"/>
                  </a:outerShdw>
                </a:effectLst>
                <a:latin typeface="Arial Black" pitchFamily="34" charset="0"/>
              </a:rPr>
              <a:t>Maama</a:t>
            </a:r>
            <a:endParaRPr lang="en-US" sz="6000" b="1" dirty="0">
              <a:ln w="28575">
                <a:solidFill>
                  <a:schemeClr val="tx1"/>
                </a:solidFill>
              </a:ln>
              <a:solidFill>
                <a:srgbClr val="6600CC"/>
              </a:solidFill>
              <a:effectLst>
                <a:outerShdw blurRad="50800" dist="76200" dir="1200000" algn="tl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1000" y="4038600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 sz="6000" b="1" dirty="0" err="1">
                <a:ln w="285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50800" dist="76200" dir="1200000" algn="tl">
                    <a:schemeClr val="bg1"/>
                  </a:outerShdw>
                </a:effectLst>
                <a:latin typeface="Arial Black" pitchFamily="34" charset="0"/>
              </a:rPr>
              <a:t>Fo’ou</a:t>
            </a:r>
            <a:endParaRPr lang="en-US" sz="6000" b="1" dirty="0">
              <a:ln w="28575">
                <a:solidFill>
                  <a:schemeClr val="tx1"/>
                </a:solidFill>
              </a:ln>
              <a:solidFill>
                <a:srgbClr val="6600CC"/>
              </a:solidFill>
              <a:effectLst>
                <a:outerShdw blurRad="50800" dist="76200" dir="1200000" algn="tl">
                  <a:schemeClr val="bg1"/>
                </a:outerShdw>
              </a:effectLst>
            </a:endParaRP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2743200" y="3810000"/>
            <a:ext cx="7010400" cy="1905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163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FF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Fakalaumalie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00FF"/>
                  </a:gs>
                </a:gsLst>
                <a:path path="rect">
                  <a:fillToRect l="50000" t="50000" r="50000" b="50000"/>
                </a:path>
              </a:gradFill>
              <a:latin typeface="Arial Black"/>
            </a:endParaRPr>
          </a:p>
        </p:txBody>
      </p:sp>
    </p:spTree>
  </p:cSld>
  <p:clrMapOvr>
    <a:masterClrMapping/>
  </p:clrMapOvr>
  <p:transition advClick="0" advTm="1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autoUpdateAnimBg="0" advAuto="2000"/>
      <p:bldP spid="8196" grpId="0" autoUpdateAnimBg="0"/>
      <p:bldP spid="8197" grpId="0" autoUpdateAnimBg="0"/>
      <p:bldP spid="819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228600" y="304800"/>
            <a:ext cx="8686800" cy="1828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600" dirty="0" err="1">
                <a:ln w="3175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Koe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600" err="1">
                <a:ln w="3175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ngahi</a:t>
            </a:r>
            <a:r>
              <a:rPr lang="en-US" sz="3600">
                <a:ln w="3175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600" smtClean="0">
                <a:ln w="3175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fakahinohino ‘a</a:t>
            </a:r>
            <a:endParaRPr lang="en-US" sz="3600" dirty="0">
              <a:ln w="3175">
                <a:solidFill>
                  <a:schemeClr val="tx1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3600" smtClean="0">
                <a:ln w="3175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Rev. Dr. Sun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Myung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Moon</a:t>
            </a:r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1600200" y="2133600"/>
            <a:ext cx="5943600" cy="4322763"/>
            <a:chOff x="2928" y="816"/>
            <a:chExt cx="1716" cy="1248"/>
          </a:xfrm>
        </p:grpSpPr>
        <p:grpSp>
          <p:nvGrpSpPr>
            <p:cNvPr id="36868" name="Group 4"/>
            <p:cNvGrpSpPr>
              <a:grpSpLocks/>
            </p:cNvGrpSpPr>
            <p:nvPr/>
          </p:nvGrpSpPr>
          <p:grpSpPr bwMode="auto">
            <a:xfrm>
              <a:off x="2928" y="816"/>
              <a:ext cx="1716" cy="1202"/>
              <a:chOff x="0" y="1056"/>
              <a:chExt cx="2016" cy="1425"/>
            </a:xfrm>
          </p:grpSpPr>
          <p:pic>
            <p:nvPicPr>
              <p:cNvPr id="36869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1056"/>
                <a:ext cx="2016" cy="1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6870" name="Text Box 6"/>
              <p:cNvSpPr txBox="1">
                <a:spLocks noChangeArrowheads="1"/>
              </p:cNvSpPr>
              <p:nvPr/>
            </p:nvSpPr>
            <p:spPr bwMode="auto">
              <a:xfrm rot="-67253">
                <a:off x="530" y="1160"/>
                <a:ext cx="62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P MultinationalA Roman" pitchFamily="18" charset="2"/>
                </a:endParaRPr>
              </a:p>
            </p:txBody>
          </p:sp>
        </p:grpSp>
        <p:sp>
          <p:nvSpPr>
            <p:cNvPr id="36871" name="AutoShape 7"/>
            <p:cNvSpPr>
              <a:spLocks noChangeArrowheads="1"/>
            </p:cNvSpPr>
            <p:nvPr/>
          </p:nvSpPr>
          <p:spPr bwMode="auto">
            <a:xfrm rot="5400000" flipH="1" flipV="1">
              <a:off x="3674" y="1861"/>
              <a:ext cx="277" cy="130"/>
            </a:xfrm>
            <a:prstGeom prst="wave">
              <a:avLst>
                <a:gd name="adj1" fmla="val 13005"/>
                <a:gd name="adj2" fmla="val 0"/>
              </a:avLst>
            </a:prstGeom>
            <a:gradFill rotWithShape="0">
              <a:gsLst>
                <a:gs pos="0">
                  <a:srgbClr val="B2B2B2"/>
                </a:gs>
                <a:gs pos="100000">
                  <a:srgbClr val="80808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0" hangingPunct="0"/>
              <a:endParaRPr lang="en-US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36872" name="WordArt 8"/>
          <p:cNvSpPr>
            <a:spLocks noChangeArrowheads="1" noChangeShapeType="1" noTextEdit="1"/>
          </p:cNvSpPr>
          <p:nvPr/>
        </p:nvSpPr>
        <p:spPr bwMode="auto">
          <a:xfrm rot="83726">
            <a:off x="2994025" y="2895600"/>
            <a:ext cx="28987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8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Unification</a:t>
            </a:r>
          </a:p>
        </p:txBody>
      </p:sp>
      <p:sp>
        <p:nvSpPr>
          <p:cNvPr id="36873" name="WordArt 9"/>
          <p:cNvSpPr>
            <a:spLocks noChangeArrowheads="1" noChangeShapeType="1" noTextEdit="1"/>
          </p:cNvSpPr>
          <p:nvPr/>
        </p:nvSpPr>
        <p:spPr bwMode="auto">
          <a:xfrm rot="77332">
            <a:off x="3727450" y="3727450"/>
            <a:ext cx="2825750" cy="72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9792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Principle</a:t>
            </a:r>
          </a:p>
        </p:txBody>
      </p:sp>
      <p:grpSp>
        <p:nvGrpSpPr>
          <p:cNvPr id="36874" name="Group 10"/>
          <p:cNvGrpSpPr>
            <a:grpSpLocks/>
          </p:cNvGrpSpPr>
          <p:nvPr/>
        </p:nvGrpSpPr>
        <p:grpSpPr bwMode="auto">
          <a:xfrm>
            <a:off x="1447800" y="4419600"/>
            <a:ext cx="6324600" cy="2286000"/>
            <a:chOff x="864" y="2736"/>
            <a:chExt cx="3984" cy="1440"/>
          </a:xfrm>
        </p:grpSpPr>
        <p:sp>
          <p:nvSpPr>
            <p:cNvPr id="36875" name="AutoShape 11"/>
            <p:cNvSpPr>
              <a:spLocks noChangeArrowheads="1"/>
            </p:cNvSpPr>
            <p:nvPr/>
          </p:nvSpPr>
          <p:spPr bwMode="auto">
            <a:xfrm>
              <a:off x="864" y="2736"/>
              <a:ext cx="3984" cy="1440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6" name="Text Box 12"/>
            <p:cNvSpPr txBox="1">
              <a:spLocks noChangeArrowheads="1"/>
            </p:cNvSpPr>
            <p:nvPr/>
          </p:nvSpPr>
          <p:spPr bwMode="auto">
            <a:xfrm>
              <a:off x="1056" y="3112"/>
              <a:ext cx="3744" cy="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4400" dirty="0" err="1">
                  <a:ln>
                    <a:solidFill>
                      <a:schemeClr val="tx1"/>
                    </a:solidFill>
                  </a:ln>
                  <a:solidFill>
                    <a:srgbClr val="6600CC"/>
                  </a:solidFill>
                  <a:latin typeface="Arial Black" pitchFamily="34" charset="0"/>
                </a:rPr>
                <a:t>Koe</a:t>
              </a:r>
              <a:r>
                <a:rPr lang="en-US" sz="4400" dirty="0">
                  <a:ln>
                    <a:solidFill>
                      <a:schemeClr val="tx1"/>
                    </a:solidFill>
                  </a:ln>
                  <a:solidFill>
                    <a:srgbClr val="6600CC"/>
                  </a:solidFill>
                  <a:latin typeface="Arial Black" pitchFamily="34" charset="0"/>
                </a:rPr>
                <a:t> </a:t>
              </a:r>
              <a:r>
                <a:rPr lang="en-US" sz="4400" dirty="0" err="1">
                  <a:ln>
                    <a:solidFill>
                      <a:schemeClr val="tx1"/>
                    </a:solidFill>
                  </a:ln>
                  <a:solidFill>
                    <a:srgbClr val="6600CC"/>
                  </a:solidFill>
                  <a:latin typeface="Arial Black" pitchFamily="34" charset="0"/>
                </a:rPr>
                <a:t>Tefito’i</a:t>
              </a:r>
              <a:r>
                <a:rPr lang="en-US" sz="4400" dirty="0">
                  <a:ln>
                    <a:solidFill>
                      <a:schemeClr val="tx1"/>
                    </a:solidFill>
                  </a:ln>
                  <a:solidFill>
                    <a:srgbClr val="6600CC"/>
                  </a:solidFill>
                  <a:latin typeface="Arial Black" pitchFamily="34" charset="0"/>
                </a:rPr>
                <a:t> </a:t>
              </a:r>
              <a:r>
                <a:rPr lang="en-US" sz="4400" dirty="0" err="1">
                  <a:ln>
                    <a:solidFill>
                      <a:schemeClr val="tx1"/>
                    </a:solidFill>
                  </a:ln>
                  <a:solidFill>
                    <a:srgbClr val="6600CC"/>
                  </a:solidFill>
                  <a:latin typeface="Arial Black" pitchFamily="34" charset="0"/>
                </a:rPr>
                <a:t>Mo’oni</a:t>
              </a:r>
              <a:r>
                <a:rPr lang="en-US" sz="4400" dirty="0">
                  <a:ln>
                    <a:solidFill>
                      <a:schemeClr val="tx1"/>
                    </a:solidFill>
                  </a:ln>
                  <a:solidFill>
                    <a:srgbClr val="6600CC"/>
                  </a:solidFill>
                  <a:latin typeface="Arial Black" pitchFamily="34" charset="0"/>
                </a:rPr>
                <a:t> </a:t>
              </a:r>
              <a:r>
                <a:rPr lang="en-US" sz="4400" dirty="0" err="1">
                  <a:ln>
                    <a:solidFill>
                      <a:schemeClr val="tx1"/>
                    </a:solidFill>
                  </a:ln>
                  <a:solidFill>
                    <a:srgbClr val="6600CC"/>
                  </a:solidFill>
                  <a:latin typeface="Arial Black" pitchFamily="34" charset="0"/>
                </a:rPr>
                <a:t>Fakaf</a:t>
              </a:r>
              <a:r>
                <a:rPr lang="en-US" sz="4400" dirty="0" err="1">
                  <a:ln>
                    <a:solidFill>
                      <a:schemeClr val="tx1"/>
                    </a:solidFill>
                  </a:ln>
                  <a:solidFill>
                    <a:srgbClr val="6600CC"/>
                  </a:solidFill>
                  <a:latin typeface="Arial Black" pitchFamily="34" charset="0"/>
                  <a:sym typeface="Haettenschweiler" pitchFamily="34" charset="0"/>
                </a:rPr>
                <a:t>ā</a:t>
              </a:r>
              <a:r>
                <a:rPr lang="en-US" sz="4400" dirty="0" err="1">
                  <a:ln>
                    <a:solidFill>
                      <a:schemeClr val="tx1"/>
                    </a:solidFill>
                  </a:ln>
                  <a:solidFill>
                    <a:srgbClr val="6600CC"/>
                  </a:solidFill>
                  <a:latin typeface="Arial Black" pitchFamily="34" charset="0"/>
                </a:rPr>
                <a:t>itaha’i</a:t>
              </a:r>
              <a:endParaRPr lang="en-US" sz="4400" dirty="0">
                <a:ln>
                  <a:solidFill>
                    <a:schemeClr val="tx1"/>
                  </a:solidFill>
                </a:ln>
                <a:solidFill>
                  <a:srgbClr val="6600CC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99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1790700" y="2590800"/>
            <a:ext cx="5562600" cy="838200"/>
            <a:chOff x="1128" y="1296"/>
            <a:chExt cx="3504" cy="528"/>
          </a:xfrm>
        </p:grpSpPr>
        <p:sp>
          <p:nvSpPr>
            <p:cNvPr id="38915" name="Oval 3"/>
            <p:cNvSpPr>
              <a:spLocks noChangeArrowheads="1"/>
            </p:cNvSpPr>
            <p:nvPr/>
          </p:nvSpPr>
          <p:spPr bwMode="auto">
            <a:xfrm>
              <a:off x="1128" y="1296"/>
              <a:ext cx="3504" cy="5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  <p:sp>
          <p:nvSpPr>
            <p:cNvPr id="38916" name="Text Box 4"/>
            <p:cNvSpPr txBox="1">
              <a:spLocks noChangeArrowheads="1"/>
            </p:cNvSpPr>
            <p:nvPr/>
          </p:nvSpPr>
          <p:spPr bwMode="auto">
            <a:xfrm>
              <a:off x="1416" y="1339"/>
              <a:ext cx="292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000" dirty="0" err="1">
                  <a:solidFill>
                    <a:srgbClr val="0000CC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Natula</a:t>
              </a:r>
              <a:r>
                <a:rPr lang="en-US" sz="4000" dirty="0">
                  <a:solidFill>
                    <a:srgbClr val="0000FF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000" dirty="0">
                  <a:solidFill>
                    <a:srgbClr val="0000CC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‘</a:t>
              </a:r>
              <a:r>
                <a:rPr lang="en-US" sz="4000" dirty="0" err="1">
                  <a:solidFill>
                    <a:srgbClr val="0000CC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oe</a:t>
              </a:r>
              <a:r>
                <a:rPr lang="en-US" sz="4000" dirty="0">
                  <a:solidFill>
                    <a:srgbClr val="0000CC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‘</a:t>
              </a:r>
              <a:r>
                <a:rPr lang="en-US" sz="4000" dirty="0" err="1">
                  <a:solidFill>
                    <a:srgbClr val="0000CC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Otua</a:t>
              </a:r>
              <a:endParaRPr lang="en-US" sz="4000" dirty="0">
                <a:solidFill>
                  <a:srgbClr val="0000CC"/>
                </a:solidFill>
                <a:effectLst>
                  <a:outerShdw blurRad="50800" dist="25400" dir="2400000" algn="ctr" rotWithShape="0">
                    <a:schemeClr val="tx1"/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38917" name="Group 5"/>
          <p:cNvGrpSpPr>
            <a:grpSpLocks/>
          </p:cNvGrpSpPr>
          <p:nvPr/>
        </p:nvGrpSpPr>
        <p:grpSpPr bwMode="auto">
          <a:xfrm>
            <a:off x="609600" y="4495800"/>
            <a:ext cx="7924800" cy="914400"/>
            <a:chOff x="384" y="2832"/>
            <a:chExt cx="4992" cy="576"/>
          </a:xfrm>
        </p:grpSpPr>
        <p:sp>
          <p:nvSpPr>
            <p:cNvPr id="38918" name="Oval 6"/>
            <p:cNvSpPr>
              <a:spLocks noChangeArrowheads="1"/>
            </p:cNvSpPr>
            <p:nvPr/>
          </p:nvSpPr>
          <p:spPr bwMode="auto">
            <a:xfrm>
              <a:off x="384" y="2832"/>
              <a:ext cx="4992" cy="57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  <p:sp>
          <p:nvSpPr>
            <p:cNvPr id="38919" name="Text Box 7"/>
            <p:cNvSpPr txBox="1">
              <a:spLocks noChangeArrowheads="1"/>
            </p:cNvSpPr>
            <p:nvPr/>
          </p:nvSpPr>
          <p:spPr bwMode="auto">
            <a:xfrm>
              <a:off x="816" y="2899"/>
              <a:ext cx="412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dirty="0" err="1">
                  <a:solidFill>
                    <a:srgbClr val="99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Koe</a:t>
              </a:r>
              <a:r>
                <a:rPr lang="en-US" sz="4000" dirty="0">
                  <a:solidFill>
                    <a:srgbClr val="99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000" dirty="0" err="1">
                  <a:solidFill>
                    <a:srgbClr val="99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Mo’ui</a:t>
              </a:r>
              <a:r>
                <a:rPr lang="en-US" sz="4000" dirty="0">
                  <a:solidFill>
                    <a:srgbClr val="99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000" dirty="0" err="1">
                  <a:solidFill>
                    <a:srgbClr val="99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hili</a:t>
              </a:r>
              <a:r>
                <a:rPr lang="en-US" sz="4000" dirty="0">
                  <a:solidFill>
                    <a:srgbClr val="99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‘</a:t>
              </a:r>
              <a:r>
                <a:rPr lang="en-US" sz="4000" dirty="0" err="1">
                  <a:solidFill>
                    <a:srgbClr val="99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ae</a:t>
              </a:r>
              <a:r>
                <a:rPr lang="en-US" sz="4000" dirty="0">
                  <a:solidFill>
                    <a:srgbClr val="99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Mate</a:t>
              </a:r>
            </a:p>
          </p:txBody>
        </p:sp>
      </p:grpSp>
      <p:grpSp>
        <p:nvGrpSpPr>
          <p:cNvPr id="38920" name="Group 8"/>
          <p:cNvGrpSpPr>
            <a:grpSpLocks/>
          </p:cNvGrpSpPr>
          <p:nvPr/>
        </p:nvGrpSpPr>
        <p:grpSpPr bwMode="auto">
          <a:xfrm>
            <a:off x="152400" y="5486400"/>
            <a:ext cx="9182100" cy="1143000"/>
            <a:chOff x="120" y="3456"/>
            <a:chExt cx="5784" cy="720"/>
          </a:xfrm>
        </p:grpSpPr>
        <p:sp>
          <p:nvSpPr>
            <p:cNvPr id="38921" name="Oval 9"/>
            <p:cNvSpPr>
              <a:spLocks noChangeArrowheads="1"/>
            </p:cNvSpPr>
            <p:nvPr/>
          </p:nvSpPr>
          <p:spPr bwMode="auto">
            <a:xfrm>
              <a:off x="120" y="3456"/>
              <a:ext cx="5616" cy="72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FFC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  <p:sp>
          <p:nvSpPr>
            <p:cNvPr id="38922" name="Text Box 10"/>
            <p:cNvSpPr txBox="1">
              <a:spLocks noChangeArrowheads="1"/>
            </p:cNvSpPr>
            <p:nvPr/>
          </p:nvSpPr>
          <p:spPr bwMode="auto">
            <a:xfrm>
              <a:off x="288" y="3614"/>
              <a:ext cx="56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 dirty="0" err="1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Taumu’a</a:t>
              </a:r>
              <a:r>
                <a:rPr lang="en-US" dirty="0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400" dirty="0" err="1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moe</a:t>
              </a:r>
              <a:r>
                <a:rPr lang="en-US" dirty="0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600" dirty="0" err="1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Founga</a:t>
              </a:r>
              <a:r>
                <a:rPr lang="en-US" dirty="0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400" dirty="0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‘</a:t>
              </a:r>
              <a:r>
                <a:rPr lang="en-US" sz="3400" dirty="0" err="1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oe</a:t>
              </a:r>
              <a:r>
                <a:rPr lang="en-US" dirty="0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600" dirty="0" err="1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Hisitolia</a:t>
              </a:r>
              <a:endParaRPr lang="en-US" sz="3600" dirty="0">
                <a:solidFill>
                  <a:srgbClr val="003300"/>
                </a:solidFill>
                <a:effectLst>
                  <a:outerShdw blurRad="50800" dist="25400" dir="2400000" algn="ctr" rotWithShape="0">
                    <a:schemeClr val="tx1"/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38923" name="WordArt 11"/>
          <p:cNvSpPr>
            <a:spLocks noChangeArrowheads="1" noChangeShapeType="1" noTextEdit="1"/>
          </p:cNvSpPr>
          <p:nvPr/>
        </p:nvSpPr>
        <p:spPr bwMode="auto">
          <a:xfrm>
            <a:off x="2001838" y="1143000"/>
            <a:ext cx="508635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Ngahi</a:t>
            </a:r>
            <a:r>
              <a:rPr lang="en-US" sz="3600" b="1" kern="10" dirty="0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3600" b="1" kern="10" dirty="0" err="1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Maama</a:t>
            </a:r>
            <a:r>
              <a:rPr lang="en-US" sz="3600" b="1" kern="10" dirty="0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3600" b="1" kern="10" dirty="0" err="1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Fo'ou</a:t>
            </a:r>
            <a:endParaRPr lang="en-US" sz="3600" b="1" kern="10" dirty="0">
              <a:ln w="3175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38924" name="AutoShape 12"/>
          <p:cNvSpPr>
            <a:spLocks noChangeArrowheads="1"/>
          </p:cNvSpPr>
          <p:nvPr/>
        </p:nvSpPr>
        <p:spPr bwMode="auto">
          <a:xfrm rot="5380979">
            <a:off x="4321969" y="1883569"/>
            <a:ext cx="533400" cy="423862"/>
          </a:xfrm>
          <a:prstGeom prst="notchedRightArrow">
            <a:avLst>
              <a:gd name="adj1" fmla="val 50000"/>
              <a:gd name="adj2" fmla="val 31461"/>
            </a:avLst>
          </a:prstGeom>
          <a:gradFill rotWithShape="0">
            <a:gsLst>
              <a:gs pos="0">
                <a:srgbClr val="CCCCFF"/>
              </a:gs>
              <a:gs pos="100000">
                <a:srgbClr val="FF66FF"/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38925" name="Group 13"/>
          <p:cNvGrpSpPr>
            <a:grpSpLocks/>
          </p:cNvGrpSpPr>
          <p:nvPr/>
        </p:nvGrpSpPr>
        <p:grpSpPr bwMode="auto">
          <a:xfrm>
            <a:off x="1371600" y="3505200"/>
            <a:ext cx="6400800" cy="914400"/>
            <a:chOff x="864" y="2208"/>
            <a:chExt cx="4032" cy="576"/>
          </a:xfrm>
        </p:grpSpPr>
        <p:sp>
          <p:nvSpPr>
            <p:cNvPr id="38926" name="Oval 14"/>
            <p:cNvSpPr>
              <a:spLocks noChangeArrowheads="1"/>
            </p:cNvSpPr>
            <p:nvPr/>
          </p:nvSpPr>
          <p:spPr bwMode="auto">
            <a:xfrm>
              <a:off x="864" y="2208"/>
              <a:ext cx="4032" cy="57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  <p:sp>
          <p:nvSpPr>
            <p:cNvPr id="38927" name="Text Box 15"/>
            <p:cNvSpPr txBox="1">
              <a:spLocks noChangeArrowheads="1"/>
            </p:cNvSpPr>
            <p:nvPr/>
          </p:nvSpPr>
          <p:spPr bwMode="auto">
            <a:xfrm>
              <a:off x="1200" y="2294"/>
              <a:ext cx="33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600" dirty="0" err="1">
                  <a:solidFill>
                    <a:srgbClr val="660066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Taumu’a</a:t>
              </a:r>
              <a:r>
                <a:rPr lang="en-US" sz="3600" dirty="0">
                  <a:solidFill>
                    <a:srgbClr val="660066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‘</a:t>
              </a:r>
              <a:r>
                <a:rPr lang="en-US" sz="3600" dirty="0" err="1">
                  <a:solidFill>
                    <a:srgbClr val="660066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oe</a:t>
              </a:r>
              <a:r>
                <a:rPr lang="en-US" sz="3600" dirty="0">
                  <a:solidFill>
                    <a:srgbClr val="660066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600" dirty="0" err="1">
                  <a:solidFill>
                    <a:srgbClr val="660066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Mo’ui</a:t>
              </a:r>
              <a:r>
                <a:rPr lang="en-US" sz="3600" dirty="0">
                  <a:solidFill>
                    <a:srgbClr val="660066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600" dirty="0" err="1">
                  <a:solidFill>
                    <a:srgbClr val="660066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ni</a:t>
              </a:r>
              <a:endParaRPr lang="en-US" sz="3600" dirty="0">
                <a:solidFill>
                  <a:srgbClr val="660066"/>
                </a:solidFill>
                <a:effectLst>
                  <a:outerShdw blurRad="50800" dist="25400" dir="2400000" algn="ctr" rotWithShape="0">
                    <a:schemeClr val="tx1"/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38928" name="WordArt 16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Koe</a:t>
            </a:r>
            <a:r>
              <a:rPr lang="en-U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 </a:t>
            </a:r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Tefito’i</a:t>
            </a:r>
            <a:r>
              <a:rPr lang="en-U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 </a:t>
            </a:r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Mo’oni</a:t>
            </a:r>
            <a:r>
              <a:rPr lang="en-U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 </a:t>
            </a:r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Fakafāitaha’i</a:t>
            </a:r>
            <a:endParaRPr lang="en-US" sz="3600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solidFill>
                <a:srgbClr val="FFCCFF"/>
              </a:solidFill>
              <a:latin typeface="Haettenschweiler"/>
            </a:endParaRPr>
          </a:p>
        </p:txBody>
      </p:sp>
    </p:spTree>
  </p:cSld>
  <p:clrMapOvr>
    <a:masterClrMapping/>
  </p:clrMapOvr>
  <p:transition spd="slow" advClick="0" advTm="23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3" grpId="0"/>
      <p:bldP spid="38924" grpId="0" animBg="1"/>
      <p:bldP spid="389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99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"/>
          <p:cNvGrpSpPr>
            <a:grpSpLocks/>
          </p:cNvGrpSpPr>
          <p:nvPr/>
        </p:nvGrpSpPr>
        <p:grpSpPr bwMode="auto">
          <a:xfrm>
            <a:off x="1790700" y="2590800"/>
            <a:ext cx="5562600" cy="838200"/>
            <a:chOff x="1128" y="1296"/>
            <a:chExt cx="3504" cy="528"/>
          </a:xfrm>
        </p:grpSpPr>
        <p:sp>
          <p:nvSpPr>
            <p:cNvPr id="23" name="Oval 3"/>
            <p:cNvSpPr>
              <a:spLocks noChangeArrowheads="1"/>
            </p:cNvSpPr>
            <p:nvPr/>
          </p:nvSpPr>
          <p:spPr bwMode="auto">
            <a:xfrm>
              <a:off x="1128" y="1296"/>
              <a:ext cx="3504" cy="5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1416" y="1339"/>
              <a:ext cx="292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000" dirty="0" err="1">
                  <a:solidFill>
                    <a:srgbClr val="0000CC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Natula</a:t>
              </a:r>
              <a:r>
                <a:rPr lang="en-US" sz="4000" dirty="0">
                  <a:solidFill>
                    <a:srgbClr val="0000FF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000" dirty="0">
                  <a:solidFill>
                    <a:srgbClr val="0000CC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‘</a:t>
              </a:r>
              <a:r>
                <a:rPr lang="en-US" sz="4000" dirty="0" err="1">
                  <a:solidFill>
                    <a:srgbClr val="0000CC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oe</a:t>
              </a:r>
              <a:r>
                <a:rPr lang="en-US" sz="4000" dirty="0">
                  <a:solidFill>
                    <a:srgbClr val="0000CC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‘</a:t>
              </a:r>
              <a:r>
                <a:rPr lang="en-US" sz="4000" dirty="0" err="1">
                  <a:solidFill>
                    <a:srgbClr val="0000CC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Otua</a:t>
              </a:r>
              <a:endParaRPr lang="en-US" sz="4000" dirty="0">
                <a:solidFill>
                  <a:srgbClr val="0000CC"/>
                </a:solidFill>
                <a:effectLst>
                  <a:outerShdw blurRad="50800" dist="25400" dir="2400000" algn="ctr" rotWithShape="0">
                    <a:schemeClr val="tx1"/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609600" y="4495800"/>
            <a:ext cx="7924800" cy="914400"/>
            <a:chOff x="384" y="2832"/>
            <a:chExt cx="4992" cy="576"/>
          </a:xfrm>
        </p:grpSpPr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384" y="2832"/>
              <a:ext cx="4992" cy="57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816" y="2899"/>
              <a:ext cx="412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dirty="0" err="1">
                  <a:solidFill>
                    <a:srgbClr val="99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Koe</a:t>
              </a:r>
              <a:r>
                <a:rPr lang="en-US" sz="4000" dirty="0">
                  <a:solidFill>
                    <a:srgbClr val="99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000" dirty="0" err="1">
                  <a:solidFill>
                    <a:srgbClr val="99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Mo’ui</a:t>
              </a:r>
              <a:r>
                <a:rPr lang="en-US" sz="4000" dirty="0">
                  <a:solidFill>
                    <a:srgbClr val="99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000" dirty="0" err="1">
                  <a:solidFill>
                    <a:srgbClr val="99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hili</a:t>
              </a:r>
              <a:r>
                <a:rPr lang="en-US" sz="4000" dirty="0">
                  <a:solidFill>
                    <a:srgbClr val="99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‘</a:t>
              </a:r>
              <a:r>
                <a:rPr lang="en-US" sz="4000" dirty="0" err="1">
                  <a:solidFill>
                    <a:srgbClr val="99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ae</a:t>
              </a:r>
              <a:r>
                <a:rPr lang="en-US" sz="4000" dirty="0">
                  <a:solidFill>
                    <a:srgbClr val="99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Mate</a:t>
              </a:r>
            </a:p>
          </p:txBody>
        </p:sp>
      </p:grpSp>
      <p:grpSp>
        <p:nvGrpSpPr>
          <p:cNvPr id="28" name="Group 8"/>
          <p:cNvGrpSpPr>
            <a:grpSpLocks/>
          </p:cNvGrpSpPr>
          <p:nvPr/>
        </p:nvGrpSpPr>
        <p:grpSpPr bwMode="auto">
          <a:xfrm>
            <a:off x="152400" y="5486400"/>
            <a:ext cx="9182100" cy="1143000"/>
            <a:chOff x="120" y="3456"/>
            <a:chExt cx="5784" cy="720"/>
          </a:xfrm>
        </p:grpSpPr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120" y="3456"/>
              <a:ext cx="5616" cy="72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FFC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288" y="3614"/>
              <a:ext cx="56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 dirty="0" err="1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Taumu’a</a:t>
              </a:r>
              <a:r>
                <a:rPr lang="en-US" dirty="0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400" dirty="0" err="1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moe</a:t>
              </a:r>
              <a:r>
                <a:rPr lang="en-US" dirty="0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600" dirty="0" err="1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Founga</a:t>
              </a:r>
              <a:r>
                <a:rPr lang="en-US" dirty="0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400" dirty="0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‘</a:t>
              </a:r>
              <a:r>
                <a:rPr lang="en-US" sz="3400" dirty="0" err="1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oe</a:t>
              </a:r>
              <a:r>
                <a:rPr lang="en-US" dirty="0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600" dirty="0" err="1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Hisitolia</a:t>
              </a:r>
              <a:endParaRPr lang="en-US" sz="3600" dirty="0">
                <a:solidFill>
                  <a:srgbClr val="003300"/>
                </a:solidFill>
                <a:effectLst>
                  <a:outerShdw blurRad="50800" dist="25400" dir="2400000" algn="ctr" rotWithShape="0">
                    <a:schemeClr val="tx1"/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31" name="Group 13"/>
          <p:cNvGrpSpPr>
            <a:grpSpLocks/>
          </p:cNvGrpSpPr>
          <p:nvPr/>
        </p:nvGrpSpPr>
        <p:grpSpPr bwMode="auto">
          <a:xfrm>
            <a:off x="1371600" y="3505200"/>
            <a:ext cx="6400800" cy="914400"/>
            <a:chOff x="864" y="2208"/>
            <a:chExt cx="4032" cy="576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auto">
            <a:xfrm>
              <a:off x="864" y="2208"/>
              <a:ext cx="4032" cy="57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1200" y="2294"/>
              <a:ext cx="33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600" dirty="0" err="1">
                  <a:solidFill>
                    <a:srgbClr val="660066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Taumu’a</a:t>
              </a:r>
              <a:r>
                <a:rPr lang="en-US" sz="3600" dirty="0">
                  <a:solidFill>
                    <a:srgbClr val="660066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‘</a:t>
              </a:r>
              <a:r>
                <a:rPr lang="en-US" sz="3600" dirty="0" err="1">
                  <a:solidFill>
                    <a:srgbClr val="660066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oe</a:t>
              </a:r>
              <a:r>
                <a:rPr lang="en-US" sz="3600" dirty="0">
                  <a:solidFill>
                    <a:srgbClr val="660066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600" dirty="0" err="1">
                  <a:solidFill>
                    <a:srgbClr val="660066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Mo’ui</a:t>
              </a:r>
              <a:r>
                <a:rPr lang="en-US" sz="3600" dirty="0">
                  <a:solidFill>
                    <a:srgbClr val="660066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600" dirty="0" err="1">
                  <a:solidFill>
                    <a:srgbClr val="660066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ni</a:t>
              </a:r>
              <a:endParaRPr lang="en-US" sz="3600" dirty="0">
                <a:solidFill>
                  <a:srgbClr val="660066"/>
                </a:solidFill>
                <a:effectLst>
                  <a:outerShdw blurRad="50800" dist="25400" dir="2400000" algn="ctr" rotWithShape="0">
                    <a:schemeClr val="tx1"/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39953" name="Group 17"/>
          <p:cNvGrpSpPr>
            <a:grpSpLocks/>
          </p:cNvGrpSpPr>
          <p:nvPr/>
        </p:nvGrpSpPr>
        <p:grpSpPr bwMode="auto">
          <a:xfrm>
            <a:off x="1184275" y="2227263"/>
            <a:ext cx="8797925" cy="3716337"/>
            <a:chOff x="729" y="1318"/>
            <a:chExt cx="5542" cy="2341"/>
          </a:xfrm>
        </p:grpSpPr>
        <p:sp>
          <p:nvSpPr>
            <p:cNvPr id="39954" name="WordArt 18"/>
            <p:cNvSpPr>
              <a:spLocks noChangeArrowheads="1" noChangeShapeType="1" noTextEdit="1"/>
            </p:cNvSpPr>
            <p:nvPr/>
          </p:nvSpPr>
          <p:spPr bwMode="auto">
            <a:xfrm rot="-1037487">
              <a:off x="1248" y="2352"/>
              <a:ext cx="4944" cy="1307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099999" lon="20099999" rev="0"/>
                </a:camera>
                <a:lightRig rig="legacyFlat2" dir="t"/>
              </a:scene3d>
              <a:sp3d extrusionH="887400" prstMaterial="legacyMatte">
                <a:extrusionClr>
                  <a:schemeClr val="tx1"/>
                </a:extrusionClr>
              </a:sp3d>
            </a:bodyPr>
            <a:lstStyle/>
            <a:p>
              <a:pPr algn="ctr"/>
              <a:r>
                <a:rPr lang="en-US" sz="3600" kern="10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3300"/>
                      </a:gs>
                      <a:gs pos="50000">
                        <a:srgbClr val="FF66FF"/>
                      </a:gs>
                      <a:gs pos="100000">
                        <a:srgbClr val="FF3300"/>
                      </a:gs>
                    </a:gsLst>
                    <a:lin ang="3737487" scaled="1"/>
                  </a:gradFill>
                  <a:latin typeface="Impact"/>
                </a:rPr>
                <a:t>'ae ngahi kuonga</a:t>
              </a:r>
            </a:p>
          </p:txBody>
        </p:sp>
        <p:sp>
          <p:nvSpPr>
            <p:cNvPr id="39955" name="WordArt 19"/>
            <p:cNvSpPr>
              <a:spLocks noChangeArrowheads="1" noChangeShapeType="1" noTextEdit="1"/>
            </p:cNvSpPr>
            <p:nvPr/>
          </p:nvSpPr>
          <p:spPr bwMode="auto">
            <a:xfrm rot="-670804">
              <a:off x="729" y="1318"/>
              <a:ext cx="5542" cy="1322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099999" lon="20099999" rev="0"/>
                </a:camera>
                <a:lightRig rig="legacyFlat2" dir="t"/>
              </a:scene3d>
              <a:sp3d extrusionH="887400" prstMaterial="legacyMatte">
                <a:extrusionClr>
                  <a:schemeClr val="tx1"/>
                </a:extrusionClr>
              </a:sp3d>
            </a:bodyPr>
            <a:lstStyle/>
            <a:p>
              <a:pPr algn="ctr"/>
              <a:r>
                <a:rPr lang="en-US" sz="3600" kern="10" dirty="0" err="1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3300"/>
                      </a:gs>
                      <a:gs pos="50000">
                        <a:srgbClr val="FF66FF"/>
                      </a:gs>
                      <a:gs pos="100000">
                        <a:srgbClr val="FF3300"/>
                      </a:gs>
                    </a:gsLst>
                    <a:lin ang="3370804" scaled="1"/>
                  </a:gradFill>
                  <a:latin typeface="Impact"/>
                </a:rPr>
                <a:t>Koe</a:t>
              </a:r>
              <a:r>
                <a:rPr lang="en-US" sz="3600" kern="10" dirty="0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3300"/>
                      </a:gs>
                      <a:gs pos="50000">
                        <a:srgbClr val="FF66FF"/>
                      </a:gs>
                      <a:gs pos="100000">
                        <a:srgbClr val="FF3300"/>
                      </a:gs>
                    </a:gsLst>
                    <a:lin ang="3370804" scaled="1"/>
                  </a:gradFill>
                  <a:latin typeface="Impact"/>
                </a:rPr>
                <a:t> </a:t>
              </a:r>
              <a:r>
                <a:rPr lang="en-US" sz="3600" kern="10" dirty="0" err="1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3300"/>
                      </a:gs>
                      <a:gs pos="50000">
                        <a:srgbClr val="FF66FF"/>
                      </a:gs>
                      <a:gs pos="100000">
                        <a:srgbClr val="FF3300"/>
                      </a:gs>
                    </a:gsLst>
                    <a:lin ang="3370804" scaled="1"/>
                  </a:gradFill>
                  <a:latin typeface="Impact"/>
                </a:rPr>
                <a:t>ngahi</a:t>
              </a:r>
              <a:r>
                <a:rPr lang="en-US" sz="3600" kern="10" dirty="0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3300"/>
                      </a:gs>
                      <a:gs pos="50000">
                        <a:srgbClr val="FF66FF"/>
                      </a:gs>
                      <a:gs pos="100000">
                        <a:srgbClr val="FF3300"/>
                      </a:gs>
                    </a:gsLst>
                    <a:lin ang="3370804" scaled="1"/>
                  </a:gradFill>
                  <a:latin typeface="Impact"/>
                </a:rPr>
                <a:t> </a:t>
              </a:r>
              <a:r>
                <a:rPr lang="en-US" sz="3600" kern="10" dirty="0" err="1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3300"/>
                      </a:gs>
                      <a:gs pos="50000">
                        <a:srgbClr val="FF66FF"/>
                      </a:gs>
                      <a:gs pos="100000">
                        <a:srgbClr val="FF3300"/>
                      </a:gs>
                    </a:gsLst>
                    <a:lin ang="3370804" scaled="1"/>
                  </a:gradFill>
                  <a:latin typeface="Impact"/>
                </a:rPr>
                <a:t>tāfu'ua</a:t>
              </a:r>
              <a:endPara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66FF"/>
                    </a:gs>
                    <a:gs pos="100000">
                      <a:srgbClr val="FF3300"/>
                    </a:gs>
                  </a:gsLst>
                  <a:lin ang="3370804" scaled="1"/>
                </a:gradFill>
                <a:latin typeface="Impact"/>
              </a:endParaRPr>
            </a:p>
          </p:txBody>
        </p:sp>
      </p:grpSp>
      <p:sp>
        <p:nvSpPr>
          <p:cNvPr id="20" name="WordArt 11"/>
          <p:cNvSpPr>
            <a:spLocks noChangeArrowheads="1" noChangeShapeType="1" noTextEdit="1"/>
          </p:cNvSpPr>
          <p:nvPr/>
        </p:nvSpPr>
        <p:spPr bwMode="auto">
          <a:xfrm>
            <a:off x="2001838" y="1143000"/>
            <a:ext cx="508635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Ngahi</a:t>
            </a:r>
            <a:r>
              <a:rPr lang="en-US" sz="3600" b="1" kern="10" dirty="0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3600" b="1" kern="10" dirty="0" err="1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Maama</a:t>
            </a:r>
            <a:r>
              <a:rPr lang="en-US" sz="3600" b="1" kern="10" dirty="0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3600" b="1" kern="10" dirty="0" err="1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Fo'ou</a:t>
            </a:r>
            <a:endParaRPr lang="en-US" sz="3600" b="1" kern="10" dirty="0">
              <a:ln w="3175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21" name="WordArt 16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Koe</a:t>
            </a:r>
            <a:r>
              <a:rPr lang="en-U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 </a:t>
            </a:r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Tefito’i</a:t>
            </a:r>
            <a:r>
              <a:rPr lang="en-U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 </a:t>
            </a:r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Mo’oni</a:t>
            </a:r>
            <a:r>
              <a:rPr lang="en-U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 </a:t>
            </a:r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Fakafāitaha’i</a:t>
            </a:r>
            <a:endParaRPr lang="en-US" sz="3600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solidFill>
                <a:srgbClr val="FFCCFF"/>
              </a:solidFill>
              <a:latin typeface="Haettenschweiler"/>
            </a:endParaRPr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auto">
          <a:xfrm rot="5380979">
            <a:off x="4321969" y="1883569"/>
            <a:ext cx="533400" cy="423862"/>
          </a:xfrm>
          <a:prstGeom prst="notchedRightArrow">
            <a:avLst>
              <a:gd name="adj1" fmla="val 50000"/>
              <a:gd name="adj2" fmla="val 31461"/>
            </a:avLst>
          </a:prstGeom>
          <a:gradFill rotWithShape="0">
            <a:gsLst>
              <a:gs pos="0">
                <a:srgbClr val="CCCCFF"/>
              </a:gs>
              <a:gs pos="100000">
                <a:srgbClr val="FF66FF"/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99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095500" y="2659063"/>
            <a:ext cx="464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rgbClr val="CC99FF"/>
                </a:solidFill>
                <a:latin typeface="Arial Black" pitchFamily="34" charset="0"/>
              </a:rPr>
              <a:t>Natula ‘oe ‘Otua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143000" y="4602163"/>
            <a:ext cx="655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CC99FF"/>
                </a:solidFill>
                <a:latin typeface="Arial Black" pitchFamily="34" charset="0"/>
              </a:rPr>
              <a:t>Koe Mo’ui hili ‘ae Mate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66700" y="5737225"/>
            <a:ext cx="8420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>
                <a:solidFill>
                  <a:srgbClr val="B56BFF"/>
                </a:solidFill>
                <a:latin typeface="Arial Black" pitchFamily="34" charset="0"/>
              </a:rPr>
              <a:t>Taumu’a</a:t>
            </a:r>
            <a:r>
              <a:rPr lang="en-US">
                <a:solidFill>
                  <a:srgbClr val="B56BFF"/>
                </a:solidFill>
                <a:latin typeface="Arial Black" pitchFamily="34" charset="0"/>
              </a:rPr>
              <a:t> </a:t>
            </a:r>
            <a:r>
              <a:rPr lang="en-US" sz="3400">
                <a:solidFill>
                  <a:srgbClr val="B56BFF"/>
                </a:solidFill>
                <a:latin typeface="Arial Black" pitchFamily="34" charset="0"/>
              </a:rPr>
              <a:t>moe</a:t>
            </a:r>
            <a:r>
              <a:rPr lang="en-US">
                <a:solidFill>
                  <a:srgbClr val="B56BFF"/>
                </a:solidFill>
                <a:latin typeface="Arial Black" pitchFamily="34" charset="0"/>
              </a:rPr>
              <a:t> </a:t>
            </a:r>
            <a:r>
              <a:rPr lang="en-US" sz="3600">
                <a:solidFill>
                  <a:srgbClr val="B56BFF"/>
                </a:solidFill>
                <a:latin typeface="Arial Black" pitchFamily="34" charset="0"/>
              </a:rPr>
              <a:t>Founga</a:t>
            </a:r>
            <a:r>
              <a:rPr lang="en-US">
                <a:solidFill>
                  <a:srgbClr val="B56BFF"/>
                </a:solidFill>
                <a:latin typeface="Arial Black" pitchFamily="34" charset="0"/>
              </a:rPr>
              <a:t> </a:t>
            </a:r>
            <a:r>
              <a:rPr lang="en-US" sz="3400">
                <a:solidFill>
                  <a:srgbClr val="B56BFF"/>
                </a:solidFill>
                <a:latin typeface="Arial Black" pitchFamily="34" charset="0"/>
              </a:rPr>
              <a:t>‘oe</a:t>
            </a:r>
            <a:r>
              <a:rPr lang="en-US">
                <a:solidFill>
                  <a:srgbClr val="B56BFF"/>
                </a:solidFill>
                <a:latin typeface="Arial Black" pitchFamily="34" charset="0"/>
              </a:rPr>
              <a:t> </a:t>
            </a:r>
            <a:r>
              <a:rPr lang="en-US" sz="3600">
                <a:solidFill>
                  <a:srgbClr val="B56BFF"/>
                </a:solidFill>
                <a:latin typeface="Arial Black" pitchFamily="34" charset="0"/>
              </a:rPr>
              <a:t>Hisitolia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752600" y="3641725"/>
            <a:ext cx="533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rgbClr val="CC99FF"/>
                </a:solidFill>
                <a:latin typeface="Arial Black" pitchFamily="34" charset="0"/>
              </a:rPr>
              <a:t>Taumu’a ‘oe Mo’ui ni</a:t>
            </a:r>
          </a:p>
        </p:txBody>
      </p:sp>
      <p:sp>
        <p:nvSpPr>
          <p:cNvPr id="40967" name="WordArt 7"/>
          <p:cNvSpPr>
            <a:spLocks noChangeArrowheads="1" noChangeShapeType="1" noTextEdit="1"/>
          </p:cNvSpPr>
          <p:nvPr/>
        </p:nvSpPr>
        <p:spPr bwMode="auto">
          <a:xfrm>
            <a:off x="-76200" y="2590800"/>
            <a:ext cx="8382000" cy="3641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60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Tali</a:t>
            </a:r>
            <a:r>
              <a:rPr lang="en-US" sz="60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 '</a:t>
            </a:r>
            <a:r>
              <a:rPr lang="en-US" sz="60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oe</a:t>
            </a:r>
            <a:r>
              <a:rPr lang="en-US" sz="60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 </a:t>
            </a:r>
            <a:r>
              <a:rPr lang="en-US" sz="60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Ngahi</a:t>
            </a:r>
            <a:r>
              <a:rPr lang="en-US" sz="60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 </a:t>
            </a:r>
            <a:r>
              <a:rPr lang="en-US" sz="60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Tefito'i</a:t>
            </a:r>
            <a:r>
              <a:rPr lang="en-US" sz="60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 </a:t>
            </a:r>
          </a:p>
          <a:p>
            <a:pPr algn="ctr"/>
            <a:r>
              <a:rPr lang="en-US" sz="60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Palopalema</a:t>
            </a:r>
            <a:r>
              <a:rPr lang="en-US" sz="60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 '</a:t>
            </a:r>
            <a:r>
              <a:rPr lang="en-US" sz="60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oe</a:t>
            </a:r>
            <a:r>
              <a:rPr lang="en-US" sz="60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 '</a:t>
            </a:r>
            <a:r>
              <a:rPr lang="en-US" sz="60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Aho</a:t>
            </a:r>
            <a:r>
              <a:rPr lang="en-US" sz="60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 </a:t>
            </a:r>
            <a:r>
              <a:rPr lang="en-US" sz="60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ni</a:t>
            </a:r>
            <a:endParaRPr lang="en-US" sz="60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66FF"/>
                  </a:gs>
                  <a:gs pos="100000">
                    <a:srgbClr val="FF3300"/>
                  </a:gs>
                </a:gsLst>
                <a:lin ang="2700000" scaled="1"/>
              </a:gradFill>
              <a:latin typeface="Impact"/>
            </a:endParaRP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2001838" y="1143000"/>
            <a:ext cx="508635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Ngahi</a:t>
            </a:r>
            <a:r>
              <a:rPr lang="en-US" sz="3600" b="1" kern="10" dirty="0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3600" b="1" kern="10" dirty="0" err="1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Maama</a:t>
            </a:r>
            <a:r>
              <a:rPr lang="en-US" sz="3600" b="1" kern="10" dirty="0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3600" b="1" kern="10" dirty="0" err="1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Fo'ou</a:t>
            </a:r>
            <a:endParaRPr lang="en-US" sz="3600" b="1" kern="10" dirty="0">
              <a:ln w="3175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11" name="WordArt 16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Koe</a:t>
            </a:r>
            <a:r>
              <a:rPr lang="en-U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 </a:t>
            </a:r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Tefito’i</a:t>
            </a:r>
            <a:r>
              <a:rPr lang="en-U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 </a:t>
            </a:r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Mo’oni</a:t>
            </a:r>
            <a:r>
              <a:rPr lang="en-U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 </a:t>
            </a:r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Fakafāitaha’i</a:t>
            </a:r>
            <a:endParaRPr lang="en-US" sz="3600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solidFill>
                <a:srgbClr val="FFCCFF"/>
              </a:solidFill>
              <a:latin typeface="Haettenschweiler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5380979">
            <a:off x="4321969" y="1883569"/>
            <a:ext cx="533400" cy="423862"/>
          </a:xfrm>
          <a:prstGeom prst="notchedRightArrow">
            <a:avLst>
              <a:gd name="adj1" fmla="val 50000"/>
              <a:gd name="adj2" fmla="val 31461"/>
            </a:avLst>
          </a:prstGeom>
          <a:gradFill rotWithShape="0">
            <a:gsLst>
              <a:gs pos="0">
                <a:srgbClr val="CCCCFF"/>
              </a:gs>
              <a:gs pos="100000">
                <a:srgbClr val="FF66FF"/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</p:spTree>
  </p:cSld>
  <p:clrMapOvr>
    <a:masterClrMapping/>
  </p:clrMapOvr>
  <p:transition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4F"/>
            </a:gs>
            <a:gs pos="100000">
              <a:srgbClr val="9966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28600" y="1377950"/>
            <a:ext cx="79851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4800" dirty="0">
                <a:ln w="3175">
                  <a:solidFill>
                    <a:schemeClr val="bg1"/>
                  </a:solidFill>
                </a:ln>
                <a:solidFill>
                  <a:srgbClr val="00007A"/>
                </a:solidFill>
                <a:effectLst>
                  <a:outerShdw dist="12700" dir="1800000" algn="ctr" rotWithShape="0">
                    <a:schemeClr val="bg1"/>
                  </a:outerShdw>
                </a:effectLst>
                <a:latin typeface="Arial Black" pitchFamily="34" charset="0"/>
              </a:rPr>
              <a:t>1</a:t>
            </a:r>
            <a:r>
              <a:rPr lang="en-US" sz="3200" dirty="0">
                <a:ln w="3175">
                  <a:solidFill>
                    <a:schemeClr val="bg1"/>
                  </a:solidFill>
                </a:ln>
                <a:solidFill>
                  <a:srgbClr val="00007A"/>
                </a:solidFill>
                <a:effectLst>
                  <a:outerShdw dist="12700" dir="1800000" algn="ctr" rotWithShape="0">
                    <a:schemeClr val="bg1"/>
                  </a:outerShdw>
                </a:effectLst>
                <a:latin typeface="Arial Black" pitchFamily="34" charset="0"/>
              </a:rPr>
              <a:t>. 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00007A"/>
                </a:solidFill>
                <a:effectLst>
                  <a:outerShdw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Koe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00007A"/>
                </a:solidFill>
                <a:effectLst>
                  <a:outerShdw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00007A"/>
                </a:solidFill>
                <a:effectLst>
                  <a:outerShdw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Tefito’i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00007A"/>
                </a:solidFill>
                <a:effectLst>
                  <a:outerShdw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00007A"/>
                </a:solidFill>
                <a:effectLst>
                  <a:outerShdw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mo’oni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00007A"/>
                </a:solidFill>
                <a:effectLst>
                  <a:outerShdw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 ‘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00007A"/>
                </a:solidFill>
                <a:effectLst>
                  <a:outerShdw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oe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00007A"/>
                </a:solidFill>
                <a:effectLst>
                  <a:outerShdw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00007A"/>
                </a:solidFill>
                <a:effectLst>
                  <a:outerShdw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Fakatupu</a:t>
            </a:r>
            <a:endParaRPr lang="en-US" sz="4400" dirty="0">
              <a:ln w="3175">
                <a:solidFill>
                  <a:schemeClr val="bg1"/>
                </a:solidFill>
              </a:ln>
              <a:solidFill>
                <a:srgbClr val="00007A"/>
              </a:solidFill>
              <a:effectLst>
                <a:outerShdw dist="127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28600" y="2925763"/>
            <a:ext cx="784860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4800" dirty="0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12700" dir="1800000" algn="ctr" rotWithShape="0">
                    <a:schemeClr val="bg1"/>
                  </a:outerShdw>
                </a:effectLst>
                <a:latin typeface="Arial Black" pitchFamily="34" charset="0"/>
              </a:rPr>
              <a:t>2</a:t>
            </a:r>
            <a:r>
              <a:rPr lang="en-US" sz="3200" dirty="0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12700" dir="1800000" algn="ctr" rotWithShape="0">
                    <a:schemeClr val="bg1"/>
                  </a:outerShdw>
                </a:effectLst>
                <a:latin typeface="Arial Black" pitchFamily="34" charset="0"/>
              </a:rPr>
              <a:t>. 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Koe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Tupu’anga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 ‘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oe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Mo’ui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 			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Faingata’a’ia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moe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feke’ike’i</a:t>
            </a:r>
            <a:endParaRPr lang="en-US" sz="4400" dirty="0">
              <a:ln w="3175">
                <a:solidFill>
                  <a:schemeClr val="bg1"/>
                </a:solidFill>
              </a:ln>
              <a:solidFill>
                <a:srgbClr val="4E004E"/>
              </a:solidFill>
              <a:effectLst>
                <a:outerShdw blurRad="38100" dist="127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28600" y="5029200"/>
            <a:ext cx="8305800" cy="66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8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4800" dirty="0">
                <a:ln w="3175">
                  <a:solidFill>
                    <a:schemeClr val="bg1"/>
                  </a:solidFill>
                </a:ln>
                <a:solidFill>
                  <a:srgbClr val="320064"/>
                </a:solidFill>
                <a:latin typeface="Arial Black" pitchFamily="34" charset="0"/>
              </a:rPr>
              <a:t>3</a:t>
            </a:r>
            <a:r>
              <a:rPr lang="en-US" sz="3200" dirty="0">
                <a:ln w="3175">
                  <a:solidFill>
                    <a:schemeClr val="bg1"/>
                  </a:solidFill>
                </a:ln>
                <a:solidFill>
                  <a:srgbClr val="320064"/>
                </a:solidFill>
                <a:latin typeface="Arial Black" pitchFamily="34" charset="0"/>
              </a:rPr>
              <a:t>. 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320064"/>
                </a:solidFill>
                <a:latin typeface="Impact" pitchFamily="34" charset="0"/>
              </a:rPr>
              <a:t>Koe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320064"/>
                </a:solidFill>
                <a:latin typeface="Impact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320064"/>
                </a:solidFill>
                <a:latin typeface="Impact" pitchFamily="34" charset="0"/>
              </a:rPr>
              <a:t>Tefito’i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320064"/>
                </a:solidFill>
                <a:latin typeface="Impact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320064"/>
                </a:solidFill>
                <a:latin typeface="Impact" pitchFamily="34" charset="0"/>
              </a:rPr>
              <a:t>mo’oni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320064"/>
                </a:solidFill>
                <a:latin typeface="Impact" pitchFamily="34" charset="0"/>
              </a:rPr>
              <a:t> ‘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320064"/>
                </a:solidFill>
                <a:latin typeface="Impact" pitchFamily="34" charset="0"/>
              </a:rPr>
              <a:t>oe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320064"/>
                </a:solidFill>
                <a:latin typeface="Impact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320064"/>
                </a:solidFill>
                <a:latin typeface="Impact" pitchFamily="34" charset="0"/>
              </a:rPr>
              <a:t>Fakafo’ou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320064"/>
                </a:solidFill>
                <a:latin typeface="Arial Black" pitchFamily="34" charset="0"/>
              </a:rPr>
              <a:t>  </a:t>
            </a:r>
            <a:endParaRPr lang="en-US" dirty="0">
              <a:ln w="3175">
                <a:solidFill>
                  <a:schemeClr val="bg1"/>
                </a:solidFill>
              </a:ln>
              <a:solidFill>
                <a:srgbClr val="320064"/>
              </a:solidFill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924854" y="2182813"/>
            <a:ext cx="7914346" cy="56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eaLnBrk="0" hangingPunct="0">
              <a:lnSpc>
                <a:spcPct val="80000"/>
              </a:lnSpc>
              <a:buClr>
                <a:srgbClr val="CCFFFF"/>
              </a:buClr>
              <a:buFont typeface="Wingdings" pitchFamily="2" charset="2"/>
              <a:buChar char="Ø"/>
            </a:pPr>
            <a:r>
              <a:rPr lang="en-US" sz="3800" dirty="0" err="1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400000" algn="tl">
                    <a:srgbClr val="000099"/>
                  </a:outerShdw>
                </a:effectLst>
                <a:latin typeface="Arial Black" pitchFamily="34" charset="0"/>
              </a:rPr>
              <a:t>Ko</a:t>
            </a:r>
            <a:r>
              <a:rPr lang="en-US" sz="3800" dirty="0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400000" algn="tl">
                    <a:srgbClr val="000099"/>
                  </a:outerShdw>
                </a:effectLst>
                <a:latin typeface="Arial Black" pitchFamily="34" charset="0"/>
              </a:rPr>
              <a:t> ha </a:t>
            </a:r>
            <a:r>
              <a:rPr lang="en-US" sz="3800" dirty="0" err="1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400000" algn="tl">
                    <a:srgbClr val="000099"/>
                  </a:outerShdw>
                </a:effectLst>
                <a:latin typeface="Arial Black" pitchFamily="34" charset="0"/>
              </a:rPr>
              <a:t>Taufatunga</a:t>
            </a:r>
            <a:r>
              <a:rPr lang="en-US" sz="3800" dirty="0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400000" algn="tl">
                    <a:srgbClr val="000099"/>
                  </a:outerShdw>
                </a:effectLst>
                <a:latin typeface="Arial Black" pitchFamily="34" charset="0"/>
              </a:rPr>
              <a:t> </a:t>
            </a:r>
            <a:r>
              <a:rPr lang="en-US" sz="3800" dirty="0" err="1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400000" algn="tl">
                    <a:srgbClr val="000099"/>
                  </a:outerShdw>
                </a:effectLst>
                <a:latin typeface="Arial Black" pitchFamily="34" charset="0"/>
              </a:rPr>
              <a:t>Leleitaha</a:t>
            </a:r>
            <a:endParaRPr lang="en-US" sz="3800" dirty="0">
              <a:ln w="12700">
                <a:solidFill>
                  <a:schemeClr val="tx1"/>
                </a:solidFill>
              </a:ln>
              <a:solidFill>
                <a:srgbClr val="CCFFFF"/>
              </a:solidFill>
              <a:effectLst>
                <a:outerShdw blurRad="38100" dist="38100" dir="2400000" algn="tl">
                  <a:srgbClr val="000099"/>
                </a:outerShdw>
              </a:effectLst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914400" y="4267200"/>
            <a:ext cx="6210033" cy="56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eaLnBrk="0" hangingPunct="0">
              <a:lnSpc>
                <a:spcPct val="80000"/>
              </a:lnSpc>
              <a:buClr>
                <a:srgbClr val="800080"/>
              </a:buClr>
              <a:buFont typeface="Wingdings" pitchFamily="2" charset="2"/>
              <a:buChar char="Ø"/>
            </a:pPr>
            <a:r>
              <a:rPr lang="en-US" sz="3800" dirty="0" err="1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dist="12700" dir="1200000" algn="ctr" rotWithShape="0">
                    <a:schemeClr val="tx1"/>
                  </a:outerShdw>
                </a:effectLst>
                <a:latin typeface="Arial Black" pitchFamily="34" charset="0"/>
              </a:rPr>
              <a:t>Koe</a:t>
            </a:r>
            <a:r>
              <a:rPr lang="en-US" sz="3800" dirty="0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dist="12700" dir="12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800" dirty="0" err="1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dist="12700" dir="1200000" algn="ctr" rotWithShape="0">
                    <a:schemeClr val="tx1"/>
                  </a:outerShdw>
                </a:effectLst>
                <a:latin typeface="Arial Black" pitchFamily="34" charset="0"/>
              </a:rPr>
              <a:t>tupunga</a:t>
            </a:r>
            <a:r>
              <a:rPr lang="en-US" sz="3800" dirty="0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dist="12700" dir="1200000" algn="ctr" rotWithShape="0">
                    <a:schemeClr val="tx1"/>
                  </a:outerShdw>
                </a:effectLst>
                <a:latin typeface="Arial Black" pitchFamily="34" charset="0"/>
              </a:rPr>
              <a:t> ‘</a:t>
            </a:r>
            <a:r>
              <a:rPr lang="en-US" sz="3800" dirty="0" err="1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dist="12700" dir="1200000" algn="ctr" rotWithShape="0">
                    <a:schemeClr val="tx1"/>
                  </a:outerShdw>
                </a:effectLst>
                <a:latin typeface="Arial Black" pitchFamily="34" charset="0"/>
              </a:rPr>
              <a:t>oe</a:t>
            </a:r>
            <a:r>
              <a:rPr lang="en-US" sz="3800" dirty="0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dist="12700" dir="12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800" dirty="0" err="1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dist="12700" dir="1200000" algn="ctr" rotWithShape="0">
                    <a:schemeClr val="tx1"/>
                  </a:outerShdw>
                </a:effectLst>
                <a:latin typeface="Arial Black" pitchFamily="34" charset="0"/>
              </a:rPr>
              <a:t>Kovi</a:t>
            </a:r>
            <a:endParaRPr lang="en-US" sz="3800" dirty="0">
              <a:ln w="3175">
                <a:solidFill>
                  <a:schemeClr val="tx1"/>
                </a:solidFill>
              </a:ln>
              <a:solidFill>
                <a:srgbClr val="800080"/>
              </a:solidFill>
              <a:effectLst>
                <a:outerShdw dist="12700" dir="12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914400" y="5622925"/>
            <a:ext cx="7162800" cy="98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400000" algn="ctr" rotWithShape="0">
              <a:schemeClr val="bg1"/>
            </a:outerShdw>
          </a:effectLst>
        </p:spPr>
        <p:txBody>
          <a:bodyPr>
            <a:spAutoFit/>
            <a:flatTx/>
          </a:bodyPr>
          <a:lstStyle/>
          <a:p>
            <a:pPr eaLnBrk="0" hangingPunct="0">
              <a:lnSpc>
                <a:spcPct val="75000"/>
              </a:lnSpc>
              <a:buClr>
                <a:srgbClr val="6600CC"/>
              </a:buClr>
              <a:buFont typeface="Wingdings" pitchFamily="2" charset="2"/>
              <a:buChar char="Ø"/>
            </a:pPr>
            <a:r>
              <a:rPr lang="en-US" sz="3800" dirty="0" err="1">
                <a:ln w="12700">
                  <a:solidFill>
                    <a:schemeClr val="tx1"/>
                  </a:solidFill>
                </a:ln>
                <a:solidFill>
                  <a:srgbClr val="5800B0"/>
                </a:solidFill>
                <a:effectLst>
                  <a:outerShdw dist="38100" dir="2400000" algn="ctr" rotWithShape="0">
                    <a:srgbClr val="FFFFCC"/>
                  </a:outerShdw>
                </a:effectLst>
                <a:latin typeface="Arial Black" pitchFamily="34" charset="0"/>
              </a:rPr>
              <a:t>Koe</a:t>
            </a:r>
            <a:r>
              <a:rPr lang="en-US" sz="3800" dirty="0">
                <a:ln w="12700">
                  <a:solidFill>
                    <a:schemeClr val="tx1"/>
                  </a:solidFill>
                </a:ln>
                <a:solidFill>
                  <a:srgbClr val="5800B0"/>
                </a:solidFill>
                <a:effectLst>
                  <a:outerShdw dist="38100" dir="2400000" algn="ctr" rotWithShape="0">
                    <a:srgbClr val="FFFFCC"/>
                  </a:outerShdw>
                </a:effectLst>
                <a:latin typeface="Arial Black" pitchFamily="34" charset="0"/>
              </a:rPr>
              <a:t> toe </a:t>
            </a:r>
            <a:r>
              <a:rPr lang="en-US" sz="3800" dirty="0" err="1">
                <a:ln w="12700">
                  <a:solidFill>
                    <a:schemeClr val="tx1"/>
                  </a:solidFill>
                </a:ln>
                <a:solidFill>
                  <a:srgbClr val="5800B0"/>
                </a:solidFill>
                <a:effectLst>
                  <a:outerShdw dist="38100" dir="2400000" algn="ctr" rotWithShape="0">
                    <a:srgbClr val="FFFFCC"/>
                  </a:outerShdw>
                </a:effectLst>
                <a:latin typeface="Arial Black" pitchFamily="34" charset="0"/>
              </a:rPr>
              <a:t>fakafo’ou</a:t>
            </a:r>
            <a:r>
              <a:rPr lang="en-US" sz="3800" dirty="0">
                <a:ln w="12700">
                  <a:solidFill>
                    <a:schemeClr val="tx1"/>
                  </a:solidFill>
                </a:ln>
                <a:solidFill>
                  <a:srgbClr val="5800B0"/>
                </a:solidFill>
                <a:effectLst>
                  <a:outerShdw dist="38100" dir="2400000" algn="ctr" rotWithShape="0">
                    <a:srgbClr val="FFFFCC"/>
                  </a:outerShdw>
                </a:effectLst>
                <a:latin typeface="Arial Black" pitchFamily="34" charset="0"/>
              </a:rPr>
              <a:t> ‘</a:t>
            </a:r>
            <a:r>
              <a:rPr lang="en-US" sz="3800" dirty="0" err="1">
                <a:ln w="12700">
                  <a:solidFill>
                    <a:schemeClr val="tx1"/>
                  </a:solidFill>
                </a:ln>
                <a:solidFill>
                  <a:srgbClr val="5800B0"/>
                </a:solidFill>
                <a:effectLst>
                  <a:outerShdw dist="38100" dir="2400000" algn="ctr" rotWithShape="0">
                    <a:srgbClr val="FFFFCC"/>
                  </a:outerShdw>
                </a:effectLst>
                <a:latin typeface="Arial Black" pitchFamily="34" charset="0"/>
              </a:rPr>
              <a:t>oe</a:t>
            </a:r>
            <a:r>
              <a:rPr lang="en-US" sz="3800" dirty="0">
                <a:ln w="12700">
                  <a:solidFill>
                    <a:schemeClr val="tx1"/>
                  </a:solidFill>
                </a:ln>
                <a:solidFill>
                  <a:srgbClr val="5800B0"/>
                </a:solidFill>
                <a:effectLst>
                  <a:outerShdw dist="38100" dir="2400000" algn="ctr" rotWithShape="0">
                    <a:srgbClr val="FFFFCC"/>
                  </a:outerShdw>
                </a:effectLst>
                <a:latin typeface="Arial Black" pitchFamily="34" charset="0"/>
              </a:rPr>
              <a:t> 	</a:t>
            </a:r>
            <a:r>
              <a:rPr lang="en-US" sz="3800" dirty="0" err="1">
                <a:ln w="12700">
                  <a:solidFill>
                    <a:schemeClr val="tx1"/>
                  </a:solidFill>
                </a:ln>
                <a:solidFill>
                  <a:srgbClr val="5800B0"/>
                </a:solidFill>
                <a:effectLst>
                  <a:outerShdw dist="38100" dir="2400000" algn="ctr" rotWithShape="0">
                    <a:srgbClr val="FFFFCC"/>
                  </a:outerShdw>
                </a:effectLst>
                <a:latin typeface="Arial Black" pitchFamily="34" charset="0"/>
              </a:rPr>
              <a:t>Taufatunga</a:t>
            </a:r>
            <a:r>
              <a:rPr lang="en-US" sz="3800" dirty="0">
                <a:ln w="12700">
                  <a:solidFill>
                    <a:schemeClr val="tx1"/>
                  </a:solidFill>
                </a:ln>
                <a:solidFill>
                  <a:srgbClr val="5800B0"/>
                </a:solidFill>
                <a:effectLst>
                  <a:outerShdw dist="38100" dir="2400000" algn="ctr" rotWithShape="0">
                    <a:srgbClr val="FFFFCC"/>
                  </a:outerShdw>
                </a:effectLst>
                <a:latin typeface="Arial Black" pitchFamily="34" charset="0"/>
              </a:rPr>
              <a:t> </a:t>
            </a:r>
            <a:r>
              <a:rPr lang="en-US" sz="3800" dirty="0" err="1">
                <a:ln w="12700">
                  <a:solidFill>
                    <a:schemeClr val="tx1"/>
                  </a:solidFill>
                </a:ln>
                <a:solidFill>
                  <a:srgbClr val="5800B0"/>
                </a:solidFill>
                <a:effectLst>
                  <a:outerShdw dist="38100" dir="2400000" algn="ctr" rotWithShape="0">
                    <a:srgbClr val="FFFFCC"/>
                  </a:outerShdw>
                </a:effectLst>
                <a:latin typeface="Arial Black" pitchFamily="34" charset="0"/>
              </a:rPr>
              <a:t>Leleitaha</a:t>
            </a:r>
            <a:endParaRPr lang="en-US" sz="3800" dirty="0">
              <a:ln w="12700">
                <a:solidFill>
                  <a:schemeClr val="tx1"/>
                </a:solidFill>
              </a:ln>
              <a:solidFill>
                <a:srgbClr val="5800B0"/>
              </a:solidFill>
              <a:effectLst>
                <a:outerShdw dist="38100" dir="2400000" algn="ctr" rotWithShape="0">
                  <a:srgbClr val="FFFFCC"/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WordArt 16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Koe</a:t>
            </a:r>
            <a:r>
              <a:rPr lang="en-U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 </a:t>
            </a:r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Tefito’i</a:t>
            </a:r>
            <a:r>
              <a:rPr lang="en-U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 </a:t>
            </a:r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Mo’oni</a:t>
            </a:r>
            <a:r>
              <a:rPr lang="en-U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 </a:t>
            </a:r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Fakafāitaha’i</a:t>
            </a:r>
            <a:endParaRPr lang="en-US" sz="3600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solidFill>
                <a:srgbClr val="FFCCFF"/>
              </a:solidFill>
              <a:latin typeface="Haettenschweiler"/>
            </a:endParaRPr>
          </a:p>
        </p:txBody>
      </p:sp>
    </p:spTree>
  </p:cSld>
  <p:clrMapOvr>
    <a:masterClrMapping/>
  </p:clrMapOvr>
  <p:transition advClick="0" advTm="3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4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4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2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9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4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9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2" grpId="0" autoUpdateAnimBg="0"/>
      <p:bldP spid="43015" grpId="0" autoUpdateAnimBg="0"/>
      <p:bldP spid="43011" grpId="0" autoUpdateAnimBg="0"/>
      <p:bldP spid="43013" grpId="0" autoUpdateAnimBg="0"/>
      <p:bldP spid="4301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99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fwpu-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80998"/>
            <a:ext cx="3041986" cy="3124201"/>
          </a:xfrm>
          <a:prstGeom prst="rect">
            <a:avLst/>
          </a:prstGeom>
          <a:noFill/>
        </p:spPr>
      </p:pic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1447800" y="3505200"/>
            <a:ext cx="6248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25400" dir="2700000" algn="ctr" rotWithShape="0">
                    <a:srgbClr val="6600CC"/>
                  </a:outerShdw>
                </a:effectLst>
                <a:latin typeface="Impact"/>
              </a:rPr>
              <a:t>Family Federation for</a:t>
            </a:r>
          </a:p>
          <a:p>
            <a:pPr algn="ctr"/>
            <a:r>
              <a:rPr lang="en-US" sz="20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25400" dir="2700000" algn="ctr" rotWithShape="0">
                    <a:srgbClr val="6600CC"/>
                  </a:outerShdw>
                </a:effectLst>
                <a:latin typeface="Impact"/>
              </a:rPr>
              <a:t>World Peace and Unification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074" y="4953000"/>
            <a:ext cx="8077526" cy="1599657"/>
            <a:chOff x="99" y="2998"/>
            <a:chExt cx="5412" cy="1178"/>
          </a:xfrm>
        </p:grpSpPr>
        <p:sp>
          <p:nvSpPr>
            <p:cNvPr id="44037" name="AutoShape 5"/>
            <p:cNvSpPr>
              <a:spLocks noChangeArrowheads="1"/>
            </p:cNvSpPr>
            <p:nvPr/>
          </p:nvSpPr>
          <p:spPr bwMode="auto">
            <a:xfrm>
              <a:off x="99" y="2998"/>
              <a:ext cx="5412" cy="1178"/>
            </a:xfrm>
            <a:prstGeom prst="ribbon">
              <a:avLst>
                <a:gd name="adj1" fmla="val 13139"/>
                <a:gd name="adj2" fmla="val 75000"/>
              </a:avLst>
            </a:prstGeom>
            <a:gradFill rotWithShape="0">
              <a:gsLst>
                <a:gs pos="0">
                  <a:srgbClr val="FFFF00"/>
                </a:gs>
                <a:gs pos="50000">
                  <a:srgbClr val="9966FF"/>
                </a:gs>
                <a:gs pos="100000">
                  <a:srgbClr val="FFFF00"/>
                </a:gs>
              </a:gsLst>
              <a:lin ang="2700000" scaled="1"/>
            </a:gradFill>
            <a:ln w="2857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67" y="3254"/>
              <a:ext cx="3476" cy="81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2000" kern="10" dirty="0" err="1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Koe</a:t>
              </a:r>
              <a:r>
                <a:rPr lang="en-US" sz="2000" kern="10" dirty="0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2000" kern="10" dirty="0" err="1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Kautaha</a:t>
              </a:r>
              <a:r>
                <a:rPr lang="en-US" sz="2000" kern="10" dirty="0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2000" kern="10" dirty="0" err="1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Fakatahataha'i</a:t>
              </a:r>
              <a:endParaRPr lang="en-US" sz="2000" kern="10" dirty="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endParaRPr>
            </a:p>
            <a:p>
              <a:pPr algn="ctr">
                <a:lnSpc>
                  <a:spcPts val="1800"/>
                </a:lnSpc>
              </a:pPr>
              <a:r>
                <a:rPr lang="en-US" sz="2000" kern="10" dirty="0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'</a:t>
              </a:r>
              <a:r>
                <a:rPr lang="en-US" sz="2000" kern="10" dirty="0" err="1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oe</a:t>
              </a:r>
              <a:r>
                <a:rPr lang="en-US" sz="2000" kern="10" dirty="0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2000" kern="10" dirty="0" err="1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Fāmili</a:t>
              </a:r>
              <a:r>
                <a:rPr lang="en-US" sz="2000" kern="10" dirty="0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2000" kern="10" dirty="0" err="1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Ke</a:t>
              </a:r>
              <a:r>
                <a:rPr lang="en-US" sz="2000" kern="10" dirty="0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2000" kern="10" dirty="0" err="1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Ma'uma'uluta</a:t>
              </a:r>
              <a:endParaRPr lang="en-US" sz="2000" kern="10" dirty="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endParaRPr>
            </a:p>
            <a:p>
              <a:pPr algn="ctr">
                <a:lnSpc>
                  <a:spcPts val="1800"/>
                </a:lnSpc>
              </a:pPr>
              <a:r>
                <a:rPr lang="en-US" sz="2000" kern="10" dirty="0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mo </a:t>
              </a:r>
              <a:r>
                <a:rPr lang="en-US" sz="2000" kern="10" dirty="0" err="1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Melino</a:t>
              </a:r>
              <a:r>
                <a:rPr lang="en-US" sz="2000" kern="10" dirty="0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 '</a:t>
              </a:r>
              <a:r>
                <a:rPr lang="en-US" sz="2000" kern="10" dirty="0" err="1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ae</a:t>
              </a:r>
              <a:r>
                <a:rPr lang="en-US" sz="2000" kern="10" dirty="0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2000" kern="10" dirty="0" err="1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Mamani</a:t>
              </a:r>
              <a:endParaRPr lang="en-US" sz="2000" kern="10" dirty="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57200" y="4724400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 smtClean="0">
                <a:solidFill>
                  <a:srgbClr val="FFFFCC"/>
                </a:solidFill>
                <a:latin typeface="Arial" charset="0"/>
              </a:rPr>
              <a:t>sacfamfed@aol.com</a:t>
            </a:r>
            <a:endParaRPr lang="en-US" sz="4400" b="1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1619250" y="1287509"/>
            <a:ext cx="5905500" cy="7232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1500"/>
              </a:lnSpc>
              <a:spcBef>
                <a:spcPct val="50000"/>
              </a:spcBef>
            </a:pPr>
            <a:r>
              <a:rPr lang="en-US" sz="3200" b="1" smtClean="0">
                <a:solidFill>
                  <a:schemeClr val="bg1"/>
                </a:solidFill>
                <a:latin typeface="Eurostile" pitchFamily="34" charset="0"/>
              </a:rPr>
              <a:t>Kapau fiema’u ha fakamatala</a:t>
            </a:r>
          </a:p>
          <a:p>
            <a:pPr algn="ctr">
              <a:lnSpc>
                <a:spcPts val="1500"/>
              </a:lnSpc>
              <a:spcBef>
                <a:spcPct val="50000"/>
              </a:spcBef>
            </a:pPr>
            <a:r>
              <a:rPr lang="en-US" sz="3200" b="1" smtClean="0">
                <a:solidFill>
                  <a:schemeClr val="bg1"/>
                </a:solidFill>
                <a:latin typeface="Eurostile" pitchFamily="34" charset="0"/>
              </a:rPr>
              <a:t>vakai ki he website</a:t>
            </a:r>
            <a:endParaRPr lang="en-US" sz="3200" b="1" dirty="0">
              <a:solidFill>
                <a:schemeClr val="bg1"/>
              </a:solidFill>
              <a:latin typeface="Eurostile" pitchFamily="34" charset="0"/>
            </a:endParaRP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571500" y="2228849"/>
            <a:ext cx="8001000" cy="7286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4400" b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www.unificationstudy.com</a:t>
            </a:r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457200" y="3954721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smtClean="0">
                <a:solidFill>
                  <a:schemeClr val="bg1"/>
                </a:solidFill>
                <a:latin typeface="Eurostile" pitchFamily="34" charset="0"/>
              </a:rPr>
              <a:t>E-mail</a:t>
            </a: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609600" y="2528887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chemeClr val="bg1"/>
                </a:solidFill>
                <a:latin typeface="Eurostile" pitchFamily="34" charset="0"/>
              </a:rPr>
              <a:t>Slideshow Presentation by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04850" y="3443287"/>
            <a:ext cx="7734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 err="1">
                <a:solidFill>
                  <a:schemeClr val="bg1"/>
                </a:solidFill>
                <a:latin typeface="Arial Rounded MT Bold" pitchFamily="34" charset="0"/>
              </a:rPr>
              <a:t>Eleonore</a:t>
            </a:r>
            <a:r>
              <a:rPr lang="en-US" sz="4000" dirty="0">
                <a:solidFill>
                  <a:schemeClr val="bg1"/>
                </a:solidFill>
                <a:latin typeface="Arial Rounded MT Bold" pitchFamily="34" charset="0"/>
              </a:rPr>
              <a:t> de </a:t>
            </a:r>
            <a:r>
              <a:rPr lang="en-US" sz="4000" dirty="0" err="1">
                <a:solidFill>
                  <a:schemeClr val="bg1"/>
                </a:solidFill>
                <a:latin typeface="Arial Rounded MT Bold" pitchFamily="34" charset="0"/>
              </a:rPr>
              <a:t>Watteville</a:t>
            </a:r>
            <a:endParaRPr lang="en-US" sz="4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FF99"/>
            </a:gs>
            <a:gs pos="100000">
              <a:srgbClr val="99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01650"/>
            <a:ext cx="6705600" cy="1174750"/>
          </a:xfrm>
          <a:noFill/>
          <a:ln/>
        </p:spPr>
        <p:txBody>
          <a:bodyPr/>
          <a:lstStyle/>
          <a:p>
            <a:pPr algn="l"/>
            <a:r>
              <a:rPr lang="en-US" sz="96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Koe</a:t>
            </a:r>
            <a:r>
              <a:rPr lang="en-US" sz="9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</a:t>
            </a:r>
            <a:r>
              <a:rPr lang="en-US" sz="96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fiefia</a:t>
            </a:r>
            <a:endParaRPr lang="en-US" sz="9600" b="1" dirty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3048000" y="4914900"/>
            <a:ext cx="1371600" cy="381000"/>
          </a:xfrm>
          <a:prstGeom prst="rightArrow">
            <a:avLst>
              <a:gd name="adj1" fmla="val 50000"/>
              <a:gd name="adj2" fmla="val 90000"/>
            </a:avLst>
          </a:prstGeom>
          <a:gradFill rotWithShape="0">
            <a:gsLst>
              <a:gs pos="0">
                <a:srgbClr val="FFFF00"/>
              </a:gs>
              <a:gs pos="100000">
                <a:srgbClr val="FF66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4648200" y="4457700"/>
            <a:ext cx="4114800" cy="129540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19838"/>
              </a:avLst>
            </a:prstTxWarp>
          </a:bodyPr>
          <a:lstStyle/>
          <a:p>
            <a:pPr algn="ctr"/>
            <a:r>
              <a:rPr lang="en-US" sz="60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66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8100" dir="2700000" algn="ctr" rotWithShape="0">
                    <a:srgbClr val="0000CC"/>
                  </a:outerShdw>
                </a:effectLst>
                <a:latin typeface="Arial Black" pitchFamily="34" charset="0"/>
              </a:rPr>
              <a:t>Fiefia</a:t>
            </a:r>
            <a:endParaRPr lang="en-US" sz="60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66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8100" dir="2700000" algn="ctr" rotWithShape="0">
                  <a:srgbClr val="0000CC"/>
                </a:outerShdw>
              </a:effectLst>
              <a:latin typeface="Arial Black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895600" y="5331869"/>
            <a:ext cx="16764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3000" dirty="0" err="1">
                <a:ln w="6350">
                  <a:solidFill>
                    <a:schemeClr val="bg1"/>
                  </a:solidFill>
                </a:ln>
                <a:solidFill>
                  <a:srgbClr val="000099"/>
                </a:solidFill>
                <a:effectLst/>
                <a:latin typeface="Impact" pitchFamily="34" charset="0"/>
              </a:rPr>
              <a:t>Fiema’u</a:t>
            </a:r>
            <a:endParaRPr lang="en-US" sz="3000" dirty="0">
              <a:ln w="6350">
                <a:solidFill>
                  <a:schemeClr val="bg1"/>
                </a:solidFill>
              </a:ln>
              <a:solidFill>
                <a:srgbClr val="000099"/>
              </a:solidFill>
              <a:effectLst/>
              <a:latin typeface="Impact" pitchFamily="34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28600" y="2101850"/>
            <a:ext cx="8686800" cy="135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800" b="1" dirty="0" err="1">
                <a:solidFill>
                  <a:srgbClr val="000099"/>
                </a:solidFill>
                <a:effectLst>
                  <a:outerShdw blurRad="508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Ko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508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effectLst>
                  <a:outerShdw blurRad="508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Hono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508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effectLst>
                  <a:outerShdw blurRad="508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Fakakato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508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‘o ‘</a:t>
            </a:r>
            <a:r>
              <a:rPr lang="en-US" sz="4800" b="1" dirty="0" err="1">
                <a:solidFill>
                  <a:srgbClr val="000099"/>
                </a:solidFill>
                <a:effectLst>
                  <a:outerShdw blurRad="508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Etau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508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effectLst>
                  <a:outerShdw blurRad="508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Ngāhi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508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effectLst>
                  <a:outerShdw blurRad="508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Fiema’u</a:t>
            </a:r>
            <a:endParaRPr lang="en-US" sz="4800" b="1" dirty="0">
              <a:solidFill>
                <a:srgbClr val="000099"/>
              </a:solidFill>
              <a:effectLst>
                <a:outerShdw blurRad="50800" dist="50800" dir="12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7696200" y="882650"/>
            <a:ext cx="53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58005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4800" y="3810000"/>
            <a:ext cx="2590800" cy="2590800"/>
            <a:chOff x="304800" y="3810000"/>
            <a:chExt cx="2590800" cy="2590800"/>
          </a:xfrm>
        </p:grpSpPr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304800" y="3810000"/>
              <a:ext cx="2590800" cy="25908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 descr="People in color copy 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20000"/>
            </a:blip>
            <a:stretch>
              <a:fillRect/>
            </a:stretch>
          </p:blipFill>
          <p:spPr>
            <a:xfrm>
              <a:off x="609600" y="3962400"/>
              <a:ext cx="1888172" cy="2295890"/>
            </a:xfrm>
            <a:prstGeom prst="rect">
              <a:avLst/>
            </a:prstGeom>
          </p:spPr>
        </p:pic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61950" y="4419600"/>
            <a:ext cx="247650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400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  <a:alpha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Koe</a:t>
            </a:r>
            <a:endParaRPr lang="en-US" sz="400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  <a:alpha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  <a:p>
            <a:pPr algn="ctr">
              <a:lnSpc>
                <a:spcPts val="3800"/>
              </a:lnSpc>
            </a:pPr>
            <a:r>
              <a:rPr lang="en-US" sz="4000" spc="30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  <a:alpha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Tangata</a:t>
            </a:r>
          </a:p>
          <a:p>
            <a:pPr algn="ctr">
              <a:lnSpc>
                <a:spcPts val="3800"/>
              </a:lnSpc>
            </a:pPr>
            <a:r>
              <a:rPr lang="en-US" sz="400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  <a:alpha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Mo’ui</a:t>
            </a:r>
            <a:endParaRPr lang="en-US" sz="400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  <a:alpha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advClick="0" advTm="2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3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7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6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100"/>
                            </p:stCondLst>
                            <p:childTnLst>
                              <p:par>
                                <p:cTn id="34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20" grpId="0" animBg="1" autoUpdateAnimBg="0"/>
      <p:bldP spid="9221" grpId="0"/>
      <p:bldP spid="9222" grpId="0" autoUpdateAnimBg="0"/>
      <p:bldP spid="9223" grpId="0" autoUpdateAnimBg="0"/>
      <p:bldP spid="9224" grpId="0" animBg="1"/>
      <p:bldP spid="12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609600" y="1625025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smtClean="0">
                <a:solidFill>
                  <a:schemeClr val="bg1"/>
                </a:solidFill>
                <a:latin typeface="Eurostile" pitchFamily="34" charset="0"/>
              </a:rPr>
              <a:t>Liliu Lea</a:t>
            </a:r>
            <a:endParaRPr lang="en-US" sz="3200" dirty="0">
              <a:solidFill>
                <a:schemeClr val="bg1"/>
              </a:solidFill>
              <a:latin typeface="Eurostile" pitchFamily="34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04850" y="2416314"/>
            <a:ext cx="7734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smtClean="0">
                <a:solidFill>
                  <a:schemeClr val="bg1"/>
                </a:solidFill>
                <a:latin typeface="Arial Rounded MT Bold" pitchFamily="34" charset="0"/>
              </a:rPr>
              <a:t>‘Aiona F. Teu</a:t>
            </a:r>
            <a:endParaRPr lang="en-US" sz="4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" y="3402450"/>
            <a:ext cx="7924800" cy="992325"/>
            <a:chOff x="609600" y="3048000"/>
            <a:chExt cx="7924800" cy="992325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609600" y="3048000"/>
              <a:ext cx="7924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b="1" smtClean="0">
                  <a:solidFill>
                    <a:schemeClr val="bg1"/>
                  </a:solidFill>
                  <a:latin typeface="Eurostile" pitchFamily="34" charset="0"/>
                </a:rPr>
                <a:t>Founder of the Tongan Society</a:t>
              </a:r>
              <a:endParaRPr lang="en-US" sz="3200" b="1" dirty="0">
                <a:solidFill>
                  <a:schemeClr val="bg1"/>
                </a:solidFill>
                <a:latin typeface="Eurostile" pitchFamily="34" charset="0"/>
              </a:endParaRPr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609600" y="3455550"/>
              <a:ext cx="7924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b="1" smtClean="0">
                  <a:solidFill>
                    <a:schemeClr val="bg1"/>
                  </a:solidFill>
                  <a:latin typeface="Eurostile" pitchFamily="34" charset="0"/>
                </a:rPr>
                <a:t>of America</a:t>
              </a:r>
              <a:endParaRPr lang="en-US" sz="3200" b="1" dirty="0">
                <a:solidFill>
                  <a:schemeClr val="bg1"/>
                </a:solidFill>
                <a:latin typeface="Eurostile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9600" y="4545450"/>
            <a:ext cx="7924800" cy="992325"/>
            <a:chOff x="609600" y="3048000"/>
            <a:chExt cx="7924800" cy="992325"/>
          </a:xfrm>
        </p:grpSpPr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609600" y="3048000"/>
              <a:ext cx="7924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b="1" smtClean="0">
                  <a:solidFill>
                    <a:schemeClr val="bg1"/>
                  </a:solidFill>
                  <a:latin typeface="Eurostile" pitchFamily="34" charset="0"/>
                </a:rPr>
                <a:t>President of the Pacific Islanders</a:t>
              </a:r>
              <a:endParaRPr lang="en-US" sz="3200" b="1" dirty="0">
                <a:solidFill>
                  <a:schemeClr val="bg1"/>
                </a:solidFill>
                <a:latin typeface="Eurostile" pitchFamily="34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609600" y="3455550"/>
              <a:ext cx="7924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b="1" smtClean="0">
                  <a:solidFill>
                    <a:schemeClr val="bg1"/>
                  </a:solidFill>
                  <a:latin typeface="Eurostile" pitchFamily="34" charset="0"/>
                </a:rPr>
                <a:t>Association</a:t>
              </a:r>
              <a:endParaRPr lang="en-US" sz="3200" b="1" dirty="0">
                <a:solidFill>
                  <a:schemeClr val="bg1"/>
                </a:solidFill>
                <a:latin typeface="Eurostile" pitchFamily="34" charset="0"/>
              </a:endParaRPr>
            </a:p>
          </p:txBody>
        </p:sp>
      </p:grp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iona 14 - Mormon Missionary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27501" t="27942" r="6667" b="25082"/>
          <a:stretch>
            <a:fillRect/>
          </a:stretch>
        </p:blipFill>
        <p:spPr bwMode="auto">
          <a:xfrm>
            <a:off x="3124200" y="1066800"/>
            <a:ext cx="6019800" cy="2895600"/>
          </a:xfrm>
          <a:prstGeom prst="rect">
            <a:avLst/>
          </a:prstGeom>
          <a:noFill/>
        </p:spPr>
      </p:pic>
      <p:pic>
        <p:nvPicPr>
          <p:cNvPr id="10243" name="Picture 3" descr="Huge tapa gift"/>
          <p:cNvPicPr>
            <a:picLocks noChangeAspect="1" noChangeArrowheads="1"/>
          </p:cNvPicPr>
          <p:nvPr/>
        </p:nvPicPr>
        <p:blipFill>
          <a:blip r:embed="rId3"/>
          <a:srcRect t="29987" r="35785" b="26324"/>
          <a:stretch>
            <a:fillRect/>
          </a:stretch>
        </p:blipFill>
        <p:spPr bwMode="auto">
          <a:xfrm>
            <a:off x="3124200" y="3962400"/>
            <a:ext cx="6019800" cy="2895600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0">
            <a:gsLst>
              <a:gs pos="0">
                <a:srgbClr val="FF99FF"/>
              </a:gs>
              <a:gs pos="50000">
                <a:srgbClr val="FFFF66"/>
              </a:gs>
              <a:gs pos="100000">
                <a:srgbClr val="FF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04800" y="2286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1800000" algn="ctr" rotWithShape="0">
              <a:schemeClr val="bg1"/>
            </a:outerShdw>
          </a:effectLst>
        </p:spPr>
        <p:txBody>
          <a:bodyPr anchor="ctr"/>
          <a:lstStyle/>
          <a:p>
            <a:pPr algn="ctr" eaLnBrk="0" hangingPunct="0">
              <a:lnSpc>
                <a:spcPts val="7400"/>
              </a:lnSpc>
            </a:pPr>
            <a:r>
              <a:rPr lang="en-US" sz="5000" b="1" dirty="0" err="1">
                <a:solidFill>
                  <a:srgbClr val="000099"/>
                </a:solidFill>
                <a:latin typeface="Arial Black" pitchFamily="34" charset="0"/>
              </a:rPr>
              <a:t>Konga</a:t>
            </a:r>
            <a:r>
              <a:rPr lang="en-US" sz="5000" b="1" dirty="0">
                <a:solidFill>
                  <a:srgbClr val="000099"/>
                </a:solidFill>
                <a:latin typeface="Arial Black" pitchFamily="34" charset="0"/>
              </a:rPr>
              <a:t> ‘e </a:t>
            </a:r>
            <a:r>
              <a:rPr lang="en-US" sz="5000" b="1" dirty="0" err="1">
                <a:solidFill>
                  <a:srgbClr val="000099"/>
                </a:solidFill>
                <a:latin typeface="Arial Black" pitchFamily="34" charset="0"/>
              </a:rPr>
              <a:t>Ua</a:t>
            </a:r>
            <a:r>
              <a:rPr lang="en-US" sz="5000" b="1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5000" b="1" dirty="0" err="1">
                <a:solidFill>
                  <a:srgbClr val="000099"/>
                </a:solidFill>
                <a:latin typeface="Arial Black" pitchFamily="34" charset="0"/>
              </a:rPr>
              <a:t>Hotau</a:t>
            </a:r>
            <a:r>
              <a:rPr lang="en-US" sz="5000" b="1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5000" b="1" dirty="0" err="1">
                <a:solidFill>
                  <a:srgbClr val="000099"/>
                </a:solidFill>
                <a:latin typeface="Arial Black" pitchFamily="34" charset="0"/>
              </a:rPr>
              <a:t>Loto</a:t>
            </a:r>
            <a:endParaRPr lang="en-US" sz="5000" b="1" dirty="0">
              <a:solidFill>
                <a:srgbClr val="000099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04800" y="1492250"/>
            <a:ext cx="2819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4800" dirty="0">
                <a:solidFill>
                  <a:srgbClr val="660066"/>
                </a:solidFill>
                <a:latin typeface="Arial Black" pitchFamily="34" charset="0"/>
              </a:rPr>
              <a:t>‘</a:t>
            </a:r>
            <a:r>
              <a:rPr lang="en-US" sz="4800" dirty="0" err="1">
                <a:solidFill>
                  <a:srgbClr val="660066"/>
                </a:solidFill>
                <a:latin typeface="Arial Black" pitchFamily="34" charset="0"/>
              </a:rPr>
              <a:t>Atamai</a:t>
            </a:r>
            <a:endParaRPr lang="en-US" sz="4800" dirty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371600" y="5500688"/>
            <a:ext cx="1676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dirty="0">
                <a:ln w="3175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Sino</a:t>
            </a:r>
            <a:endParaRPr lang="en-US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 rot="2281843">
            <a:off x="1619250" y="5126038"/>
            <a:ext cx="361950" cy="360362"/>
          </a:xfrm>
          <a:prstGeom prst="rightArrow">
            <a:avLst>
              <a:gd name="adj1" fmla="val 50000"/>
              <a:gd name="adj2" fmla="val 25110"/>
            </a:avLst>
          </a:prstGeom>
          <a:gradFill rotWithShape="0">
            <a:gsLst>
              <a:gs pos="0">
                <a:srgbClr val="FFFF00"/>
              </a:gs>
              <a:gs pos="100000">
                <a:srgbClr val="66FF33"/>
              </a:gs>
            </a:gsLst>
            <a:path path="rect">
              <a:fillToRect r="100000" b="100000"/>
            </a:path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 rot="-3050410">
            <a:off x="1663700" y="2298700"/>
            <a:ext cx="381000" cy="355600"/>
          </a:xfrm>
          <a:prstGeom prst="rightArrow">
            <a:avLst>
              <a:gd name="adj1" fmla="val 50000"/>
              <a:gd name="adj2" fmla="val 26786"/>
            </a:avLst>
          </a:prstGeom>
          <a:gradFill rotWithShape="0">
            <a:gsLst>
              <a:gs pos="0">
                <a:srgbClr val="FFFF00"/>
              </a:gs>
              <a:gs pos="100000">
                <a:srgbClr val="CC00CC"/>
              </a:gs>
            </a:gsLst>
            <a:path path="rect">
              <a:fillToRect t="100000" r="100000"/>
            </a:path>
          </a:gradFill>
          <a:ln w="38100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/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9367" y="2743200"/>
            <a:ext cx="2286000" cy="2286000"/>
            <a:chOff x="304800" y="3810000"/>
            <a:chExt cx="2590800" cy="2590800"/>
          </a:xfrm>
        </p:grpSpPr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304800" y="3810000"/>
              <a:ext cx="2590800" cy="25908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 descr="People in color copy 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20000"/>
            </a:blip>
            <a:stretch>
              <a:fillRect/>
            </a:stretch>
          </p:blipFill>
          <p:spPr>
            <a:xfrm>
              <a:off x="609600" y="3962400"/>
              <a:ext cx="1888172" cy="2295890"/>
            </a:xfrm>
            <a:prstGeom prst="rect">
              <a:avLst/>
            </a:prstGeom>
          </p:spPr>
        </p:pic>
      </p:grp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33375" y="3276600"/>
            <a:ext cx="2257985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60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  <a:alpha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Koe</a:t>
            </a:r>
            <a:endParaRPr lang="en-US" sz="360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  <a:alpha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  <a:p>
            <a:pPr algn="ctr">
              <a:lnSpc>
                <a:spcPts val="3400"/>
              </a:lnSpc>
            </a:pPr>
            <a:r>
              <a:rPr lang="en-US" sz="3600" spc="30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  <a:alpha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Tangata</a:t>
            </a:r>
          </a:p>
          <a:p>
            <a:pPr algn="ctr">
              <a:lnSpc>
                <a:spcPts val="3400"/>
              </a:lnSpc>
            </a:pPr>
            <a:r>
              <a:rPr lang="en-US" sz="360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  <a:alpha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Mo’ui</a:t>
            </a:r>
            <a:endParaRPr lang="en-US" sz="360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  <a:alpha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spd="slow" advClick="0"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9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4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9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/>
      <p:bldP spid="10246" grpId="0" autoUpdateAnimBg="0"/>
      <p:bldP spid="10247" grpId="0" autoUpdateAnimBg="0"/>
      <p:bldP spid="10248" grpId="0" animBg="1" autoUpdateAnimBg="0"/>
      <p:bldP spid="10249" grpId="0" animBg="1" autoUpdateAnimBg="0"/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1" name="Picture 17" descr="Aiona 14 - Mormon Missionary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27501" t="27942" r="6667" b="25082"/>
          <a:stretch>
            <a:fillRect/>
          </a:stretch>
        </p:blipFill>
        <p:spPr bwMode="auto">
          <a:xfrm>
            <a:off x="3124200" y="1066800"/>
            <a:ext cx="6019800" cy="2895600"/>
          </a:xfrm>
          <a:prstGeom prst="rect">
            <a:avLst/>
          </a:prstGeom>
          <a:noFill/>
        </p:spPr>
      </p:pic>
      <p:pic>
        <p:nvPicPr>
          <p:cNvPr id="28" name="Picture 3" descr="Huge tapa gift"/>
          <p:cNvPicPr>
            <a:picLocks noChangeAspect="1" noChangeArrowheads="1"/>
          </p:cNvPicPr>
          <p:nvPr/>
        </p:nvPicPr>
        <p:blipFill>
          <a:blip r:embed="rId3"/>
          <a:srcRect t="29987" r="35785" b="26324"/>
          <a:stretch>
            <a:fillRect/>
          </a:stretch>
        </p:blipFill>
        <p:spPr bwMode="auto">
          <a:xfrm>
            <a:off x="3124200" y="3962400"/>
            <a:ext cx="6019800" cy="2895600"/>
          </a:xfrm>
          <a:prstGeom prst="rect">
            <a:avLst/>
          </a:prstGeom>
          <a:noFill/>
        </p:spPr>
      </p:pic>
      <p:pic>
        <p:nvPicPr>
          <p:cNvPr id="11266" name="Picture 2" descr="Huge tapa gift"/>
          <p:cNvPicPr>
            <a:picLocks noChangeAspect="1" noChangeArrowheads="1"/>
          </p:cNvPicPr>
          <p:nvPr/>
        </p:nvPicPr>
        <p:blipFill>
          <a:blip r:embed="rId3">
            <a:lum bright="22000" contrast="-70000"/>
          </a:blip>
          <a:srcRect t="29987" r="35785" b="26324"/>
          <a:stretch>
            <a:fillRect/>
          </a:stretch>
        </p:blipFill>
        <p:spPr bwMode="auto">
          <a:xfrm>
            <a:off x="3124200" y="3962400"/>
            <a:ext cx="6019800" cy="2895600"/>
          </a:xfrm>
          <a:prstGeom prst="rect">
            <a:avLst/>
          </a:prstGeom>
          <a:noFill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04800" y="1492250"/>
            <a:ext cx="2819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4800">
                <a:solidFill>
                  <a:srgbClr val="660066"/>
                </a:solidFill>
                <a:latin typeface="Arial Black" pitchFamily="34" charset="0"/>
              </a:rPr>
              <a:t>‘Atamai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rot="2281843">
            <a:off x="1619250" y="5126038"/>
            <a:ext cx="361950" cy="360362"/>
          </a:xfrm>
          <a:prstGeom prst="rightArrow">
            <a:avLst>
              <a:gd name="adj1" fmla="val 50000"/>
              <a:gd name="adj2" fmla="val 25110"/>
            </a:avLst>
          </a:prstGeom>
          <a:gradFill rotWithShape="0">
            <a:gsLst>
              <a:gs pos="0">
                <a:srgbClr val="FFFF00"/>
              </a:gs>
              <a:gs pos="100000">
                <a:srgbClr val="66FF33"/>
              </a:gs>
            </a:gsLst>
            <a:path path="rect">
              <a:fillToRect r="100000" b="10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 rot="-3050410">
            <a:off x="1663700" y="2298700"/>
            <a:ext cx="381000" cy="355600"/>
          </a:xfrm>
          <a:prstGeom prst="rightArrow">
            <a:avLst>
              <a:gd name="adj1" fmla="val 50000"/>
              <a:gd name="adj2" fmla="val 26786"/>
            </a:avLst>
          </a:prstGeom>
          <a:gradFill rotWithShape="0">
            <a:gsLst>
              <a:gs pos="0">
                <a:srgbClr val="FFFF00"/>
              </a:gs>
              <a:gs pos="100000">
                <a:srgbClr val="CC00CC"/>
              </a:gs>
            </a:gsLst>
            <a:path path="rect">
              <a:fillToRect t="100000" r="100000"/>
            </a:path>
          </a:gradFill>
          <a:ln w="38100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/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487738" y="5334000"/>
            <a:ext cx="2968625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200" dirty="0" err="1">
                <a:ln w="3175">
                  <a:solidFill>
                    <a:srgbClr val="FFFF00"/>
                  </a:solidFill>
                </a:ln>
                <a:solidFill>
                  <a:srgbClr val="003300"/>
                </a:solidFill>
                <a:effectLst>
                  <a:outerShdw dist="12700" dir="1800000" algn="ctr" rotWithShape="0">
                    <a:srgbClr val="FFFF00"/>
                  </a:outerShdw>
                </a:effectLst>
                <a:latin typeface="Arial Black" pitchFamily="34" charset="0"/>
              </a:rPr>
              <a:t>Ngāhi</a:t>
            </a:r>
            <a:r>
              <a:rPr lang="en-US" sz="3200" dirty="0">
                <a:ln w="3175">
                  <a:solidFill>
                    <a:srgbClr val="FFFF00"/>
                  </a:solidFill>
                </a:ln>
                <a:solidFill>
                  <a:srgbClr val="003300"/>
                </a:solidFill>
                <a:effectLst>
                  <a:outerShdw dist="12700" dir="1800000" algn="ctr" rotWithShape="0">
                    <a:srgbClr val="FFFF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3175">
                  <a:solidFill>
                    <a:srgbClr val="FFFF00"/>
                  </a:solidFill>
                </a:ln>
                <a:solidFill>
                  <a:srgbClr val="003300"/>
                </a:solidFill>
                <a:effectLst>
                  <a:outerShdw dist="12700" dir="1800000" algn="ctr" rotWithShape="0">
                    <a:srgbClr val="FFFF00"/>
                  </a:outerShdw>
                </a:effectLst>
                <a:latin typeface="Arial Black" pitchFamily="34" charset="0"/>
              </a:rPr>
              <a:t>Me’a</a:t>
            </a:r>
            <a:r>
              <a:rPr lang="en-US" sz="3200" dirty="0">
                <a:ln w="3175">
                  <a:solidFill>
                    <a:srgbClr val="FFFF00"/>
                  </a:solidFill>
                </a:ln>
                <a:solidFill>
                  <a:srgbClr val="003300"/>
                </a:solidFill>
                <a:effectLst>
                  <a:outerShdw dist="12700" dir="1800000" algn="ctr" rotWithShape="0">
                    <a:srgbClr val="FFFF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3175">
                  <a:solidFill>
                    <a:srgbClr val="FFFF00"/>
                  </a:solidFill>
                </a:ln>
                <a:solidFill>
                  <a:srgbClr val="003300"/>
                </a:solidFill>
                <a:effectLst>
                  <a:outerShdw dist="12700" dir="1800000" algn="ctr" rotWithShape="0">
                    <a:srgbClr val="FFFF00"/>
                  </a:outerShdw>
                </a:effectLst>
                <a:latin typeface="Arial Black" pitchFamily="34" charset="0"/>
              </a:rPr>
              <a:t>Mahu’inga</a:t>
            </a:r>
            <a:endParaRPr lang="en-US" sz="3200" dirty="0">
              <a:ln w="3175">
                <a:solidFill>
                  <a:srgbClr val="FFFF00"/>
                </a:solidFill>
              </a:ln>
              <a:solidFill>
                <a:srgbClr val="003300"/>
              </a:solidFill>
              <a:effectLst>
                <a:outerShdw dist="12700" dir="1800000" algn="ctr" rotWithShape="0">
                  <a:srgbClr val="FFFF0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5000"/>
              </a:spcBef>
            </a:pPr>
            <a:r>
              <a:rPr lang="en-US" sz="3200" dirty="0" err="1">
                <a:ln w="3175">
                  <a:solidFill>
                    <a:srgbClr val="FFFF00"/>
                  </a:solidFill>
                </a:ln>
                <a:solidFill>
                  <a:srgbClr val="003300"/>
                </a:solidFill>
                <a:effectLst>
                  <a:outerShdw dist="12700" dir="1800000" algn="ctr" rotWithShape="0">
                    <a:srgbClr val="FFFF00"/>
                  </a:outerShdw>
                </a:effectLst>
                <a:latin typeface="Arial Black" pitchFamily="34" charset="0"/>
              </a:rPr>
              <a:t>Fakamatelie</a:t>
            </a:r>
            <a:endParaRPr lang="en-US" sz="3200" dirty="0">
              <a:ln w="3175">
                <a:solidFill>
                  <a:srgbClr val="FFFF00"/>
                </a:solidFill>
              </a:ln>
              <a:solidFill>
                <a:srgbClr val="003300"/>
              </a:solidFill>
              <a:effectLst>
                <a:outerShdw dist="12700" dir="1800000" algn="ctr" rotWithShape="0">
                  <a:srgbClr val="FFFF00"/>
                </a:outerShdw>
              </a:effectLst>
              <a:latin typeface="Arial Black" pitchFamily="34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781800" y="5352945"/>
            <a:ext cx="2133600" cy="124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 dirty="0" err="1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effectLst>
                  <a:outerShdw dist="12700" dir="1800000" algn="ctr" rotWithShape="0">
                    <a:schemeClr val="bg1"/>
                  </a:outerShdw>
                </a:effectLst>
                <a:latin typeface="Arial Black" pitchFamily="34" charset="0"/>
              </a:rPr>
              <a:t>Fiefia</a:t>
            </a:r>
            <a:endParaRPr lang="en-US" sz="3200" dirty="0">
              <a:ln w="3175">
                <a:solidFill>
                  <a:schemeClr val="bg1"/>
                </a:solidFill>
              </a:ln>
              <a:solidFill>
                <a:srgbClr val="003300"/>
              </a:solidFill>
              <a:effectLst>
                <a:outerShdw dist="127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 dirty="0" err="1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effectLst>
                  <a:outerShdw dist="12700" dir="1800000" algn="ctr" rotWithShape="0">
                    <a:schemeClr val="bg1"/>
                  </a:outerShdw>
                </a:effectLst>
                <a:latin typeface="Arial Black" pitchFamily="34" charset="0"/>
              </a:rPr>
              <a:t>Faka</a:t>
            </a:r>
            <a:r>
              <a:rPr lang="en-US" sz="3200" dirty="0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effectLst>
                  <a:outerShdw dist="12700" dir="1800000" algn="ctr" rotWithShape="0">
                    <a:schemeClr val="bg1"/>
                  </a:outerShdw>
                </a:effectLst>
                <a:latin typeface="Arial Black" pitchFamily="34" charset="0"/>
              </a:rPr>
              <a:t>- </a:t>
            </a: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 dirty="0" err="1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effectLst>
                  <a:outerShdw dist="12700" dir="1800000" algn="ctr" rotWithShape="0">
                    <a:schemeClr val="bg1"/>
                  </a:outerShdw>
                </a:effectLst>
                <a:latin typeface="Arial Black" pitchFamily="34" charset="0"/>
              </a:rPr>
              <a:t>matelie</a:t>
            </a:r>
            <a:endParaRPr lang="en-US" sz="3200" dirty="0">
              <a:ln w="3175">
                <a:solidFill>
                  <a:schemeClr val="bg1"/>
                </a:solidFill>
              </a:ln>
              <a:solidFill>
                <a:srgbClr val="003300"/>
              </a:solidFill>
              <a:effectLst>
                <a:outerShdw dist="127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6477000" y="57912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99FF66"/>
              </a:gs>
              <a:gs pos="100000">
                <a:srgbClr val="FFFF00"/>
              </a:gs>
            </a:gsLst>
            <a:lin ang="0" scaled="1"/>
          </a:gradFill>
          <a:ln w="190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3048000" y="57912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99FF66"/>
              </a:gs>
              <a:gs pos="100000">
                <a:srgbClr val="FFFFCC"/>
              </a:gs>
            </a:gsLst>
            <a:lin ang="0" scaled="1"/>
          </a:gradFill>
          <a:ln w="190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371600" y="5500688"/>
            <a:ext cx="1676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dirty="0">
                <a:ln w="3175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Sino</a:t>
            </a:r>
            <a:endParaRPr lang="en-US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0">
            <a:gsLst>
              <a:gs pos="0">
                <a:srgbClr val="FF99FF"/>
              </a:gs>
              <a:gs pos="50000">
                <a:srgbClr val="FFFF66"/>
              </a:gs>
              <a:gs pos="100000">
                <a:srgbClr val="FF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04800" y="2286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1800000" algn="ctr" rotWithShape="0">
              <a:schemeClr val="bg1"/>
            </a:outerShdw>
          </a:effectLst>
        </p:spPr>
        <p:txBody>
          <a:bodyPr anchor="ctr"/>
          <a:lstStyle/>
          <a:p>
            <a:pPr algn="ctr" eaLnBrk="0" hangingPunct="0">
              <a:lnSpc>
                <a:spcPts val="7400"/>
              </a:lnSpc>
            </a:pPr>
            <a:r>
              <a:rPr lang="en-US" sz="5000" b="1" dirty="0" err="1">
                <a:solidFill>
                  <a:srgbClr val="000099"/>
                </a:solidFill>
                <a:latin typeface="Arial Black" pitchFamily="34" charset="0"/>
              </a:rPr>
              <a:t>Konga</a:t>
            </a:r>
            <a:r>
              <a:rPr lang="en-US" sz="5000" b="1" dirty="0">
                <a:solidFill>
                  <a:srgbClr val="000099"/>
                </a:solidFill>
                <a:latin typeface="Arial Black" pitchFamily="34" charset="0"/>
              </a:rPr>
              <a:t> ‘e </a:t>
            </a:r>
            <a:r>
              <a:rPr lang="en-US" sz="5000" b="1" dirty="0" err="1">
                <a:solidFill>
                  <a:srgbClr val="000099"/>
                </a:solidFill>
                <a:latin typeface="Arial Black" pitchFamily="34" charset="0"/>
              </a:rPr>
              <a:t>Ua</a:t>
            </a:r>
            <a:r>
              <a:rPr lang="en-US" sz="5000" b="1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5000" b="1" dirty="0" err="1">
                <a:solidFill>
                  <a:srgbClr val="000099"/>
                </a:solidFill>
                <a:latin typeface="Arial Black" pitchFamily="34" charset="0"/>
              </a:rPr>
              <a:t>Hotau</a:t>
            </a:r>
            <a:r>
              <a:rPr lang="en-US" sz="5000" b="1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5000" b="1" dirty="0" err="1">
                <a:solidFill>
                  <a:srgbClr val="000099"/>
                </a:solidFill>
                <a:latin typeface="Arial Black" pitchFamily="34" charset="0"/>
              </a:rPr>
              <a:t>Loto</a:t>
            </a:r>
            <a:endParaRPr lang="en-US" sz="5000" b="1" dirty="0">
              <a:solidFill>
                <a:srgbClr val="000099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19367" y="2743200"/>
            <a:ext cx="2286000" cy="2286000"/>
            <a:chOff x="304800" y="3810000"/>
            <a:chExt cx="2590800" cy="2590800"/>
          </a:xfrm>
        </p:grpSpPr>
        <p:sp>
          <p:nvSpPr>
            <p:cNvPr id="24" name="Oval 12"/>
            <p:cNvSpPr>
              <a:spLocks noChangeArrowheads="1"/>
            </p:cNvSpPr>
            <p:nvPr/>
          </p:nvSpPr>
          <p:spPr bwMode="auto">
            <a:xfrm>
              <a:off x="304800" y="3810000"/>
              <a:ext cx="2590800" cy="25908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" name="Picture 24" descr="People in color copy 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20000"/>
            </a:blip>
            <a:stretch>
              <a:fillRect/>
            </a:stretch>
          </p:blipFill>
          <p:spPr>
            <a:xfrm>
              <a:off x="609600" y="3962400"/>
              <a:ext cx="1888172" cy="2295890"/>
            </a:xfrm>
            <a:prstGeom prst="rect">
              <a:avLst/>
            </a:prstGeom>
          </p:spPr>
        </p:pic>
      </p:grp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333375" y="3276600"/>
            <a:ext cx="2257985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60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  <a:alpha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Koe</a:t>
            </a:r>
            <a:endParaRPr lang="en-US" sz="360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  <a:alpha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  <a:p>
            <a:pPr algn="ctr">
              <a:lnSpc>
                <a:spcPts val="3400"/>
              </a:lnSpc>
            </a:pPr>
            <a:r>
              <a:rPr lang="en-US" sz="3600" spc="30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  <a:alpha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Tangata</a:t>
            </a:r>
          </a:p>
          <a:p>
            <a:pPr algn="ctr">
              <a:lnSpc>
                <a:spcPts val="3400"/>
              </a:lnSpc>
            </a:pPr>
            <a:r>
              <a:rPr lang="en-US" sz="360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  <a:alpha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Mo’ui</a:t>
            </a:r>
            <a:endParaRPr lang="en-US" sz="360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  <a:alpha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3316288" y="4313238"/>
            <a:ext cx="3311525" cy="792162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" smtClean="0">
              <a:solidFill>
                <a:srgbClr val="010000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4000" smtClean="0">
                <a:solidFill>
                  <a:srgbClr val="010000"/>
                </a:solidFill>
                <a:latin typeface="Arial Black" pitchFamily="34" charset="0"/>
              </a:rPr>
              <a:t>Me’akai</a:t>
            </a:r>
            <a:endParaRPr lang="en-US" sz="4000">
              <a:solidFill>
                <a:srgbClr val="010000"/>
              </a:solidFill>
              <a:latin typeface="Arial Black" pitchFamily="34" charset="0"/>
            </a:endParaRPr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2647950" y="4191000"/>
            <a:ext cx="4648200" cy="9906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" smtClean="0">
              <a:solidFill>
                <a:srgbClr val="010000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4000" smtClean="0">
                <a:solidFill>
                  <a:srgbClr val="010000"/>
                </a:solidFill>
                <a:latin typeface="Arial Black" pitchFamily="34" charset="0"/>
              </a:rPr>
              <a:t>‘</a:t>
            </a:r>
            <a:r>
              <a:rPr lang="en-US" sz="4000">
                <a:solidFill>
                  <a:srgbClr val="010000"/>
                </a:solidFill>
                <a:latin typeface="Arial Black" pitchFamily="34" charset="0"/>
              </a:rPr>
              <a:t>Api Nofo’anga</a:t>
            </a:r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3598863" y="4343400"/>
            <a:ext cx="2746375" cy="685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" smtClean="0">
              <a:solidFill>
                <a:srgbClr val="010000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4000" smtClean="0">
                <a:solidFill>
                  <a:srgbClr val="010000"/>
                </a:solidFill>
                <a:latin typeface="Arial Black" pitchFamily="34" charset="0"/>
              </a:rPr>
              <a:t>‘</a:t>
            </a:r>
            <a:r>
              <a:rPr lang="en-US" sz="4000">
                <a:solidFill>
                  <a:srgbClr val="010000"/>
                </a:solidFill>
                <a:latin typeface="Arial Black" pitchFamily="34" charset="0"/>
              </a:rPr>
              <a:t>U Vala</a:t>
            </a:r>
          </a:p>
        </p:txBody>
      </p:sp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7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7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700"/>
                            </p:stCondLst>
                            <p:childTnLst>
                              <p:par>
                                <p:cTn id="30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2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utoUpdateAnimBg="0"/>
      <p:bldP spid="11275" grpId="0" autoUpdateAnimBg="0"/>
      <p:bldP spid="11276" grpId="0" animBg="1" autoUpdateAnimBg="0"/>
      <p:bldP spid="11280" grpId="0" animBg="1" autoUpdateAnimBg="0"/>
      <p:bldP spid="11277" grpId="0" animBg="1" autoUpdateAnimBg="0"/>
      <p:bldP spid="11278" grpId="0" animBg="1" autoUpdateAnimBg="0"/>
      <p:bldP spid="1127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7" descr="Aiona 14 - Mormon Missionary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27501" t="27942" r="6667" b="25082"/>
          <a:stretch>
            <a:fillRect/>
          </a:stretch>
        </p:blipFill>
        <p:spPr bwMode="auto">
          <a:xfrm>
            <a:off x="3124200" y="1066800"/>
            <a:ext cx="6019800" cy="2895600"/>
          </a:xfrm>
          <a:prstGeom prst="rect">
            <a:avLst/>
          </a:prstGeom>
          <a:noFill/>
        </p:spPr>
      </p:pic>
      <p:pic>
        <p:nvPicPr>
          <p:cNvPr id="12290" name="Picture 2" descr="Aiona 14 - Mormon Missionary"/>
          <p:cNvPicPr>
            <a:picLocks noChangeAspect="1" noChangeArrowheads="1"/>
          </p:cNvPicPr>
          <p:nvPr/>
        </p:nvPicPr>
        <p:blipFill>
          <a:blip r:embed="rId2">
            <a:lum bright="22000" contrast="-70000"/>
          </a:blip>
          <a:srcRect l="27501" t="27942" r="6667" b="25082"/>
          <a:stretch>
            <a:fillRect/>
          </a:stretch>
        </p:blipFill>
        <p:spPr bwMode="auto">
          <a:xfrm>
            <a:off x="3124200" y="1066800"/>
            <a:ext cx="6019800" cy="2895600"/>
          </a:xfrm>
          <a:prstGeom prst="rect">
            <a:avLst/>
          </a:prstGeom>
          <a:noFill/>
        </p:spPr>
      </p:pic>
      <p:pic>
        <p:nvPicPr>
          <p:cNvPr id="12291" name="Picture 3" descr="Huge tapa gift"/>
          <p:cNvPicPr>
            <a:picLocks noChangeAspect="1" noChangeArrowheads="1"/>
          </p:cNvPicPr>
          <p:nvPr/>
        </p:nvPicPr>
        <p:blipFill>
          <a:blip r:embed="rId3">
            <a:lum bright="22000" contrast="-70000"/>
          </a:blip>
          <a:srcRect t="29987" r="35785" b="26324"/>
          <a:stretch>
            <a:fillRect/>
          </a:stretch>
        </p:blipFill>
        <p:spPr bwMode="auto">
          <a:xfrm>
            <a:off x="3124200" y="3962400"/>
            <a:ext cx="6019800" cy="2895600"/>
          </a:xfrm>
          <a:prstGeom prst="rect">
            <a:avLst/>
          </a:prstGeom>
          <a:noFill/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04800" y="1492250"/>
            <a:ext cx="2819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4800" dirty="0">
                <a:solidFill>
                  <a:srgbClr val="660066"/>
                </a:solidFill>
                <a:latin typeface="Arial Black" pitchFamily="34" charset="0"/>
              </a:rPr>
              <a:t>‘</a:t>
            </a:r>
            <a:r>
              <a:rPr lang="en-US" sz="4800" dirty="0" err="1">
                <a:solidFill>
                  <a:srgbClr val="660066"/>
                </a:solidFill>
                <a:latin typeface="Arial Black" pitchFamily="34" charset="0"/>
              </a:rPr>
              <a:t>Atamai</a:t>
            </a:r>
            <a:endParaRPr lang="en-US" sz="4800" dirty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067050" y="1378160"/>
            <a:ext cx="3714750" cy="121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 dirty="0" err="1">
                <a:ln w="3175">
                  <a:solidFill>
                    <a:srgbClr val="FFFF00"/>
                  </a:solidFill>
                </a:ln>
                <a:solidFill>
                  <a:srgbClr val="660066"/>
                </a:solidFill>
                <a:effectLst>
                  <a:outerShdw dist="12700" dir="1800000" algn="ctr" rotWithShape="0">
                    <a:srgbClr val="FFFF00"/>
                  </a:outerShdw>
                </a:effectLst>
                <a:latin typeface="Arial Black" pitchFamily="34" charset="0"/>
              </a:rPr>
              <a:t>Ngāhi</a:t>
            </a:r>
            <a:r>
              <a:rPr lang="en-US" sz="3200" dirty="0">
                <a:ln w="3175">
                  <a:solidFill>
                    <a:srgbClr val="FFFF00"/>
                  </a:solidFill>
                </a:ln>
                <a:solidFill>
                  <a:srgbClr val="660066"/>
                </a:solidFill>
                <a:effectLst>
                  <a:outerShdw dist="12700" dir="1800000" algn="ctr" rotWithShape="0">
                    <a:srgbClr val="FFFF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3175">
                  <a:solidFill>
                    <a:srgbClr val="FFFF00"/>
                  </a:solidFill>
                </a:ln>
                <a:solidFill>
                  <a:srgbClr val="660066"/>
                </a:solidFill>
                <a:effectLst>
                  <a:outerShdw dist="12700" dir="1800000" algn="ctr" rotWithShape="0">
                    <a:srgbClr val="FFFF00"/>
                  </a:outerShdw>
                </a:effectLst>
                <a:latin typeface="Arial Black" pitchFamily="34" charset="0"/>
              </a:rPr>
              <a:t>Me’a</a:t>
            </a:r>
            <a:r>
              <a:rPr lang="en-US" sz="3200" dirty="0">
                <a:ln w="3175">
                  <a:solidFill>
                    <a:srgbClr val="FFFF00"/>
                  </a:solidFill>
                </a:ln>
                <a:solidFill>
                  <a:srgbClr val="660066"/>
                </a:solidFill>
                <a:effectLst>
                  <a:outerShdw dist="12700" dir="1800000" algn="ctr" rotWithShape="0">
                    <a:srgbClr val="FFFF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3175">
                  <a:solidFill>
                    <a:srgbClr val="FFFF00"/>
                  </a:solidFill>
                </a:ln>
                <a:solidFill>
                  <a:srgbClr val="660066"/>
                </a:solidFill>
                <a:effectLst>
                  <a:outerShdw dist="12700" dir="1800000" algn="ctr" rotWithShape="0">
                    <a:srgbClr val="FFFF00"/>
                  </a:outerShdw>
                </a:effectLst>
                <a:latin typeface="Arial Black" pitchFamily="34" charset="0"/>
              </a:rPr>
              <a:t>Mahu’inga</a:t>
            </a:r>
            <a:r>
              <a:rPr lang="en-US" sz="3200" dirty="0">
                <a:ln w="3175">
                  <a:solidFill>
                    <a:srgbClr val="FFFF00"/>
                  </a:solidFill>
                </a:ln>
                <a:solidFill>
                  <a:srgbClr val="660066"/>
                </a:solidFill>
                <a:effectLst>
                  <a:outerShdw dist="12700" dir="1800000" algn="ctr" rotWithShape="0">
                    <a:srgbClr val="FFFF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3175">
                  <a:solidFill>
                    <a:srgbClr val="FFFF00"/>
                  </a:solidFill>
                </a:ln>
                <a:solidFill>
                  <a:srgbClr val="660066"/>
                </a:solidFill>
                <a:effectLst>
                  <a:outerShdw dist="12700" dir="1800000" algn="ctr" rotWithShape="0">
                    <a:srgbClr val="FFFF00"/>
                  </a:outerShdw>
                </a:effectLst>
                <a:latin typeface="Arial Black" pitchFamily="34" charset="0"/>
              </a:rPr>
              <a:t>Fakalaumalie</a:t>
            </a:r>
            <a:endParaRPr lang="en-US" sz="3200" dirty="0">
              <a:ln w="3175">
                <a:solidFill>
                  <a:srgbClr val="FFFF00"/>
                </a:solidFill>
              </a:ln>
              <a:solidFill>
                <a:srgbClr val="660066"/>
              </a:solidFill>
              <a:effectLst>
                <a:outerShdw dist="12700" dir="1800000" algn="ctr" rotWithShape="0">
                  <a:srgbClr val="FFFF00"/>
                </a:outerShdw>
              </a:effectLst>
              <a:latin typeface="Arial Black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629400" y="1365849"/>
            <a:ext cx="2438400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rgbClr val="3D007A"/>
                </a:solidFill>
                <a:effectLst>
                  <a:outerShdw dist="12700" dir="1800000" algn="ctr" rotWithShape="0">
                    <a:schemeClr val="bg1"/>
                  </a:outerShdw>
                </a:effectLst>
                <a:latin typeface="Arial Black" pitchFamily="34" charset="0"/>
              </a:rPr>
              <a:t>Fiefia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3D007A"/>
              </a:solidFill>
              <a:effectLst>
                <a:outerShdw dist="127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rgbClr val="3D007A"/>
                </a:solidFill>
                <a:effectLst>
                  <a:outerShdw dist="12700" dir="1800000" algn="ctr" rotWithShape="0">
                    <a:schemeClr val="bg1"/>
                  </a:outerShdw>
                </a:effectLst>
                <a:latin typeface="Arial Black" pitchFamily="34" charset="0"/>
              </a:rPr>
              <a:t>Faka-laumalie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3D007A"/>
              </a:solidFill>
              <a:effectLst>
                <a:outerShdw dist="127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6477000" y="1751806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FF99FF"/>
              </a:gs>
              <a:gs pos="100000">
                <a:srgbClr val="6600CC"/>
              </a:gs>
            </a:gsLst>
            <a:lin ang="0" scaled="1"/>
          </a:gradFill>
          <a:ln w="19050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 rot="2281843">
            <a:off x="1619250" y="5126038"/>
            <a:ext cx="361950" cy="360362"/>
          </a:xfrm>
          <a:prstGeom prst="rightArrow">
            <a:avLst>
              <a:gd name="adj1" fmla="val 50000"/>
              <a:gd name="adj2" fmla="val 25110"/>
            </a:avLst>
          </a:prstGeom>
          <a:gradFill rotWithShape="0">
            <a:gsLst>
              <a:gs pos="0">
                <a:srgbClr val="FFFF00"/>
              </a:gs>
              <a:gs pos="100000">
                <a:srgbClr val="66FF33"/>
              </a:gs>
            </a:gsLst>
            <a:path path="rect">
              <a:fillToRect r="100000" b="10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 rot="-3050410">
            <a:off x="1663700" y="2298700"/>
            <a:ext cx="381000" cy="355600"/>
          </a:xfrm>
          <a:prstGeom prst="rightArrow">
            <a:avLst>
              <a:gd name="adj1" fmla="val 50000"/>
              <a:gd name="adj2" fmla="val 26786"/>
            </a:avLst>
          </a:prstGeom>
          <a:gradFill rotWithShape="0">
            <a:gsLst>
              <a:gs pos="0">
                <a:srgbClr val="FFFF00"/>
              </a:gs>
              <a:gs pos="100000">
                <a:srgbClr val="CC00CC"/>
              </a:gs>
            </a:gsLst>
            <a:path path="rect">
              <a:fillToRect t="100000" r="100000"/>
            </a:path>
          </a:gradFill>
          <a:ln w="38100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/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3048000" y="1751806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FFCCFF"/>
              </a:gs>
              <a:gs pos="100000">
                <a:srgbClr val="660066"/>
              </a:gs>
            </a:gsLst>
            <a:lin ang="0" scaled="1"/>
          </a:gradFill>
          <a:ln w="19050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>
            <a:off x="3048000" y="57912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99FF66"/>
              </a:gs>
              <a:gs pos="100000">
                <a:srgbClr val="FFFFCC"/>
              </a:gs>
            </a:gsLst>
            <a:lin ang="0" scaled="1"/>
          </a:gradFill>
          <a:ln w="190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371600" y="5500688"/>
            <a:ext cx="1676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dirty="0">
                <a:ln w="3175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Sino</a:t>
            </a:r>
            <a:endParaRPr lang="en-US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3487738" y="5334000"/>
            <a:ext cx="2968625" cy="130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200" dirty="0" err="1">
                <a:ln w="3175">
                  <a:solidFill>
                    <a:srgbClr val="FFFF00"/>
                  </a:solidFill>
                </a:ln>
                <a:solidFill>
                  <a:srgbClr val="003300"/>
                </a:solidFill>
                <a:effectLst>
                  <a:outerShdw dist="12700" dir="1800000" algn="ctr" rotWithShape="0">
                    <a:srgbClr val="FFFF00"/>
                  </a:outerShdw>
                </a:effectLst>
                <a:latin typeface="Arial Black" pitchFamily="34" charset="0"/>
              </a:rPr>
              <a:t>Ngāhi</a:t>
            </a:r>
            <a:r>
              <a:rPr lang="en-US" sz="3200" dirty="0">
                <a:ln w="3175">
                  <a:solidFill>
                    <a:srgbClr val="FFFF00"/>
                  </a:solidFill>
                </a:ln>
                <a:solidFill>
                  <a:srgbClr val="003300"/>
                </a:solidFill>
                <a:effectLst>
                  <a:outerShdw dist="12700" dir="1800000" algn="ctr" rotWithShape="0">
                    <a:srgbClr val="FFFF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3175">
                  <a:solidFill>
                    <a:srgbClr val="FFFF00"/>
                  </a:solidFill>
                </a:ln>
                <a:solidFill>
                  <a:srgbClr val="003300"/>
                </a:solidFill>
                <a:effectLst>
                  <a:outerShdw dist="12700" dir="1800000" algn="ctr" rotWithShape="0">
                    <a:srgbClr val="FFFF00"/>
                  </a:outerShdw>
                </a:effectLst>
                <a:latin typeface="Arial Black" pitchFamily="34" charset="0"/>
              </a:rPr>
              <a:t>Me’a</a:t>
            </a:r>
            <a:r>
              <a:rPr lang="en-US" sz="3200" dirty="0">
                <a:ln w="3175">
                  <a:solidFill>
                    <a:srgbClr val="FFFF00"/>
                  </a:solidFill>
                </a:ln>
                <a:solidFill>
                  <a:srgbClr val="003300"/>
                </a:solidFill>
                <a:effectLst>
                  <a:outerShdw dist="12700" dir="1800000" algn="ctr" rotWithShape="0">
                    <a:srgbClr val="FFFF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3175">
                  <a:solidFill>
                    <a:srgbClr val="FFFF00"/>
                  </a:solidFill>
                </a:ln>
                <a:solidFill>
                  <a:srgbClr val="003300"/>
                </a:solidFill>
                <a:effectLst>
                  <a:outerShdw dist="12700" dir="1800000" algn="ctr" rotWithShape="0">
                    <a:srgbClr val="FFFF00"/>
                  </a:outerShdw>
                </a:effectLst>
                <a:latin typeface="Arial Black" pitchFamily="34" charset="0"/>
              </a:rPr>
              <a:t>Mahu’inga</a:t>
            </a:r>
            <a:endParaRPr lang="en-US" sz="3200" dirty="0">
              <a:ln w="3175">
                <a:solidFill>
                  <a:srgbClr val="FFFF00"/>
                </a:solidFill>
              </a:ln>
              <a:solidFill>
                <a:srgbClr val="003300"/>
              </a:solidFill>
              <a:effectLst>
                <a:outerShdw dist="12700" dir="1800000" algn="ctr" rotWithShape="0">
                  <a:srgbClr val="FFFF0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5000"/>
              </a:spcBef>
            </a:pPr>
            <a:r>
              <a:rPr lang="en-US" sz="3200" dirty="0" err="1">
                <a:ln w="3175">
                  <a:solidFill>
                    <a:srgbClr val="FFFF00"/>
                  </a:solidFill>
                </a:ln>
                <a:solidFill>
                  <a:srgbClr val="003300"/>
                </a:solidFill>
                <a:effectLst>
                  <a:outerShdw dist="12700" dir="1800000" algn="ctr" rotWithShape="0">
                    <a:srgbClr val="FFFF00"/>
                  </a:outerShdw>
                </a:effectLst>
                <a:latin typeface="Arial Black" pitchFamily="34" charset="0"/>
              </a:rPr>
              <a:t>Fakamatelie</a:t>
            </a:r>
            <a:endParaRPr lang="en-US" sz="3200" dirty="0">
              <a:ln w="3175">
                <a:solidFill>
                  <a:srgbClr val="FFFF00"/>
                </a:solidFill>
              </a:ln>
              <a:solidFill>
                <a:srgbClr val="003300"/>
              </a:solidFill>
              <a:effectLst>
                <a:outerShdw dist="12700" dir="1800000" algn="ctr" rotWithShape="0">
                  <a:srgbClr val="FFFF00"/>
                </a:outerShdw>
              </a:effectLst>
              <a:latin typeface="Arial Black" pitchFamily="34" charset="0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6781800" y="5352945"/>
            <a:ext cx="2133600" cy="124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 dirty="0" err="1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effectLst>
                  <a:outerShdw dist="12700" dir="1800000" algn="ctr" rotWithShape="0">
                    <a:schemeClr val="bg1"/>
                  </a:outerShdw>
                </a:effectLst>
                <a:latin typeface="Arial Black" pitchFamily="34" charset="0"/>
              </a:rPr>
              <a:t>Fiefia</a:t>
            </a:r>
            <a:endParaRPr lang="en-US" sz="3200" dirty="0">
              <a:ln w="3175">
                <a:solidFill>
                  <a:schemeClr val="bg1"/>
                </a:solidFill>
              </a:ln>
              <a:solidFill>
                <a:srgbClr val="003300"/>
              </a:solidFill>
              <a:effectLst>
                <a:outerShdw dist="127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 dirty="0" err="1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effectLst>
                  <a:outerShdw dist="12700" dir="1800000" algn="ctr" rotWithShape="0">
                    <a:schemeClr val="bg1"/>
                  </a:outerShdw>
                </a:effectLst>
                <a:latin typeface="Arial Black" pitchFamily="34" charset="0"/>
              </a:rPr>
              <a:t>Faka</a:t>
            </a:r>
            <a:r>
              <a:rPr lang="en-US" sz="3200" dirty="0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effectLst>
                  <a:outerShdw dist="12700" dir="1800000" algn="ctr" rotWithShape="0">
                    <a:schemeClr val="bg1"/>
                  </a:outerShdw>
                </a:effectLst>
                <a:latin typeface="Arial Black" pitchFamily="34" charset="0"/>
              </a:rPr>
              <a:t>- </a:t>
            </a: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 dirty="0" err="1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effectLst>
                  <a:outerShdw dist="12700" dir="1800000" algn="ctr" rotWithShape="0">
                    <a:schemeClr val="bg1"/>
                  </a:outerShdw>
                </a:effectLst>
                <a:latin typeface="Arial Black" pitchFamily="34" charset="0"/>
              </a:rPr>
              <a:t>matelie</a:t>
            </a:r>
            <a:endParaRPr lang="en-US" sz="3200" dirty="0">
              <a:ln w="3175">
                <a:solidFill>
                  <a:schemeClr val="bg1"/>
                </a:solidFill>
              </a:ln>
              <a:solidFill>
                <a:srgbClr val="003300"/>
              </a:solidFill>
              <a:effectLst>
                <a:outerShdw dist="127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30" name="AutoShape 12"/>
          <p:cNvSpPr>
            <a:spLocks noChangeArrowheads="1"/>
          </p:cNvSpPr>
          <p:nvPr/>
        </p:nvSpPr>
        <p:spPr bwMode="auto">
          <a:xfrm>
            <a:off x="6477000" y="57912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99FF66"/>
              </a:gs>
              <a:gs pos="100000">
                <a:srgbClr val="FFFF00"/>
              </a:gs>
            </a:gsLst>
            <a:lin ang="0" scaled="1"/>
          </a:gradFill>
          <a:ln w="190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0">
            <a:gsLst>
              <a:gs pos="0">
                <a:srgbClr val="FF99FF"/>
              </a:gs>
              <a:gs pos="50000">
                <a:srgbClr val="FFFF66"/>
              </a:gs>
              <a:gs pos="100000">
                <a:srgbClr val="FF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304800" y="2286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1800000" algn="ctr" rotWithShape="0">
              <a:schemeClr val="bg1"/>
            </a:outerShdw>
          </a:effectLst>
        </p:spPr>
        <p:txBody>
          <a:bodyPr anchor="ctr"/>
          <a:lstStyle/>
          <a:p>
            <a:pPr algn="ctr" eaLnBrk="0" hangingPunct="0">
              <a:lnSpc>
                <a:spcPts val="7400"/>
              </a:lnSpc>
            </a:pPr>
            <a:r>
              <a:rPr lang="en-US" sz="5000" b="1" dirty="0" err="1">
                <a:solidFill>
                  <a:srgbClr val="000099"/>
                </a:solidFill>
                <a:latin typeface="Arial Black" pitchFamily="34" charset="0"/>
              </a:rPr>
              <a:t>Konga</a:t>
            </a:r>
            <a:r>
              <a:rPr lang="en-US" sz="5000" b="1" dirty="0">
                <a:solidFill>
                  <a:srgbClr val="000099"/>
                </a:solidFill>
                <a:latin typeface="Arial Black" pitchFamily="34" charset="0"/>
              </a:rPr>
              <a:t> ‘e </a:t>
            </a:r>
            <a:r>
              <a:rPr lang="en-US" sz="5000" b="1" dirty="0" err="1">
                <a:solidFill>
                  <a:srgbClr val="000099"/>
                </a:solidFill>
                <a:latin typeface="Arial Black" pitchFamily="34" charset="0"/>
              </a:rPr>
              <a:t>Ua</a:t>
            </a:r>
            <a:r>
              <a:rPr lang="en-US" sz="5000" b="1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5000" b="1" dirty="0" err="1">
                <a:solidFill>
                  <a:srgbClr val="000099"/>
                </a:solidFill>
                <a:latin typeface="Arial Black" pitchFamily="34" charset="0"/>
              </a:rPr>
              <a:t>Hotau</a:t>
            </a:r>
            <a:r>
              <a:rPr lang="en-US" sz="5000" b="1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5000" b="1" dirty="0" err="1">
                <a:solidFill>
                  <a:srgbClr val="000099"/>
                </a:solidFill>
                <a:latin typeface="Arial Black" pitchFamily="34" charset="0"/>
              </a:rPr>
              <a:t>Loto</a:t>
            </a:r>
            <a:endParaRPr lang="en-US" sz="5000" b="1" dirty="0">
              <a:solidFill>
                <a:srgbClr val="000099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19367" y="2743200"/>
            <a:ext cx="2286000" cy="2286000"/>
            <a:chOff x="304800" y="3810000"/>
            <a:chExt cx="2590800" cy="2590800"/>
          </a:xfrm>
        </p:grpSpPr>
        <p:sp>
          <p:nvSpPr>
            <p:cNvPr id="33" name="Oval 12"/>
            <p:cNvSpPr>
              <a:spLocks noChangeArrowheads="1"/>
            </p:cNvSpPr>
            <p:nvPr/>
          </p:nvSpPr>
          <p:spPr bwMode="auto">
            <a:xfrm>
              <a:off x="304800" y="3810000"/>
              <a:ext cx="2590800" cy="25908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" name="Picture 33" descr="People in color copy 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20000"/>
            </a:blip>
            <a:stretch>
              <a:fillRect/>
            </a:stretch>
          </p:blipFill>
          <p:spPr>
            <a:xfrm>
              <a:off x="609600" y="3962400"/>
              <a:ext cx="1888172" cy="2295890"/>
            </a:xfrm>
            <a:prstGeom prst="rect">
              <a:avLst/>
            </a:prstGeom>
          </p:spPr>
        </p:pic>
      </p:grp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333375" y="3276600"/>
            <a:ext cx="2257985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60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  <a:alpha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Koe</a:t>
            </a:r>
            <a:endParaRPr lang="en-US" sz="360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  <a:alpha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  <a:p>
            <a:pPr algn="ctr">
              <a:lnSpc>
                <a:spcPts val="3400"/>
              </a:lnSpc>
            </a:pPr>
            <a:r>
              <a:rPr lang="en-US" sz="3600" spc="30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  <a:alpha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Tangata</a:t>
            </a:r>
          </a:p>
          <a:p>
            <a:pPr algn="ctr">
              <a:lnSpc>
                <a:spcPts val="3400"/>
              </a:lnSpc>
            </a:pPr>
            <a:r>
              <a:rPr lang="en-US" sz="360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  <a:alpha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Mo’ui</a:t>
            </a:r>
            <a:endParaRPr lang="en-US" sz="360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  <a:alpha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12305" name="Oval 17"/>
          <p:cNvSpPr>
            <a:spLocks noChangeArrowheads="1"/>
          </p:cNvSpPr>
          <p:nvPr/>
        </p:nvSpPr>
        <p:spPr bwMode="auto">
          <a:xfrm>
            <a:off x="3181350" y="2743200"/>
            <a:ext cx="3581400" cy="762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" smtClean="0">
              <a:solidFill>
                <a:srgbClr val="66008A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4400" smtClean="0">
                <a:solidFill>
                  <a:srgbClr val="66008A"/>
                </a:solidFill>
                <a:latin typeface="Arial Black" pitchFamily="34" charset="0"/>
              </a:rPr>
              <a:t>Mo’oni</a:t>
            </a:r>
            <a:endParaRPr lang="en-US" sz="4400">
              <a:solidFill>
                <a:srgbClr val="66008A"/>
              </a:solidFill>
              <a:latin typeface="Arial Black" pitchFamily="34" charset="0"/>
            </a:endParaRPr>
          </a:p>
        </p:txBody>
      </p:sp>
      <p:sp>
        <p:nvSpPr>
          <p:cNvPr id="12306" name="Oval 18"/>
          <p:cNvSpPr>
            <a:spLocks noChangeArrowheads="1"/>
          </p:cNvSpPr>
          <p:nvPr/>
        </p:nvSpPr>
        <p:spPr bwMode="auto">
          <a:xfrm>
            <a:off x="2647950" y="2743200"/>
            <a:ext cx="4648200" cy="838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" smtClean="0">
              <a:solidFill>
                <a:srgbClr val="66008A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4000" smtClean="0">
                <a:solidFill>
                  <a:srgbClr val="66008A"/>
                </a:solidFill>
                <a:latin typeface="Arial Black" pitchFamily="34" charset="0"/>
              </a:rPr>
              <a:t>Faka’ofo’ofa</a:t>
            </a:r>
            <a:endParaRPr lang="en-US" sz="4000">
              <a:solidFill>
                <a:srgbClr val="66008A"/>
              </a:solidFill>
              <a:latin typeface="Arial Black" pitchFamily="34" charset="0"/>
            </a:endParaRPr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>
            <a:off x="3181350" y="2743200"/>
            <a:ext cx="3581400" cy="838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" smtClean="0">
              <a:solidFill>
                <a:srgbClr val="66008A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4800" smtClean="0">
                <a:solidFill>
                  <a:srgbClr val="66008A"/>
                </a:solidFill>
                <a:latin typeface="Arial Black" pitchFamily="34" charset="0"/>
              </a:rPr>
              <a:t>Lelei</a:t>
            </a:r>
            <a:endParaRPr lang="en-US" sz="4800">
              <a:solidFill>
                <a:srgbClr val="66008A"/>
              </a:solidFill>
              <a:latin typeface="Arial Black" pitchFamily="34" charset="0"/>
            </a:endParaRPr>
          </a:p>
        </p:txBody>
      </p:sp>
      <p:sp>
        <p:nvSpPr>
          <p:cNvPr id="12308" name="Oval 20"/>
          <p:cNvSpPr>
            <a:spLocks noChangeArrowheads="1"/>
          </p:cNvSpPr>
          <p:nvPr/>
        </p:nvSpPr>
        <p:spPr bwMode="auto">
          <a:xfrm>
            <a:off x="3600450" y="2819400"/>
            <a:ext cx="2743200" cy="685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" smtClean="0">
              <a:solidFill>
                <a:srgbClr val="66008A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4400" smtClean="0">
                <a:solidFill>
                  <a:srgbClr val="66008A"/>
                </a:solidFill>
                <a:latin typeface="Arial Black" pitchFamily="34" charset="0"/>
              </a:rPr>
              <a:t>‘</a:t>
            </a:r>
            <a:r>
              <a:rPr lang="en-US" sz="4800">
                <a:solidFill>
                  <a:srgbClr val="66008A"/>
                </a:solidFill>
                <a:latin typeface="Arial Black" pitchFamily="34" charset="0"/>
              </a:rPr>
              <a:t>Ofa</a:t>
            </a:r>
          </a:p>
        </p:txBody>
      </p:sp>
    </p:spTree>
  </p:cSld>
  <p:clrMapOvr>
    <a:masterClrMapping/>
  </p:clrMapOvr>
  <p:transition advClick="0" advTm="3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7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7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7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7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2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utoUpdateAnimBg="0"/>
      <p:bldP spid="12298" grpId="0" autoUpdateAnimBg="0"/>
      <p:bldP spid="12300" grpId="0" animBg="1" autoUpdateAnimBg="0"/>
      <p:bldP spid="12304" grpId="0" animBg="1" autoUpdateAnimBg="0"/>
      <p:bldP spid="12305" grpId="0" animBg="1" autoUpdateAnimBg="0"/>
      <p:bldP spid="12306" grpId="0" animBg="1" autoUpdateAnimBg="0"/>
      <p:bldP spid="12307" grpId="0" animBg="1" autoUpdateAnimBg="0"/>
      <p:bldP spid="1230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99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52400" y="4495800"/>
            <a:ext cx="4572000" cy="85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12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 b="1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Ngahi</a:t>
            </a:r>
            <a:r>
              <a:rPr lang="en-US" sz="3200" b="1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 </a:t>
            </a:r>
            <a:r>
              <a:rPr lang="en-US" sz="3200" b="1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Me’a</a:t>
            </a:r>
            <a:r>
              <a:rPr lang="en-US" sz="3200" b="1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 </a:t>
            </a:r>
            <a:r>
              <a:rPr lang="en-US" sz="3200" b="1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Mahu’inga</a:t>
            </a:r>
            <a:endParaRPr lang="en-US" sz="3200" b="1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 b="1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Fakamatelie</a:t>
            </a:r>
            <a:endParaRPr lang="en-US" sz="3200" b="1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76238" y="53355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dirty="0" err="1">
                <a:solidFill>
                  <a:srgbClr val="000099"/>
                </a:solidFill>
                <a:latin typeface="Impact" pitchFamily="34" charset="0"/>
              </a:rPr>
              <a:t>Me’akai</a:t>
            </a:r>
            <a:endParaRPr lang="en-US" sz="3200" dirty="0"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3200400" y="3200400"/>
            <a:ext cx="2819400" cy="12192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625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CC6600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Lotu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 rot="10800000" flipH="1" flipV="1">
            <a:off x="163513" y="1741488"/>
            <a:ext cx="1674812" cy="1227137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600" smtClean="0"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smtClean="0">
                <a:solidFill>
                  <a:srgbClr val="660066"/>
                </a:solidFill>
                <a:latin typeface="Impact" pitchFamily="34" charset="0"/>
              </a:rPr>
              <a:t>Fai-</a:t>
            </a:r>
            <a:endParaRPr lang="en-US" sz="3200" dirty="0"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 err="1">
                <a:solidFill>
                  <a:srgbClr val="660066"/>
                </a:solidFill>
                <a:latin typeface="Impact" pitchFamily="34" charset="0"/>
              </a:rPr>
              <a:t>totonu</a:t>
            </a:r>
            <a:endParaRPr lang="en-US" sz="3200" dirty="0">
              <a:solidFill>
                <a:srgbClr val="660066"/>
              </a:solidFill>
              <a:latin typeface="Impact" pitchFamily="34" charset="0"/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 rot="10800000" flipH="1" flipV="1">
            <a:off x="1077913" y="1978025"/>
            <a:ext cx="1665287" cy="122713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600" smtClean="0"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endParaRPr lang="en-US" sz="400" smtClean="0"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smtClean="0">
                <a:solidFill>
                  <a:srgbClr val="660066"/>
                </a:solidFill>
                <a:latin typeface="Impact" pitchFamily="34" charset="0"/>
              </a:rPr>
              <a:t>Faka-</a:t>
            </a:r>
            <a:endParaRPr lang="en-US" sz="3200" dirty="0"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solidFill>
                  <a:srgbClr val="660066"/>
                </a:solidFill>
                <a:latin typeface="Impact" pitchFamily="34" charset="0"/>
              </a:rPr>
              <a:t>‘</a:t>
            </a:r>
            <a:r>
              <a:rPr lang="en-US" sz="3200" dirty="0" err="1">
                <a:solidFill>
                  <a:srgbClr val="660066"/>
                </a:solidFill>
                <a:latin typeface="Impact" pitchFamily="34" charset="0"/>
              </a:rPr>
              <a:t>ofo’ofa</a:t>
            </a:r>
            <a:endParaRPr lang="en-US" sz="3200" dirty="0">
              <a:solidFill>
                <a:srgbClr val="660066"/>
              </a:solidFill>
              <a:latin typeface="Impact" pitchFamily="34" charset="0"/>
            </a:endParaRPr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 rot="10800000" flipH="1" flipV="1">
            <a:off x="2068513" y="1978025"/>
            <a:ext cx="1674812" cy="122713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  <a:spcBef>
                <a:spcPct val="15000"/>
              </a:spcBef>
            </a:pPr>
            <a:endParaRPr lang="en-US" sz="800" dirty="0"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15000"/>
              </a:spcBef>
            </a:pPr>
            <a:r>
              <a:rPr lang="en-US" sz="3200" dirty="0" err="1">
                <a:solidFill>
                  <a:srgbClr val="660066"/>
                </a:solidFill>
                <a:latin typeface="Impact" pitchFamily="34" charset="0"/>
              </a:rPr>
              <a:t>Anga</a:t>
            </a:r>
            <a:r>
              <a:rPr lang="en-US" sz="3200" dirty="0">
                <a:solidFill>
                  <a:srgbClr val="660066"/>
                </a:solidFill>
                <a:latin typeface="Impact" pitchFamily="34" charset="0"/>
              </a:rPr>
              <a:t>-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200" dirty="0" err="1">
                <a:solidFill>
                  <a:srgbClr val="660066"/>
                </a:solidFill>
                <a:latin typeface="Impact" pitchFamily="34" charset="0"/>
              </a:rPr>
              <a:t>lelei</a:t>
            </a:r>
            <a:endParaRPr lang="en-US" sz="3200" dirty="0">
              <a:solidFill>
                <a:srgbClr val="660066"/>
              </a:solidFill>
              <a:latin typeface="Impact" pitchFamily="34" charset="0"/>
            </a:endParaRPr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 rot="10800000" flipH="1" flipV="1">
            <a:off x="2981325" y="1741488"/>
            <a:ext cx="1674813" cy="1227137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 dirty="0">
                <a:solidFill>
                  <a:srgbClr val="660066"/>
                </a:solidFill>
                <a:latin typeface="Impact" pitchFamily="34" charset="0"/>
              </a:rPr>
              <a:t>‘</a:t>
            </a:r>
            <a:r>
              <a:rPr lang="en-US" sz="4400" dirty="0" err="1">
                <a:solidFill>
                  <a:srgbClr val="660066"/>
                </a:solidFill>
                <a:latin typeface="Impact" pitchFamily="34" charset="0"/>
              </a:rPr>
              <a:t>Ofa</a:t>
            </a:r>
            <a:endParaRPr lang="en-US" sz="4400" dirty="0">
              <a:solidFill>
                <a:srgbClr val="660066"/>
              </a:solidFill>
              <a:latin typeface="Impact" pitchFamily="34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0">
            <a:gsLst>
              <a:gs pos="0">
                <a:srgbClr val="9900CC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600" dirty="0" smtClean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/>
            <a:r>
              <a:rPr lang="en-US" sz="4400" smtClean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KOE 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TAUMU’A ‘OE LOTU </a:t>
            </a: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MOE 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SAIENISI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85725" y="990600"/>
            <a:ext cx="4791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12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 b="1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Ngahi</a:t>
            </a:r>
            <a:r>
              <a:rPr lang="en-US" sz="3200" b="1" dirty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3200" b="1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Me’a</a:t>
            </a:r>
            <a:r>
              <a:rPr lang="en-US" sz="3200" b="1" dirty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3200" b="1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Mahu’inga</a:t>
            </a:r>
            <a:r>
              <a:rPr lang="en-US" sz="3200" b="1" dirty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3200" b="1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Fakalaumalie</a:t>
            </a:r>
            <a:endParaRPr lang="en-US" sz="3200" b="1" dirty="0">
              <a:ln w="3175">
                <a:solidFill>
                  <a:schemeClr val="bg1"/>
                </a:solidFill>
              </a:ln>
              <a:solidFill>
                <a:srgbClr val="660066"/>
              </a:solidFill>
              <a:latin typeface="Impact" pitchFamily="34" charset="0"/>
            </a:endParaRPr>
          </a:p>
        </p:txBody>
      </p:sp>
      <p:sp>
        <p:nvSpPr>
          <p:cNvPr id="13323" name="WordArt 11"/>
          <p:cNvSpPr>
            <a:spLocks noChangeArrowheads="1" noChangeShapeType="1" noTextEdit="1"/>
          </p:cNvSpPr>
          <p:nvPr/>
        </p:nvSpPr>
        <p:spPr bwMode="auto">
          <a:xfrm>
            <a:off x="3429000" y="4191000"/>
            <a:ext cx="2438400" cy="1143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BottomLeft"/>
              <a:lightRig rig="legacyHarsh3" dir="t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100000">
                      <a:srgbClr val="3366FF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Saienisi</a:t>
            </a:r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1524000" y="54879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2800" dirty="0">
                <a:solidFill>
                  <a:srgbClr val="000099"/>
                </a:solidFill>
                <a:latin typeface="Impact" pitchFamily="34" charset="0"/>
              </a:rPr>
              <a:t>‘</a:t>
            </a:r>
            <a:r>
              <a:rPr lang="en-US" sz="2800" dirty="0" err="1">
                <a:solidFill>
                  <a:srgbClr val="000099"/>
                </a:solidFill>
                <a:latin typeface="Impact" pitchFamily="34" charset="0"/>
              </a:rPr>
              <a:t>Api</a:t>
            </a:r>
            <a:endParaRPr lang="en-US" sz="2800" dirty="0"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2800" dirty="0" err="1">
                <a:solidFill>
                  <a:srgbClr val="000099"/>
                </a:solidFill>
                <a:latin typeface="Impact" pitchFamily="34" charset="0"/>
              </a:rPr>
              <a:t>Nofoanga</a:t>
            </a:r>
            <a:endParaRPr lang="en-US" sz="2800" dirty="0"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2590800" y="5337175"/>
            <a:ext cx="1676400" cy="12176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200" dirty="0" err="1">
                <a:solidFill>
                  <a:srgbClr val="000099"/>
                </a:solidFill>
                <a:latin typeface="Impact" pitchFamily="34" charset="0"/>
              </a:rPr>
              <a:t>Vala</a:t>
            </a:r>
            <a:endParaRPr lang="en-US" sz="4200" dirty="0">
              <a:solidFill>
                <a:srgbClr val="000099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slow" advClick="0" advTm="3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animBg="1" autoUpdateAnimBg="0"/>
      <p:bldP spid="13316" grpId="0"/>
      <p:bldP spid="13317" grpId="0" animBg="1" autoUpdateAnimBg="0"/>
      <p:bldP spid="13318" grpId="0" animBg="1" autoUpdateAnimBg="0"/>
      <p:bldP spid="13319" grpId="0" animBg="1" autoUpdateAnimBg="0"/>
      <p:bldP spid="13320" grpId="0" animBg="1" autoUpdateAnimBg="0"/>
      <p:bldP spid="13321" grpId="0" animBg="1" autoUpdateAnimBg="0"/>
      <p:bldP spid="13322" grpId="0" autoUpdateAnimBg="0"/>
      <p:bldP spid="13323" grpId="0"/>
      <p:bldP spid="13324" grpId="0" animBg="1" autoUpdateAnimBg="0"/>
      <p:bldP spid="1332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99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52400" y="4495800"/>
            <a:ext cx="45720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 dirty="0" err="1">
                <a:solidFill>
                  <a:srgbClr val="9999FF"/>
                </a:solidFill>
                <a:latin typeface="Impact" pitchFamily="34" charset="0"/>
              </a:rPr>
              <a:t>Ngahi</a:t>
            </a:r>
            <a:r>
              <a:rPr lang="en-US" sz="3200" dirty="0">
                <a:solidFill>
                  <a:srgbClr val="9999FF"/>
                </a:solidFill>
                <a:latin typeface="Impact" pitchFamily="34" charset="0"/>
              </a:rPr>
              <a:t> </a:t>
            </a:r>
            <a:r>
              <a:rPr lang="en-US" sz="3200" dirty="0" err="1">
                <a:solidFill>
                  <a:srgbClr val="9999FF"/>
                </a:solidFill>
                <a:latin typeface="Impact" pitchFamily="34" charset="0"/>
              </a:rPr>
              <a:t>Me’a</a:t>
            </a:r>
            <a:r>
              <a:rPr lang="en-US" sz="3200" dirty="0">
                <a:solidFill>
                  <a:srgbClr val="9999FF"/>
                </a:solidFill>
                <a:latin typeface="Impact" pitchFamily="34" charset="0"/>
              </a:rPr>
              <a:t> </a:t>
            </a:r>
            <a:r>
              <a:rPr lang="en-US" sz="3200" dirty="0" err="1">
                <a:solidFill>
                  <a:srgbClr val="9999FF"/>
                </a:solidFill>
                <a:latin typeface="Impact" pitchFamily="34" charset="0"/>
              </a:rPr>
              <a:t>Mahu’inga</a:t>
            </a:r>
            <a:endParaRPr lang="en-US" sz="3200" dirty="0">
              <a:solidFill>
                <a:srgbClr val="9999FF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 dirty="0" err="1">
                <a:solidFill>
                  <a:srgbClr val="9999FF"/>
                </a:solidFill>
                <a:latin typeface="Impact" pitchFamily="34" charset="0"/>
              </a:rPr>
              <a:t>Fakamatelie</a:t>
            </a:r>
            <a:endParaRPr lang="en-US" sz="3200" dirty="0">
              <a:solidFill>
                <a:srgbClr val="9999FF"/>
              </a:solidFill>
              <a:latin typeface="Impact" pitchFamily="34" charset="0"/>
            </a:endParaRPr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609600" y="5335588"/>
            <a:ext cx="3276600" cy="1217612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9999FF"/>
                </a:solidFill>
                <a:latin typeface="Arial Black" pitchFamily="34" charset="0"/>
              </a:rPr>
              <a:t>‘Api Nofo’anga</a:t>
            </a: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3124200" y="3200400"/>
            <a:ext cx="2819400" cy="12192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62500"/>
              </a:avLst>
            </a:prstTxWarp>
            <a:scene3d>
              <a:camera prst="legacyPerspectiveTopRight"/>
              <a:lightRig rig="legacyHarsh3" dir="b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Lotu</a:t>
            </a: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4953000" y="17414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Taumu’a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‘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oe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Mo’ui</a:t>
            </a:r>
            <a:endParaRPr lang="en-US" sz="28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6172200" y="19827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‘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Otua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Mo’ui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7315200" y="173513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60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Lelei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&amp; 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Kovi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 rot="10800000" flipH="1" flipV="1">
            <a:off x="11113" y="1422400"/>
            <a:ext cx="2884487" cy="1227138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9999FF"/>
                </a:solidFill>
                <a:latin typeface="Arial Black" pitchFamily="34" charset="0"/>
              </a:rPr>
              <a:t>Faitotonu</a:t>
            </a: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 rot="10800000" flipH="1" flipV="1">
            <a:off x="534988" y="1795463"/>
            <a:ext cx="2817812" cy="1227137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9999FF"/>
                </a:solidFill>
                <a:latin typeface="Arial Black" pitchFamily="34" charset="0"/>
              </a:rPr>
              <a:t>Faka’ofo’ofa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 rot="10800000" flipH="1" flipV="1">
            <a:off x="915988" y="2201863"/>
            <a:ext cx="2286000" cy="1227137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65000"/>
              </a:lnSpc>
            </a:pPr>
            <a:r>
              <a:rPr lang="en-US" sz="3200">
                <a:solidFill>
                  <a:srgbClr val="9999FF"/>
                </a:solidFill>
                <a:latin typeface="Arial Black" pitchFamily="34" charset="0"/>
              </a:rPr>
              <a:t>Angalelei</a:t>
            </a:r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 rot="10800000" flipH="1" flipV="1">
            <a:off x="1069975" y="2582863"/>
            <a:ext cx="1674813" cy="1227137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9999FF"/>
                </a:solidFill>
                <a:latin typeface="Arial Black" pitchFamily="34" charset="0"/>
              </a:rPr>
              <a:t>Ofa</a:t>
            </a:r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457200" y="4954588"/>
            <a:ext cx="1676400" cy="1217612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9999FF"/>
                </a:solidFill>
                <a:latin typeface="Arial Black" pitchFamily="34" charset="0"/>
              </a:rPr>
              <a:t>Me’akai</a:t>
            </a:r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919163" y="5716588"/>
            <a:ext cx="1676400" cy="1217612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9999FF"/>
                </a:solidFill>
                <a:latin typeface="Arial Black" pitchFamily="34" charset="0"/>
              </a:rPr>
              <a:t>Vala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5524500" y="982663"/>
            <a:ext cx="2819400" cy="85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12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 b="1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Mo’oni</a:t>
            </a:r>
            <a:endParaRPr lang="en-US" sz="3200" b="1" dirty="0">
              <a:ln w="3175">
                <a:solidFill>
                  <a:schemeClr val="bg1"/>
                </a:solidFill>
              </a:ln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 b="1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Fakalukufua</a:t>
            </a:r>
            <a:endParaRPr lang="en-US" sz="3200" b="1" dirty="0">
              <a:ln w="3175">
                <a:solidFill>
                  <a:schemeClr val="bg1"/>
                </a:solidFill>
              </a:ln>
              <a:solidFill>
                <a:srgbClr val="660066"/>
              </a:solidFill>
              <a:latin typeface="Impact" pitchFamily="34" charset="0"/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410200" y="4495800"/>
            <a:ext cx="3200400" cy="85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12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 b="1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Mo’oni</a:t>
            </a:r>
            <a:endParaRPr lang="en-US" sz="3200" b="1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 b="1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Faka</a:t>
            </a:r>
            <a:r>
              <a:rPr lang="en-US" sz="3200" b="1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-e-</a:t>
            </a:r>
            <a:r>
              <a:rPr lang="en-US" sz="3200" b="1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Natula</a:t>
            </a:r>
            <a:endParaRPr lang="en-US" sz="3200" b="1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14352" name="WordArt 16"/>
          <p:cNvSpPr>
            <a:spLocks noChangeArrowheads="1" noChangeShapeType="1" noTextEdit="1"/>
          </p:cNvSpPr>
          <p:nvPr/>
        </p:nvSpPr>
        <p:spPr bwMode="auto">
          <a:xfrm>
            <a:off x="3352800" y="4191000"/>
            <a:ext cx="2438400" cy="1143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Bottom"/>
              <a:lightRig rig="legacyHarsh3" dir="t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100000">
                      <a:srgbClr val="3366FF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Saienisi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85725" y="990600"/>
            <a:ext cx="4791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200">
                <a:solidFill>
                  <a:srgbClr val="9999FF"/>
                </a:solidFill>
                <a:latin typeface="Impact" pitchFamily="34" charset="0"/>
              </a:rPr>
              <a:t>Ngahi Me’a Mahu’inga Fakalaumalie</a:t>
            </a:r>
          </a:p>
        </p:txBody>
      </p:sp>
      <p:sp>
        <p:nvSpPr>
          <p:cNvPr id="14355" name="Oval 19"/>
          <p:cNvSpPr>
            <a:spLocks noChangeArrowheads="1"/>
          </p:cNvSpPr>
          <p:nvPr/>
        </p:nvSpPr>
        <p:spPr bwMode="auto">
          <a:xfrm>
            <a:off x="4953000" y="53355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26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Lao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Faka</a:t>
            </a:r>
            <a:r>
              <a:rPr lang="en-US" sz="26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-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natula</a:t>
            </a:r>
            <a:endParaRPr lang="en-US" sz="2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14356" name="Oval 20"/>
          <p:cNvSpPr>
            <a:spLocks noChangeArrowheads="1"/>
          </p:cNvSpPr>
          <p:nvPr/>
        </p:nvSpPr>
        <p:spPr bwMode="auto">
          <a:xfrm>
            <a:off x="6172200" y="54879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65000"/>
              </a:lnSpc>
              <a:spcBef>
                <a:spcPct val="10000"/>
              </a:spcBef>
            </a:pPr>
            <a:endParaRPr lang="en-US" sz="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  <a:spcBef>
                <a:spcPct val="10000"/>
              </a:spcBef>
            </a:pPr>
            <a:r>
              <a:rPr lang="en-US" sz="2600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Anga</a:t>
            </a:r>
            <a:endParaRPr lang="en-US" sz="2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  <a:spcBef>
                <a:spcPct val="10000"/>
              </a:spcBef>
            </a:pPr>
            <a:r>
              <a:rPr lang="en-US" sz="26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‘</a:t>
            </a:r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oe</a:t>
            </a:r>
            <a:r>
              <a:rPr lang="en-US" sz="26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Me’a</a:t>
            </a:r>
            <a:endParaRPr lang="en-US" sz="2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</a:pPr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Matelie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7315200" y="53355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  <a:r>
              <a:rPr lang="en-US" sz="30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Tekino</a:t>
            </a:r>
            <a:r>
              <a:rPr lang="en-US" sz="3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-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0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losia</a:t>
            </a:r>
            <a:endParaRPr lang="en-US" sz="3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7315200" y="53355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0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Ngāhi</a:t>
            </a:r>
            <a:endParaRPr lang="en-US" sz="3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0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Misini</a:t>
            </a:r>
            <a:endParaRPr lang="en-US" sz="3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0">
            <a:gsLst>
              <a:gs pos="0">
                <a:srgbClr val="9900CC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600" dirty="0" smtClean="0">
              <a:ln w="3175">
                <a:solidFill>
                  <a:schemeClr val="tx1"/>
                </a:solidFill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/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KOE 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TAUMU’A ‘OE LOTU </a:t>
            </a: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MOE 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SAIENISI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5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 animBg="1" autoUpdateAnimBg="0"/>
      <p:bldP spid="14342" grpId="0" animBg="1" autoUpdateAnimBg="0"/>
      <p:bldP spid="14343" grpId="0" animBg="1" autoUpdateAnimBg="0"/>
      <p:bldP spid="14350" grpId="0" autoUpdateAnimBg="0"/>
      <p:bldP spid="14351" grpId="0" autoUpdateAnimBg="0"/>
      <p:bldP spid="14355" grpId="0" animBg="1" autoUpdateAnimBg="0"/>
      <p:bldP spid="14356" grpId="0" animBg="1" autoUpdateAnimBg="0"/>
      <p:bldP spid="14357" grpId="0" animBg="1" autoUpdateAnimBg="0"/>
      <p:bldP spid="14358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1037</Words>
  <Application>Microsoft PowerPoint</Application>
  <PresentationFormat>On-screen Show (4:3)</PresentationFormat>
  <Paragraphs>382</Paragraphs>
  <Slides>41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Arial</vt:lpstr>
      <vt:lpstr>Arial Black</vt:lpstr>
      <vt:lpstr>Algerian</vt:lpstr>
      <vt:lpstr>Times New Roman</vt:lpstr>
      <vt:lpstr>Impact</vt:lpstr>
      <vt:lpstr>Tahoma</vt:lpstr>
      <vt:lpstr>Wingdings</vt:lpstr>
      <vt:lpstr>Monotype Sorts</vt:lpstr>
      <vt:lpstr>WP MultinationalA Roman</vt:lpstr>
      <vt:lpstr>Haettenschweiler</vt:lpstr>
      <vt:lpstr>Eurostile</vt:lpstr>
      <vt:lpstr>Arial Rounded MT Bold</vt:lpstr>
      <vt:lpstr>Default Design</vt:lpstr>
      <vt:lpstr>Slide 1</vt:lpstr>
      <vt:lpstr>Ko ‘etau fiema’u ‘I loto</vt:lpstr>
      <vt:lpstr>Slide 3</vt:lpstr>
      <vt:lpstr>Koe fiefia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Eleonore de Watteville</dc:creator>
  <cp:lastModifiedBy>Eleonore</cp:lastModifiedBy>
  <cp:revision>135</cp:revision>
  <dcterms:created xsi:type="dcterms:W3CDTF">2003-01-27T06:38:27Z</dcterms:created>
  <dcterms:modified xsi:type="dcterms:W3CDTF">2009-01-31T19:24:09Z</dcterms:modified>
</cp:coreProperties>
</file>