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1" r:id="rId92"/>
    <p:sldId id="363" r:id="rId93"/>
    <p:sldId id="353" r:id="rId94"/>
    <p:sldId id="359" r:id="rId95"/>
    <p:sldId id="357" r:id="rId96"/>
    <p:sldId id="362" r:id="rId97"/>
  </p:sldIdLst>
  <p:sldSz cx="9144000" cy="6858000" type="screen4x3"/>
  <p:notesSz cx="6858000" cy="9144000"/>
  <p:embeddedFontLst>
    <p:embeddedFont>
      <p:font typeface="Arial Black" pitchFamily="34" charset="0"/>
      <p:bold r:id="rId99"/>
    </p:embeddedFont>
    <p:embeddedFont>
      <p:font typeface="Impact" pitchFamily="34" charset="0"/>
      <p:regular r:id="rId100"/>
    </p:embeddedFont>
    <p:embeddedFont>
      <p:font typeface="Arial Narrow" pitchFamily="34" charset="0"/>
      <p:regular r:id="rId101"/>
      <p:bold r:id="rId102"/>
      <p:italic r:id="rId103"/>
      <p:boldItalic r:id="rId104"/>
    </p:embeddedFont>
    <p:embeddedFont>
      <p:font typeface="Haettenschweiler" pitchFamily="34" charset="0"/>
      <p:regular r:id="rId105"/>
    </p:embeddedFont>
    <p:embeddedFont>
      <p:font typeface="Tahoma" pitchFamily="34" charset="0"/>
      <p:regular r:id="rId106"/>
      <p:bold r:id="rId107"/>
    </p:embeddedFont>
    <p:embeddedFont>
      <p:font typeface="Copperplate Gothic Light" pitchFamily="34" charset="0"/>
      <p:regular r:id="rId108"/>
    </p:embeddedFont>
    <p:embeddedFont>
      <p:font typeface="Forte" pitchFamily="66" charset="0"/>
      <p:regular r:id="rId109"/>
    </p:embeddedFont>
    <p:embeddedFont>
      <p:font typeface="Eurostile" pitchFamily="34" charset="0"/>
      <p:regular r:id="rId110"/>
      <p:bold r:id="rId111"/>
    </p:embeddedFont>
    <p:embeddedFont>
      <p:font typeface="Arial Rounded MT Bold" pitchFamily="34" charset="0"/>
      <p:regular r:id="rId1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009E"/>
    <a:srgbClr val="6600CC"/>
    <a:srgbClr val="660066"/>
    <a:srgbClr val="000099"/>
    <a:srgbClr val="FFCCFF"/>
    <a:srgbClr val="99FF66"/>
    <a:srgbClr val="CCFF33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210" autoAdjust="0"/>
    <p:restoredTop sz="90929"/>
  </p:normalViewPr>
  <p:slideViewPr>
    <p:cSldViewPr showGuides="1">
      <p:cViewPr>
        <p:scale>
          <a:sx n="90" d="100"/>
          <a:sy n="90" d="100"/>
        </p:scale>
        <p:origin x="-498" y="-264"/>
      </p:cViewPr>
      <p:guideLst>
        <p:guide orient="horz" pos="32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4.fntdata"/><Relationship Id="rId16" Type="http://schemas.openxmlformats.org/officeDocument/2006/relationships/slide" Target="slides/slide15.xml"/><Relationship Id="rId107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4.fntdata"/><Relationship Id="rId110" Type="http://schemas.openxmlformats.org/officeDocument/2006/relationships/font" Target="fonts/font12.fntdata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8.fntdata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26.wmf"/><Relationship Id="rId21" Type="http://schemas.openxmlformats.org/officeDocument/2006/relationships/image" Target="../media/image44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25.wmf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8.wmf"/><Relationship Id="rId2" Type="http://schemas.openxmlformats.org/officeDocument/2006/relationships/image" Target="../media/image39.wmf"/><Relationship Id="rId1" Type="http://schemas.openxmlformats.org/officeDocument/2006/relationships/image" Target="../media/image4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8F0E60-3637-4DE3-87CE-D318F07D1F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3BF37-0511-4790-AD06-D344D877634C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A245B-BB0B-4584-BABF-597886F2F865}" type="slidenum">
              <a:rPr lang="en-US"/>
              <a:pPr/>
              <a:t>59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0DDC6-3E8B-4A15-BA93-90B47C27017C}" type="slidenum">
              <a:rPr lang="en-US"/>
              <a:pPr/>
              <a:t>60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425E8-1D8B-4BBC-BD83-2AD37BB56F1D}" type="slidenum">
              <a:rPr lang="en-US"/>
              <a:pPr/>
              <a:t>69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F3B66-A68D-4144-96C1-696AD5A488CC}" type="slidenum">
              <a:rPr lang="en-US"/>
              <a:pPr/>
              <a:t>70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0940F-AB5F-4AAA-A983-BF2507A57C92}" type="slidenum">
              <a:rPr lang="en-US"/>
              <a:pPr/>
              <a:t>71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9DA3A-FCF9-470D-AB09-22450663AEE5}" type="slidenum">
              <a:rPr lang="en-US"/>
              <a:pPr/>
              <a:t>78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E30E0-6AE5-41EB-A1ED-6E29CAAEB24A}" type="slidenum">
              <a:rPr lang="en-US"/>
              <a:pPr/>
              <a:t>83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FF111-606B-4CC0-9B62-FE93A85DA322}" type="slidenum">
              <a:rPr lang="en-US"/>
              <a:pPr/>
              <a:t>84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93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6EA9A-5C3A-44E6-8301-881D557EB3FE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F52A5-31E5-42BA-8397-4A897A33929F}" type="slidenum">
              <a:rPr lang="en-US"/>
              <a:pPr/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D5C21-080D-46FB-87D4-0B6415845646}" type="slidenum">
              <a:rPr lang="en-US"/>
              <a:pPr/>
              <a:t>24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3F5F5-3E6F-4507-9972-5FA77CE43F07}" type="slidenum">
              <a:rPr lang="en-US"/>
              <a:pPr/>
              <a:t>28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6462C-8113-42E3-AFBE-320484D6C3B6}" type="slidenum">
              <a:rPr lang="en-US"/>
              <a:pPr/>
              <a:t>38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E60-3637-4DE3-87CE-D318F07D1F4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551DA-845E-4BF2-8075-7912B9C167C8}" type="slidenum">
              <a:rPr lang="en-US"/>
              <a:pPr/>
              <a:t>43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E60-3637-4DE3-87CE-D318F07D1F4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CD1E-66B5-4B06-84A7-7B1CD398A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6F2C-2DE3-4656-9F93-A5AEDCB03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1106A-A325-4AE1-B50A-8109AEFF5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11067-8C43-4551-9911-5431E52E2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F1B85-C0C9-4B20-AE77-A5F749AC8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5BAFB-BA87-4D0D-9B63-94AC65ADD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64F76-9DBA-49C6-85EC-67F4351EFC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3A9D1-9034-4AEB-A983-A65C86CBC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8D2F9-359E-4DBF-91FD-24C7D2BD7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23461-0BD4-4B20-8E4A-B30719CF2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8E992-3724-4DCF-B77C-5F2CF353A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965EB8-D974-447B-A4D6-99AD4749DB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50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58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7.wmf"/><Relationship Id="rId18" Type="http://schemas.openxmlformats.org/officeDocument/2006/relationships/image" Target="../media/image92.wmf"/><Relationship Id="rId3" Type="http://schemas.openxmlformats.org/officeDocument/2006/relationships/image" Target="../media/image78.png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85.wmf"/><Relationship Id="rId5" Type="http://schemas.openxmlformats.org/officeDocument/2006/relationships/image" Target="../media/image80.png"/><Relationship Id="rId15" Type="http://schemas.openxmlformats.org/officeDocument/2006/relationships/image" Target="../media/image89.wmf"/><Relationship Id="rId10" Type="http://schemas.openxmlformats.org/officeDocument/2006/relationships/image" Target="../media/image84.wmf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88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5.wmf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9" Type="http://schemas.openxmlformats.org/officeDocument/2006/relationships/image" Target="../media/image100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94143" y="2933700"/>
            <a:ext cx="39164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25400" dir="18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5400" spc="-300">
                <a:solidFill>
                  <a:srgbClr val="6600CC"/>
                </a:solidFill>
                <a:latin typeface="Arial Black" pitchFamily="34" charset="0"/>
              </a:rPr>
              <a:t>‘Ikai hamai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245846" y="5105400"/>
            <a:ext cx="281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25400" dir="1800000" algn="ctr" rotWithShape="0">
              <a:srgbClr val="66FF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5400" spc="-150">
                <a:solidFill>
                  <a:srgbClr val="0000CC"/>
                </a:solidFill>
                <a:latin typeface="Arial Black" pitchFamily="34" charset="0"/>
              </a:rPr>
              <a:t>Hā mai</a:t>
            </a:r>
          </a:p>
        </p:txBody>
      </p:sp>
      <p:pic>
        <p:nvPicPr>
          <p:cNvPr id="14340" name="Picture 4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-19050" y="0"/>
            <a:ext cx="9163050" cy="2111375"/>
          </a:xfrm>
          <a:prstGeom prst="rect">
            <a:avLst/>
          </a:prstGeom>
          <a:noFill/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3528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11430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304800" y="4645025"/>
            <a:ext cx="1981200" cy="1831975"/>
            <a:chOff x="144" y="2972"/>
            <a:chExt cx="1248" cy="1154"/>
          </a:xfrm>
        </p:grpSpPr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144" y="297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1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36" y="3284"/>
              <a:ext cx="86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‘Uni-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vēsi</a:t>
              </a: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2514600" y="4645025"/>
            <a:ext cx="1981200" cy="1831975"/>
            <a:chOff x="1584" y="2974"/>
            <a:chExt cx="1248" cy="1154"/>
          </a:xfrm>
        </p:grpSpPr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1584" y="297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680" y="3307"/>
              <a:ext cx="105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4400" smtClean="0">
                  <a:solidFill>
                    <a:srgbClr val="0000CC"/>
                  </a:solidFill>
                  <a:latin typeface="Impact" pitchFamily="34" charset="0"/>
                </a:rPr>
                <a:t>S i n o</a:t>
              </a:r>
              <a:endParaRPr lang="en-US" sz="4400">
                <a:solidFill>
                  <a:srgbClr val="0000CC"/>
                </a:solidFill>
                <a:latin typeface="Impact" pitchFamily="34" charset="0"/>
              </a:endParaRPr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304800" y="2425700"/>
            <a:ext cx="1981200" cy="1831975"/>
            <a:chOff x="192" y="1434"/>
            <a:chExt cx="1248" cy="1154"/>
          </a:xfrm>
        </p:grpSpPr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192" y="143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240" y="1730"/>
              <a:ext cx="115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‘Uluaki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‘Uhinga</a:t>
              </a:r>
            </a:p>
          </p:txBody>
        </p:sp>
      </p:grp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2438400" y="2425700"/>
            <a:ext cx="2209800" cy="1831975"/>
            <a:chOff x="1536" y="1388"/>
            <a:chExt cx="1392" cy="1154"/>
          </a:xfrm>
        </p:grpSpPr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1584" y="1388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28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endParaRPr lang="en-US" sz="48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1536" y="1684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 spc="-150">
                  <a:solidFill>
                    <a:srgbClr val="6600CC"/>
                  </a:solidFill>
                  <a:latin typeface="Impact" pitchFamily="34" charset="0"/>
                </a:rPr>
                <a:t>Tokotaha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Fa’u</a:t>
              </a: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187450" y="1295400"/>
            <a:ext cx="6737350" cy="823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‘Oku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hā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he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Fa’u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oe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Mamani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3657600" y="228600"/>
            <a:ext cx="5257800" cy="6629400"/>
            <a:chOff x="2304" y="144"/>
            <a:chExt cx="3312" cy="4176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2304" y="144"/>
              <a:ext cx="3216" cy="4176"/>
              <a:chOff x="2304" y="144"/>
              <a:chExt cx="3216" cy="4176"/>
            </a:xfrm>
          </p:grpSpPr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3686" y="163"/>
                <a:ext cx="826" cy="509"/>
                <a:chOff x="3067" y="240"/>
                <a:chExt cx="826" cy="509"/>
              </a:xfrm>
            </p:grpSpPr>
            <p:sp>
              <p:nvSpPr>
                <p:cNvPr id="35" name="Freeform 6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7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8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9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10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11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4" name="Picture 12" descr="painting stand alone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2036"/>
              <a:stretch>
                <a:fillRect/>
              </a:stretch>
            </p:blipFill>
            <p:spPr bwMode="auto">
              <a:xfrm>
                <a:off x="2304" y="144"/>
                <a:ext cx="3216" cy="4176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13" descr="4790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576"/>
              <a:ext cx="3264" cy="2175"/>
            </a:xfrm>
            <a:prstGeom prst="rect">
              <a:avLst/>
            </a:prstGeom>
            <a:noFill/>
          </p:spPr>
        </p:pic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2448" y="2688"/>
              <a:ext cx="3072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55245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4686300" y="2420938"/>
            <a:ext cx="1981200" cy="1831975"/>
            <a:chOff x="2976" y="1440"/>
            <a:chExt cx="1248" cy="1154"/>
          </a:xfrm>
        </p:grpSpPr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2976" y="144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36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3000" y="1566"/>
              <a:ext cx="120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CC"/>
                  </a:solidFill>
                  <a:latin typeface="Impact" pitchFamily="34" charset="0"/>
                </a:rPr>
                <a:t>Faka-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CC"/>
                  </a:solidFill>
                  <a:latin typeface="Impact" pitchFamily="34" charset="0"/>
                </a:rPr>
                <a:t>kaukau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 smtClean="0">
                  <a:solidFill>
                    <a:srgbClr val="6600CC"/>
                  </a:solidFill>
                  <a:latin typeface="Impact" pitchFamily="34" charset="0"/>
                </a:rPr>
                <a:t>Tokotaha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 smtClean="0">
                  <a:solidFill>
                    <a:srgbClr val="6600CC"/>
                  </a:solidFill>
                  <a:latin typeface="Impact" pitchFamily="34" charset="0"/>
                </a:rPr>
                <a:t>Fa’u</a:t>
              </a:r>
              <a:endParaRPr lang="en-US" sz="3200">
                <a:solidFill>
                  <a:srgbClr val="6600CC"/>
                </a:solidFill>
                <a:latin typeface="Impact" pitchFamily="34" charset="0"/>
              </a:endParaRPr>
            </a:p>
          </p:txBody>
        </p:sp>
      </p:grp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4648200" y="4645025"/>
            <a:ext cx="2057400" cy="1831975"/>
            <a:chOff x="3024" y="2974"/>
            <a:chExt cx="1296" cy="1154"/>
          </a:xfrm>
        </p:grpSpPr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3048" y="297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3024" y="3117"/>
              <a:ext cx="1296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 dirty="0" err="1">
                  <a:solidFill>
                    <a:srgbClr val="0000CC"/>
                  </a:solidFill>
                  <a:latin typeface="Impact" pitchFamily="34" charset="0"/>
                </a:rPr>
                <a:t>Ngāue</a:t>
              </a:r>
              <a:endParaRPr lang="en-US" sz="3200" dirty="0">
                <a:solidFill>
                  <a:srgbClr val="00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Impact" pitchFamily="34" charset="0"/>
                </a:rPr>
                <a:t>‘</a:t>
              </a:r>
              <a:r>
                <a:rPr lang="en-US" sz="3200" dirty="0" err="1">
                  <a:solidFill>
                    <a:srgbClr val="0000CC"/>
                  </a:solidFill>
                  <a:latin typeface="Impact" pitchFamily="34" charset="0"/>
                </a:rPr>
                <a:t>ae</a:t>
              </a:r>
              <a:endParaRPr lang="en-US" sz="3200" dirty="0">
                <a:solidFill>
                  <a:srgbClr val="00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 dirty="0" err="1">
                  <a:solidFill>
                    <a:srgbClr val="0000CC"/>
                  </a:solidFill>
                  <a:latin typeface="Impact" pitchFamily="34" charset="0"/>
                </a:rPr>
                <a:t>Tokotaha</a:t>
              </a:r>
              <a:endParaRPr lang="en-US" sz="3200" dirty="0">
                <a:solidFill>
                  <a:srgbClr val="00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Impact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Impact" pitchFamily="34" charset="0"/>
                </a:rPr>
                <a:t>Fa’u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15384" name="Picture 24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5385" name="Group 25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5387" name="Picture 27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41" name="TextBox 40"/>
          <p:cNvSpPr txBox="1"/>
          <p:nvPr/>
        </p:nvSpPr>
        <p:spPr>
          <a:xfrm>
            <a:off x="6629400" y="2952205"/>
            <a:ext cx="2236510" cy="769441"/>
          </a:xfrm>
          <a:prstGeom prst="rect">
            <a:avLst/>
          </a:prstGeom>
          <a:noFill/>
          <a:effectLst>
            <a:outerShdw blurRad="152400" dist="63500" dir="2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spc="-30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‘Uhinga</a:t>
            </a:r>
            <a:endParaRPr lang="en-US" sz="4400" spc="-30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50802" y="5176292"/>
            <a:ext cx="1593706" cy="769441"/>
          </a:xfrm>
          <a:prstGeom prst="rect">
            <a:avLst/>
          </a:prstGeom>
          <a:noFill/>
          <a:effectLst>
            <a:outerShdw blurRad="304800" dist="76200" dir="600000" algn="ctr" rotWithShape="0">
              <a:schemeClr val="tx1">
                <a:alpha val="64000"/>
              </a:schemeClr>
            </a:outerShdw>
          </a:effectLst>
        </p:spPr>
        <p:txBody>
          <a:bodyPr wrap="none" rtlCol="0">
            <a:spAutoFit/>
          </a:bodyPr>
          <a:lstStyle/>
          <a:p>
            <a:pPr eaLnBrk="0" hangingPunct="0"/>
            <a:r>
              <a:rPr lang="en-US" sz="4400" b="1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92100" dist="190500" dir="10200000" algn="ctr" rotWithShape="0">
                    <a:schemeClr val="tx1">
                      <a:alpha val="76000"/>
                    </a:schemeClr>
                  </a:outerShdw>
                </a:effectLst>
                <a:latin typeface="Arial Black" pitchFamily="34" charset="0"/>
              </a:rPr>
              <a:t>Ō l a</a:t>
            </a:r>
            <a:endParaRPr lang="en-US" sz="4400" b="1" dirty="0" err="1" smtClean="0">
              <a:ln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92100" dist="190500" dir="10200000" algn="ctr" rotWithShape="0">
                  <a:schemeClr val="tx1">
                    <a:alpha val="76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3657600" y="228600"/>
            <a:ext cx="5257800" cy="6629400"/>
            <a:chOff x="2304" y="144"/>
            <a:chExt cx="3312" cy="4176"/>
          </a:xfrm>
        </p:grpSpPr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2304" y="144"/>
              <a:ext cx="3216" cy="4176"/>
              <a:chOff x="2304" y="144"/>
              <a:chExt cx="3216" cy="4176"/>
            </a:xfrm>
          </p:grpSpPr>
          <p:grpSp>
            <p:nvGrpSpPr>
              <p:cNvPr id="28" name="Group 32"/>
              <p:cNvGrpSpPr>
                <a:grpSpLocks/>
              </p:cNvGrpSpPr>
              <p:nvPr/>
            </p:nvGrpSpPr>
            <p:grpSpPr bwMode="auto">
              <a:xfrm>
                <a:off x="3686" y="163"/>
                <a:ext cx="826" cy="509"/>
                <a:chOff x="3067" y="240"/>
                <a:chExt cx="826" cy="509"/>
              </a:xfrm>
            </p:grpSpPr>
            <p:sp>
              <p:nvSpPr>
                <p:cNvPr id="30" name="Freeform 6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7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8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9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0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11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9" name="Picture 12" descr="painting stand alone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2036"/>
              <a:stretch>
                <a:fillRect/>
              </a:stretch>
            </p:blipFill>
            <p:spPr bwMode="auto">
              <a:xfrm>
                <a:off x="2304" y="144"/>
                <a:ext cx="3216" cy="4176"/>
              </a:xfrm>
              <a:prstGeom prst="rect">
                <a:avLst/>
              </a:prstGeom>
              <a:noFill/>
            </p:spPr>
          </p:pic>
        </p:grpSp>
        <p:pic>
          <p:nvPicPr>
            <p:cNvPr id="26" name="Picture 13" descr="4790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576"/>
              <a:ext cx="3264" cy="2175"/>
            </a:xfrm>
            <a:prstGeom prst="rect">
              <a:avLst/>
            </a:prstGeom>
            <a:noFill/>
          </p:spPr>
        </p:pic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448" y="2688"/>
              <a:ext cx="3072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6" name="Freeform 2"/>
          <p:cNvSpPr>
            <a:spLocks/>
          </p:cNvSpPr>
          <p:nvPr/>
        </p:nvSpPr>
        <p:spPr bwMode="auto">
          <a:xfrm>
            <a:off x="8112125" y="6970713"/>
            <a:ext cx="9525" cy="46037"/>
          </a:xfrm>
          <a:custGeom>
            <a:avLst/>
            <a:gdLst/>
            <a:ahLst/>
            <a:cxnLst>
              <a:cxn ang="0">
                <a:pos x="11" y="59"/>
              </a:cxn>
              <a:cxn ang="0">
                <a:pos x="8" y="51"/>
              </a:cxn>
              <a:cxn ang="0">
                <a:pos x="3" y="22"/>
              </a:cxn>
              <a:cxn ang="0">
                <a:pos x="0" y="1"/>
              </a:cxn>
              <a:cxn ang="0">
                <a:pos x="0" y="0"/>
              </a:cxn>
              <a:cxn ang="0">
                <a:pos x="0" y="1"/>
              </a:cxn>
              <a:cxn ang="0">
                <a:pos x="2" y="6"/>
              </a:cxn>
              <a:cxn ang="0">
                <a:pos x="6" y="24"/>
              </a:cxn>
              <a:cxn ang="0">
                <a:pos x="10" y="36"/>
              </a:cxn>
              <a:cxn ang="0">
                <a:pos x="11" y="36"/>
              </a:cxn>
              <a:cxn ang="0">
                <a:pos x="11" y="41"/>
              </a:cxn>
              <a:cxn ang="0">
                <a:pos x="10" y="51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1" y="59"/>
              </a:cxn>
            </a:cxnLst>
            <a:rect l="0" t="0" r="r" b="b"/>
            <a:pathLst>
              <a:path w="11" h="59">
                <a:moveTo>
                  <a:pt x="11" y="59"/>
                </a:moveTo>
                <a:lnTo>
                  <a:pt x="8" y="51"/>
                </a:lnTo>
                <a:lnTo>
                  <a:pt x="3" y="2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2" y="6"/>
                </a:lnTo>
                <a:lnTo>
                  <a:pt x="6" y="24"/>
                </a:lnTo>
                <a:lnTo>
                  <a:pt x="10" y="36"/>
                </a:lnTo>
                <a:lnTo>
                  <a:pt x="11" y="36"/>
                </a:lnTo>
                <a:lnTo>
                  <a:pt x="11" y="41"/>
                </a:lnTo>
                <a:lnTo>
                  <a:pt x="10" y="51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1" y="59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4610100" y="464502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8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36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16403" name="Picture 19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6405" name="AutoShape 21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6406" name="Picture 22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648200" y="4872038"/>
            <a:ext cx="20574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00CC"/>
                </a:solidFill>
                <a:latin typeface="Impact" pitchFamily="34" charset="0"/>
              </a:rPr>
              <a:t>Ngāue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CC"/>
                </a:solidFill>
                <a:latin typeface="Impact" pitchFamily="34" charset="0"/>
              </a:rPr>
              <a:t>‘</a:t>
            </a:r>
            <a:r>
              <a:rPr lang="en-US" sz="3200" dirty="0" err="1">
                <a:solidFill>
                  <a:srgbClr val="0000CC"/>
                </a:solidFill>
                <a:latin typeface="Impact" pitchFamily="34" charset="0"/>
              </a:rPr>
              <a:t>ae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00CC"/>
                </a:solidFill>
                <a:latin typeface="Impact" pitchFamily="34" charset="0"/>
              </a:rPr>
              <a:t>Tokotaha</a:t>
            </a:r>
            <a:endParaRPr lang="en-US" sz="3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Impact" pitchFamily="34" charset="0"/>
              </a:rPr>
              <a:t>Fa’u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5245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76962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4772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400"/>
              </a:lnSpc>
            </a:pPr>
            <a:r>
              <a:rPr lang="en-US" sz="3600" b="1" kern="10" spc="-18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Koe</a:t>
            </a:r>
            <a:r>
              <a:rPr lang="en-US" sz="3600" b="1" kern="10" spc="-18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 </a:t>
            </a:r>
            <a:r>
              <a:rPr lang="en-US" sz="3600" b="1" kern="10" spc="-18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Tefito'i</a:t>
            </a:r>
            <a:r>
              <a:rPr lang="en-US" sz="3600" b="1" kern="10" spc="-18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 </a:t>
            </a:r>
            <a:r>
              <a:rPr lang="en-US" sz="3600" b="1" kern="10" spc="-18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Mo'oni</a:t>
            </a:r>
            <a:endParaRPr lang="en-US" sz="3600" b="1" kern="10" spc="-18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prstShdw prst="shdw17" dist="17961" dir="13500000">
                  <a:srgbClr val="CC66FF"/>
                </a:prstShdw>
              </a:effectLst>
              <a:latin typeface="Arial Black" pitchFamily="34" charset="0"/>
            </a:endParaRPr>
          </a:p>
          <a:p>
            <a:pPr algn="ctr">
              <a:lnSpc>
                <a:spcPts val="3400"/>
              </a:lnSpc>
            </a:pPr>
            <a:r>
              <a:rPr lang="en-US" sz="3600" b="1" kern="10" spc="-18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'</a:t>
            </a:r>
            <a:r>
              <a:rPr lang="en-US" sz="3600" b="1" kern="10" spc="-18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oe</a:t>
            </a:r>
            <a:r>
              <a:rPr lang="en-US" sz="3600" b="1" kern="10" spc="-18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 '</a:t>
            </a:r>
            <a:r>
              <a:rPr lang="en-US" sz="3600" b="1" kern="10" spc="-18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Uhinga</a:t>
            </a:r>
            <a:r>
              <a:rPr lang="en-US" sz="3600" b="1" kern="10" spc="-18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 </a:t>
            </a:r>
            <a:r>
              <a:rPr lang="en-US" sz="3600" b="1" kern="10" spc="-18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moe</a:t>
            </a:r>
            <a:r>
              <a:rPr lang="en-US" sz="3600" b="1" kern="10" spc="-18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 </a:t>
            </a:r>
            <a:r>
              <a:rPr lang="en-US" sz="3600" b="1" kern="10" spc="-18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Ōla</a:t>
            </a:r>
            <a:endParaRPr lang="en-US" sz="3600" b="1" kern="10" spc="-18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prstShdw prst="shdw17" dist="17961" dir="13500000">
                  <a:srgbClr val="CC66FF"/>
                </a:prstShdw>
              </a:effectLst>
              <a:latin typeface="Arial Black" pitchFamily="34" charset="0"/>
            </a:endParaRP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4686300" y="2420938"/>
            <a:ext cx="1981200" cy="1831975"/>
            <a:chOff x="2976" y="1440"/>
            <a:chExt cx="1248" cy="1154"/>
          </a:xfrm>
        </p:grpSpPr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2976" y="144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36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3000" y="1566"/>
              <a:ext cx="120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CC"/>
                  </a:solidFill>
                  <a:latin typeface="Impact" pitchFamily="34" charset="0"/>
                </a:rPr>
                <a:t>Faka-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CC"/>
                  </a:solidFill>
                  <a:latin typeface="Impact" pitchFamily="34" charset="0"/>
                </a:rPr>
                <a:t>kaukau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 smtClean="0">
                  <a:solidFill>
                    <a:srgbClr val="6600CC"/>
                  </a:solidFill>
                  <a:latin typeface="Impact" pitchFamily="34" charset="0"/>
                </a:rPr>
                <a:t>Tokotaha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 smtClean="0">
                  <a:solidFill>
                    <a:srgbClr val="6600CC"/>
                  </a:solidFill>
                  <a:latin typeface="Impact" pitchFamily="34" charset="0"/>
                </a:rPr>
                <a:t>Fa’u</a:t>
              </a:r>
              <a:endParaRPr lang="en-US" sz="3200">
                <a:solidFill>
                  <a:srgbClr val="6600CC"/>
                </a:solidFill>
                <a:latin typeface="Impact" pitchFamily="34" charset="0"/>
              </a:endParaRPr>
            </a:p>
          </p:txBody>
        </p:sp>
      </p:grpSp>
      <p:grpSp>
        <p:nvGrpSpPr>
          <p:cNvPr id="17430" name="Group 22"/>
          <p:cNvGrpSpPr>
            <a:grpSpLocks/>
          </p:cNvGrpSpPr>
          <p:nvPr/>
        </p:nvGrpSpPr>
        <p:grpSpPr bwMode="auto">
          <a:xfrm>
            <a:off x="4648200" y="4645027"/>
            <a:ext cx="2057400" cy="1831976"/>
            <a:chOff x="3024" y="2974"/>
            <a:chExt cx="1296" cy="1154"/>
          </a:xfrm>
        </p:grpSpPr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3048" y="297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3024" y="3117"/>
              <a:ext cx="129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Ngāue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‘</a:t>
              </a:r>
              <a:r>
                <a:rPr lang="en-US" sz="3200" smtClean="0">
                  <a:solidFill>
                    <a:srgbClr val="0000CC"/>
                  </a:solidFill>
                  <a:latin typeface="Impact" pitchFamily="34" charset="0"/>
                </a:rPr>
                <a:t>ae</a:t>
              </a:r>
              <a:endParaRPr lang="en-US" sz="3200">
                <a:solidFill>
                  <a:srgbClr val="00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Tokotaha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 Fa’u</a:t>
              </a:r>
              <a:endParaRPr lang="en-US" sz="3200">
                <a:solidFill>
                  <a:srgbClr val="0000CC"/>
                </a:solidFill>
              </a:endParaRPr>
            </a:p>
          </p:txBody>
        </p:sp>
      </p:grp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6858000" y="2425700"/>
            <a:ext cx="1981200" cy="1831975"/>
            <a:chOff x="4464" y="1388"/>
            <a:chExt cx="1248" cy="1154"/>
          </a:xfrm>
        </p:grpSpPr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464" y="1388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4464" y="1728"/>
              <a:ext cx="124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‘</a:t>
              </a:r>
              <a:r>
                <a:rPr lang="en-US" sz="4400">
                  <a:solidFill>
                    <a:srgbClr val="6600CC"/>
                  </a:solidFill>
                  <a:latin typeface="Impact" pitchFamily="34" charset="0"/>
                </a:rPr>
                <a:t>Uhinga</a:t>
              </a: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6858000" y="4645025"/>
            <a:ext cx="1981200" cy="1831975"/>
            <a:chOff x="4464" y="2974"/>
            <a:chExt cx="1248" cy="1154"/>
          </a:xfrm>
        </p:grpSpPr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4464" y="297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5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4632" y="3312"/>
              <a:ext cx="912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5000" smtClean="0">
                  <a:solidFill>
                    <a:srgbClr val="0000CC"/>
                  </a:solidFill>
                  <a:latin typeface="Arial Black" pitchFamily="34" charset="0"/>
                </a:rPr>
                <a:t>Ōla</a:t>
              </a:r>
              <a:endParaRPr lang="en-US" sz="500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</p:grp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11430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304800" y="2425700"/>
            <a:ext cx="1981200" cy="1831975"/>
            <a:chOff x="192" y="1434"/>
            <a:chExt cx="1248" cy="1154"/>
          </a:xfrm>
        </p:grpSpPr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192" y="143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240" y="1730"/>
              <a:ext cx="115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‘Uluaki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‘Uhinga</a:t>
              </a:r>
            </a:p>
          </p:txBody>
        </p:sp>
      </p:grp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152400" y="4645025"/>
            <a:ext cx="2209800" cy="1831975"/>
            <a:chOff x="48" y="2972"/>
            <a:chExt cx="1392" cy="1154"/>
          </a:xfrm>
        </p:grpSpPr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144" y="297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1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48" y="3310"/>
              <a:ext cx="139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‘</a:t>
              </a:r>
              <a:r>
                <a:rPr lang="en-US" sz="4400" smtClean="0">
                  <a:solidFill>
                    <a:srgbClr val="0000CC"/>
                  </a:solidFill>
                  <a:latin typeface="Impact" pitchFamily="34" charset="0"/>
                </a:rPr>
                <a:t>Univēsi</a:t>
              </a:r>
              <a:endParaRPr lang="en-US" sz="4400">
                <a:solidFill>
                  <a:srgbClr val="0000CC"/>
                </a:solidFill>
                <a:latin typeface="Impact" pitchFamily="34" charset="0"/>
              </a:endParaRPr>
            </a:p>
          </p:txBody>
        </p:sp>
      </p:grp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3528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8"/>
          <p:cNvGrpSpPr>
            <a:grpSpLocks/>
          </p:cNvGrpSpPr>
          <p:nvPr/>
        </p:nvGrpSpPr>
        <p:grpSpPr bwMode="auto">
          <a:xfrm>
            <a:off x="2438400" y="2425700"/>
            <a:ext cx="2209800" cy="1831975"/>
            <a:chOff x="1536" y="1388"/>
            <a:chExt cx="1392" cy="1154"/>
          </a:xfrm>
        </p:grpSpPr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1584" y="1388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28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endParaRPr lang="en-US" sz="48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1536" y="1684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 spc="-150">
                  <a:solidFill>
                    <a:srgbClr val="6600CC"/>
                  </a:solidFill>
                  <a:latin typeface="Impact" pitchFamily="34" charset="0"/>
                </a:rPr>
                <a:t>Tokotaha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Fa’u</a:t>
              </a:r>
            </a:p>
          </p:txBody>
        </p:sp>
      </p:grp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2514600" y="4645025"/>
            <a:ext cx="1981200" cy="1831975"/>
            <a:chOff x="1584" y="2974"/>
            <a:chExt cx="1248" cy="1154"/>
          </a:xfrm>
        </p:grpSpPr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1584" y="297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1680" y="3307"/>
              <a:ext cx="105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4400" smtClean="0">
                  <a:solidFill>
                    <a:srgbClr val="0000CC"/>
                  </a:solidFill>
                  <a:latin typeface="Impact" pitchFamily="34" charset="0"/>
                </a:rPr>
                <a:t>S i n o</a:t>
              </a:r>
              <a:endParaRPr lang="en-US" sz="4400">
                <a:solidFill>
                  <a:srgbClr val="0000CC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25438" y="228600"/>
            <a:ext cx="845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'Oku 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Fakamo'oni'i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e 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Anga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oe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  <a:p>
            <a:pPr algn="ctr">
              <a:lnSpc>
                <a:spcPts val="3200"/>
              </a:lnSpc>
            </a:pP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Uluaki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Uhinga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ihe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Univēsi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57650" y="1524000"/>
            <a:ext cx="8229150" cy="4953000"/>
            <a:chOff x="192" y="912"/>
            <a:chExt cx="5230" cy="3120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192" y="912"/>
              <a:ext cx="5230" cy="3120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FFFF00"/>
                </a:gs>
                <a:gs pos="100000">
                  <a:srgbClr val="CC66FF"/>
                </a:gs>
              </a:gsLst>
              <a:lin ang="5400000" scaled="1"/>
            </a:gradFill>
            <a:ln w="571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40000"/>
                </a:spcBef>
              </a:pPr>
              <a:endParaRPr lang="en-US" sz="1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720" y="1536"/>
              <a:ext cx="4605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40000"/>
                </a:spcBef>
              </a:pP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Talu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meihe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kamata’anga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,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3800" spc="-150" dirty="0" err="1">
                  <a:solidFill>
                    <a:srgbClr val="0000CC"/>
                  </a:solidFill>
                  <a:latin typeface="Arial Black" pitchFamily="34" charset="0"/>
                </a:rPr>
                <a:t>ko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spc="-150" dirty="0" err="1">
                  <a:solidFill>
                    <a:srgbClr val="0000CC"/>
                  </a:solidFill>
                  <a:latin typeface="Arial Black" pitchFamily="34" charset="0"/>
                </a:rPr>
                <a:t>hono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Natula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.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Ta’ehamai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, mo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Hono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malohi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fakalangi</a:t>
              </a:r>
              <a:endParaRPr lang="en-US" sz="3800" dirty="0">
                <a:solidFill>
                  <a:srgbClr val="0000CC"/>
                </a:solidFill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‘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oku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ha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mahino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‘o tau lava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‘o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sio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kiai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‘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ihe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‘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ene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ngāhi</a:t>
              </a:r>
              <a:endParaRPr lang="en-US" sz="3800" dirty="0">
                <a:solidFill>
                  <a:srgbClr val="0000CC"/>
                </a:solidFill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sz="3800" dirty="0" err="1">
                  <a:solidFill>
                    <a:srgbClr val="0000CC"/>
                  </a:solidFill>
                  <a:latin typeface="Arial Black" pitchFamily="34" charset="0"/>
                </a:rPr>
                <a:t>fakatupu</a:t>
              </a:r>
              <a:r>
                <a:rPr lang="en-US" sz="3800" dirty="0">
                  <a:solidFill>
                    <a:srgbClr val="0000CC"/>
                  </a:solidFill>
                  <a:latin typeface="Arial Black" pitchFamily="34" charset="0"/>
                </a:rPr>
                <a:t>.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437" y="3168"/>
              <a:ext cx="144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 b="1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Loma 1:20</a:t>
              </a:r>
            </a:p>
          </p:txBody>
        </p:sp>
      </p:grpSp>
    </p:spTree>
  </p:cSld>
  <p:clrMapOvr>
    <a:masterClrMapping/>
  </p:clrMapOvr>
  <p:transition spd="med" advClick="0" advTm="2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0"/>
            <a:ext cx="8229600" cy="4191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e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oe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</a:p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Anga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i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Loto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moe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</a:p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Anga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Fakatu'asino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219200" y="15240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spc="300" dirty="0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'</a:t>
            </a:r>
            <a:r>
              <a:rPr lang="en-US" sz="4000" kern="10" spc="300" dirty="0" err="1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ihe</a:t>
            </a:r>
            <a:r>
              <a:rPr lang="en-US" sz="4000" kern="10" spc="300" dirty="0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</a:t>
            </a:r>
            <a:r>
              <a:rPr lang="en-US" sz="4000" kern="10" spc="300" dirty="0" err="1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Me'a</a:t>
            </a:r>
            <a:r>
              <a:rPr lang="en-US" sz="4000" kern="10" spc="300" dirty="0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</a:t>
            </a:r>
            <a:r>
              <a:rPr lang="en-US" sz="4000" kern="10" spc="300" dirty="0" err="1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Kotoa</a:t>
            </a:r>
            <a:r>
              <a:rPr lang="en-US" sz="4000" kern="10" spc="300" dirty="0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</a:t>
            </a:r>
            <a:r>
              <a:rPr lang="en-US" sz="4000" kern="10" spc="300" dirty="0" err="1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pe</a:t>
            </a:r>
            <a:r>
              <a:rPr lang="en-US" sz="4000" kern="10" spc="300" dirty="0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</a:t>
            </a:r>
            <a:r>
              <a:rPr lang="en-US" sz="4000" kern="10" spc="600" dirty="0" smtClean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53882" dir="13500000">
                    <a:srgbClr val="C0C0C0"/>
                  </a:prstShdw>
                </a:effectLst>
                <a:latin typeface="Haettenschweiler"/>
              </a:rPr>
              <a:t>-</a:t>
            </a:r>
            <a:endParaRPr lang="en-US" sz="4000" kern="10" spc="60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53882" dir="13500000">
                  <a:srgbClr val="C0C0C0"/>
                </a:prstShdw>
              </a:effectLst>
              <a:latin typeface="Haettenschweiler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25438" y="228600"/>
            <a:ext cx="845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'Oku 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Fakamo'oni'i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e 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Anga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oe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  <a:p>
            <a:pPr algn="ctr">
              <a:lnSpc>
                <a:spcPts val="3200"/>
              </a:lnSpc>
            </a:pP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Uluaki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Uhinga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ihe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Univēsi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Me’a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Kātoa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33FF"/>
              </a:gs>
              <a:gs pos="100000">
                <a:srgbClr val="99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Anga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9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‘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Loto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2857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'e </a:t>
            </a:r>
            <a:r>
              <a:rPr lang="en-US" sz="3600" kern="10" dirty="0" err="1">
                <a:ln w="2857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endParaRPr lang="en-US" sz="3600" kern="10" dirty="0">
              <a:ln w="28575">
                <a:solidFill>
                  <a:srgbClr val="41008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4495800" y="4343400"/>
            <a:ext cx="4551363" cy="1549400"/>
            <a:chOff x="2832" y="2864"/>
            <a:chExt cx="2867" cy="976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 rot="10786583" flipH="1" flipV="1">
              <a:off x="2832" y="2864"/>
              <a:ext cx="2867" cy="976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50000">
                  <a:srgbClr val="FFFF00"/>
                </a:gs>
                <a:gs pos="100000">
                  <a:srgbClr val="66FF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4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264" y="2976"/>
              <a:ext cx="20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800" dirty="0" err="1">
                  <a:solidFill>
                    <a:srgbClr val="0000FF"/>
                  </a:solidFill>
                  <a:latin typeface="Impact" pitchFamily="34" charset="0"/>
                </a:rPr>
                <a:t>Ko</a:t>
              </a:r>
              <a:r>
                <a:rPr lang="en-US" sz="4800" dirty="0">
                  <a:solidFill>
                    <a:srgbClr val="0000FF"/>
                  </a:solidFill>
                  <a:latin typeface="Impact" pitchFamily="34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Impact" pitchFamily="34" charset="0"/>
                </a:rPr>
                <a:t>hono</a:t>
              </a:r>
              <a:endParaRPr lang="en-US" sz="4800" dirty="0">
                <a:solidFill>
                  <a:srgbClr val="00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800" dirty="0" err="1">
                  <a:solidFill>
                    <a:srgbClr val="0000FF"/>
                  </a:solidFill>
                  <a:latin typeface="Impact" pitchFamily="34" charset="0"/>
                </a:rPr>
                <a:t>Fakafōtunga</a:t>
              </a:r>
              <a:endParaRPr lang="en-US" sz="4800" dirty="0">
                <a:solidFill>
                  <a:srgbClr val="0000FF"/>
                </a:solidFill>
                <a:latin typeface="Impact" pitchFamily="34" charset="0"/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1477963" y="2819400"/>
            <a:ext cx="4551362" cy="1552575"/>
            <a:chOff x="931" y="1902"/>
            <a:chExt cx="2867" cy="978"/>
          </a:xfrm>
        </p:grpSpPr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 rot="10770039" flipH="1" flipV="1">
              <a:off x="931" y="1902"/>
              <a:ext cx="2867" cy="97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FFCCFF"/>
                </a:gs>
                <a:gs pos="100000">
                  <a:srgbClr val="FFFF00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500" y="2103"/>
              <a:ext cx="17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5400" dirty="0" err="1">
                  <a:solidFill>
                    <a:srgbClr val="5100A2"/>
                  </a:solidFill>
                  <a:latin typeface="Impact" pitchFamily="34" charset="0"/>
                </a:rPr>
                <a:t>Koe</a:t>
              </a:r>
              <a:r>
                <a:rPr lang="en-US" sz="5400" dirty="0">
                  <a:solidFill>
                    <a:srgbClr val="5100A2"/>
                  </a:solidFill>
                  <a:latin typeface="Impact" pitchFamily="34" charset="0"/>
                </a:rPr>
                <a:t> ‘</a:t>
              </a:r>
              <a:r>
                <a:rPr lang="en-US" sz="5400" dirty="0" err="1">
                  <a:solidFill>
                    <a:srgbClr val="5100A2"/>
                  </a:solidFill>
                  <a:latin typeface="Impact" pitchFamily="34" charset="0"/>
                </a:rPr>
                <a:t>Elito</a:t>
              </a:r>
              <a:endParaRPr lang="en-US" sz="5400" dirty="0">
                <a:solidFill>
                  <a:srgbClr val="5100A2"/>
                </a:solidFill>
                <a:latin typeface="Impact" pitchFamily="34" charset="0"/>
              </a:endParaRPr>
            </a:p>
          </p:txBody>
        </p:sp>
      </p:grp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Anga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Faka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tu’asino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03042"/>
          <p:cNvPicPr>
            <a:picLocks noChangeAspect="1" noChangeArrowheads="1"/>
          </p:cNvPicPr>
          <p:nvPr/>
        </p:nvPicPr>
        <p:blipFill>
          <a:blip r:embed="rId2"/>
          <a:srcRect l="10985" r="-328"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</p:spPr>
      </p:pic>
      <p:pic>
        <p:nvPicPr>
          <p:cNvPr id="22531" name="Picture 3" descr="man10"/>
          <p:cNvPicPr>
            <a:picLocks noChangeAspect="1" noChangeArrowheads="1"/>
          </p:cNvPicPr>
          <p:nvPr/>
        </p:nvPicPr>
        <p:blipFill>
          <a:blip r:embed="rId3"/>
          <a:srcRect l="10606"/>
          <a:stretch>
            <a:fillRect/>
          </a:stretch>
        </p:blipFill>
        <p:spPr bwMode="auto">
          <a:xfrm>
            <a:off x="0" y="0"/>
            <a:ext cx="4495800" cy="3811588"/>
          </a:xfrm>
          <a:prstGeom prst="rect">
            <a:avLst/>
          </a:prstGeom>
          <a:noFill/>
        </p:spPr>
      </p:pic>
      <p:pic>
        <p:nvPicPr>
          <p:cNvPr id="22532" name="Picture 4" descr="BIZM0011"/>
          <p:cNvPicPr>
            <a:picLocks noChangeAspect="1" noChangeArrowheads="1"/>
          </p:cNvPicPr>
          <p:nvPr/>
        </p:nvPicPr>
        <p:blipFill>
          <a:blip r:embed="rId4"/>
          <a:srcRect l="21828" r="12691" b="29559"/>
          <a:stretch>
            <a:fillRect/>
          </a:stretch>
        </p:blipFill>
        <p:spPr bwMode="auto">
          <a:xfrm>
            <a:off x="0" y="3352800"/>
            <a:ext cx="3376613" cy="35814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533" name="Picture 5" descr="Lib24"/>
          <p:cNvPicPr>
            <a:picLocks noChangeAspect="1" noChangeArrowheads="1"/>
          </p:cNvPicPr>
          <p:nvPr/>
        </p:nvPicPr>
        <p:blipFill>
          <a:blip r:embed="rId5"/>
          <a:srcRect r="14433"/>
          <a:stretch>
            <a:fillRect/>
          </a:stretch>
        </p:blipFill>
        <p:spPr bwMode="auto">
          <a:xfrm>
            <a:off x="6057900" y="76200"/>
            <a:ext cx="3162300" cy="3733800"/>
          </a:xfrm>
          <a:prstGeom prst="rect">
            <a:avLst/>
          </a:prstGeom>
          <a:noFill/>
        </p:spPr>
      </p:pic>
      <p:pic>
        <p:nvPicPr>
          <p:cNvPr id="22534" name="Picture 6" descr="BIZM0020"/>
          <p:cNvPicPr>
            <a:picLocks noChangeAspect="1" noChangeArrowheads="1"/>
          </p:cNvPicPr>
          <p:nvPr/>
        </p:nvPicPr>
        <p:blipFill>
          <a:blip r:embed="rId6"/>
          <a:srcRect l="17160" b="34215"/>
          <a:stretch>
            <a:fillRect/>
          </a:stretch>
        </p:blipFill>
        <p:spPr bwMode="auto">
          <a:xfrm>
            <a:off x="5715000" y="2971800"/>
            <a:ext cx="3467100" cy="39624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9600" y="2590800"/>
            <a:ext cx="2438400" cy="990600"/>
          </a:xfrm>
          <a:prstGeom prst="rect">
            <a:avLst/>
          </a:prstGeom>
          <a:gradFill rotWithShape="0">
            <a:gsLst>
              <a:gs pos="0">
                <a:srgbClr val="FFFF00">
                  <a:alpha val="80000"/>
                </a:srgbClr>
              </a:gs>
              <a:gs pos="100000">
                <a:srgbClr val="FFCC00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200" smtClean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ts val="3500"/>
              </a:lnSpc>
            </a:pPr>
            <a:r>
              <a:rPr lang="en-US" sz="400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Fa’ahinga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ts val="3500"/>
              </a:lnSpc>
            </a:pP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‘</a:t>
            </a:r>
            <a:r>
              <a:rPr lang="en-US" sz="40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oe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Tangata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858000" y="2590800"/>
            <a:ext cx="1752600" cy="990600"/>
          </a:xfrm>
          <a:prstGeom prst="rect">
            <a:avLst/>
          </a:prstGeom>
          <a:gradFill rotWithShape="0">
            <a:gsLst>
              <a:gs pos="0">
                <a:srgbClr val="66CCFF">
                  <a:alpha val="80000"/>
                </a:srgb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smtClean="0">
                <a:solidFill>
                  <a:srgbClr val="000099"/>
                </a:solidFill>
                <a:latin typeface="Impact" pitchFamily="34" charset="0"/>
              </a:rPr>
              <a:t>Sino</a:t>
            </a:r>
            <a:endParaRPr lang="en-US" sz="36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Matelie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2537" name="Picture 9" descr="MISC00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0500" y="0"/>
            <a:ext cx="3683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538" name="Picture 10" descr="LAUGHFEM"/>
          <p:cNvPicPr>
            <a:picLocks noChangeAspect="1" noChangeArrowheads="1"/>
          </p:cNvPicPr>
          <p:nvPr/>
        </p:nvPicPr>
        <p:blipFill>
          <a:blip r:embed="rId8"/>
          <a:srcRect b="11290"/>
          <a:stretch>
            <a:fillRect/>
          </a:stretch>
        </p:blipFill>
        <p:spPr bwMode="auto">
          <a:xfrm>
            <a:off x="3116263" y="2743200"/>
            <a:ext cx="2909887" cy="4191000"/>
          </a:xfrm>
          <a:prstGeom prst="rect">
            <a:avLst/>
          </a:prstGeom>
          <a:noFill/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429000" y="2590800"/>
            <a:ext cx="3124200" cy="990600"/>
          </a:xfrm>
          <a:prstGeom prst="rect">
            <a:avLst/>
          </a:prstGeom>
          <a:solidFill>
            <a:schemeClr val="tx1">
              <a:alpha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solidFill>
                <a:srgbClr val="FFCC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Ta’ehamai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Narrow" pitchFamily="34" charset="0"/>
              </a:rPr>
              <a:t>‘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oe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Narrow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Loto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Narrow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moe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Narrow" pitchFamily="34" charset="0"/>
              </a:rPr>
              <a:t> 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‘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Atamai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657600" y="152400"/>
            <a:ext cx="2438400" cy="685800"/>
          </a:xfrm>
          <a:prstGeom prst="rect">
            <a:avLst/>
          </a:prstGeom>
          <a:gradFill rotWithShape="0">
            <a:gsLst>
              <a:gs pos="0">
                <a:srgbClr val="CCECFF">
                  <a:alpha val="85000"/>
                </a:srgbClr>
              </a:gs>
              <a:gs pos="100000">
                <a:srgbClr val="FFCCCC">
                  <a:alpha val="85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Anga ‘i Loto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705600" y="152400"/>
            <a:ext cx="2133600" cy="838200"/>
          </a:xfrm>
          <a:prstGeom prst="rect">
            <a:avLst/>
          </a:prstGeom>
          <a:gradFill rotWithShape="0">
            <a:gsLst>
              <a:gs pos="0">
                <a:schemeClr val="tx1">
                  <a:alpha val="80000"/>
                </a:schemeClr>
              </a:gs>
              <a:gs pos="100000">
                <a:srgbClr val="3399FF">
                  <a:alpha val="80000"/>
                </a:srgbClr>
              </a:gs>
            </a:gsLst>
            <a:lin ang="189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Anga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Faka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tu’asino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 autoUpdateAnimBg="0"/>
      <p:bldP spid="22536" grpId="0" animBg="1" autoUpdateAnimBg="0"/>
      <p:bldP spid="22539" grpId="0" animBg="1" autoUpdateAnimBg="0"/>
      <p:bldP spid="22540" grpId="0" animBg="1" autoUpdateAnimBg="0"/>
      <p:bldP spid="2254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152400" y="0"/>
          <a:ext cx="9296400" cy="6858000"/>
        </p:xfrm>
        <a:graphic>
          <a:graphicData uri="http://schemas.openxmlformats.org/presentationml/2006/ole">
            <p:oleObj spid="_x0000_s23554" name="Clip" r:id="rId3" imgW="3009600" imgH="3909600" progId="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676400" y="4413250"/>
          <a:ext cx="2590800" cy="2359025"/>
        </p:xfrm>
        <a:graphic>
          <a:graphicData uri="http://schemas.openxmlformats.org/presentationml/2006/ole">
            <p:oleObj spid="_x0000_s23555" name="Clip" r:id="rId4" imgW="2027880" imgH="1845720" progId="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0"/>
          <a:ext cx="3100388" cy="6858000"/>
        </p:xfrm>
        <a:graphic>
          <a:graphicData uri="http://schemas.openxmlformats.org/presentationml/2006/ole">
            <p:oleObj spid="_x0000_s23556" name="Clip" r:id="rId5" imgW="1338120" imgH="2961360" progId="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897563" y="4114800"/>
          <a:ext cx="427037" cy="838200"/>
        </p:xfrm>
        <a:graphic>
          <a:graphicData uri="http://schemas.openxmlformats.org/presentationml/2006/ole">
            <p:oleObj spid="_x0000_s23557" name="Clip" r:id="rId6" imgW="497160" imgH="977400" progId="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76200" y="3929063"/>
          <a:ext cx="1371600" cy="1176337"/>
        </p:xfrm>
        <a:graphic>
          <a:graphicData uri="http://schemas.openxmlformats.org/presentationml/2006/ole">
            <p:oleObj spid="_x0000_s23558" name="Clip" r:id="rId7" imgW="4587840" imgH="3938040" progId="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191000" y="5664994"/>
          <a:ext cx="685800" cy="278606"/>
        </p:xfrm>
        <a:graphic>
          <a:graphicData uri="http://schemas.openxmlformats.org/presentationml/2006/ole">
            <p:oleObj spid="_x0000_s23559" name="Clip" r:id="rId8" imgW="1368360" imgH="556200" progId="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6629400" y="4800600"/>
          <a:ext cx="685800" cy="463550"/>
        </p:xfrm>
        <a:graphic>
          <a:graphicData uri="http://schemas.openxmlformats.org/presentationml/2006/ole">
            <p:oleObj spid="_x0000_s23561" name="Clip" r:id="rId9" imgW="902160" imgH="609480" progId="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711200" y="838200"/>
          <a:ext cx="1117600" cy="1614488"/>
        </p:xfrm>
        <a:graphic>
          <a:graphicData uri="http://schemas.openxmlformats.org/presentationml/2006/ole">
            <p:oleObj spid="_x0000_s23562" name="Clip" r:id="rId10" imgW="2237400" imgH="3228480" progId="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7010400" y="76200"/>
          <a:ext cx="1497013" cy="1501775"/>
        </p:xfrm>
        <a:graphic>
          <a:graphicData uri="http://schemas.openxmlformats.org/presentationml/2006/ole">
            <p:oleObj spid="_x0000_s23563" name="Clip" r:id="rId11" imgW="1018080" imgH="1021320" progId="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343400" y="6324600"/>
          <a:ext cx="762000" cy="404813"/>
        </p:xfrm>
        <a:graphic>
          <a:graphicData uri="http://schemas.openxmlformats.org/presentationml/2006/ole">
            <p:oleObj spid="_x0000_s23564" name="Clip" r:id="rId12" imgW="4090320" imgH="2177640" progId="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4953000" y="5638800"/>
          <a:ext cx="533400" cy="312738"/>
        </p:xfrm>
        <a:graphic>
          <a:graphicData uri="http://schemas.openxmlformats.org/presentationml/2006/ole">
            <p:oleObj spid="_x0000_s23565" name="Clip" r:id="rId13" imgW="1011960" imgH="592920" progId="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7924800" y="4851400"/>
          <a:ext cx="914400" cy="690563"/>
        </p:xfrm>
        <a:graphic>
          <a:graphicData uri="http://schemas.openxmlformats.org/presentationml/2006/ole">
            <p:oleObj spid="_x0000_s23567" name="Clip" r:id="rId14" imgW="1609920" imgH="1216440" progId="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400800" y="5367338"/>
          <a:ext cx="2814638" cy="1490662"/>
        </p:xfrm>
        <a:graphic>
          <a:graphicData uri="http://schemas.openxmlformats.org/presentationml/2006/ole">
            <p:oleObj spid="_x0000_s23568" name="Clip" r:id="rId15" imgW="903960" imgH="695880" progId="">
              <p:embed/>
            </p:oleObj>
          </a:graphicData>
        </a:graphic>
      </p:graphicFrame>
      <p:pic>
        <p:nvPicPr>
          <p:cNvPr id="23569" name="Picture 17" descr="CALICO_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57775" y="5364163"/>
            <a:ext cx="1495425" cy="1493837"/>
          </a:xfrm>
          <a:prstGeom prst="rect">
            <a:avLst/>
          </a:prstGeom>
          <a:noFill/>
        </p:spPr>
      </p:pic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8455025" y="5943600"/>
          <a:ext cx="536575" cy="563563"/>
        </p:xfrm>
        <a:graphic>
          <a:graphicData uri="http://schemas.openxmlformats.org/presentationml/2006/ole">
            <p:oleObj spid="_x0000_s23570" name="Clip" r:id="rId17" imgW="898560" imgH="944280" progId="">
              <p:embed/>
            </p:oleObj>
          </a:graphicData>
        </a:graphic>
      </p:graphicFrame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6477000" y="5661025"/>
          <a:ext cx="685800" cy="663575"/>
        </p:xfrm>
        <a:graphic>
          <a:graphicData uri="http://schemas.openxmlformats.org/presentationml/2006/ole">
            <p:oleObj spid="_x0000_s23571" name="Clip" r:id="rId18" imgW="1415160" imgH="1370520" progId="">
              <p:embed/>
            </p:oleObj>
          </a:graphicData>
        </a:graphic>
      </p:graphicFrame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7315200" y="5738813"/>
          <a:ext cx="1304925" cy="1119187"/>
        </p:xfrm>
        <a:graphic>
          <a:graphicData uri="http://schemas.openxmlformats.org/presentationml/2006/ole">
            <p:oleObj spid="_x0000_s23572" name="Clip" r:id="rId19" imgW="4286160" imgH="3676320" progId="">
              <p:embed/>
            </p:oleObj>
          </a:graphicData>
        </a:graphic>
      </p:graphicFrame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084512"/>
            <a:ext cx="3479800" cy="642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88900" dist="50800" dir="14400000" algn="ctr" rotWithShape="0">
              <a:srgbClr val="0033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8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rgbClr val="003300">
                      <a:alpha val="40000"/>
                    </a:srgbClr>
                  </a:glow>
                  <a:outerShdw blurRad="152400" dist="88900" dir="5400000" algn="ctr" rotWithShape="0">
                    <a:srgbClr val="008000"/>
                  </a:outerShdw>
                </a:effectLst>
                <a:latin typeface="Impact" pitchFamily="34" charset="0"/>
              </a:rPr>
              <a:t>Monumanu</a:t>
            </a:r>
            <a:endParaRPr lang="en-US" sz="3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rgbClr val="003300">
                    <a:alpha val="40000"/>
                  </a:srgbClr>
                </a:glow>
                <a:outerShdw blurRad="152400" dist="88900" dir="5400000" algn="ctr" rotWithShape="0">
                  <a:srgbClr val="008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23580" name="Object 28"/>
          <p:cNvGraphicFramePr>
            <a:graphicFrameLocks noChangeAspect="1"/>
          </p:cNvGraphicFramePr>
          <p:nvPr/>
        </p:nvGraphicFramePr>
        <p:xfrm>
          <a:off x="3352800" y="0"/>
          <a:ext cx="2819400" cy="2513013"/>
        </p:xfrm>
        <a:graphic>
          <a:graphicData uri="http://schemas.openxmlformats.org/presentationml/2006/ole">
            <p:oleObj spid="_x0000_s23580" name="Clip" r:id="rId20" imgW="3924000" imgH="3497040" progId="">
              <p:embed/>
            </p:oleObj>
          </a:graphicData>
        </a:graphic>
      </p:graphicFrame>
      <p:graphicFrame>
        <p:nvGraphicFramePr>
          <p:cNvPr id="23581" name="Object 29"/>
          <p:cNvGraphicFramePr>
            <a:graphicFrameLocks noChangeAspect="1"/>
          </p:cNvGraphicFramePr>
          <p:nvPr/>
        </p:nvGraphicFramePr>
        <p:xfrm>
          <a:off x="3962400" y="3849688"/>
          <a:ext cx="1524000" cy="1103312"/>
        </p:xfrm>
        <a:graphic>
          <a:graphicData uri="http://schemas.openxmlformats.org/presentationml/2006/ole">
            <p:oleObj spid="_x0000_s23581" name="Clip" r:id="rId21" imgW="1462680" imgH="1059480" progId="">
              <p:embed/>
            </p:oleObj>
          </a:graphicData>
        </a:graphic>
      </p:graphicFrame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6580187" y="304800"/>
            <a:ext cx="2286000" cy="1447800"/>
            <a:chOff x="4272" y="192"/>
            <a:chExt cx="1440" cy="912"/>
          </a:xfrm>
        </p:grpSpPr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4302" y="192"/>
              <a:ext cx="1380" cy="912"/>
            </a:xfrm>
            <a:prstGeom prst="rect">
              <a:avLst/>
            </a:prstGeom>
            <a:solidFill>
              <a:srgbClr val="33CCCC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4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3584" name="Text Box 32"/>
            <p:cNvSpPr txBox="1">
              <a:spLocks noChangeArrowheads="1"/>
            </p:cNvSpPr>
            <p:nvPr/>
          </p:nvSpPr>
          <p:spPr bwMode="auto">
            <a:xfrm>
              <a:off x="4272" y="221"/>
              <a:ext cx="1440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600" dirty="0" err="1">
                  <a:ln w="12700">
                    <a:solidFill>
                      <a:schemeClr val="tx1"/>
                    </a:solidFill>
                  </a:ln>
                  <a:solidFill>
                    <a:srgbClr val="CCFF99"/>
                  </a:solidFill>
                  <a:latin typeface="Arial Black" pitchFamily="34" charset="0"/>
                </a:rPr>
                <a:t>Anga</a:t>
              </a:r>
              <a:endParaRPr lang="en-US" sz="3600" dirty="0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600" dirty="0" err="1">
                  <a:ln w="12700">
                    <a:solidFill>
                      <a:schemeClr val="tx1"/>
                    </a:solidFill>
                  </a:ln>
                  <a:solidFill>
                    <a:srgbClr val="CCFF99"/>
                  </a:solidFill>
                  <a:latin typeface="Arial Black" pitchFamily="34" charset="0"/>
                </a:rPr>
                <a:t>Faka</a:t>
              </a:r>
              <a:r>
                <a:rPr lang="en-US" sz="3600" dirty="0">
                  <a:ln w="12700">
                    <a:solidFill>
                      <a:schemeClr val="tx1"/>
                    </a:solidFill>
                  </a:ln>
                  <a:solidFill>
                    <a:srgbClr val="CCFF99"/>
                  </a:solidFill>
                  <a:latin typeface="Arial Black" pitchFamily="34" charset="0"/>
                </a:rPr>
                <a:t>-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600" dirty="0" err="1">
                  <a:ln w="12700">
                    <a:solidFill>
                      <a:schemeClr val="tx1"/>
                    </a:solidFill>
                  </a:ln>
                  <a:solidFill>
                    <a:srgbClr val="CCFF99"/>
                  </a:solidFill>
                  <a:latin typeface="Arial Black" pitchFamily="34" charset="0"/>
                </a:rPr>
                <a:t>tu’asino</a:t>
              </a:r>
              <a:endParaRPr lang="en-US" sz="3600" dirty="0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latin typeface="Arial Black" pitchFamily="34" charset="0"/>
              </a:endParaRPr>
            </a:p>
          </p:txBody>
        </p:sp>
      </p:grpSp>
      <p:graphicFrame>
        <p:nvGraphicFramePr>
          <p:cNvPr id="23585" name="Object 33"/>
          <p:cNvGraphicFramePr>
            <a:graphicFrameLocks noChangeAspect="1"/>
          </p:cNvGraphicFramePr>
          <p:nvPr/>
        </p:nvGraphicFramePr>
        <p:xfrm>
          <a:off x="6324600" y="1616075"/>
          <a:ext cx="1371600" cy="635000"/>
        </p:xfrm>
        <a:graphic>
          <a:graphicData uri="http://schemas.openxmlformats.org/presentationml/2006/ole">
            <p:oleObj spid="_x0000_s23585" name="Clip" r:id="rId22" imgW="1584360" imgH="734040" progId="">
              <p:embed/>
            </p:oleObj>
          </a:graphicData>
        </a:graphic>
      </p:graphicFrame>
      <p:graphicFrame>
        <p:nvGraphicFramePr>
          <p:cNvPr id="23591" name="Object 39"/>
          <p:cNvGraphicFramePr>
            <a:graphicFrameLocks noChangeAspect="1"/>
          </p:cNvGraphicFramePr>
          <p:nvPr/>
        </p:nvGraphicFramePr>
        <p:xfrm>
          <a:off x="7597775" y="3657600"/>
          <a:ext cx="776288" cy="914400"/>
        </p:xfrm>
        <a:graphic>
          <a:graphicData uri="http://schemas.openxmlformats.org/presentationml/2006/ole">
            <p:oleObj spid="_x0000_s23591" name="Clip" r:id="rId23" imgW="3208320" imgH="3777840" progId="">
              <p:embed/>
            </p:oleObj>
          </a:graphicData>
        </a:graphic>
      </p:graphicFrame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3532187" y="533400"/>
            <a:ext cx="2743200" cy="762000"/>
            <a:chOff x="2400" y="336"/>
            <a:chExt cx="1728" cy="480"/>
          </a:xfrm>
        </p:grpSpPr>
        <p:sp>
          <p:nvSpPr>
            <p:cNvPr id="23593" name="Rectangle 41"/>
            <p:cNvSpPr>
              <a:spLocks noChangeArrowheads="1"/>
            </p:cNvSpPr>
            <p:nvPr/>
          </p:nvSpPr>
          <p:spPr bwMode="auto">
            <a:xfrm>
              <a:off x="2424" y="336"/>
              <a:ext cx="1680" cy="480"/>
            </a:xfrm>
            <a:prstGeom prst="rect">
              <a:avLst/>
            </a:prstGeom>
            <a:solidFill>
              <a:srgbClr val="33CCCC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3594" name="Text Box 42"/>
            <p:cNvSpPr txBox="1">
              <a:spLocks noChangeArrowheads="1"/>
            </p:cNvSpPr>
            <p:nvPr/>
          </p:nvSpPr>
          <p:spPr bwMode="auto">
            <a:xfrm>
              <a:off x="2400" y="336"/>
              <a:ext cx="172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Impact" pitchFamily="34" charset="0"/>
                </a:rPr>
                <a:t>Anga</a:t>
              </a: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Impact" pitchFamily="34" charset="0"/>
                </a:rPr>
                <a:t>i</a:t>
              </a: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Impact" pitchFamily="34" charset="0"/>
                </a:rPr>
                <a:t>Loto</a:t>
              </a:r>
              <a:endPara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endParaRPr>
            </a:p>
          </p:txBody>
        </p:sp>
      </p:grp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998787" y="2697162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126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5400000" algn="ctr" rotWithShape="0">
                    <a:srgbClr val="008000"/>
                  </a:outerShdw>
                </a:effectLst>
                <a:latin typeface="Impact" pitchFamily="34" charset="0"/>
              </a:rPr>
              <a:t>Ta’ehamai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50800" dir="5400000" algn="ctr" rotWithShape="0">
                  <a:srgbClr val="008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5400000" algn="ctr" rotWithShape="0">
                    <a:srgbClr val="008000"/>
                  </a:outerShdw>
                </a:effectLst>
                <a:latin typeface="Impact" pitchFamily="34" charset="0"/>
              </a:rPr>
              <a:t>Hono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5400000" algn="ctr" rotWithShape="0">
                    <a:srgbClr val="008000"/>
                  </a:outerShdw>
                </a:effectLst>
                <a:latin typeface="Impact" pitchFamily="34" charset="0"/>
              </a:rPr>
              <a:t> ‘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5400000" algn="ctr" rotWithShape="0">
                    <a:srgbClr val="008000"/>
                  </a:outerShdw>
                </a:effectLst>
                <a:latin typeface="Impact" pitchFamily="34" charset="0"/>
              </a:rPr>
              <a:t>Atamai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50800" dir="5400000" algn="ctr" rotWithShape="0">
                  <a:srgbClr val="008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5400000" algn="ctr" rotWithShape="0">
                    <a:srgbClr val="008000"/>
                  </a:outerShdw>
                </a:effectLst>
                <a:latin typeface="Impact" pitchFamily="34" charset="0"/>
              </a:rPr>
              <a:t>Ālapoto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50800" dir="5400000" algn="ctr" rotWithShape="0">
                  <a:srgbClr val="008000"/>
                </a:outerShdw>
              </a:effectLst>
              <a:latin typeface="Impact" pitchFamily="34" charset="0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6656387" y="27432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12600000" algn="ctr" rotWithShape="0">
              <a:srgbClr val="008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CC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5400000" algn="ctr" rotWithShape="0">
                    <a:srgbClr val="003300"/>
                  </a:outerShdw>
                </a:effectLst>
                <a:latin typeface="Impact" pitchFamily="34" charset="0"/>
              </a:rPr>
              <a:t>Sino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CC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50800" dir="5400000" algn="ctr" rotWithShape="0">
                    <a:srgbClr val="003300"/>
                  </a:outerShdw>
                </a:effectLst>
                <a:latin typeface="Impact" pitchFamily="34" charset="0"/>
              </a:rPr>
              <a:t>Matelie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CC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50800" dir="5400000" algn="ctr" rotWithShape="0">
                  <a:srgbClr val="003300"/>
                </a:outerShdw>
              </a:effectLst>
              <a:latin typeface="Impact" pitchFamily="34" charset="0"/>
            </a:endParaRPr>
          </a:p>
        </p:txBody>
      </p:sp>
      <p:pic>
        <p:nvPicPr>
          <p:cNvPr id="23566" name="Picture 14" descr="wild0077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200" y="4648200"/>
            <a:ext cx="1922463" cy="22098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7848600" y="5715000"/>
          <a:ext cx="642938" cy="541338"/>
        </p:xfrm>
        <a:graphic>
          <a:graphicData uri="http://schemas.openxmlformats.org/presentationml/2006/ole">
            <p:oleObj spid="_x0000_s23560" name="Clip" r:id="rId25" imgW="643320" imgH="541800" progId="">
              <p:embed/>
            </p:oleObj>
          </a:graphicData>
        </a:graphic>
      </p:graphicFrame>
    </p:spTree>
  </p:cSld>
  <p:clrMapOvr>
    <a:masterClrMapping/>
  </p:clrMapOvr>
  <p:transition spd="slow" advClick="0" advTm="1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/>
      <p:bldP spid="23575" grpId="0"/>
      <p:bldP spid="235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86019"/>
          <p:cNvPicPr>
            <a:picLocks noChangeAspect="1" noChangeArrowheads="1"/>
          </p:cNvPicPr>
          <p:nvPr/>
        </p:nvPicPr>
        <p:blipFill>
          <a:blip r:embed="rId3"/>
          <a:srcRect r="15910" b="2895"/>
          <a:stretch>
            <a:fillRect/>
          </a:stretch>
        </p:blipFill>
        <p:spPr bwMode="auto">
          <a:xfrm>
            <a:off x="0" y="-1588"/>
            <a:ext cx="9372600" cy="7031038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335338" y="762000"/>
            <a:ext cx="1814512" cy="1371600"/>
          </a:xfrm>
          <a:prstGeom prst="rect">
            <a:avLst/>
          </a:prstGeom>
          <a:solidFill>
            <a:srgbClr val="0033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Anga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i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Loto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867400" y="762000"/>
            <a:ext cx="3276600" cy="13716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800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Anga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Faka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tu’asino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724400" y="5486400"/>
          <a:ext cx="1295400" cy="1255713"/>
        </p:xfrm>
        <a:graphic>
          <a:graphicData uri="http://schemas.openxmlformats.org/presentationml/2006/ole">
            <p:oleObj spid="_x0000_s24582" name="Clip" r:id="rId4" imgW="1415160" imgH="1370520" progId="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219200" y="3581400"/>
          <a:ext cx="685800" cy="577850"/>
        </p:xfrm>
        <a:graphic>
          <a:graphicData uri="http://schemas.openxmlformats.org/presentationml/2006/ole">
            <p:oleObj spid="_x0000_s24583" name="Clip" r:id="rId5" imgW="643320" imgH="541800" progId="">
              <p:embed/>
            </p:oleObj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7010400" y="2895600"/>
          <a:ext cx="904875" cy="990600"/>
        </p:xfrm>
        <a:graphic>
          <a:graphicData uri="http://schemas.openxmlformats.org/presentationml/2006/ole">
            <p:oleObj spid="_x0000_s24586" name="Clip" r:id="rId6" imgW="877680" imgH="960840" progId="">
              <p:embed/>
            </p:oleObj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7772400" y="4648200"/>
          <a:ext cx="1263253" cy="1828800"/>
        </p:xfrm>
        <a:graphic>
          <a:graphicData uri="http://schemas.openxmlformats.org/presentationml/2006/ole">
            <p:oleObj spid="_x0000_s24587" name="Clip" r:id="rId7" imgW="3467160" imgH="5018040" progId="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81000" y="4418013"/>
          <a:ext cx="2895600" cy="2592387"/>
        </p:xfrm>
        <a:graphic>
          <a:graphicData uri="http://schemas.openxmlformats.org/presentationml/2006/ole">
            <p:oleObj spid="_x0000_s24584" name="Clip" r:id="rId8" imgW="4741920" imgH="4245480" progId="">
              <p:embed/>
            </p:oleObj>
          </a:graphicData>
        </a:graphic>
      </p:graphicFrame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81000" y="3749675"/>
            <a:ext cx="1905000" cy="957263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‘</a:t>
            </a:r>
            <a:r>
              <a:rPr lang="en-US" sz="60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Akau</a:t>
            </a:r>
            <a:endParaRPr lang="en-US" sz="6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248400" y="3581400"/>
            <a:ext cx="2514600" cy="12954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800" dirty="0">
              <a:solidFill>
                <a:srgbClr val="CCFF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CCFFCC"/>
                </a:solidFill>
                <a:latin typeface="Impact" pitchFamily="34" charset="0"/>
              </a:rPr>
              <a:t>Sino ‘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CCFFCC"/>
                </a:solidFill>
                <a:latin typeface="Impact" pitchFamily="34" charset="0"/>
              </a:rPr>
              <a:t>oe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CCFF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CCFFCC"/>
                </a:solidFill>
                <a:latin typeface="Impact" pitchFamily="34" charset="0"/>
              </a:rPr>
              <a:t>‘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CCFFCC"/>
                </a:solidFill>
                <a:latin typeface="Impact" pitchFamily="34" charset="0"/>
              </a:rPr>
              <a:t>Akau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800080"/>
              </a:solidFill>
              <a:latin typeface="Impact" pitchFamily="34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553200" y="4800600"/>
          <a:ext cx="2590800" cy="2222500"/>
        </p:xfrm>
        <a:graphic>
          <a:graphicData uri="http://schemas.openxmlformats.org/presentationml/2006/ole">
            <p:oleObj spid="_x0000_s24579" name="Clip" r:id="rId9" imgW="4286160" imgH="3676320" progId="">
              <p:embed/>
            </p:oleObj>
          </a:graphicData>
        </a:graphic>
      </p:graphicFrame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638800" y="3962400"/>
          <a:ext cx="436563" cy="457200"/>
        </p:xfrm>
        <a:graphic>
          <a:graphicData uri="http://schemas.openxmlformats.org/presentationml/2006/ole">
            <p:oleObj spid="_x0000_s24588" name="Clip" r:id="rId10" imgW="898560" imgH="944280" progId="">
              <p:embed/>
            </p:oleObj>
          </a:graphicData>
        </a:graphic>
      </p:graphicFrame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771775" y="3200400"/>
            <a:ext cx="2943225" cy="20574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Ta’ehamai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ē ‘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Atamai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‘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Akau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nimBg="1" autoUpdateAnimBg="0"/>
      <p:bldP spid="24589" grpId="0" animBg="1" autoUpdateAnimBg="0"/>
      <p:bldP spid="24585" grpId="0" animBg="1" autoUpdateAnimBg="0"/>
      <p:bldP spid="2458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5000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954088"/>
            <a:ext cx="83820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Mālō e Lelei</a:t>
            </a: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922713" y="2952750"/>
            <a:ext cx="1304925" cy="1217613"/>
            <a:chOff x="2663" y="1860"/>
            <a:chExt cx="822" cy="767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25604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0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25611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24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25625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31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25632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38" name="Group 38"/>
            <p:cNvGrpSpPr>
              <a:grpSpLocks/>
            </p:cNvGrpSpPr>
            <p:nvPr/>
          </p:nvGrpSpPr>
          <p:grpSpPr bwMode="auto">
            <a:xfrm>
              <a:off x="2728" y="1992"/>
              <a:ext cx="688" cy="612"/>
              <a:chOff x="2716" y="1956"/>
              <a:chExt cx="603" cy="537"/>
            </a:xfrm>
          </p:grpSpPr>
          <p:grpSp>
            <p:nvGrpSpPr>
              <p:cNvPr id="25639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5640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1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2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3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4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46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5647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0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53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5654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5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6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7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8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9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60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5661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2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3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6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67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5668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9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0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1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2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3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74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5675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6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7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8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9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0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81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5682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3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4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5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6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7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88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5689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0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1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2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3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4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5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5696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7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8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9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0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1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02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5703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4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5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6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7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8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09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25710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16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25717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3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25724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25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5726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7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8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9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0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31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25732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38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39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25740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6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25747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48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5749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0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1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2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3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754" name="Group 154"/>
          <p:cNvGrpSpPr>
            <a:grpSpLocks/>
          </p:cNvGrpSpPr>
          <p:nvPr/>
        </p:nvGrpSpPr>
        <p:grpSpPr bwMode="auto">
          <a:xfrm>
            <a:off x="1811338" y="941388"/>
            <a:ext cx="5522912" cy="5516562"/>
            <a:chOff x="1309" y="593"/>
            <a:chExt cx="3479" cy="3475"/>
          </a:xfrm>
        </p:grpSpPr>
        <p:sp>
          <p:nvSpPr>
            <p:cNvPr id="25755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56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25757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58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25759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0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1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2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3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4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65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25766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5767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8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9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0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1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2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73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5774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5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6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7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8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9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80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5781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2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3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4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5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6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87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5788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9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0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1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2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3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94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5795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6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7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8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9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0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01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5802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3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4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5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6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7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08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5809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0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1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2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3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4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15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5816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7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8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9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0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1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22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5823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4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5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6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7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8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29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5830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4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5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836" name="Group 236"/>
          <p:cNvGrpSpPr>
            <a:grpSpLocks/>
          </p:cNvGrpSpPr>
          <p:nvPr/>
        </p:nvGrpSpPr>
        <p:grpSpPr bwMode="auto">
          <a:xfrm>
            <a:off x="1689100" y="2390775"/>
            <a:ext cx="5835650" cy="4213225"/>
            <a:chOff x="1064" y="1506"/>
            <a:chExt cx="3676" cy="2654"/>
          </a:xfrm>
        </p:grpSpPr>
        <p:grpSp>
          <p:nvGrpSpPr>
            <p:cNvPr id="25837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25838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44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25845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51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25852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853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5854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5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6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7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8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859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25860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866" name="Group 266"/>
          <p:cNvGrpSpPr>
            <a:grpSpLocks/>
          </p:cNvGrpSpPr>
          <p:nvPr/>
        </p:nvGrpSpPr>
        <p:grpSpPr bwMode="auto">
          <a:xfrm>
            <a:off x="2940050" y="1914525"/>
            <a:ext cx="3233738" cy="3241675"/>
            <a:chOff x="1852" y="1206"/>
            <a:chExt cx="2037" cy="2042"/>
          </a:xfrm>
        </p:grpSpPr>
        <p:grpSp>
          <p:nvGrpSpPr>
            <p:cNvPr id="25867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25868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9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0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2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3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74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25875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6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7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8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81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82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25883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890" name="Rectangle 290"/>
          <p:cNvSpPr>
            <a:spLocks noChangeArrowheads="1"/>
          </p:cNvSpPr>
          <p:nvPr/>
        </p:nvSpPr>
        <p:spPr bwMode="auto">
          <a:xfrm>
            <a:off x="6229350" y="1752600"/>
            <a:ext cx="2590800" cy="152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11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Anga</a:t>
            </a:r>
            <a:endParaRPr lang="en-US" sz="4000" dirty="0" smtClean="0">
              <a:ln w="12700">
                <a:solidFill>
                  <a:schemeClr val="tx1"/>
                </a:solidFill>
              </a:ln>
              <a:solidFill>
                <a:srgbClr val="00336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Faka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tu’asino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rgbClr val="00336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1200000" algn="ctr" rotWithShape="0">
                  <a:schemeClr val="bg1"/>
                </a:outerShdw>
              </a:effectLst>
            </a:endParaRPr>
          </a:p>
        </p:txBody>
      </p:sp>
      <p:sp>
        <p:nvSpPr>
          <p:cNvPr id="25891" name="Rectangle 291"/>
          <p:cNvSpPr>
            <a:spLocks noChangeArrowheads="1"/>
          </p:cNvSpPr>
          <p:nvPr/>
        </p:nvSpPr>
        <p:spPr bwMode="auto">
          <a:xfrm>
            <a:off x="3262312" y="1828800"/>
            <a:ext cx="29337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228600" dist="127000" dir="14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600060"/>
                </a:solidFill>
                <a:effectLst>
                  <a:glow rad="101600">
                    <a:srgbClr val="FFDDFF"/>
                  </a:glow>
                  <a:outerShdw blurRad="152400" dist="228600" dir="6000000" algn="ctr" rotWithShape="0">
                    <a:schemeClr val="bg1"/>
                  </a:outerShdw>
                </a:effectLst>
                <a:latin typeface="Arial Black" pitchFamily="34" charset="0"/>
              </a:rPr>
              <a:t>Anga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rgbClr val="600060"/>
              </a:solidFill>
              <a:effectLst>
                <a:glow rad="101600">
                  <a:srgbClr val="FFDDFF"/>
                </a:glow>
                <a:outerShdw blurRad="152400" dist="228600" dir="60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600060"/>
                </a:solidFill>
                <a:effectLst>
                  <a:glow rad="101600">
                    <a:srgbClr val="FFDDFF"/>
                  </a:glow>
                  <a:outerShdw blurRad="152400" dist="228600" dir="60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600060"/>
                </a:solidFill>
                <a:effectLst>
                  <a:glow rad="101600">
                    <a:srgbClr val="FFDDFF"/>
                  </a:glow>
                  <a:outerShdw blurRad="152400" dist="228600" dir="6000000" algn="ctr" rotWithShape="0">
                    <a:schemeClr val="bg1"/>
                  </a:outerShdw>
                </a:effectLst>
                <a:latin typeface="Arial Black" pitchFamily="34" charset="0"/>
              </a:rPr>
              <a:t>i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600060"/>
                </a:solidFill>
                <a:effectLst>
                  <a:glow rad="101600">
                    <a:srgbClr val="FFDDFF"/>
                  </a:glow>
                  <a:outerShdw blurRad="152400" dist="228600" dir="60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600060"/>
                </a:solidFill>
                <a:effectLst>
                  <a:glow rad="101600">
                    <a:srgbClr val="FFDDFF"/>
                  </a:glow>
                  <a:outerShdw blurRad="152400" dist="228600" dir="6000000" algn="ctr" rotWithShape="0">
                    <a:schemeClr val="bg1"/>
                  </a:outerShdw>
                </a:effectLst>
                <a:latin typeface="Arial Black" pitchFamily="34" charset="0"/>
              </a:rPr>
              <a:t>Loto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rgbClr val="600060"/>
              </a:solidFill>
              <a:effectLst>
                <a:glow rad="101600">
                  <a:srgbClr val="FFDDFF"/>
                </a:glow>
                <a:outerShdw blurRad="152400" dist="228600" dir="60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5892" name="Group 292"/>
          <p:cNvGrpSpPr>
            <a:grpSpLocks/>
          </p:cNvGrpSpPr>
          <p:nvPr/>
        </p:nvGrpSpPr>
        <p:grpSpPr bwMode="auto">
          <a:xfrm>
            <a:off x="304800" y="4476750"/>
            <a:ext cx="2933700" cy="2000250"/>
            <a:chOff x="72" y="2820"/>
            <a:chExt cx="1848" cy="1260"/>
          </a:xfrm>
        </p:grpSpPr>
        <p:sp>
          <p:nvSpPr>
            <p:cNvPr id="25893" name="Rectangle 293"/>
            <p:cNvSpPr>
              <a:spLocks noChangeArrowheads="1"/>
            </p:cNvSpPr>
            <p:nvPr/>
          </p:nvSpPr>
          <p:spPr bwMode="auto">
            <a:xfrm>
              <a:off x="72" y="325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38100" dist="38100" dir="18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6100"/>
                </a:lnSpc>
              </a:pP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‘</a:t>
              </a:r>
              <a:r>
                <a:rPr lang="en-US" sz="4600" dirty="0" err="1">
                  <a:ln w="3175">
                    <a:solidFill>
                      <a:schemeClr val="tx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Atomi</a:t>
              </a:r>
              <a:endParaRPr lang="en-US" sz="46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</p:txBody>
        </p:sp>
        <p:sp>
          <p:nvSpPr>
            <p:cNvPr id="25894" name="Rectangle 294"/>
            <p:cNvSpPr>
              <a:spLocks noChangeArrowheads="1"/>
            </p:cNvSpPr>
            <p:nvPr/>
          </p:nvSpPr>
          <p:spPr bwMode="auto">
            <a:xfrm>
              <a:off x="72" y="368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Kongokonga</a:t>
              </a:r>
              <a:endParaRPr lang="en-US" sz="4200" dirty="0">
                <a:ln w="3175">
                  <a:solidFill>
                    <a:schemeClr val="tx1"/>
                  </a:solidFill>
                </a:ln>
                <a:solidFill>
                  <a:srgbClr val="9900CC"/>
                </a:solidFill>
                <a:latin typeface="Impact" pitchFamily="34" charset="0"/>
              </a:endParaRPr>
            </a:p>
          </p:txBody>
        </p:sp>
        <p:sp>
          <p:nvSpPr>
            <p:cNvPr id="25895" name="Rectangle 295"/>
            <p:cNvSpPr>
              <a:spLocks noChangeArrowheads="1"/>
            </p:cNvSpPr>
            <p:nvPr/>
          </p:nvSpPr>
          <p:spPr bwMode="auto">
            <a:xfrm>
              <a:off x="72" y="282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38100" dist="38100" dir="18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6000"/>
                </a:lnSpc>
              </a:pPr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Molekiuli</a:t>
              </a:r>
              <a:endParaRPr lang="en-US" sz="44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5896" name="Group 296"/>
          <p:cNvGrpSpPr>
            <a:grpSpLocks/>
          </p:cNvGrpSpPr>
          <p:nvPr/>
        </p:nvGrpSpPr>
        <p:grpSpPr bwMode="auto">
          <a:xfrm>
            <a:off x="3262312" y="4419600"/>
            <a:ext cx="2933700" cy="2000250"/>
            <a:chOff x="2082" y="2784"/>
            <a:chExt cx="1848" cy="1260"/>
          </a:xfrm>
        </p:grpSpPr>
        <p:sp>
          <p:nvSpPr>
            <p:cNvPr id="25897" name="Rectangle 297"/>
            <p:cNvSpPr>
              <a:spLocks noChangeArrowheads="1"/>
            </p:cNvSpPr>
            <p:nvPr/>
          </p:nvSpPr>
          <p:spPr bwMode="auto">
            <a:xfrm>
              <a:off x="2082" y="321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8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Natula</a:t>
              </a:r>
              <a:r>
                <a:rPr lang="en-US" sz="4800" dirty="0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Totonu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endParaRPr>
            </a:p>
          </p:txBody>
        </p:sp>
        <p:sp>
          <p:nvSpPr>
            <p:cNvPr id="25898" name="Rectangle 298"/>
            <p:cNvSpPr>
              <a:spLocks noChangeArrowheads="1"/>
            </p:cNvSpPr>
            <p:nvPr/>
          </p:nvSpPr>
          <p:spPr bwMode="auto">
            <a:xfrm>
              <a:off x="2082" y="364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800" dirty="0" err="1">
                  <a:ln w="3175"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Haettenschweiler" pitchFamily="34" charset="0"/>
                </a:rPr>
                <a:t>Natula</a:t>
              </a:r>
              <a:r>
                <a:rPr lang="en-US" sz="4800" dirty="0">
                  <a:ln w="3175"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Haettenschweiler" pitchFamily="34" charset="0"/>
                </a:rPr>
                <a:t> </a:t>
              </a:r>
              <a:r>
                <a:rPr lang="en-US" sz="4800" dirty="0" err="1">
                  <a:ln w="3175"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Haettenschweiler" pitchFamily="34" charset="0"/>
                </a:rPr>
                <a:t>Totonu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Haettenschweiler" pitchFamily="34" charset="0"/>
              </a:endParaRPr>
            </a:p>
          </p:txBody>
        </p:sp>
        <p:sp>
          <p:nvSpPr>
            <p:cNvPr id="25899" name="Rectangle 299"/>
            <p:cNvSpPr>
              <a:spLocks noChangeArrowheads="1"/>
            </p:cNvSpPr>
            <p:nvPr/>
          </p:nvSpPr>
          <p:spPr bwMode="auto">
            <a:xfrm>
              <a:off x="2082" y="278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4800" dirty="0" err="1">
                  <a:solidFill>
                    <a:srgbClr val="500050"/>
                  </a:solidFill>
                  <a:latin typeface="Haettenschweiler" pitchFamily="34" charset="0"/>
                </a:rPr>
                <a:t>Natula</a:t>
              </a:r>
              <a:r>
                <a:rPr lang="en-US" sz="4800" dirty="0">
                  <a:solidFill>
                    <a:srgbClr val="500050"/>
                  </a:solidFill>
                  <a:latin typeface="Haettenschweiler" pitchFamily="34" charset="0"/>
                </a:rPr>
                <a:t> </a:t>
              </a:r>
              <a:r>
                <a:rPr lang="en-US" sz="4800" dirty="0" err="1">
                  <a:solidFill>
                    <a:srgbClr val="500050"/>
                  </a:solidFill>
                  <a:latin typeface="Haettenschweiler" pitchFamily="34" charset="0"/>
                </a:rPr>
                <a:t>Totonu</a:t>
              </a:r>
              <a:endParaRPr lang="en-US" sz="4800" dirty="0">
                <a:solidFill>
                  <a:srgbClr val="500050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236494" y="4419600"/>
            <a:ext cx="2576512" cy="2000250"/>
            <a:chOff x="6262688" y="4419600"/>
            <a:chExt cx="2576512" cy="2000250"/>
          </a:xfrm>
        </p:grpSpPr>
        <p:sp>
          <p:nvSpPr>
            <p:cNvPr id="25901" name="Rectangle 301"/>
            <p:cNvSpPr>
              <a:spLocks noChangeArrowheads="1"/>
            </p:cNvSpPr>
            <p:nvPr/>
          </p:nvSpPr>
          <p:spPr bwMode="auto">
            <a:xfrm>
              <a:off x="6262688" y="5105400"/>
              <a:ext cx="2576512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spcAft>
                  <a:spcPct val="20000"/>
                </a:spcAft>
              </a:pPr>
              <a:r>
                <a:rPr lang="en-US" sz="48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Īvi</a:t>
              </a:r>
              <a:r>
                <a:rPr lang="en-US" sz="4800" dirty="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 </a:t>
              </a:r>
              <a:r>
                <a:rPr lang="en-US" sz="480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moe</a:t>
              </a:r>
              <a:r>
                <a:rPr lang="en-US" sz="48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 </a:t>
              </a:r>
              <a:r>
                <a:rPr lang="en-US" sz="4800" smtClean="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Me’a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latin typeface="Haettenschweiler" pitchFamily="34" charset="0"/>
              </a:endParaRPr>
            </a:p>
          </p:txBody>
        </p:sp>
        <p:sp>
          <p:nvSpPr>
            <p:cNvPr id="25902" name="Rectangle 302"/>
            <p:cNvSpPr>
              <a:spLocks noChangeArrowheads="1"/>
            </p:cNvSpPr>
            <p:nvPr/>
          </p:nvSpPr>
          <p:spPr bwMode="auto">
            <a:xfrm>
              <a:off x="6262688" y="5791200"/>
              <a:ext cx="2486025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spcAft>
                  <a:spcPct val="20000"/>
                </a:spcAft>
              </a:pPr>
              <a:r>
                <a:rPr lang="en-US" sz="4800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Īvi moe Me’a</a:t>
              </a:r>
            </a:p>
          </p:txBody>
        </p:sp>
        <p:sp>
          <p:nvSpPr>
            <p:cNvPr id="25903" name="Rectangle 303"/>
            <p:cNvSpPr>
              <a:spLocks noChangeArrowheads="1"/>
            </p:cNvSpPr>
            <p:nvPr/>
          </p:nvSpPr>
          <p:spPr bwMode="auto">
            <a:xfrm>
              <a:off x="6262688" y="4419600"/>
              <a:ext cx="2486025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>
                <a:spcAft>
                  <a:spcPct val="15000"/>
                </a:spcAft>
              </a:pPr>
              <a:r>
                <a:rPr lang="en-US" sz="4800" dirty="0" err="1">
                  <a:solidFill>
                    <a:srgbClr val="003300"/>
                  </a:solidFill>
                  <a:latin typeface="Haettenschweiler" pitchFamily="34" charset="0"/>
                </a:rPr>
                <a:t>Īvi</a:t>
              </a:r>
              <a:r>
                <a:rPr lang="en-US" sz="4800" dirty="0">
                  <a:solidFill>
                    <a:srgbClr val="003300"/>
                  </a:solidFill>
                  <a:latin typeface="Haettenschweiler" pitchFamily="34" charset="0"/>
                </a:rPr>
                <a:t> </a:t>
              </a:r>
              <a:r>
                <a:rPr lang="en-US" sz="4800" dirty="0" err="1">
                  <a:solidFill>
                    <a:srgbClr val="003300"/>
                  </a:solidFill>
                  <a:latin typeface="Haettenschweiler" pitchFamily="34" charset="0"/>
                </a:rPr>
                <a:t>moe</a:t>
              </a:r>
              <a:r>
                <a:rPr lang="en-US" sz="4800" dirty="0">
                  <a:solidFill>
                    <a:srgbClr val="003300"/>
                  </a:solidFill>
                  <a:latin typeface="Haettenschweiler" pitchFamily="34" charset="0"/>
                </a:rPr>
                <a:t> </a:t>
              </a:r>
              <a:r>
                <a:rPr lang="en-US" sz="4800" dirty="0" err="1">
                  <a:solidFill>
                    <a:srgbClr val="003300"/>
                  </a:solidFill>
                  <a:latin typeface="Haettenschweiler" pitchFamily="34" charset="0"/>
                </a:rPr>
                <a:t>Me’a</a:t>
              </a:r>
              <a:endParaRPr lang="en-US" sz="4800" dirty="0">
                <a:solidFill>
                  <a:srgbClr val="003300"/>
                </a:solidFill>
                <a:latin typeface="Haettenschweiler" pitchFamily="34" charset="0"/>
              </a:endParaRPr>
            </a:p>
          </p:txBody>
        </p:sp>
      </p:grpSp>
      <p:sp>
        <p:nvSpPr>
          <p:cNvPr id="305" name="WordArt 24"/>
          <p:cNvSpPr>
            <a:spLocks noChangeArrowheads="1" noChangeShapeType="1" noTextEdit="1"/>
          </p:cNvSpPr>
          <p:nvPr/>
        </p:nvSpPr>
        <p:spPr bwMode="auto">
          <a:xfrm>
            <a:off x="381000" y="3429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2857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'e </a:t>
            </a:r>
            <a:r>
              <a:rPr lang="en-US" sz="3600" kern="10" dirty="0" err="1">
                <a:ln w="2857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endParaRPr lang="en-US" sz="3600" kern="10" dirty="0">
              <a:ln w="28575">
                <a:solidFill>
                  <a:srgbClr val="41008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90" grpId="0" autoUpdateAnimBg="0"/>
      <p:bldP spid="258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4300" y="342900"/>
            <a:ext cx="8915400" cy="6324600"/>
            <a:chOff x="114300" y="342900"/>
            <a:chExt cx="8915400" cy="632460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>
                  <a:ln w="952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Impact" pitchFamily="34" charset="0"/>
                </a:rPr>
                <a:t>Kongokonga</a:t>
              </a: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Natula Totonu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Īvi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36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moe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Me’a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b="1">
                  <a:ln w="952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Molekiuli</a:t>
              </a:r>
              <a:endParaRPr lang="en-US" sz="4400" b="1">
                <a:ln w="952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Natula Totonu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Īvi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36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moe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Me’a</a:t>
              </a:r>
              <a:endParaRPr lang="en-US" sz="4800">
                <a:ln w="952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ln w="952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‘Atomi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Natula Totonu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Īvi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36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moe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Me’a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Haettenschweiler" pitchFamily="34" charset="0"/>
                </a:rPr>
                <a:t>Fa’ahingaTangata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Loto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36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&amp;</a:t>
              </a: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48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‘Atamai</a:t>
              </a:r>
              <a:endParaRPr lang="en-US" sz="480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Sino</a:t>
              </a:r>
              <a:endParaRPr lang="en-US" sz="4800">
                <a:ln w="952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>
                  <a:ln w="952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Impact" pitchFamily="34" charset="0"/>
                </a:rPr>
                <a:t>Monumanu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10515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’</a:t>
              </a:r>
              <a:r>
                <a:rPr lang="en-US" sz="32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Atamai</a:t>
              </a: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‘oe</a:t>
              </a: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320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Manu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Sino</a:t>
              </a:r>
              <a:endParaRPr lang="en-US" sz="4800">
                <a:ln w="952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ln w="952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‘Akau</a:t>
              </a:r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’</a:t>
              </a:r>
              <a:r>
                <a:rPr lang="en-US" sz="32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Atamai</a:t>
              </a: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‘oe</a:t>
              </a: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‘</a:t>
              </a:r>
              <a:r>
                <a:rPr lang="en-US" sz="3200" smtClean="0">
                  <a:ln w="952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Akau</a:t>
              </a:r>
              <a:endParaRPr lang="en-US" sz="32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800">
                  <a:ln w="952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Sino</a:t>
              </a:r>
              <a:endParaRPr lang="en-US" sz="4800">
                <a:ln w="952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CC0099"/>
                </a:gs>
                <a:gs pos="100000">
                  <a:srgbClr val="FF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700"/>
                </a:lnSpc>
              </a:pPr>
              <a:r>
                <a:rPr lang="en-US" sz="4400" dirty="0" err="1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Me’a</a:t>
              </a:r>
              <a:r>
                <a:rPr lang="en-US" sz="4400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400" dirty="0" err="1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Kātoa</a:t>
              </a:r>
              <a:endParaRPr lang="en-US" sz="44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33FF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ln w="9525"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Anga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ln w="9525"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smtClean="0">
                  <a:ln w="9525"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‘i </a:t>
              </a:r>
              <a:r>
                <a:rPr lang="en-US" sz="3600">
                  <a:ln w="9525"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Loto</a:t>
              </a:r>
              <a:endParaRPr lang="en-US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dirty="0" err="1">
                  <a:ln w="952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Anga</a:t>
              </a:r>
              <a:r>
                <a:rPr lang="en-US" sz="3600" dirty="0">
                  <a:ln w="952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ln w="952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Faka</a:t>
              </a:r>
              <a:r>
                <a:rPr lang="en-US" sz="3600" dirty="0">
                  <a:ln w="952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-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ln w="952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tu’asino</a:t>
              </a:r>
              <a:endParaRPr lang="en-US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81000" y="342900"/>
              <a:ext cx="8372475" cy="1028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28575">
                    <a:solidFill>
                      <a:srgbClr val="41008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Konga</a:t>
              </a:r>
              <a:r>
                <a:rPr lang="en-US" sz="3600" kern="10" dirty="0">
                  <a:ln w="28575">
                    <a:solidFill>
                      <a:srgbClr val="41008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 'e </a:t>
              </a:r>
              <a:r>
                <a:rPr lang="en-US" sz="3600" kern="10" dirty="0" err="1">
                  <a:ln w="28575">
                    <a:solidFill>
                      <a:srgbClr val="41008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Ua</a:t>
              </a:r>
              <a:endParaRPr lang="en-US" sz="3600" kern="10" dirty="0">
                <a:ln w="28575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endParaRPr>
            </a:p>
          </p:txBody>
        </p:sp>
      </p:grpSp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685800" y="1558925"/>
            <a:ext cx="7772400" cy="3927475"/>
            <a:chOff x="432" y="1104"/>
            <a:chExt cx="4896" cy="2474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432" y="1104"/>
              <a:ext cx="4896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50800" dir="12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“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Koe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‘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Atamai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moe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        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me’a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matelie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koe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ongo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palaleli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tafenga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meihe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feitu’u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pē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 ‘e </a:t>
              </a:r>
              <a:r>
                <a:rPr lang="en-US" sz="4800" dirty="0" err="1">
                  <a:solidFill>
                    <a:srgbClr val="000099"/>
                  </a:solidFill>
                  <a:latin typeface="Arial Black" pitchFamily="34" charset="0"/>
                </a:rPr>
                <a:t>taha</a:t>
              </a:r>
              <a:r>
                <a:rPr lang="en-US" sz="4800" dirty="0">
                  <a:solidFill>
                    <a:srgbClr val="000099"/>
                  </a:solidFill>
                  <a:latin typeface="Arial Black" pitchFamily="34" charset="0"/>
                </a:rPr>
                <a:t>.”</a:t>
              </a:r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1955" y="2880"/>
              <a:ext cx="18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1800000" algn="ctr" rotWithShape="0">
                <a:schemeClr val="tx1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</a:rPr>
                <a:t>David </a:t>
              </a:r>
              <a:r>
                <a:rPr lang="en-US" sz="4000" b="1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</a:rPr>
                <a:t>Bohm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rgbClr val="333399"/>
                </a:solidFill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679" y="3206"/>
              <a:ext cx="240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25400" dir="12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600" b="1" dirty="0" err="1">
                  <a:ln w="3175">
                    <a:solidFill>
                      <a:schemeClr val="tx1"/>
                    </a:solidFill>
                  </a:ln>
                  <a:solidFill>
                    <a:srgbClr val="66FFFF"/>
                  </a:solidFill>
                </a:rPr>
                <a:t>Saienisi</a:t>
              </a:r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rgbClr val="66FFFF"/>
                  </a:solidFill>
                </a:rPr>
                <a:t> </a:t>
              </a:r>
              <a:r>
                <a:rPr lang="en-US" sz="3600" b="1" dirty="0" err="1">
                  <a:ln w="3175">
                    <a:solidFill>
                      <a:schemeClr val="tx1"/>
                    </a:solidFill>
                  </a:ln>
                  <a:solidFill>
                    <a:srgbClr val="66FFFF"/>
                  </a:solidFill>
                </a:rPr>
                <a:t>Pilitania</a:t>
              </a:r>
              <a:endParaRPr lang="en-US" sz="3600" b="1" dirty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</a:endParaRPr>
            </a:p>
          </p:txBody>
        </p:sp>
      </p:grpSp>
    </p:spTree>
  </p:cSld>
  <p:clrMapOvr>
    <a:masterClrMapping/>
  </p:clrMapOvr>
  <p:transition spd="slow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instein"/>
          <p:cNvPicPr>
            <a:picLocks noChangeAspect="1" noChangeArrowheads="1"/>
          </p:cNvPicPr>
          <p:nvPr/>
        </p:nvPicPr>
        <p:blipFill>
          <a:blip r:embed="rId3"/>
          <a:srcRect l="6598" t="6949" r="6320" b="2074"/>
          <a:stretch>
            <a:fillRect/>
          </a:stretch>
        </p:blipFill>
        <p:spPr bwMode="auto">
          <a:xfrm>
            <a:off x="2465388" y="457200"/>
            <a:ext cx="4164012" cy="4876800"/>
          </a:xfrm>
          <a:prstGeom prst="rect">
            <a:avLst/>
          </a:prstGeom>
          <a:noFill/>
        </p:spPr>
      </p:pic>
      <p:pic>
        <p:nvPicPr>
          <p:cNvPr id="29698" name="Picture 2" descr="Einstei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6598" t="6949" r="6320" b="2074"/>
          <a:stretch>
            <a:fillRect/>
          </a:stretch>
        </p:blipFill>
        <p:spPr bwMode="auto">
          <a:xfrm>
            <a:off x="2465388" y="457200"/>
            <a:ext cx="4164012" cy="48768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90800" y="914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Tahoma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990600"/>
            <a:ext cx="8534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“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Koia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kotoa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kuo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ne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ngaue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osi-kia-velenga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faka-saienisi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kuo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ne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ilopau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oku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iai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ha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laumalie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ihe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lao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kotoa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pē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oe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univēsi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ko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ha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laumalie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oku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ma’olunga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ange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ia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ihe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tangata</a:t>
            </a:r>
            <a:r>
              <a:rPr lang="en-US" sz="4000" dirty="0">
                <a:solidFill>
                  <a:srgbClr val="000099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...”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05125" y="5715000"/>
            <a:ext cx="3333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800" b="1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Tahoma" pitchFamily="34" charset="0"/>
              </a:rPr>
              <a:t>Albert Einstein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60208" y="6022657"/>
            <a:ext cx="30235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600" b="1" dirty="0" err="1">
                <a:ln w="3175">
                  <a:noFill/>
                </a:ln>
                <a:solidFill>
                  <a:srgbClr val="CCFFFF"/>
                </a:solidFill>
                <a:effectLst>
                  <a:outerShdw dist="38100" dir="1800000" algn="tl">
                    <a:schemeClr val="tx1"/>
                  </a:outerShdw>
                </a:effectLst>
                <a:latin typeface="Tahoma" pitchFamily="34" charset="0"/>
              </a:rPr>
              <a:t>Saienisi</a:t>
            </a:r>
            <a:r>
              <a:rPr lang="en-US" sz="2600" b="1" dirty="0">
                <a:ln w="3175">
                  <a:noFill/>
                </a:ln>
                <a:solidFill>
                  <a:srgbClr val="CCFFFF"/>
                </a:solidFill>
                <a:effectLst>
                  <a:outerShdw dist="38100" dir="1800000" algn="tl">
                    <a:schemeClr val="tx1"/>
                  </a:outerShdw>
                </a:effectLst>
                <a:latin typeface="Tahoma" pitchFamily="34" charset="0"/>
              </a:rPr>
              <a:t> </a:t>
            </a:r>
            <a:r>
              <a:rPr lang="en-US" sz="2600" b="1" dirty="0" err="1">
                <a:ln w="3175">
                  <a:noFill/>
                </a:ln>
                <a:solidFill>
                  <a:srgbClr val="CCFFFF"/>
                </a:solidFill>
                <a:effectLst>
                  <a:outerShdw dist="38100" dir="1800000" algn="tl">
                    <a:schemeClr val="tx1"/>
                  </a:outerShdw>
                </a:effectLst>
                <a:latin typeface="Tahoma" pitchFamily="34" charset="0"/>
              </a:rPr>
              <a:t>Siamane</a:t>
            </a:r>
            <a:endParaRPr lang="en-US" sz="2600" b="1" dirty="0">
              <a:ln w="3175">
                <a:noFill/>
              </a:ln>
              <a:solidFill>
                <a:srgbClr val="CCFFFF"/>
              </a:solidFill>
              <a:effectLst>
                <a:outerShdw dist="38100" dir="1800000" algn="tl">
                  <a:schemeClr val="tx1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2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 rot="37268">
            <a:off x="139223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95488" y="1943100"/>
            <a:ext cx="18938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Fatunga</a:t>
            </a:r>
            <a:endParaRPr lang="en-US" sz="3800" dirty="0">
              <a:solidFill>
                <a:srgbClr val="003300"/>
              </a:solidFill>
              <a:effectLst>
                <a:outerShdw blurRad="508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3800" dirty="0" err="1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oe</a:t>
            </a:r>
            <a:r>
              <a:rPr lang="en-US" sz="3800" dirty="0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Faka</a:t>
            </a:r>
            <a:r>
              <a:rPr lang="en-US" sz="3800" dirty="0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tu’asino</a:t>
            </a:r>
            <a:endParaRPr lang="en-US" sz="3800" dirty="0">
              <a:solidFill>
                <a:srgbClr val="003300"/>
              </a:solidFill>
              <a:effectLst>
                <a:outerShdw blurRad="508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426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Uluaki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Uhinga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257800" y="68580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Univēsi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 rot="37268">
            <a:off x="580548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 rot="35238">
            <a:off x="472440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562600" y="3870325"/>
            <a:ext cx="1368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Anga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‘i Loto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802438" y="1965325"/>
            <a:ext cx="17653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Anga</a:t>
            </a:r>
            <a:endParaRPr lang="en-US" sz="3800" dirty="0">
              <a:solidFill>
                <a:srgbClr val="003300"/>
              </a:solidFill>
              <a:effectLst>
                <a:outerShdw blurRad="508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Faka</a:t>
            </a:r>
            <a:r>
              <a:rPr lang="en-US" sz="3800" dirty="0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-</a:t>
            </a: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3300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tu’asino</a:t>
            </a:r>
            <a:endParaRPr lang="en-US" sz="3800" dirty="0">
              <a:solidFill>
                <a:srgbClr val="003300"/>
              </a:solidFill>
              <a:effectLst>
                <a:outerShdw blurRad="508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744415" y="5753100"/>
            <a:ext cx="3370385" cy="7077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Uhinga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5943600" y="5638800"/>
            <a:ext cx="1676400" cy="6740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Ōla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 rot="35238">
            <a:off x="31115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85800" y="3708400"/>
            <a:ext cx="19192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Fatunga</a:t>
            </a:r>
            <a:endParaRPr lang="en-US" sz="3800" dirty="0">
              <a:solidFill>
                <a:srgbClr val="660066"/>
              </a:solidFill>
              <a:effectLst>
                <a:outerShdw blurRad="508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3800" dirty="0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 ‘</a:t>
            </a:r>
            <a:r>
              <a:rPr lang="en-US" sz="3800" dirty="0" err="1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oe</a:t>
            </a:r>
            <a:r>
              <a:rPr lang="en-US" sz="3800" dirty="0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Anga</a:t>
            </a:r>
            <a:endParaRPr lang="en-US" sz="3800" dirty="0">
              <a:solidFill>
                <a:srgbClr val="660066"/>
              </a:solidFill>
              <a:effectLst>
                <a:outerShdw blurRad="508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3800" dirty="0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3800" dirty="0" err="1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i</a:t>
            </a:r>
            <a:r>
              <a:rPr lang="en-US" sz="3800" dirty="0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solidFill>
                  <a:srgbClr val="660066"/>
                </a:solidFill>
                <a:effectLst>
                  <a:outerShdw blurRad="508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Loto</a:t>
            </a:r>
            <a:endParaRPr lang="en-US" sz="3800" dirty="0">
              <a:solidFill>
                <a:srgbClr val="660066"/>
              </a:solidFill>
              <a:effectLst>
                <a:outerShdw blurRad="508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0780979" flipH="1" flipV="1">
            <a:off x="4191003" y="3124400"/>
            <a:ext cx="990585" cy="607497"/>
          </a:xfrm>
          <a:prstGeom prst="notchedRightArrow">
            <a:avLst>
              <a:gd name="adj1" fmla="val 50000"/>
              <a:gd name="adj2" fmla="val 45918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9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4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9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9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4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utoUpdateAnimBg="0"/>
      <p:bldP spid="31748" grpId="0"/>
      <p:bldP spid="31749" grpId="0"/>
      <p:bldP spid="31750" grpId="0" animBg="1"/>
      <p:bldP spid="31751" grpId="0" animBg="1"/>
      <p:bldP spid="31752" grpId="0" autoUpdateAnimBg="0"/>
      <p:bldP spid="31753" grpId="0" autoUpdateAnimBg="0"/>
      <p:bldP spid="31754" grpId="0"/>
      <p:bldP spid="31755" grpId="0"/>
      <p:bldP spid="31756" grpId="0" animBg="1"/>
      <p:bldP spid="31757" grpId="0" autoUpdateAnimBg="0"/>
      <p:bldP spid="14" grpId="0" animBg="1" autoUpdateAnimBg="0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Kongokonga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Natula Totonu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Īvi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moe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Me’a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Molekiuli</a:t>
            </a:r>
            <a:endParaRPr lang="en-US" sz="4400">
              <a:solidFill>
                <a:srgbClr val="9900CC">
                  <a:alpha val="65000"/>
                </a:srgbClr>
              </a:solidFill>
              <a:latin typeface="Arial Black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Natula Totonu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Īvi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moe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Me’a</a:t>
            </a:r>
            <a:endParaRPr lang="en-US" sz="48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‘Atomi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Natula Totonu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Īvi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moe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Me’a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4200">
                <a:solidFill>
                  <a:srgbClr val="9900CC">
                    <a:alpha val="65000"/>
                  </a:srgbClr>
                </a:solidFill>
                <a:latin typeface="Haettenschweiler" pitchFamily="34" charset="0"/>
              </a:rPr>
              <a:t>Fa’ahingaTangata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Loto</a:t>
            </a:r>
            <a:r>
              <a:rPr lang="en-US" sz="48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FFFF00"/>
                </a:solidFill>
                <a:latin typeface="Impact" pitchFamily="34" charset="0"/>
              </a:rPr>
              <a:t>&amp;</a:t>
            </a:r>
            <a:r>
              <a:rPr lang="en-US" sz="48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‘Atamai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Impact" pitchFamily="34" charset="0"/>
              </a:rPr>
              <a:t>Sino</a:t>
            </a:r>
            <a:endParaRPr lang="en-US" sz="48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Monumanu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’Atamai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Haettenschweiler" pitchFamily="34" charset="0"/>
              </a:rPr>
              <a:t>‘oe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Manu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Impact" pitchFamily="34" charset="0"/>
              </a:rPr>
              <a:t>Sino</a:t>
            </a:r>
            <a:endParaRPr lang="en-US" sz="48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‘Akau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‘</a:t>
            </a: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Atamai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Haettenschweiler" pitchFamily="34" charset="0"/>
              </a:rPr>
              <a:t>‘oe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‘</a:t>
            </a: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Akau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Impact" pitchFamily="34" charset="0"/>
              </a:rPr>
              <a:t>Sino</a:t>
            </a:r>
            <a:endParaRPr lang="en-US" sz="48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400">
                <a:solidFill>
                  <a:schemeClr val="bg1"/>
                </a:solidFill>
                <a:latin typeface="Impact" pitchFamily="34" charset="0"/>
              </a:rPr>
              <a:t>Me’a Kātoa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Anga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 ‘i Loto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6105525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Anga Faka-</a:t>
            </a:r>
          </a:p>
          <a:p>
            <a:pPr algn="ctr" eaLnBrk="0" hangingPunct="0">
              <a:lnSpc>
                <a:spcPts val="2900"/>
              </a:lnSpc>
            </a:pPr>
            <a:r>
              <a:rPr lang="en-US">
                <a:solidFill>
                  <a:srgbClr val="99FF33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tu’asino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3816" name="WordArt 24"/>
          <p:cNvSpPr>
            <a:spLocks noChangeArrowheads="1" noChangeShapeType="1" noTextEdit="1"/>
          </p:cNvSpPr>
          <p:nvPr/>
        </p:nvSpPr>
        <p:spPr bwMode="auto">
          <a:xfrm>
            <a:off x="2095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'Otua</a:t>
            </a:r>
          </a:p>
        </p:txBody>
      </p:sp>
      <p:sp>
        <p:nvSpPr>
          <p:cNvPr id="33817" name="WordArt 25"/>
          <p:cNvSpPr>
            <a:spLocks noChangeArrowheads="1" noChangeShapeType="1" noTextEdit="1"/>
          </p:cNvSpPr>
          <p:nvPr/>
        </p:nvSpPr>
        <p:spPr bwMode="auto">
          <a:xfrm>
            <a:off x="2589213" y="2805113"/>
            <a:ext cx="3659187" cy="20716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'oe Anga</a:t>
            </a:r>
          </a:p>
        </p:txBody>
      </p:sp>
      <p:sp>
        <p:nvSpPr>
          <p:cNvPr id="33818" name="WordArt 26"/>
          <p:cNvSpPr>
            <a:spLocks noChangeArrowheads="1" noChangeShapeType="1" noTextEdit="1"/>
          </p:cNvSpPr>
          <p:nvPr/>
        </p:nvSpPr>
        <p:spPr bwMode="auto">
          <a:xfrm>
            <a:off x="3162300" y="4400550"/>
            <a:ext cx="2514600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'i Loto</a:t>
            </a:r>
          </a:p>
        </p:txBody>
      </p:sp>
      <p:sp>
        <p:nvSpPr>
          <p:cNvPr id="33819" name="WordArt 27"/>
          <p:cNvSpPr>
            <a:spLocks noChangeArrowheads="1" noChangeShapeType="1" noTextEdit="1"/>
          </p:cNvSpPr>
          <p:nvPr/>
        </p:nvSpPr>
        <p:spPr bwMode="auto">
          <a:xfrm>
            <a:off x="2692400" y="1371600"/>
            <a:ext cx="3454400" cy="2071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Fatunga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3820" name="WordArt 28"/>
          <p:cNvSpPr>
            <a:spLocks noChangeArrowheads="1" noChangeShapeType="1" noTextEdit="1"/>
          </p:cNvSpPr>
          <p:nvPr/>
        </p:nvSpPr>
        <p:spPr bwMode="auto">
          <a:xfrm>
            <a:off x="5410200" y="1295400"/>
            <a:ext cx="3429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Fatunga</a:t>
            </a:r>
          </a:p>
        </p:txBody>
      </p:sp>
      <p:sp>
        <p:nvSpPr>
          <p:cNvPr id="33821" name="WordArt 29"/>
          <p:cNvSpPr>
            <a:spLocks noChangeArrowheads="1" noChangeShapeType="1" noTextEdit="1"/>
          </p:cNvSpPr>
          <p:nvPr/>
        </p:nvSpPr>
        <p:spPr bwMode="auto">
          <a:xfrm>
            <a:off x="5410200" y="2838450"/>
            <a:ext cx="3429000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'oe Faka-</a:t>
            </a:r>
          </a:p>
        </p:txBody>
      </p:sp>
      <p:sp>
        <p:nvSpPr>
          <p:cNvPr id="33822" name="WordArt 30"/>
          <p:cNvSpPr>
            <a:spLocks noChangeArrowheads="1" noChangeShapeType="1" noTextEdit="1"/>
          </p:cNvSpPr>
          <p:nvPr/>
        </p:nvSpPr>
        <p:spPr bwMode="auto">
          <a:xfrm>
            <a:off x="5562600" y="4400550"/>
            <a:ext cx="3124200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tu'asino</a:t>
            </a:r>
          </a:p>
        </p:txBody>
      </p:sp>
      <p:sp>
        <p:nvSpPr>
          <p:cNvPr id="33823" name="WordArt 31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'e </a:t>
            </a:r>
            <a:r>
              <a:rPr lang="en-US" sz="3600" kern="10" dirty="0" err="1">
                <a:ln w="38100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Ua</a:t>
            </a:r>
            <a:endParaRPr lang="en-US" sz="3600" kern="10" dirty="0">
              <a:ln w="38100">
                <a:solidFill>
                  <a:srgbClr val="41008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17" grpId="0"/>
      <p:bldP spid="33818" grpId="0"/>
      <p:bldP spid="33819" grpId="0"/>
      <p:bldP spid="33820" grpId="0"/>
      <p:bldP spid="33821" grpId="0"/>
      <p:bldP spid="338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Kongokonga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Natula Totonu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Īvi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moe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Me’a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Molekiuli</a:t>
            </a:r>
            <a:endParaRPr lang="en-US" sz="4400">
              <a:solidFill>
                <a:srgbClr val="9900CC">
                  <a:alpha val="65000"/>
                </a:srgbClr>
              </a:solidFill>
              <a:latin typeface="Arial Black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Natula Totonu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Īvi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moe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Me’a</a:t>
            </a:r>
            <a:endParaRPr lang="en-US" sz="48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‘Atomi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Natula Totonu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Īvi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CCFF33"/>
                </a:solidFill>
                <a:latin typeface="Haettenschweiler" pitchFamily="34" charset="0"/>
              </a:rPr>
              <a:t>moe</a:t>
            </a:r>
            <a:r>
              <a:rPr lang="en-US" sz="4800">
                <a:solidFill>
                  <a:srgbClr val="CCFF33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CCFF33"/>
                </a:solidFill>
                <a:latin typeface="Haettenschweiler" pitchFamily="34" charset="0"/>
              </a:rPr>
              <a:t>Me’a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4200">
                <a:solidFill>
                  <a:srgbClr val="9900CC">
                    <a:alpha val="65000"/>
                  </a:srgbClr>
                </a:solidFill>
                <a:latin typeface="Haettenschweiler" pitchFamily="34" charset="0"/>
              </a:rPr>
              <a:t>Fa’ahingaTangata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Loto</a:t>
            </a:r>
            <a:r>
              <a:rPr lang="en-US" sz="48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600">
                <a:solidFill>
                  <a:srgbClr val="FFFF00"/>
                </a:solidFill>
                <a:latin typeface="Impact" pitchFamily="34" charset="0"/>
              </a:rPr>
              <a:t>&amp;</a:t>
            </a:r>
            <a:r>
              <a:rPr lang="en-US" sz="48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‘Atamai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Impact" pitchFamily="34" charset="0"/>
              </a:rPr>
              <a:t>Sino</a:t>
            </a:r>
            <a:endParaRPr lang="en-US" sz="48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Monumanu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’Atamai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Haettenschweiler" pitchFamily="34" charset="0"/>
              </a:rPr>
              <a:t>‘oe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Manu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Impact" pitchFamily="34" charset="0"/>
              </a:rPr>
              <a:t>Sino</a:t>
            </a:r>
            <a:endParaRPr lang="en-US" sz="48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‘Akau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‘</a:t>
            </a: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Atamai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Haettenschweiler" pitchFamily="34" charset="0"/>
              </a:rPr>
              <a:t>‘oe</a:t>
            </a:r>
            <a:r>
              <a:rPr lang="en-US" sz="4400">
                <a:solidFill>
                  <a:srgbClr val="FFFF00"/>
                </a:solidFill>
                <a:latin typeface="Arial Narrow" pitchFamily="34" charset="0"/>
              </a:rPr>
              <a:t> ‘</a:t>
            </a:r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Akau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800">
                <a:solidFill>
                  <a:srgbClr val="CCFF33"/>
                </a:solidFill>
                <a:latin typeface="Impact" pitchFamily="34" charset="0"/>
              </a:rPr>
              <a:t>Sino</a:t>
            </a:r>
            <a:endParaRPr lang="en-US" sz="48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400">
                <a:solidFill>
                  <a:schemeClr val="bg1"/>
                </a:solidFill>
                <a:latin typeface="Impact" pitchFamily="34" charset="0"/>
              </a:rPr>
              <a:t>Me’a Kātoa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Anga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 ‘i Loto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6105525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Anga Faka-</a:t>
            </a:r>
          </a:p>
          <a:p>
            <a:pPr algn="ctr" eaLnBrk="0" hangingPunct="0">
              <a:lnSpc>
                <a:spcPts val="2900"/>
              </a:lnSpc>
            </a:pPr>
            <a:r>
              <a:rPr lang="en-US">
                <a:solidFill>
                  <a:srgbClr val="99FF33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tu’asino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4841" name="WordArt 25"/>
          <p:cNvSpPr>
            <a:spLocks noChangeArrowheads="1" noChangeShapeType="1" noTextEdit="1"/>
          </p:cNvSpPr>
          <p:nvPr/>
        </p:nvSpPr>
        <p:spPr bwMode="auto">
          <a:xfrm>
            <a:off x="2095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'Otua</a:t>
            </a:r>
          </a:p>
        </p:txBody>
      </p:sp>
      <p:sp>
        <p:nvSpPr>
          <p:cNvPr id="34842" name="WordArt 26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4052888" cy="273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Fatunga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4843" name="WordArt 27"/>
          <p:cNvSpPr>
            <a:spLocks noChangeArrowheads="1" noChangeShapeType="1" noTextEdit="1"/>
          </p:cNvSpPr>
          <p:nvPr/>
        </p:nvSpPr>
        <p:spPr bwMode="auto">
          <a:xfrm>
            <a:off x="2235200" y="3733800"/>
            <a:ext cx="5156200" cy="233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'oe 'Atamai</a:t>
            </a:r>
          </a:p>
        </p:txBody>
      </p:sp>
      <p:sp>
        <p:nvSpPr>
          <p:cNvPr id="34844" name="WordArt 28"/>
          <p:cNvSpPr>
            <a:spLocks noChangeArrowheads="1" noChangeShapeType="1" noTextEdit="1"/>
          </p:cNvSpPr>
          <p:nvPr/>
        </p:nvSpPr>
        <p:spPr bwMode="auto">
          <a:xfrm>
            <a:off x="4916804" y="3827463"/>
            <a:ext cx="3303272" cy="2649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'oe Īvi</a:t>
            </a:r>
          </a:p>
        </p:txBody>
      </p:sp>
      <p:sp>
        <p:nvSpPr>
          <p:cNvPr id="34845" name="WordArt 29"/>
          <p:cNvSpPr>
            <a:spLocks noChangeArrowheads="1" noChangeShapeType="1" noTextEdit="1"/>
          </p:cNvSpPr>
          <p:nvPr/>
        </p:nvSpPr>
        <p:spPr bwMode="auto">
          <a:xfrm>
            <a:off x="4343400" y="1884363"/>
            <a:ext cx="4433888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Fatunga</a:t>
            </a:r>
          </a:p>
        </p:txBody>
      </p:sp>
      <p:sp>
        <p:nvSpPr>
          <p:cNvPr id="30" name="WordArt 31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'e </a:t>
            </a:r>
            <a:r>
              <a:rPr lang="en-US" sz="3600" kern="10" dirty="0" err="1">
                <a:ln w="38100">
                  <a:solidFill>
                    <a:srgbClr val="41008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Ua</a:t>
            </a:r>
            <a:endParaRPr lang="en-US" sz="3600" kern="10" dirty="0">
              <a:ln w="38100">
                <a:solidFill>
                  <a:srgbClr val="41008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2" grpId="0"/>
      <p:bldP spid="34843" grpId="0"/>
      <p:bldP spid="34844" grpId="0"/>
      <p:bldP spid="348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201988" y="990600"/>
            <a:ext cx="2743200" cy="11017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'Uluaki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028950" y="2073275"/>
            <a:ext cx="3089275" cy="11017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'Uhinga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409700" y="-457200"/>
            <a:ext cx="6324600" cy="527685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585822"/>
                <a:gd name="adj2" fmla="val 56944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18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81000" y="5105400"/>
            <a:ext cx="8382000" cy="1066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fi-FI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09250" dir="19467739" algn="ctr" rotWithShape="0">
                    <a:srgbClr val="FFCC00"/>
                  </a:outerShdw>
                </a:effectLst>
                <a:latin typeface="Arial Black"/>
              </a:rPr>
              <a:t>iloa ia 'ihe huafa kehekehe</a:t>
            </a:r>
            <a:endParaRPr lang="en-US" sz="3600" b="1" kern="1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09250" dir="19467739" algn="ctr" rotWithShape="0">
                  <a:srgbClr val="FFCC0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ODasinPOCr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6867" name="Picture 3" descr="christ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28600" y="3278188"/>
            <a:ext cx="2971800" cy="1293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Kalisitiane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8915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38916" name="Picture 4" descr="juda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937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42672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Lotu Faka-Siu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2743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Hevani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303463" y="4495800"/>
            <a:ext cx="45370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FFFF00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Konga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FFFF00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 '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FFFF00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Uluaki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FFFF00"/>
                  </a:gs>
                  <a:gs pos="100000">
                    <a:srgbClr val="0000FF"/>
                  </a:gs>
                </a:gsLst>
                <a:lin ang="2700000" scaled="1"/>
              </a:gradFill>
              <a:latin typeface="Arial Black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81000" y="1676400"/>
            <a:ext cx="8382000" cy="2286000"/>
            <a:chOff x="192" y="1968"/>
            <a:chExt cx="5328" cy="1536"/>
          </a:xfrm>
        </p:grpSpPr>
        <p:sp>
          <p:nvSpPr>
            <p:cNvPr id="7172" name="WordArt 4"/>
            <p:cNvSpPr>
              <a:spLocks noChangeArrowheads="1" noChangeShapeType="1"/>
            </p:cNvSpPr>
            <p:nvPr/>
          </p:nvSpPr>
          <p:spPr bwMode="auto">
            <a:xfrm>
              <a:off x="192" y="2856"/>
              <a:ext cx="5328" cy="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Hono Fa'u 'oe Mamani</a:t>
              </a:r>
            </a:p>
          </p:txBody>
        </p:sp>
        <p:sp>
          <p:nvSpPr>
            <p:cNvPr id="7173" name="WordArt 5"/>
            <p:cNvSpPr>
              <a:spLocks noChangeArrowheads="1" noChangeShapeType="1"/>
            </p:cNvSpPr>
            <p:nvPr/>
          </p:nvSpPr>
          <p:spPr bwMode="auto">
            <a:xfrm>
              <a:off x="385" y="1968"/>
              <a:ext cx="494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Koe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Tefito'i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Mo'oni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9939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39940" name="Picture 4" descr="i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93700"/>
            <a:ext cx="1511300" cy="1511300"/>
          </a:xfrm>
          <a:prstGeom prst="rect">
            <a:avLst/>
          </a:prstGeom>
          <a:noFill/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6019800" y="838200"/>
            <a:ext cx="27432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Isilami</a:t>
            </a:r>
          </a:p>
        </p:txBody>
      </p:sp>
      <p:pic>
        <p:nvPicPr>
          <p:cNvPr id="39942" name="Picture 6" descr="juda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6100" y="3937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342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Yahweh-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 Siu</a:t>
            </a:r>
          </a:p>
        </p:txBody>
      </p:sp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2743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Hevani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0963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0964" name="Picture 4" descr="suf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363" y="2473325"/>
            <a:ext cx="1412875" cy="1412875"/>
          </a:xfrm>
          <a:prstGeom prst="rect">
            <a:avLst/>
          </a:prstGeom>
          <a:noFill/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34290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Lotu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Faka-Hinitū</a:t>
            </a:r>
          </a:p>
        </p:txBody>
      </p:sp>
      <p:pic>
        <p:nvPicPr>
          <p:cNvPr id="40966" name="Picture 6" descr="isl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93700"/>
            <a:ext cx="1511300" cy="1511300"/>
          </a:xfrm>
          <a:prstGeom prst="rect">
            <a:avLst/>
          </a:prstGeom>
          <a:noFill/>
        </p:spPr>
      </p:pic>
      <p:pic>
        <p:nvPicPr>
          <p:cNvPr id="40967" name="Picture 7" descr="juda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6100" y="3937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5867400" y="914400"/>
            <a:ext cx="2738438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Alaā</a:t>
            </a:r>
          </a:p>
        </p:txBody>
      </p:sp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342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Yahweh-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 Siu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2743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Hevani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1987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1988" name="Picture 4" descr="sha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8563" y="4678363"/>
            <a:ext cx="1570037" cy="1570037"/>
          </a:xfrm>
          <a:prstGeom prst="rect">
            <a:avLst/>
          </a:prstGeom>
          <a:noFill/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5105400" y="5105400"/>
            <a:ext cx="3657600" cy="1200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Initia 'Amelika</a:t>
            </a:r>
          </a:p>
        </p:txBody>
      </p:sp>
      <p:pic>
        <p:nvPicPr>
          <p:cNvPr id="41990" name="Picture 6" descr="suf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2473325"/>
            <a:ext cx="1412875" cy="1412875"/>
          </a:xfrm>
          <a:prstGeom prst="rect">
            <a:avLst/>
          </a:prstGeom>
          <a:noFill/>
        </p:spPr>
      </p:pic>
      <p:pic>
        <p:nvPicPr>
          <p:cNvPr id="41991" name="Picture 7" descr="isl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6313" y="393700"/>
            <a:ext cx="1511300" cy="1511300"/>
          </a:xfrm>
          <a:prstGeom prst="rect">
            <a:avLst/>
          </a:prstGeom>
          <a:noFill/>
        </p:spPr>
      </p:pic>
      <p:pic>
        <p:nvPicPr>
          <p:cNvPr id="41992" name="Picture 8" descr="judais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6100" y="3937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5943600" y="2286000"/>
            <a:ext cx="28956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'Ilo Faka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'Univēsi</a:t>
            </a: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5867400" y="914400"/>
            <a:ext cx="2738438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Alaā</a:t>
            </a:r>
          </a:p>
        </p:txBody>
      </p:sp>
      <p:sp>
        <p:nvSpPr>
          <p:cNvPr id="41996" name="WordArt 1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342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Yahweh-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 Siu</a:t>
            </a:r>
          </a:p>
        </p:txBody>
      </p:sp>
      <p:sp>
        <p:nvSpPr>
          <p:cNvPr id="41997" name="WordArt 13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2743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Hevani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3011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3012" name="Picture 4" descr="tao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50831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971800" y="5029200"/>
            <a:ext cx="25146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Taoisimi</a:t>
            </a:r>
          </a:p>
        </p:txBody>
      </p:sp>
      <p:pic>
        <p:nvPicPr>
          <p:cNvPr id="43014" name="Picture 6" descr="sha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563" y="4678363"/>
            <a:ext cx="1570037" cy="1570037"/>
          </a:xfrm>
          <a:prstGeom prst="rect">
            <a:avLst/>
          </a:prstGeom>
          <a:noFill/>
        </p:spPr>
      </p:pic>
      <p:pic>
        <p:nvPicPr>
          <p:cNvPr id="43015" name="Picture 7" descr="suf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473325"/>
            <a:ext cx="1412875" cy="1412875"/>
          </a:xfrm>
          <a:prstGeom prst="rect">
            <a:avLst/>
          </a:prstGeom>
          <a:noFill/>
        </p:spPr>
      </p:pic>
      <p:pic>
        <p:nvPicPr>
          <p:cNvPr id="43016" name="Picture 8" descr="isl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6313" y="393700"/>
            <a:ext cx="1511300" cy="1511300"/>
          </a:xfrm>
          <a:prstGeom prst="rect">
            <a:avLst/>
          </a:prstGeom>
          <a:noFill/>
        </p:spPr>
      </p:pic>
      <p:pic>
        <p:nvPicPr>
          <p:cNvPr id="43017" name="Picture 9" descr="judai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6100" y="3937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>
            <a:off x="5562600" y="5181600"/>
            <a:ext cx="32766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Fu'u Laumalie</a:t>
            </a: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5943600" y="2286000"/>
            <a:ext cx="28956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'Ilo Faka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'Univēsi</a:t>
            </a:r>
          </a:p>
        </p:txBody>
      </p:sp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>
            <a:off x="5867400" y="914400"/>
            <a:ext cx="2738438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Alaā</a:t>
            </a:r>
          </a:p>
        </p:txBody>
      </p:sp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342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Yahweh-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 Siu</a:t>
            </a:r>
          </a:p>
        </p:txBody>
      </p:sp>
      <p:sp>
        <p:nvSpPr>
          <p:cNvPr id="43023" name="WordArt 15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2743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Hevani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4035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pic>
        <p:nvPicPr>
          <p:cNvPr id="44036" name="Picture 4" descr="buddh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660900"/>
            <a:ext cx="1511300" cy="1511300"/>
          </a:xfrm>
          <a:prstGeom prst="rect">
            <a:avLst/>
          </a:prstGeom>
          <a:noFill/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28600" y="4267200"/>
            <a:ext cx="2971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Lotu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 Puta</a:t>
            </a:r>
          </a:p>
        </p:txBody>
      </p:sp>
      <p:pic>
        <p:nvPicPr>
          <p:cNvPr id="44038" name="Picture 6" descr="tao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0" y="50831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 descr="sham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8563" y="4678363"/>
            <a:ext cx="1570037" cy="1570037"/>
          </a:xfrm>
          <a:prstGeom prst="rect">
            <a:avLst/>
          </a:prstGeom>
          <a:noFill/>
        </p:spPr>
      </p:pic>
      <p:pic>
        <p:nvPicPr>
          <p:cNvPr id="44040" name="Picture 8" descr="sufis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4363" y="2473325"/>
            <a:ext cx="1412875" cy="1412875"/>
          </a:xfrm>
          <a:prstGeom prst="rect">
            <a:avLst/>
          </a:prstGeom>
          <a:noFill/>
        </p:spPr>
      </p:pic>
      <p:pic>
        <p:nvPicPr>
          <p:cNvPr id="44041" name="Picture 9" descr="isl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6313" y="393700"/>
            <a:ext cx="1511300" cy="1511300"/>
          </a:xfrm>
          <a:prstGeom prst="rect">
            <a:avLst/>
          </a:prstGeom>
          <a:noFill/>
        </p:spPr>
      </p:pic>
      <p:pic>
        <p:nvPicPr>
          <p:cNvPr id="44042" name="Picture 10" descr="judais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6100" y="3937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3048000" y="4876800"/>
            <a:ext cx="27432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Ini moe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iengi</a:t>
            </a:r>
          </a:p>
        </p:txBody>
      </p:sp>
      <p:sp>
        <p:nvSpPr>
          <p:cNvPr id="44045" name="WordArt 13"/>
          <p:cNvSpPr>
            <a:spLocks noChangeArrowheads="1" noChangeShapeType="1" noTextEdit="1"/>
          </p:cNvSpPr>
          <p:nvPr/>
        </p:nvSpPr>
        <p:spPr bwMode="auto">
          <a:xfrm>
            <a:off x="5943600" y="2286000"/>
            <a:ext cx="28956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'Ilo Faka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'Univēsi</a:t>
            </a:r>
          </a:p>
        </p:txBody>
      </p:sp>
      <p:sp>
        <p:nvSpPr>
          <p:cNvPr id="44046" name="WordArt 14"/>
          <p:cNvSpPr>
            <a:spLocks noChangeArrowheads="1" noChangeShapeType="1" noTextEdit="1"/>
          </p:cNvSpPr>
          <p:nvPr/>
        </p:nvSpPr>
        <p:spPr bwMode="auto">
          <a:xfrm>
            <a:off x="5867400" y="914400"/>
            <a:ext cx="2738438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Alaā</a:t>
            </a:r>
          </a:p>
        </p:txBody>
      </p:sp>
      <p:sp>
        <p:nvSpPr>
          <p:cNvPr id="44047" name="WordArt 15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342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Yahweh-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 Siu</a:t>
            </a:r>
          </a:p>
        </p:txBody>
      </p:sp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2743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Hevani</a:t>
            </a:r>
          </a:p>
        </p:txBody>
      </p:sp>
      <p:sp>
        <p:nvSpPr>
          <p:cNvPr id="44049" name="WordArt 17"/>
          <p:cNvSpPr>
            <a:spLocks noChangeArrowheads="1" noChangeShapeType="1" noTextEdit="1"/>
          </p:cNvSpPr>
          <p:nvPr/>
        </p:nvSpPr>
        <p:spPr bwMode="auto">
          <a:xfrm>
            <a:off x="5562600" y="5181600"/>
            <a:ext cx="32766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Fu'u Laumalie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5059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495550"/>
            <a:ext cx="1511300" cy="1511300"/>
          </a:xfrm>
          <a:prstGeom prst="rect">
            <a:avLst/>
          </a:prstGeom>
          <a:noFill/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2743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Hevani</a:t>
            </a:r>
          </a:p>
        </p:txBody>
      </p:sp>
      <p:pic>
        <p:nvPicPr>
          <p:cNvPr id="45061" name="Picture 5" descr="tao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50831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 descr="sha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563" y="4678363"/>
            <a:ext cx="1570037" cy="1570037"/>
          </a:xfrm>
          <a:prstGeom prst="rect">
            <a:avLst/>
          </a:prstGeom>
          <a:noFill/>
        </p:spPr>
      </p:pic>
      <p:pic>
        <p:nvPicPr>
          <p:cNvPr id="45063" name="Picture 7" descr="suf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473325"/>
            <a:ext cx="1412875" cy="1412875"/>
          </a:xfrm>
          <a:prstGeom prst="rect">
            <a:avLst/>
          </a:prstGeom>
          <a:noFill/>
        </p:spPr>
      </p:pic>
      <p:pic>
        <p:nvPicPr>
          <p:cNvPr id="45064" name="Picture 8" descr="isl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6313" y="393700"/>
            <a:ext cx="1511300" cy="1511300"/>
          </a:xfrm>
          <a:prstGeom prst="rect">
            <a:avLst/>
          </a:prstGeom>
          <a:noFill/>
        </p:spPr>
      </p:pic>
      <p:pic>
        <p:nvPicPr>
          <p:cNvPr id="45065" name="Picture 9" descr="judai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6100" y="3937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5067" name="WordArt 11"/>
          <p:cNvSpPr>
            <a:spLocks noChangeArrowheads="1" noChangeShapeType="1" noTextEdit="1"/>
          </p:cNvSpPr>
          <p:nvPr/>
        </p:nvSpPr>
        <p:spPr bwMode="auto">
          <a:xfrm>
            <a:off x="5943600" y="2286000"/>
            <a:ext cx="28956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'Ilo Faka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'Univēsi</a:t>
            </a: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5562600" y="5181600"/>
            <a:ext cx="32766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Fu'u Laumalie</a:t>
            </a:r>
          </a:p>
        </p:txBody>
      </p:sp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5867400" y="914400"/>
            <a:ext cx="2738438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Alaā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342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Yahweh-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 Siu</a:t>
            </a:r>
          </a:p>
        </p:txBody>
      </p:sp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3048000" y="4876800"/>
            <a:ext cx="27432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Ini moe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iengi</a:t>
            </a:r>
          </a:p>
        </p:txBody>
      </p:sp>
      <p:pic>
        <p:nvPicPr>
          <p:cNvPr id="45072" name="Picture 16" descr="buddhis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4660900"/>
            <a:ext cx="1511300" cy="1511300"/>
          </a:xfrm>
          <a:prstGeom prst="rect">
            <a:avLst/>
          </a:prstGeom>
          <a:noFill/>
        </p:spPr>
      </p:pic>
      <p:sp>
        <p:nvSpPr>
          <p:cNvPr id="45073" name="WordArt 17"/>
          <p:cNvSpPr>
            <a:spLocks noChangeArrowheads="1" noChangeShapeType="1" noTextEdit="1"/>
          </p:cNvSpPr>
          <p:nvPr/>
        </p:nvSpPr>
        <p:spPr bwMode="auto">
          <a:xfrm>
            <a:off x="457200" y="5105400"/>
            <a:ext cx="23622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Nevana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352800" y="2895600"/>
            <a:ext cx="2438400" cy="1066800"/>
          </a:xfrm>
          <a:prstGeom prst="rect">
            <a:avLst/>
          </a:prstGeom>
          <a:effectLst>
            <a:outerShdw dist="38100" dir="3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13200000" algn="ctr" rotWithShape="0">
                    <a:schemeClr val="tx1"/>
                  </a:outerShdw>
                </a:effectLst>
                <a:latin typeface="Impact"/>
              </a:rPr>
              <a:t>'OTUA</a:t>
            </a: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325438" y="152400"/>
            <a:ext cx="845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'Oku 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Fakamo'oni'i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e 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Anga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oe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  <a:p>
            <a:pPr algn="ctr">
              <a:lnSpc>
                <a:spcPts val="3200"/>
              </a:lnSpc>
            </a:pP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Uluaki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Uhinga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ihe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  '</a:t>
            </a:r>
            <a:r>
              <a:rPr lang="en-US" sz="40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Univēsi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219200" y="15240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'</a:t>
            </a:r>
            <a:r>
              <a:rPr lang="en-US" sz="4000" kern="10" spc="300" dirty="0" err="1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ihe</a:t>
            </a:r>
            <a:r>
              <a:rPr lang="en-US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</a:t>
            </a:r>
            <a:r>
              <a:rPr lang="en-US" sz="4000" kern="10" spc="300" dirty="0" err="1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Me'a</a:t>
            </a:r>
            <a:r>
              <a:rPr lang="en-US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</a:t>
            </a:r>
            <a:r>
              <a:rPr lang="en-US" sz="4000" kern="10" spc="300" dirty="0" err="1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Kotoa</a:t>
            </a:r>
            <a:r>
              <a:rPr lang="en-US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</a:t>
            </a:r>
            <a:r>
              <a:rPr lang="en-US" sz="4000" kern="10" spc="300" dirty="0" err="1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pe</a:t>
            </a:r>
            <a:r>
              <a:rPr lang="en-US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 -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382000" cy="39624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e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oe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</a:p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Faka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-e-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Tangata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moe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Faka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-e-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Fefine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 animBg="1"/>
      <p:bldP spid="4608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700"/>
              </a:lnSpc>
            </a:pP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Me’a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Mo’ui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Kātoa</a:t>
            </a:r>
            <a:endParaRPr lang="en-US" sz="4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'e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33FF"/>
              </a:gs>
              <a:gs pos="100000">
                <a:srgbClr val="99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60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Faka-e-Tangata</a:t>
            </a:r>
            <a:endParaRPr lang="en-US" sz="46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FF"/>
              </a:gs>
              <a:gs pos="100000">
                <a:srgbClr val="3366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60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Faka-e-Fefine</a:t>
            </a:r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 autoUpdateAnimBg="0"/>
      <p:bldP spid="47108" grpId="0" animBg="1" autoUpdateAnimBg="0"/>
      <p:bldP spid="4710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828A4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972050" y="76200"/>
          <a:ext cx="3943350" cy="2147888"/>
        </p:xfrm>
        <a:graphic>
          <a:graphicData uri="http://schemas.openxmlformats.org/presentationml/2006/ole">
            <p:oleObj spid="_x0000_s48130" name="Clip" r:id="rId4" imgW="1638000" imgH="892080" progId="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0" y="88900"/>
          <a:ext cx="9144000" cy="5778500"/>
        </p:xfrm>
        <a:graphic>
          <a:graphicData uri="http://schemas.openxmlformats.org/presentationml/2006/ole">
            <p:oleObj spid="_x0000_s48131" name="Clip" r:id="rId5" imgW="3109320" imgH="1964880" progId="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28600" y="3276600"/>
          <a:ext cx="762000" cy="687388"/>
        </p:xfrm>
        <a:graphic>
          <a:graphicData uri="http://schemas.openxmlformats.org/presentationml/2006/ole">
            <p:oleObj spid="_x0000_s48132" name="Clip" r:id="rId6" imgW="1325520" imgH="1196280" progId="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990600" y="4114800"/>
          <a:ext cx="1295400" cy="1249363"/>
        </p:xfrm>
        <a:graphic>
          <a:graphicData uri="http://schemas.openxmlformats.org/presentationml/2006/ole">
            <p:oleObj spid="_x0000_s48133" name="Clip" r:id="rId7" imgW="711720" imgH="686520" progId="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2603500" y="152400"/>
          <a:ext cx="4025900" cy="6553200"/>
        </p:xfrm>
        <a:graphic>
          <a:graphicData uri="http://schemas.openxmlformats.org/presentationml/2006/ole">
            <p:oleObj spid="_x0000_s48134" name="Clip" r:id="rId8" imgW="754920" imgH="1227600" progId="">
              <p:embed/>
            </p:oleObj>
          </a:graphicData>
        </a:graphic>
      </p:graphicFrame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0500" y="2133600"/>
            <a:ext cx="3314700" cy="2209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800" dirty="0" err="1">
                <a:ln w="19050">
                  <a:solidFill>
                    <a:schemeClr val="tx1"/>
                  </a:solidFill>
                </a:ln>
                <a:solidFill>
                  <a:srgbClr val="FFCCCC"/>
                </a:solidFill>
                <a:latin typeface="Impact" pitchFamily="34" charset="0"/>
              </a:rPr>
              <a:t>Fa’ahinga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CC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CCCC"/>
                </a:solidFill>
                <a:latin typeface="Impact" pitchFamily="34" charset="0"/>
              </a:rPr>
              <a:t>‘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CCCC"/>
                </a:solidFill>
                <a:latin typeface="Impact" pitchFamily="34" charset="0"/>
              </a:rPr>
              <a:t>oe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CC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800" dirty="0" err="1">
                <a:ln w="19050">
                  <a:solidFill>
                    <a:schemeClr val="tx1"/>
                  </a:solidFill>
                </a:ln>
                <a:solidFill>
                  <a:srgbClr val="FFCCCC"/>
                </a:solidFill>
                <a:latin typeface="Impact" pitchFamily="34" charset="0"/>
              </a:rPr>
              <a:t>Tangata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CCCC"/>
              </a:solidFill>
              <a:latin typeface="Impact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429000" y="2914650"/>
            <a:ext cx="2743200" cy="704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Tangata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477000" y="2876550"/>
            <a:ext cx="2286000" cy="781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rPr>
              <a:t>Fefine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400050" y="228600"/>
            <a:ext cx="83724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'e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utoUpdateAnimBg="0"/>
      <p:bldP spid="48136" grpId="0" autoUpdateAnimBg="0"/>
      <p:bldP spid="4813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50000">
                <a:srgbClr val="CCCC00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810000" y="5791200"/>
            <a:ext cx="27432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20000"/>
              </a:spcAft>
            </a:pPr>
            <a:r>
              <a:rPr lang="en-US" sz="4800" dirty="0" err="1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Tangata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705600" y="5772150"/>
            <a:ext cx="22860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Fefine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0188" name="WordArt 12"/>
          <p:cNvSpPr>
            <a:spLocks noChangeArrowheads="1" noChangeShapeType="1" noTextEdit="1"/>
          </p:cNvSpPr>
          <p:nvPr/>
        </p:nvSpPr>
        <p:spPr bwMode="auto">
          <a:xfrm>
            <a:off x="304800" y="5791200"/>
            <a:ext cx="312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3300"/>
                  </a:outerShdw>
                </a:effectLst>
                <a:latin typeface="Impact"/>
              </a:rPr>
              <a:t>Monumanu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003300"/>
                </a:outerShdw>
              </a:effectLst>
              <a:latin typeface="Impact"/>
            </a:endParaRPr>
          </a:p>
        </p:txBody>
      </p:sp>
      <p:pic>
        <p:nvPicPr>
          <p:cNvPr id="10" name="Picture 3" descr="S:\Graphics\Photos\Scenery\603011.jpg"/>
          <p:cNvPicPr>
            <a:picLocks noChangeAspect="1" noChangeArrowheads="1"/>
          </p:cNvPicPr>
          <p:nvPr/>
        </p:nvPicPr>
        <p:blipFill>
          <a:blip r:embed="rId2"/>
          <a:srcRect l="1349" t="108" r="17709" b="83704"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</p:spPr>
      </p:pic>
      <p:pic>
        <p:nvPicPr>
          <p:cNvPr id="11" name="Picture 10" descr="C:\Clipart\Male &amp; Female Lion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-682" r="16129" b="80302"/>
          <a:stretch>
            <a:fillRect/>
          </a:stretch>
        </p:blipFill>
        <p:spPr bwMode="auto">
          <a:xfrm>
            <a:off x="-152400" y="2666999"/>
            <a:ext cx="9372600" cy="28252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400050" y="228600"/>
            <a:ext cx="83724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'e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utoUpdateAnimBg="0"/>
      <p:bldP spid="50185" grpId="0" autoUpdateAnimBg="0"/>
      <p:bldP spid="50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457200" y="2476500"/>
            <a:ext cx="8229600" cy="249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 e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hā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ae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Anga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8" dist="17961" dir="13500000">
                  <a:srgbClr val="000099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 </a:t>
            </a:r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'</a:t>
            </a:r>
            <a:r>
              <a:rPr lang="en-US" sz="3600" b="1" kern="1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Uluaki</a:t>
            </a:r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'Uhinga ?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8" dist="17961" dir="13500000">
                  <a:srgbClr val="000099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14010"/>
          <p:cNvPicPr>
            <a:picLocks noChangeAspect="1" noChangeArrowheads="1"/>
          </p:cNvPicPr>
          <p:nvPr/>
        </p:nvPicPr>
        <p:blipFill>
          <a:blip r:embed="rId3"/>
          <a:srcRect l="13292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</p:spPr>
      </p:pic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810000" y="2949575"/>
          <a:ext cx="3886200" cy="3832225"/>
        </p:xfrm>
        <a:graphic>
          <a:graphicData uri="http://schemas.openxmlformats.org/presentationml/2006/ole">
            <p:oleObj spid="_x0000_s51203" name="Clip" r:id="rId4" imgW="2825640" imgH="2787840" progId="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0" y="914400"/>
          <a:ext cx="3048000" cy="3006725"/>
        </p:xfrm>
        <a:graphic>
          <a:graphicData uri="http://schemas.openxmlformats.org/presentationml/2006/ole">
            <p:oleObj spid="_x0000_s51204" name="Clip" r:id="rId5" imgW="2825640" imgH="2787840" progId="">
              <p:embed/>
            </p:oleObj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09600" y="3352800"/>
            <a:ext cx="25146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14300" dist="88900" dir="174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6000" dirty="0">
                <a:ln w="28575">
                  <a:solidFill>
                    <a:srgbClr val="5800B0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88900" dir="5400000" algn="ctr" rotWithShape="0">
                    <a:schemeClr val="tx1"/>
                  </a:outerShdw>
                </a:effectLst>
                <a:latin typeface="Arial Black" pitchFamily="34" charset="0"/>
              </a:rPr>
              <a:t>‘</a:t>
            </a:r>
            <a:r>
              <a:rPr lang="en-US" sz="6000" dirty="0" err="1">
                <a:ln w="28575">
                  <a:solidFill>
                    <a:srgbClr val="5800B0"/>
                  </a:solidFill>
                </a:ln>
                <a:solidFill>
                  <a:srgbClr val="FF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88900" dir="5400000" algn="ctr" rotWithShape="0">
                    <a:schemeClr val="tx1"/>
                  </a:outerShdw>
                </a:effectLst>
                <a:latin typeface="Arial Black" pitchFamily="34" charset="0"/>
              </a:rPr>
              <a:t>Akau</a:t>
            </a:r>
            <a:endParaRPr lang="en-US" sz="6000" dirty="0">
              <a:ln w="28575">
                <a:solidFill>
                  <a:srgbClr val="5800B0"/>
                </a:solidFill>
              </a:ln>
              <a:solidFill>
                <a:srgbClr val="FFCC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01600" dist="889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477000" y="2895600"/>
            <a:ext cx="2057400" cy="167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400" spc="-150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Konga</a:t>
            </a:r>
          </a:p>
          <a:p>
            <a:pPr algn="ctr" eaLnBrk="0" hangingPunct="0">
              <a:lnSpc>
                <a:spcPts val="4400"/>
              </a:lnSpc>
            </a:pPr>
            <a:r>
              <a:rPr lang="en-US" sz="4400" spc="-300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k</a:t>
            </a:r>
            <a:r>
              <a:rPr lang="en-US" sz="4400" spc="-300" smtClean="0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i he</a:t>
            </a:r>
          </a:p>
          <a:p>
            <a:pPr algn="ctr" eaLnBrk="0" hangingPunct="0">
              <a:lnSpc>
                <a:spcPts val="4400"/>
              </a:lnSpc>
            </a:pPr>
            <a:r>
              <a:rPr lang="en-US" sz="4400" spc="-150" smtClean="0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Fua</a:t>
            </a:r>
            <a:endParaRPr lang="en-US" sz="4400" spc="-150">
              <a:ln w="19050"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dist="63500" dir="1200000" algn="ctr" rotWithShape="0">
                  <a:srgbClr val="660066"/>
                </a:outerShdw>
              </a:effectLst>
              <a:latin typeface="Arial Narrow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733800" y="2895600"/>
            <a:ext cx="2209800" cy="1714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400" spc="-15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Konga</a:t>
            </a:r>
            <a:endParaRPr lang="en-US" sz="4400" spc="-15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dist="63500" dir="1200000" algn="ctr" rotWithShape="0">
                  <a:srgbClr val="660066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4400"/>
              </a:lnSpc>
            </a:pPr>
            <a:r>
              <a:rPr lang="en-US" sz="4400" spc="-3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k</a:t>
            </a:r>
            <a:r>
              <a:rPr lang="en-US" sz="4400" spc="-30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i </a:t>
            </a:r>
            <a:r>
              <a:rPr lang="en-US" sz="4400" spc="-3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he</a:t>
            </a:r>
          </a:p>
          <a:p>
            <a:pPr algn="ctr" eaLnBrk="0" hangingPunct="0">
              <a:lnSpc>
                <a:spcPts val="4400"/>
              </a:lnSpc>
            </a:pPr>
            <a:r>
              <a:rPr lang="en-US" sz="4400" spc="-15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dist="63500" dir="1200000" algn="ctr" rotWithShape="0">
                    <a:srgbClr val="660066"/>
                  </a:outerShdw>
                </a:effectLst>
                <a:latin typeface="Arial Black" pitchFamily="34" charset="0"/>
              </a:rPr>
              <a:t>Matala</a:t>
            </a:r>
            <a:endParaRPr lang="en-US" sz="4400" spc="-15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dist="63500" dir="1200000" algn="ctr" rotWithShape="0">
                  <a:srgbClr val="660066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724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'e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0" autoUpdateAnimBg="0"/>
      <p:bldP spid="5120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2"/>
          <p:cNvGrpSpPr>
            <a:grpSpLocks/>
          </p:cNvGrpSpPr>
          <p:nvPr/>
        </p:nvGrpSpPr>
        <p:grpSpPr bwMode="auto">
          <a:xfrm>
            <a:off x="3922713" y="2697162"/>
            <a:ext cx="1304925" cy="1217613"/>
            <a:chOff x="2663" y="1860"/>
            <a:chExt cx="822" cy="767"/>
          </a:xfrm>
        </p:grpSpPr>
        <p:grpSp>
          <p:nvGrpSpPr>
            <p:cNvPr id="303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448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442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436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430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424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" name="Group 38"/>
            <p:cNvGrpSpPr>
              <a:grpSpLocks/>
            </p:cNvGrpSpPr>
            <p:nvPr/>
          </p:nvGrpSpPr>
          <p:grpSpPr bwMode="auto">
            <a:xfrm>
              <a:off x="2736" y="1984"/>
              <a:ext cx="690" cy="610"/>
              <a:chOff x="2716" y="1956"/>
              <a:chExt cx="603" cy="537"/>
            </a:xfrm>
          </p:grpSpPr>
          <p:grpSp>
            <p:nvGrpSpPr>
              <p:cNvPr id="354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418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412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6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406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7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400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8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394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9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388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0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382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376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2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370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364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9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348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342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335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6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37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329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323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5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316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18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54" name="Group 154"/>
          <p:cNvGrpSpPr>
            <a:grpSpLocks/>
          </p:cNvGrpSpPr>
          <p:nvPr/>
        </p:nvGrpSpPr>
        <p:grpSpPr bwMode="auto">
          <a:xfrm>
            <a:off x="1811338" y="685800"/>
            <a:ext cx="5522912" cy="5516562"/>
            <a:chOff x="1309" y="593"/>
            <a:chExt cx="3479" cy="3475"/>
          </a:xfrm>
        </p:grpSpPr>
        <p:sp>
          <p:nvSpPr>
            <p:cNvPr id="455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6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528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9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530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7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458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522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9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516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510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504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2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498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492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4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486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5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480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6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474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7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468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36" name="Group 236"/>
          <p:cNvGrpSpPr>
            <a:grpSpLocks/>
          </p:cNvGrpSpPr>
          <p:nvPr/>
        </p:nvGrpSpPr>
        <p:grpSpPr bwMode="auto">
          <a:xfrm>
            <a:off x="1689100" y="2135187"/>
            <a:ext cx="5835650" cy="4213225"/>
            <a:chOff x="1064" y="1506"/>
            <a:chExt cx="3676" cy="2654"/>
          </a:xfrm>
        </p:grpSpPr>
        <p:grpSp>
          <p:nvGrpSpPr>
            <p:cNvPr id="537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560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8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554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9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547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8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549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0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541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6" name="Group 266"/>
          <p:cNvGrpSpPr>
            <a:grpSpLocks/>
          </p:cNvGrpSpPr>
          <p:nvPr/>
        </p:nvGrpSpPr>
        <p:grpSpPr bwMode="auto">
          <a:xfrm>
            <a:off x="2940050" y="1658937"/>
            <a:ext cx="3233738" cy="3241675"/>
            <a:chOff x="1852" y="1206"/>
            <a:chExt cx="2037" cy="2042"/>
          </a:xfrm>
        </p:grpSpPr>
        <p:grpSp>
          <p:nvGrpSpPr>
            <p:cNvPr id="567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583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577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0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571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513" name="Group 289"/>
          <p:cNvGrpSpPr>
            <a:grpSpLocks/>
          </p:cNvGrpSpPr>
          <p:nvPr/>
        </p:nvGrpSpPr>
        <p:grpSpPr bwMode="auto">
          <a:xfrm>
            <a:off x="342900" y="4533900"/>
            <a:ext cx="2933700" cy="1943100"/>
            <a:chOff x="168" y="2856"/>
            <a:chExt cx="1848" cy="1224"/>
          </a:xfrm>
          <a:effectLst/>
        </p:grpSpPr>
        <p:sp>
          <p:nvSpPr>
            <p:cNvPr id="52514" name="Rectangle 290"/>
            <p:cNvSpPr>
              <a:spLocks noChangeArrowheads="1"/>
            </p:cNvSpPr>
            <p:nvPr/>
          </p:nvSpPr>
          <p:spPr bwMode="auto">
            <a:xfrm>
              <a:off x="168" y="326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4400" spc="-15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Atomi</a:t>
              </a:r>
              <a:endParaRPr lang="en-US" sz="4400" spc="-15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52515" name="Rectangle 291"/>
            <p:cNvSpPr>
              <a:spLocks noChangeArrowheads="1"/>
            </p:cNvSpPr>
            <p:nvPr/>
          </p:nvSpPr>
          <p:spPr bwMode="auto">
            <a:xfrm>
              <a:off x="168" y="368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400" spc="-150" dirty="0" err="1">
                  <a:ln w="1905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Impact" pitchFamily="34" charset="0"/>
                </a:rPr>
                <a:t>Kongokonga</a:t>
              </a:r>
              <a:endParaRPr lang="en-US" sz="4400" spc="-150" dirty="0">
                <a:ln w="1905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endParaRPr>
            </a:p>
          </p:txBody>
        </p:sp>
        <p:sp>
          <p:nvSpPr>
            <p:cNvPr id="52516" name="Rectangle 292"/>
            <p:cNvSpPr>
              <a:spLocks noChangeArrowheads="1"/>
            </p:cNvSpPr>
            <p:nvPr/>
          </p:nvSpPr>
          <p:spPr bwMode="auto">
            <a:xfrm>
              <a:off x="168" y="285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400" spc="-15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Molekiuli</a:t>
              </a:r>
              <a:endParaRPr lang="en-US" sz="4400" spc="-15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  <p:grpSp>
        <p:nvGrpSpPr>
          <p:cNvPr id="593" name="Group 592"/>
          <p:cNvGrpSpPr/>
          <p:nvPr/>
        </p:nvGrpSpPr>
        <p:grpSpPr>
          <a:xfrm>
            <a:off x="3505200" y="4495800"/>
            <a:ext cx="2590800" cy="2000250"/>
            <a:chOff x="3124200" y="4495800"/>
            <a:chExt cx="2664823" cy="2000250"/>
          </a:xfrm>
        </p:grpSpPr>
        <p:sp>
          <p:nvSpPr>
            <p:cNvPr id="52518" name="Rectangle 294"/>
            <p:cNvSpPr>
              <a:spLocks noChangeArrowheads="1"/>
            </p:cNvSpPr>
            <p:nvPr/>
          </p:nvSpPr>
          <p:spPr bwMode="auto">
            <a:xfrm>
              <a:off x="3124200" y="4495800"/>
              <a:ext cx="2405576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76200" dist="508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660066"/>
                  </a:solidFill>
                  <a:latin typeface="Arial Black" pitchFamily="34" charset="0"/>
                </a:rPr>
                <a:t>Cation</a:t>
              </a:r>
              <a:endParaRPr lang="en-US" sz="48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Narrow" pitchFamily="34" charset="0"/>
              </a:endParaRPr>
            </a:p>
          </p:txBody>
        </p:sp>
        <p:sp>
          <p:nvSpPr>
            <p:cNvPr id="52519" name="Rectangle 295"/>
            <p:cNvSpPr>
              <a:spLocks noChangeArrowheads="1"/>
            </p:cNvSpPr>
            <p:nvPr/>
          </p:nvSpPr>
          <p:spPr bwMode="auto">
            <a:xfrm>
              <a:off x="3124200" y="5181600"/>
              <a:ext cx="2405576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6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Proton</a:t>
              </a:r>
              <a:endParaRPr lang="en-US" sz="48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Narrow" pitchFamily="34" charset="0"/>
              </a:endParaRPr>
            </a:p>
          </p:txBody>
        </p:sp>
        <p:sp>
          <p:nvSpPr>
            <p:cNvPr id="52520" name="Rectangle 296"/>
            <p:cNvSpPr>
              <a:spLocks noChangeArrowheads="1"/>
            </p:cNvSpPr>
            <p:nvPr/>
          </p:nvSpPr>
          <p:spPr bwMode="auto">
            <a:xfrm>
              <a:off x="3124200" y="5867400"/>
              <a:ext cx="2664823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76200" dist="38100" dir="18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spc="-150" dirty="0" err="1">
                  <a:ln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Arial Black" pitchFamily="34" charset="0"/>
                </a:rPr>
                <a:t>Positivi</a:t>
              </a:r>
              <a:endParaRPr lang="en-US" sz="4800" spc="-150" dirty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6019800" y="4495800"/>
            <a:ext cx="2819400" cy="2000250"/>
            <a:chOff x="5943600" y="4495800"/>
            <a:chExt cx="2819400" cy="2000250"/>
          </a:xfrm>
        </p:grpSpPr>
        <p:sp>
          <p:nvSpPr>
            <p:cNvPr id="52521" name="Rectangle 297"/>
            <p:cNvSpPr>
              <a:spLocks noChangeArrowheads="1"/>
            </p:cNvSpPr>
            <p:nvPr/>
          </p:nvSpPr>
          <p:spPr bwMode="auto">
            <a:xfrm>
              <a:off x="5943600" y="4495800"/>
              <a:ext cx="2079937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63500" dist="38100" dir="18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339966"/>
                  </a:solidFill>
                  <a:latin typeface="Arial Black" pitchFamily="34" charset="0"/>
                </a:rPr>
                <a:t>Anion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339966"/>
                </a:solidFill>
              </a:endParaRPr>
            </a:p>
          </p:txBody>
        </p:sp>
        <p:sp>
          <p:nvSpPr>
            <p:cNvPr id="52522" name="Rectangle 298"/>
            <p:cNvSpPr>
              <a:spLocks noChangeArrowheads="1"/>
            </p:cNvSpPr>
            <p:nvPr/>
          </p:nvSpPr>
          <p:spPr bwMode="auto">
            <a:xfrm>
              <a:off x="5943601" y="5181600"/>
              <a:ext cx="2819399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spc="-150" dirty="0">
                  <a:ln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Arial Black" pitchFamily="34" charset="0"/>
                </a:rPr>
                <a:t>Electron</a:t>
              </a:r>
              <a:endParaRPr lang="en-US" sz="4000" spc="-150" dirty="0">
                <a:ln>
                  <a:solidFill>
                    <a:schemeClr val="tx1"/>
                  </a:solidFill>
                </a:ln>
                <a:solidFill>
                  <a:srgbClr val="CCFFCC"/>
                </a:solidFill>
              </a:endParaRPr>
            </a:p>
          </p:txBody>
        </p:sp>
        <p:sp>
          <p:nvSpPr>
            <p:cNvPr id="52523" name="Rectangle 299"/>
            <p:cNvSpPr>
              <a:spLocks noChangeArrowheads="1"/>
            </p:cNvSpPr>
            <p:nvPr/>
          </p:nvSpPr>
          <p:spPr bwMode="auto">
            <a:xfrm>
              <a:off x="5943601" y="5867400"/>
              <a:ext cx="2743199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76200" dist="38100" dir="18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400" spc="-150" dirty="0" err="1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Arial Black" pitchFamily="34" charset="0"/>
                </a:rPr>
                <a:t>Nekativi</a:t>
              </a:r>
              <a:endParaRPr lang="en-US" sz="4000" spc="-15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endParaRPr>
            </a:p>
          </p:txBody>
        </p:sp>
      </p:grpSp>
      <p:sp>
        <p:nvSpPr>
          <p:cNvPr id="589" name="WordArt 10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724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Konga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'e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14300" y="304800"/>
            <a:ext cx="8915400" cy="6324600"/>
            <a:chOff x="72" y="192"/>
            <a:chExt cx="5616" cy="3984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1956" y="248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Fua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3840" y="248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Matala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1956" y="205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Tangata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3840" y="205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Fefine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72" y="1056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FF66FF"/>
                </a:gs>
                <a:gs pos="50000">
                  <a:srgbClr val="CC0099"/>
                </a:gs>
                <a:gs pos="100000">
                  <a:srgbClr val="FF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200"/>
                </a:lnSpc>
              </a:pPr>
              <a:r>
                <a:rPr lang="en-US" sz="42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Me’a</a:t>
              </a:r>
              <a:r>
                <a:rPr lang="en-US" sz="4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 </a:t>
              </a:r>
              <a:r>
                <a:rPr lang="en-US" sz="42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Mo’ui</a:t>
              </a:r>
              <a:r>
                <a:rPr lang="en-US" sz="4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 </a:t>
              </a:r>
              <a:r>
                <a:rPr lang="en-US" sz="42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Kātoa</a:t>
              </a:r>
              <a:endParaRPr lang="en-US" sz="4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1956" y="1056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33FF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400"/>
                </a:lnSpc>
              </a:pPr>
              <a:r>
                <a:rPr lang="en-US" sz="4600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Faka-e-Tangata</a:t>
              </a:r>
              <a:endParaRPr lang="en-US" sz="46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3840" y="1056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50000">
                  <a:srgbClr val="0000FF"/>
                </a:gs>
                <a:gs pos="100000">
                  <a:srgbClr val="33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400"/>
                </a:lnSpc>
              </a:pPr>
              <a:r>
                <a:rPr lang="en-US" sz="4600">
                  <a:ln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Faka-e-Fefine</a:t>
              </a:r>
              <a:endParaRPr lang="en-US" sz="46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325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0" y="192"/>
              <a:ext cx="5274" cy="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Konga</a:t>
              </a:r>
              <a:r>
                <a:rPr lang="en-US" sz="3600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 'e </a:t>
              </a:r>
              <a:r>
                <a:rPr lang="en-US" sz="3600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Ua</a:t>
              </a:r>
              <a:endPara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1956" y="162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Tangata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3840" y="162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Fefine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72" y="378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Impact" pitchFamily="34" charset="0"/>
                </a:rPr>
                <a:t>Kongokonga</a:t>
              </a:r>
            </a:p>
          </p:txBody>
        </p:sp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72" y="291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b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Molekiuli</a:t>
              </a:r>
              <a:endParaRPr lang="en-US" sz="4400" b="1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72" y="334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‘Atomi</a:t>
              </a:r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72" y="162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Haettenschweiler" pitchFamily="34" charset="0"/>
                </a:rPr>
                <a:t>Fa’ahingaTangata</a:t>
              </a:r>
              <a:endParaRPr lang="en-US" sz="42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Haettenschweiler" pitchFamily="34" charset="0"/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72" y="205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Impact" pitchFamily="34" charset="0"/>
                </a:rPr>
                <a:t>Monumanu</a:t>
              </a:r>
            </a:p>
          </p:txBody>
        </p:sp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72" y="248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‘Akau</a:t>
              </a:r>
            </a:p>
          </p:txBody>
        </p:sp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1956" y="378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Positivi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3840" y="378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Nekativi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1956" y="291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Cation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3270" name="Rectangle 22"/>
            <p:cNvSpPr>
              <a:spLocks noChangeArrowheads="1"/>
            </p:cNvSpPr>
            <p:nvPr/>
          </p:nvSpPr>
          <p:spPr bwMode="auto">
            <a:xfrm>
              <a:off x="3840" y="291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Anion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1956" y="334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Proton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3840" y="334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0000FF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Electron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 rot="5437268" flipH="1" flipV="1">
            <a:off x="5371307" y="989806"/>
            <a:ext cx="2901950" cy="3998913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 rot="5435238" flipH="1" flipV="1">
            <a:off x="5484019" y="2096294"/>
            <a:ext cx="2679700" cy="4046538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585183" y="4267200"/>
            <a:ext cx="27206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Faka-e-Fefine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554663" y="2722563"/>
            <a:ext cx="8207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8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475538" y="21526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8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5265738" y="495300"/>
            <a:ext cx="304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Univēsi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 rot="5437268" flipH="1" flipV="1">
            <a:off x="950119" y="989807"/>
            <a:ext cx="2901950" cy="3998912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 rot="5435238" flipH="1" flipV="1">
            <a:off x="1062832" y="2096294"/>
            <a:ext cx="2679700" cy="4046537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331322" y="4279071"/>
            <a:ext cx="232627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Fatunga</a:t>
            </a:r>
            <a:r>
              <a:rPr lang="en-US" sz="36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‘oe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Fefine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173368" y="2048470"/>
            <a:ext cx="2408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660066"/>
                </a:solidFill>
                <a:latin typeface="Impact" pitchFamily="34" charset="0"/>
              </a:rPr>
              <a:t>Fatunga</a:t>
            </a:r>
            <a:r>
              <a:rPr lang="en-US" sz="3600" dirty="0">
                <a:solidFill>
                  <a:srgbClr val="660066"/>
                </a:solidFill>
                <a:latin typeface="Impact" pitchFamily="34" charset="0"/>
              </a:rPr>
              <a:t> ‘</a:t>
            </a:r>
            <a:r>
              <a:rPr lang="en-US" sz="3600" dirty="0" err="1">
                <a:solidFill>
                  <a:srgbClr val="660066"/>
                </a:solidFill>
                <a:latin typeface="Impact" pitchFamily="34" charset="0"/>
              </a:rPr>
              <a:t>oe</a:t>
            </a:r>
            <a:r>
              <a:rPr lang="en-US" sz="3600" dirty="0">
                <a:solidFill>
                  <a:srgbClr val="660066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660066"/>
                </a:solidFill>
                <a:latin typeface="Impact" pitchFamily="34" charset="0"/>
              </a:rPr>
              <a:t>Tangata</a:t>
            </a:r>
            <a:endParaRPr lang="en-US" sz="36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089025" y="2722563"/>
            <a:ext cx="8207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8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003550" y="2152650"/>
            <a:ext cx="787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8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4287" name="WordArt 15"/>
          <p:cNvSpPr>
            <a:spLocks noChangeArrowheads="1" noChangeShapeType="1" noTextEdit="1"/>
          </p:cNvSpPr>
          <p:nvPr/>
        </p:nvSpPr>
        <p:spPr bwMode="auto">
          <a:xfrm>
            <a:off x="361950" y="457200"/>
            <a:ext cx="41338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Uluaki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Uhinga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4288" name="WordArt 16"/>
          <p:cNvSpPr>
            <a:spLocks noChangeArrowheads="1" noChangeShapeType="1" noTextEdit="1"/>
          </p:cNvSpPr>
          <p:nvPr/>
        </p:nvSpPr>
        <p:spPr bwMode="auto">
          <a:xfrm>
            <a:off x="561975" y="5772150"/>
            <a:ext cx="3733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'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Uhinga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4289" name="WordArt 17"/>
          <p:cNvSpPr>
            <a:spLocks noChangeArrowheads="1" noChangeShapeType="1" noTextEdit="1"/>
          </p:cNvSpPr>
          <p:nvPr/>
        </p:nvSpPr>
        <p:spPr bwMode="auto">
          <a:xfrm>
            <a:off x="5799138" y="5657850"/>
            <a:ext cx="198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Ōla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rot="10780979" flipH="1" flipV="1">
            <a:off x="4191003" y="3124400"/>
            <a:ext cx="990585" cy="607497"/>
          </a:xfrm>
          <a:prstGeom prst="notchedRightArrow">
            <a:avLst>
              <a:gd name="adj1" fmla="val 50000"/>
              <a:gd name="adj2" fmla="val 45918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172075" y="2387769"/>
            <a:ext cx="307635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Faka-e-Tangata</a:t>
            </a: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4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4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9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4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4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4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4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6" grpId="0" autoUpdateAnimBg="0"/>
      <p:bldP spid="54278" grpId="0" autoUpdateAnimBg="0"/>
      <p:bldP spid="54279" grpId="0" autoUpdateAnimBg="0"/>
      <p:bldP spid="54280" grpId="0"/>
      <p:bldP spid="54281" grpId="0" animBg="1"/>
      <p:bldP spid="54282" grpId="0" animBg="1"/>
      <p:bldP spid="54283" grpId="0" autoUpdateAnimBg="0"/>
      <p:bldP spid="54284" grpId="0" autoUpdateAnimBg="0"/>
      <p:bldP spid="54285" grpId="0" autoUpdateAnimBg="0"/>
      <p:bldP spid="54286" grpId="0" autoUpdateAnimBg="0"/>
      <p:bldP spid="54287" grpId="0"/>
      <p:bldP spid="54288" grpId="0"/>
      <p:bldP spid="54289" grpId="0"/>
      <p:bldP spid="19" grpId="0" animBg="1" autoUpdateAnimBg="0"/>
      <p:bldP spid="19" grpId="1" animBg="1"/>
      <p:bldP spid="5427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81000" y="325438"/>
            <a:ext cx="8382000" cy="1731962"/>
            <a:chOff x="144" y="205"/>
            <a:chExt cx="5472" cy="1091"/>
          </a:xfrm>
        </p:grpSpPr>
        <p:sp>
          <p:nvSpPr>
            <p:cNvPr id="5632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864" y="205"/>
              <a:ext cx="4032" cy="4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Anga Faka-'Otua</a:t>
              </a:r>
            </a:p>
          </p:txBody>
        </p:sp>
        <p:sp>
          <p:nvSpPr>
            <p:cNvPr id="5632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4" y="786"/>
              <a:ext cx="5472" cy="5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'Oe Tangata moe Fefine</a:t>
              </a:r>
            </a:p>
          </p:txBody>
        </p:sp>
      </p:grp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990600" y="2209800"/>
            <a:ext cx="7162800" cy="4419600"/>
            <a:chOff x="624" y="1440"/>
            <a:chExt cx="4512" cy="2784"/>
          </a:xfrm>
        </p:grpSpPr>
        <p:sp>
          <p:nvSpPr>
            <p:cNvPr id="56326" name="AutoShape 6"/>
            <p:cNvSpPr>
              <a:spLocks noChangeArrowheads="1"/>
            </p:cNvSpPr>
            <p:nvPr/>
          </p:nvSpPr>
          <p:spPr bwMode="auto">
            <a:xfrm>
              <a:off x="624" y="1440"/>
              <a:ext cx="4512" cy="2784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4F009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1056" y="1998"/>
              <a:ext cx="3936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400">
                  <a:solidFill>
                    <a:srgbClr val="000099"/>
                  </a:solidFill>
                  <a:latin typeface="Arial Black" pitchFamily="34" charset="0"/>
                </a:rPr>
                <a:t>Na’e fa’u ‘ehe ‘Otua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400">
                  <a:solidFill>
                    <a:srgbClr val="000099"/>
                  </a:solidFill>
                  <a:latin typeface="Arial Black" pitchFamily="34" charset="0"/>
                </a:rPr>
                <a:t>‘ae tangata ‘i Hono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400">
                  <a:solidFill>
                    <a:srgbClr val="000099"/>
                  </a:solidFill>
                  <a:latin typeface="Arial Black" pitchFamily="34" charset="0"/>
                </a:rPr>
                <a:t>tatau tofu….koe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400">
                  <a:solidFill>
                    <a:srgbClr val="000099"/>
                  </a:solidFill>
                  <a:latin typeface="Arial Black" pitchFamily="34" charset="0"/>
                </a:rPr>
                <a:t>tangata moe fefine.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2160" y="3388"/>
              <a:ext cx="17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 err="1">
                  <a:ln>
                    <a:solidFill>
                      <a:srgbClr val="000066"/>
                    </a:solidFill>
                  </a:ln>
                  <a:solidFill>
                    <a:srgbClr val="000099"/>
                  </a:solidFill>
                  <a:effectLst>
                    <a:outerShdw dist="12700" dir="600000" algn="ctr" rotWithShape="0">
                      <a:schemeClr val="tx1"/>
                    </a:outerShdw>
                  </a:effectLst>
                  <a:latin typeface="Arial" pitchFamily="34" charset="0"/>
                </a:rPr>
                <a:t>Senesi</a:t>
              </a:r>
              <a:r>
                <a:rPr lang="en-US" sz="3200" dirty="0">
                  <a:ln>
                    <a:solidFill>
                      <a:srgbClr val="000066"/>
                    </a:solidFill>
                  </a:ln>
                  <a:solidFill>
                    <a:srgbClr val="000099"/>
                  </a:solidFill>
                  <a:effectLst>
                    <a:outerShdw dist="12700" dir="600000" algn="ctr" rotWithShape="0">
                      <a:schemeClr val="tx1"/>
                    </a:outerShdw>
                  </a:effectLst>
                  <a:latin typeface="Arial" pitchFamily="34" charset="0"/>
                </a:rPr>
                <a:t> 1:27</a:t>
              </a:r>
            </a:p>
          </p:txBody>
        </p:sp>
      </p:grp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ODasinPO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Konga 'e Ua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10515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Fua</a:t>
            </a:r>
            <a:endParaRPr lang="en-US" sz="48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0960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Matala</a:t>
            </a:r>
            <a:endParaRPr lang="en-US" sz="400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10515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Tangata</a:t>
            </a:r>
            <a:endParaRPr lang="en-US" sz="48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0960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Fefine</a:t>
            </a:r>
            <a:endParaRPr lang="en-US" sz="400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143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200"/>
              </a:lnSpc>
            </a:pPr>
            <a:r>
              <a:rPr lang="en-US" sz="4200">
                <a:solidFill>
                  <a:schemeClr val="bg1"/>
                </a:solidFill>
                <a:latin typeface="Haettenschweiler" pitchFamily="34" charset="0"/>
              </a:rPr>
              <a:t>Me’a Mo’ui Kātoa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10515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600">
                <a:solidFill>
                  <a:srgbClr val="FFFF66"/>
                </a:solidFill>
                <a:latin typeface="Haettenschweiler" pitchFamily="34" charset="0"/>
              </a:rPr>
              <a:t>Faka-e-Tangata</a:t>
            </a:r>
            <a:endParaRPr lang="en-US" sz="46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60960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600">
                <a:solidFill>
                  <a:srgbClr val="99FF33"/>
                </a:solidFill>
                <a:latin typeface="Haettenschweiler" pitchFamily="34" charset="0"/>
              </a:rPr>
              <a:t>Faka-e-Fefine</a:t>
            </a:r>
            <a:endParaRPr lang="en-US" sz="46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10515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Tangata</a:t>
            </a:r>
            <a:endParaRPr lang="en-US" sz="480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60960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Fefine</a:t>
            </a:r>
            <a:endParaRPr lang="en-US" sz="400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Kongokonga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1143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Molekiuli</a:t>
            </a:r>
            <a:endParaRPr lang="en-US" sz="4400" b="1">
              <a:solidFill>
                <a:srgbClr val="9900CC">
                  <a:alpha val="65000"/>
                </a:srgbClr>
              </a:solidFill>
              <a:latin typeface="Arial Black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143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‘Atomi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1143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4200">
                <a:solidFill>
                  <a:srgbClr val="9900CC">
                    <a:alpha val="65000"/>
                  </a:srgbClr>
                </a:solidFill>
                <a:latin typeface="Haettenschweiler" pitchFamily="34" charset="0"/>
              </a:rPr>
              <a:t>Fa’ahingaTangata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Monumanu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1143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‘Akau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310515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Positivi</a:t>
            </a:r>
            <a:endParaRPr lang="en-US" sz="44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60960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Nekativi</a:t>
            </a:r>
            <a:endParaRPr lang="en-US" sz="4400">
              <a:solidFill>
                <a:srgbClr val="FF33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310515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Cation</a:t>
            </a:r>
            <a:endParaRPr lang="en-US" sz="44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60960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Anion</a:t>
            </a:r>
            <a:endParaRPr lang="en-US" sz="4400">
              <a:solidFill>
                <a:srgbClr val="FF3300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10515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Proton</a:t>
            </a:r>
            <a:endParaRPr lang="en-US" sz="44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60960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Electron</a:t>
            </a:r>
            <a:endParaRPr lang="en-US" sz="4400">
              <a:solidFill>
                <a:srgbClr val="FF3300"/>
              </a:solidFill>
            </a:endParaRPr>
          </a:p>
        </p:txBody>
      </p:sp>
      <p:sp>
        <p:nvSpPr>
          <p:cNvPr id="57369" name="WordArt 25"/>
          <p:cNvSpPr>
            <a:spLocks noChangeArrowheads="1" noChangeShapeType="1" noTextEdit="1"/>
          </p:cNvSpPr>
          <p:nvPr/>
        </p:nvSpPr>
        <p:spPr bwMode="auto">
          <a:xfrm>
            <a:off x="304800" y="2497138"/>
            <a:ext cx="3352800" cy="3863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'OTUA</a:t>
            </a:r>
          </a:p>
        </p:txBody>
      </p:sp>
      <p:sp>
        <p:nvSpPr>
          <p:cNvPr id="57370" name="WordArt 26"/>
          <p:cNvSpPr>
            <a:spLocks noChangeArrowheads="1" noChangeShapeType="1" noTextEdit="1"/>
          </p:cNvSpPr>
          <p:nvPr/>
        </p:nvSpPr>
        <p:spPr bwMode="auto">
          <a:xfrm>
            <a:off x="2057400" y="1447800"/>
            <a:ext cx="5403850" cy="2814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Fatunga</a:t>
            </a:r>
            <a:r>
              <a:rPr lang="en-US" sz="3600" b="1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 ‘</a:t>
            </a:r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7371" name="WordArt 27"/>
          <p:cNvSpPr>
            <a:spLocks noChangeArrowheads="1" noChangeShapeType="1" noTextEdit="1"/>
          </p:cNvSpPr>
          <p:nvPr/>
        </p:nvSpPr>
        <p:spPr bwMode="auto">
          <a:xfrm>
            <a:off x="3124200" y="3124200"/>
            <a:ext cx="3443288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Tangata</a:t>
            </a:r>
          </a:p>
        </p:txBody>
      </p:sp>
      <p:sp>
        <p:nvSpPr>
          <p:cNvPr id="57372" name="WordArt 28"/>
          <p:cNvSpPr>
            <a:spLocks noChangeArrowheads="1" noChangeShapeType="1" noTextEdit="1"/>
          </p:cNvSpPr>
          <p:nvPr/>
        </p:nvSpPr>
        <p:spPr bwMode="auto">
          <a:xfrm>
            <a:off x="3810000" y="2209800"/>
            <a:ext cx="5072063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Fatunga ‘oe</a:t>
            </a:r>
          </a:p>
        </p:txBody>
      </p:sp>
      <p:sp>
        <p:nvSpPr>
          <p:cNvPr id="57373" name="WordArt 29"/>
          <p:cNvSpPr>
            <a:spLocks noChangeArrowheads="1" noChangeShapeType="1" noTextEdit="1"/>
          </p:cNvSpPr>
          <p:nvPr/>
        </p:nvSpPr>
        <p:spPr bwMode="auto">
          <a:xfrm>
            <a:off x="5029200" y="4119563"/>
            <a:ext cx="3149600" cy="2586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Fefine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9" grpId="0" animBg="1"/>
      <p:bldP spid="57370" grpId="0"/>
      <p:bldP spid="57371" grpId="0"/>
      <p:bldP spid="57372" grpId="0"/>
      <p:bldP spid="5737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0515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Fua</a:t>
            </a:r>
            <a:endParaRPr lang="en-US" sz="48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0960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Matala</a:t>
            </a:r>
            <a:endParaRPr lang="en-US" sz="400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10515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Tangata</a:t>
            </a:r>
            <a:endParaRPr lang="en-US" sz="48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0960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Fefine</a:t>
            </a:r>
            <a:endParaRPr lang="en-US" sz="400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143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200"/>
              </a:lnSpc>
            </a:pPr>
            <a:r>
              <a:rPr lang="en-US" sz="4200">
                <a:solidFill>
                  <a:schemeClr val="bg1"/>
                </a:solidFill>
                <a:latin typeface="Haettenschweiler" pitchFamily="34" charset="0"/>
              </a:rPr>
              <a:t>Me’a Mo’ui Kātoa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0515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600">
                <a:solidFill>
                  <a:srgbClr val="FFFF66"/>
                </a:solidFill>
                <a:latin typeface="Haettenschweiler" pitchFamily="34" charset="0"/>
              </a:rPr>
              <a:t>Faka-e-Tangata</a:t>
            </a:r>
            <a:endParaRPr lang="en-US" sz="46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096000" y="16764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400"/>
              </a:lnSpc>
            </a:pPr>
            <a:r>
              <a:rPr lang="en-US" sz="4600">
                <a:solidFill>
                  <a:srgbClr val="99FF33"/>
                </a:solidFill>
                <a:latin typeface="Haettenschweiler" pitchFamily="34" charset="0"/>
              </a:rPr>
              <a:t>Faka-e-Fefine</a:t>
            </a:r>
            <a:endParaRPr lang="en-US" sz="46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310515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Tangata</a:t>
            </a:r>
            <a:endParaRPr lang="en-US" sz="480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0960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CCFF33"/>
                </a:solidFill>
                <a:latin typeface="Arial Black" pitchFamily="34" charset="0"/>
              </a:rPr>
              <a:t>Fefine</a:t>
            </a:r>
            <a:endParaRPr lang="en-US" sz="400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1143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Kongokonga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143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Molekiuli</a:t>
            </a:r>
            <a:endParaRPr lang="en-US" sz="4400" b="1">
              <a:solidFill>
                <a:srgbClr val="9900CC">
                  <a:alpha val="65000"/>
                </a:srgbClr>
              </a:solidFill>
              <a:latin typeface="Arial Black" pitchFamily="34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143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‘Atomi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14300" y="2571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4200">
                <a:solidFill>
                  <a:srgbClr val="9900CC">
                    <a:alpha val="65000"/>
                  </a:srgbClr>
                </a:solidFill>
                <a:latin typeface="Haettenschweiler" pitchFamily="34" charset="0"/>
              </a:rPr>
              <a:t>Fa’ahingaTangata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14300" y="32575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>
                <a:solidFill>
                  <a:srgbClr val="9900CC">
                    <a:alpha val="65000"/>
                  </a:srgbClr>
                </a:solidFill>
                <a:latin typeface="Impact" pitchFamily="34" charset="0"/>
              </a:rPr>
              <a:t>Monumanu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114300" y="3943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9900CC">
                    <a:alpha val="65000"/>
                  </a:srgbClr>
                </a:solidFill>
                <a:latin typeface="Arial Black" pitchFamily="34" charset="0"/>
              </a:rPr>
              <a:t>‘Akau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10515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Positivi</a:t>
            </a:r>
            <a:endParaRPr lang="en-US" sz="44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6096000" y="6000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Nekativi</a:t>
            </a:r>
            <a:endParaRPr lang="en-US" sz="4400">
              <a:solidFill>
                <a:srgbClr val="FF3300"/>
              </a:solidFill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310515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Cation</a:t>
            </a:r>
            <a:endParaRPr lang="en-US" sz="44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6096000" y="46291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Anion</a:t>
            </a:r>
            <a:endParaRPr lang="en-US" sz="4400">
              <a:solidFill>
                <a:srgbClr val="FF3300"/>
              </a:solidFill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310515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Proton</a:t>
            </a:r>
            <a:endParaRPr lang="en-US" sz="44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6096000" y="53149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Electron</a:t>
            </a:r>
            <a:endParaRPr lang="en-US" sz="4400">
              <a:solidFill>
                <a:srgbClr val="FF3300"/>
              </a:solidFill>
            </a:endParaRPr>
          </a:p>
        </p:txBody>
      </p:sp>
      <p:sp>
        <p:nvSpPr>
          <p:cNvPr id="58392" name="WordArt 24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Konga 'e Ua</a:t>
            </a:r>
          </a:p>
        </p:txBody>
      </p:sp>
      <p:sp>
        <p:nvSpPr>
          <p:cNvPr id="58393" name="WordArt 25"/>
          <p:cNvSpPr>
            <a:spLocks noChangeArrowheads="1" noChangeShapeType="1" noTextEdit="1"/>
          </p:cNvSpPr>
          <p:nvPr/>
        </p:nvSpPr>
        <p:spPr bwMode="auto">
          <a:xfrm>
            <a:off x="304800" y="2497138"/>
            <a:ext cx="3352800" cy="3863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'OTUA</a:t>
            </a:r>
          </a:p>
        </p:txBody>
      </p:sp>
      <p:sp>
        <p:nvSpPr>
          <p:cNvPr id="58394" name="WordArt 26"/>
          <p:cNvSpPr>
            <a:spLocks noChangeArrowheads="1" noChangeShapeType="1" noTextEdit="1"/>
          </p:cNvSpPr>
          <p:nvPr/>
        </p:nvSpPr>
        <p:spPr bwMode="auto">
          <a:xfrm>
            <a:off x="2667000" y="1371600"/>
            <a:ext cx="4862513" cy="2814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Fatunga ‘oe</a:t>
            </a:r>
          </a:p>
        </p:txBody>
      </p:sp>
      <p:sp>
        <p:nvSpPr>
          <p:cNvPr id="58395" name="WordArt 27"/>
          <p:cNvSpPr>
            <a:spLocks noChangeArrowheads="1" noChangeShapeType="1" noTextEdit="1"/>
          </p:cNvSpPr>
          <p:nvPr/>
        </p:nvSpPr>
        <p:spPr bwMode="auto">
          <a:xfrm>
            <a:off x="3411538" y="3200400"/>
            <a:ext cx="3432175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Positivi</a:t>
            </a:r>
          </a:p>
        </p:txBody>
      </p:sp>
      <p:sp>
        <p:nvSpPr>
          <p:cNvPr id="58396" name="WordArt 28"/>
          <p:cNvSpPr>
            <a:spLocks noChangeArrowheads="1" noChangeShapeType="1" noTextEdit="1"/>
          </p:cNvSpPr>
          <p:nvPr/>
        </p:nvSpPr>
        <p:spPr bwMode="auto">
          <a:xfrm>
            <a:off x="3962400" y="2209800"/>
            <a:ext cx="48768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Fatunga ‘oe</a:t>
            </a:r>
          </a:p>
        </p:txBody>
      </p:sp>
      <p:sp>
        <p:nvSpPr>
          <p:cNvPr id="58397" name="WordArt 29"/>
          <p:cNvSpPr>
            <a:spLocks noChangeArrowheads="1" noChangeShapeType="1" noTextEdit="1"/>
          </p:cNvSpPr>
          <p:nvPr/>
        </p:nvSpPr>
        <p:spPr bwMode="auto">
          <a:xfrm>
            <a:off x="4648200" y="4114800"/>
            <a:ext cx="3690938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Nekativi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4" grpId="0"/>
      <p:bldP spid="58395" grpId="0"/>
      <p:bldP spid="58396" grpId="0"/>
      <p:bldP spid="5839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64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Koe 'Otua 'Etau Tamai Ta'ehamai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865438" y="990600"/>
            <a:ext cx="3306762" cy="3276600"/>
            <a:chOff x="1805" y="624"/>
            <a:chExt cx="2083" cy="2064"/>
          </a:xfrm>
        </p:grpSpPr>
        <p:sp>
          <p:nvSpPr>
            <p:cNvPr id="59397" name="Freeform 5"/>
            <p:cNvSpPr>
              <a:spLocks/>
            </p:cNvSpPr>
            <p:nvPr/>
          </p:nvSpPr>
          <p:spPr bwMode="auto">
            <a:xfrm rot="5437268" flipH="1" flipV="1">
              <a:off x="2093" y="336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 rot="5435238" flipH="1" flipV="1">
              <a:off x="2151" y="951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270250" y="1295400"/>
            <a:ext cx="229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Fatunga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‘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oe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Tangata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1524000" y="2514600"/>
            <a:ext cx="2211388" cy="1339850"/>
            <a:chOff x="3889" y="526"/>
            <a:chExt cx="1306" cy="727"/>
          </a:xfrm>
        </p:grpSpPr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WordArt 18"/>
          <p:cNvSpPr>
            <a:spLocks noChangeArrowheads="1" noChangeShapeType="1" noTextEdit="1"/>
          </p:cNvSpPr>
          <p:nvPr/>
        </p:nvSpPr>
        <p:spPr bwMode="auto">
          <a:xfrm>
            <a:off x="1" y="3859212"/>
            <a:ext cx="4343399" cy="2465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Ofa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9" grpId="0" autoUpdateAnimBg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2865438" y="990600"/>
            <a:ext cx="3306762" cy="3276600"/>
            <a:chOff x="1805" y="624"/>
            <a:chExt cx="2083" cy="2064"/>
          </a:xfrm>
        </p:grpSpPr>
        <p:sp>
          <p:nvSpPr>
            <p:cNvPr id="60419" name="Freeform 3"/>
            <p:cNvSpPr>
              <a:spLocks/>
            </p:cNvSpPr>
            <p:nvPr/>
          </p:nvSpPr>
          <p:spPr bwMode="auto">
            <a:xfrm rot="5437268" flipH="1" flipV="1">
              <a:off x="2093" y="336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auto">
            <a:xfrm rot="5435238" flipH="1" flipV="1">
              <a:off x="2151" y="951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524000" y="2514600"/>
            <a:ext cx="2211388" cy="1339850"/>
            <a:chOff x="3889" y="526"/>
            <a:chExt cx="1306" cy="727"/>
          </a:xfrm>
        </p:grpSpPr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162425" y="2911475"/>
            <a:ext cx="185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Fatunga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‘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oe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Fefine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5410200" y="2514600"/>
            <a:ext cx="2209800" cy="1352550"/>
            <a:chOff x="2390" y="534"/>
            <a:chExt cx="1305" cy="733"/>
          </a:xfrm>
        </p:grpSpPr>
        <p:sp>
          <p:nvSpPr>
            <p:cNvPr id="60429" name="Freeform 13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33" name="WordArt 17"/>
          <p:cNvSpPr>
            <a:spLocks noChangeArrowheads="1" noChangeShapeType="1" noTextEdit="1"/>
          </p:cNvSpPr>
          <p:nvPr/>
        </p:nvSpPr>
        <p:spPr bwMode="auto">
          <a:xfrm>
            <a:off x="4419601" y="3935413"/>
            <a:ext cx="4343399" cy="2465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'Ofa 'ae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Fa'ē</a:t>
            </a:r>
          </a:p>
        </p:txBody>
      </p:sp>
      <p:sp>
        <p:nvSpPr>
          <p:cNvPr id="60434" name="WordArt 18"/>
          <p:cNvSpPr>
            <a:spLocks noChangeArrowheads="1" noChangeShapeType="1" noTextEdit="1"/>
          </p:cNvSpPr>
          <p:nvPr/>
        </p:nvSpPr>
        <p:spPr bwMode="auto">
          <a:xfrm>
            <a:off x="1" y="3859212"/>
            <a:ext cx="4343399" cy="2465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Ofa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Tamai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3270250" y="1295400"/>
            <a:ext cx="229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Fatunga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‘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oe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Tangata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64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Koe 'Otua 'Etau Tamai Ta'ehamai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utoUpdateAnimBg="0"/>
      <p:bldP spid="604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460375" y="2819400"/>
            <a:ext cx="822642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87450" y="1295400"/>
            <a:ext cx="6737350" cy="823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‘Oku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hā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he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Fa’u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oe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Mamani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 rot="22435">
            <a:off x="2212586" y="4237038"/>
            <a:ext cx="4467225" cy="868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54025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'oe 'Otua</a:t>
            </a:r>
          </a:p>
        </p:txBody>
      </p:sp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 rot="22435">
            <a:off x="3209925" y="3048000"/>
            <a:ext cx="2830513" cy="8699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15225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Poto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  <p:sp>
        <p:nvSpPr>
          <p:cNvPr id="63495" name="WordArt 7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 'i Loto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1066800" y="5897563"/>
            <a:ext cx="7010400" cy="914400"/>
            <a:chOff x="672" y="3715"/>
            <a:chExt cx="4416" cy="576"/>
          </a:xfrm>
        </p:grpSpPr>
        <p:sp>
          <p:nvSpPr>
            <p:cNvPr id="63497" name="Oval 9"/>
            <p:cNvSpPr>
              <a:spLocks noChangeArrowheads="1"/>
            </p:cNvSpPr>
            <p:nvPr/>
          </p:nvSpPr>
          <p:spPr bwMode="auto">
            <a:xfrm>
              <a:off x="672" y="3715"/>
              <a:ext cx="4416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1128" y="3744"/>
              <a:ext cx="350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0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endParaRPr>
            </a:p>
            <a:p>
              <a:pPr algn="ctr" eaLnBrk="0" hangingPunct="0"/>
              <a:r>
                <a:rPr lang="en-US" sz="440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Tupu’anga </a:t>
              </a:r>
              <a:r>
                <a:rPr lang="en-US" sz="440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‘oe Totonu</a:t>
              </a:r>
            </a:p>
          </p:txBody>
        </p:sp>
      </p:grpSp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  <p:sp>
        <p:nvSpPr>
          <p:cNvPr id="64517" name="WordArt 5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 'i Loto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220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Totonu</a:t>
            </a:r>
          </a:p>
        </p:txBody>
      </p:sp>
      <p:sp>
        <p:nvSpPr>
          <p:cNvPr id="8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  <p:sp>
        <p:nvSpPr>
          <p:cNvPr id="65541" name="WordArt 5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 'i Loto</a:t>
            </a:r>
          </a:p>
        </p:txBody>
      </p:sp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 rot="22435">
            <a:off x="2212586" y="4237038"/>
            <a:ext cx="4467225" cy="868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54025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'oe 'Otua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220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Totonu</a:t>
            </a:r>
          </a:p>
        </p:txBody>
      </p:sp>
      <p:sp>
        <p:nvSpPr>
          <p:cNvPr id="65545" name="WordArt 9"/>
          <p:cNvSpPr>
            <a:spLocks noChangeArrowheads="1" noChangeShapeType="1" noTextEdit="1"/>
          </p:cNvSpPr>
          <p:nvPr/>
        </p:nvSpPr>
        <p:spPr bwMode="auto">
          <a:xfrm rot="-50974">
            <a:off x="1520825" y="838200"/>
            <a:ext cx="6099175" cy="30765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980117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50974" scaled="1"/>
                </a:gradFill>
                <a:latin typeface="Impact"/>
              </a:rPr>
              <a:t>Ongo'iloto</a:t>
            </a:r>
          </a:p>
        </p:txBody>
      </p:sp>
      <p:grpSp>
        <p:nvGrpSpPr>
          <p:cNvPr id="65546" name="Group 10"/>
          <p:cNvGrpSpPr>
            <a:grpSpLocks/>
          </p:cNvGrpSpPr>
          <p:nvPr/>
        </p:nvGrpSpPr>
        <p:grpSpPr bwMode="auto">
          <a:xfrm>
            <a:off x="533400" y="5791200"/>
            <a:ext cx="8077200" cy="990600"/>
            <a:chOff x="96" y="3648"/>
            <a:chExt cx="5568" cy="624"/>
          </a:xfrm>
        </p:grpSpPr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96" y="3648"/>
              <a:ext cx="5568" cy="62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671" y="3705"/>
              <a:ext cx="441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0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endParaRPr>
            </a:p>
            <a:p>
              <a:pPr algn="ctr" eaLnBrk="0" hangingPunct="0"/>
              <a:r>
                <a:rPr lang="en-US" sz="440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Tupu’anga </a:t>
              </a:r>
              <a:r>
                <a:rPr lang="en-US" sz="440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‘oe Faka’ofo’ofa</a:t>
              </a:r>
            </a:p>
          </p:txBody>
        </p:sp>
      </p:grp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  <p:sp>
        <p:nvSpPr>
          <p:cNvPr id="66566" name="WordArt 6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 'i Loto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220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Totonu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286000" y="5957888"/>
            <a:ext cx="3581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Faka’ofo’ofa</a:t>
            </a:r>
          </a:p>
        </p:txBody>
      </p:sp>
      <p:sp>
        <p:nvSpPr>
          <p:cNvPr id="11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2" name="WordArt 8"/>
          <p:cNvSpPr>
            <a:spLocks noChangeArrowheads="1" noChangeShapeType="1"/>
          </p:cNvSpPr>
          <p:nvPr/>
        </p:nvSpPr>
        <p:spPr bwMode="auto">
          <a:xfrm rot="1678540">
            <a:off x="2862446" y="2014211"/>
            <a:ext cx="3532188" cy="3505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9817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Ongo'iloto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</a:t>
            </a:r>
          </a:p>
        </p:txBody>
      </p:sp>
    </p:spTree>
  </p:cSld>
  <p:clrMapOvr>
    <a:masterClrMapping/>
  </p:clrMapOvr>
  <p:transition advClick="0" advTm="2000">
    <p:strips dir="l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6" name="WordArt 8"/>
          <p:cNvSpPr>
            <a:spLocks noChangeArrowheads="1" noChangeShapeType="1"/>
          </p:cNvSpPr>
          <p:nvPr/>
        </p:nvSpPr>
        <p:spPr bwMode="auto">
          <a:xfrm rot="1678540">
            <a:off x="2862446" y="2014211"/>
            <a:ext cx="3532188" cy="3505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9817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Ongo'iloto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  <p:sp>
        <p:nvSpPr>
          <p:cNvPr id="67589" name="WordArt 5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 'i Loto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220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Totonu</a:t>
            </a:r>
          </a:p>
        </p:txBody>
      </p:sp>
      <p:sp>
        <p:nvSpPr>
          <p:cNvPr id="67593" name="WordArt 9"/>
          <p:cNvSpPr>
            <a:spLocks noChangeArrowheads="1" noChangeShapeType="1" noTextEdit="1"/>
          </p:cNvSpPr>
          <p:nvPr/>
        </p:nvSpPr>
        <p:spPr bwMode="auto">
          <a:xfrm rot="22435">
            <a:off x="2212586" y="4237038"/>
            <a:ext cx="4467225" cy="868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54025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'oe 'Otua</a:t>
            </a:r>
          </a:p>
        </p:txBody>
      </p:sp>
      <p:sp>
        <p:nvSpPr>
          <p:cNvPr id="67594" name="WordArt 10"/>
          <p:cNvSpPr>
            <a:spLocks noChangeArrowheads="1" noChangeShapeType="1" noTextEdit="1"/>
          </p:cNvSpPr>
          <p:nvPr/>
        </p:nvSpPr>
        <p:spPr bwMode="auto">
          <a:xfrm rot="22435">
            <a:off x="1905000" y="1822450"/>
            <a:ext cx="5410200" cy="20621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13612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Finangalo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286000" y="5957888"/>
            <a:ext cx="3581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Faka’ofo’ofa</a:t>
            </a:r>
          </a:p>
        </p:txBody>
      </p: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1066800" y="5791200"/>
            <a:ext cx="7010400" cy="914400"/>
            <a:chOff x="672" y="3715"/>
            <a:chExt cx="4416" cy="576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672" y="3715"/>
              <a:ext cx="4416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1128" y="3744"/>
              <a:ext cx="350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0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endParaRPr>
            </a:p>
            <a:p>
              <a:pPr algn="ctr" eaLnBrk="0" hangingPunct="0"/>
              <a:r>
                <a:rPr lang="en-US" sz="440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Tupu’anga </a:t>
              </a:r>
              <a:r>
                <a:rPr lang="en-US" sz="440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‘oe Lelei</a:t>
              </a:r>
            </a:p>
          </p:txBody>
        </p:sp>
      </p:grp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6759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  <p:sp>
        <p:nvSpPr>
          <p:cNvPr id="68613" name="WordArt 5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 'i Loto</a:t>
            </a:r>
          </a:p>
        </p:txBody>
      </p:sp>
      <p:sp>
        <p:nvSpPr>
          <p:cNvPr id="68614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220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Totonu</a:t>
            </a:r>
          </a:p>
        </p:txBody>
      </p:sp>
      <p:sp>
        <p:nvSpPr>
          <p:cNvPr id="68616" name="WordArt 8"/>
          <p:cNvSpPr>
            <a:spLocks noChangeArrowheads="1" noChangeShapeType="1"/>
          </p:cNvSpPr>
          <p:nvPr/>
        </p:nvSpPr>
        <p:spPr bwMode="auto">
          <a:xfrm rot="1678540">
            <a:off x="2862446" y="2014211"/>
            <a:ext cx="3532188" cy="3505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9817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Ongo'iloto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</a:t>
            </a:r>
          </a:p>
        </p:txBody>
      </p:sp>
      <p:sp>
        <p:nvSpPr>
          <p:cNvPr id="68617" name="WordArt 9"/>
          <p:cNvSpPr>
            <a:spLocks noChangeArrowheads="1" noChangeShapeType="1"/>
          </p:cNvSpPr>
          <p:nvPr/>
        </p:nvSpPr>
        <p:spPr bwMode="auto">
          <a:xfrm rot="19679226">
            <a:off x="2072340" y="3242244"/>
            <a:ext cx="4360862" cy="274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7621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Finangalo</a:t>
            </a:r>
            <a:endParaRPr lang="en-US" sz="3600" b="1" kern="10" spc="30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069409" scaled="1"/>
              </a:gradFill>
              <a:latin typeface="Impact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629400" y="4772025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Lelei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286000" y="5957888"/>
            <a:ext cx="3581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Faka’ofo’ofa</a:t>
            </a:r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4" name="WordArt 8"/>
          <p:cNvSpPr>
            <a:spLocks noChangeArrowheads="1" noChangeShapeType="1"/>
          </p:cNvSpPr>
          <p:nvPr/>
        </p:nvSpPr>
        <p:spPr bwMode="auto">
          <a:xfrm rot="1678540">
            <a:off x="2862446" y="2014211"/>
            <a:ext cx="3532188" cy="3505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9817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Ongo'iloto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</a:t>
            </a:r>
          </a:p>
        </p:txBody>
      </p:sp>
      <p:sp>
        <p:nvSpPr>
          <p:cNvPr id="15" name="WordArt 9"/>
          <p:cNvSpPr>
            <a:spLocks noChangeArrowheads="1" noChangeShapeType="1"/>
          </p:cNvSpPr>
          <p:nvPr/>
        </p:nvSpPr>
        <p:spPr bwMode="auto">
          <a:xfrm rot="19679226">
            <a:off x="2072340" y="3242244"/>
            <a:ext cx="4360862" cy="274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7621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Finangalo</a:t>
            </a:r>
            <a:endParaRPr lang="en-US" sz="3600" b="1" kern="10" spc="30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069409" scaled="1"/>
              </a:gradFill>
              <a:latin typeface="Impact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 'oe 'Otua</a:t>
            </a:r>
          </a:p>
        </p:txBody>
      </p:sp>
      <p:sp>
        <p:nvSpPr>
          <p:cNvPr id="69637" name="WordArt 5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 'i Loto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220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Totonu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629400" y="4772025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Lelei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286000" y="5957888"/>
            <a:ext cx="3581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Faka’ofo’ofa</a:t>
            </a:r>
          </a:p>
        </p:txBody>
      </p:sp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 rot="4989">
            <a:off x="2133517" y="1752601"/>
            <a:ext cx="4876800" cy="22844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Alo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 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Ofa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chemeClr val="bg1"/>
                  </a:gs>
                  <a:gs pos="100000">
                    <a:srgbClr val="0000FF"/>
                  </a:gs>
                </a:gsLst>
                <a:lin ang="21595011" scaled="1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3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4" name="WordArt 8"/>
          <p:cNvSpPr>
            <a:spLocks noChangeArrowheads="1" noChangeShapeType="1"/>
          </p:cNvSpPr>
          <p:nvPr/>
        </p:nvSpPr>
        <p:spPr bwMode="auto">
          <a:xfrm rot="1678540">
            <a:off x="2862446" y="2014211"/>
            <a:ext cx="3532188" cy="3505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9817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           </a:t>
            </a:r>
            <a:r>
              <a:rPr lang="en-US" sz="3600" b="1" kern="10" spc="30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Ongo'iloto</a:t>
            </a:r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</a:t>
            </a:r>
          </a:p>
        </p:txBody>
      </p:sp>
      <p:sp>
        <p:nvSpPr>
          <p:cNvPr id="15" name="WordArt 9"/>
          <p:cNvSpPr>
            <a:spLocks noChangeArrowheads="1" noChangeShapeType="1"/>
          </p:cNvSpPr>
          <p:nvPr/>
        </p:nvSpPr>
        <p:spPr bwMode="auto">
          <a:xfrm rot="19679226">
            <a:off x="2072340" y="3242244"/>
            <a:ext cx="4360862" cy="274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7621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Finangalo</a:t>
            </a:r>
            <a:endParaRPr lang="en-US" sz="3600" b="1" kern="10" spc="300" dirty="0">
              <a:ln w="28575">
                <a:noFill/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069409" scaled="1"/>
              </a:gradFill>
              <a:latin typeface="Impact"/>
            </a:endParaRPr>
          </a:p>
        </p:txBody>
      </p:sp>
      <p:sp>
        <p:nvSpPr>
          <p:cNvPr id="70661" name="WordArt 5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noFill/>
                  <a:round/>
                  <a:headEnd/>
                  <a:tailEnd/>
                </a:ln>
                <a:solidFill>
                  <a:srgbClr val="FFFFCC"/>
                </a:solidFill>
                <a:latin typeface="Impact"/>
              </a:rPr>
              <a:t>Anga 'i Loto</a:t>
            </a:r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Otua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 rot="4989">
            <a:off x="2133517" y="1752601"/>
            <a:ext cx="4876800" cy="22844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Alo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 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1595011" scaled="1"/>
                </a:gradFill>
                <a:latin typeface="Arial Black" pitchFamily="34" charset="0"/>
              </a:rPr>
              <a:t>Ofa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chemeClr val="bg1"/>
                  </a:gs>
                  <a:gs pos="100000">
                    <a:srgbClr val="0000FF"/>
                  </a:gs>
                </a:gsLst>
                <a:lin ang="21595011" scaled="1"/>
              </a:gradFill>
              <a:latin typeface="Arial Black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1447800" y="5181600"/>
            <a:ext cx="6248400" cy="13906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Fakatupu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 e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ongo’i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dist="38100" dir="1800000" algn="ctr" rotWithShape="0">
                  <a:srgbClr val="FFCCFF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fiefia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ihe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rgbClr val="FFCCFF"/>
                  </a:outerShdw>
                </a:effectLst>
                <a:latin typeface="Arial Black" pitchFamily="34" charset="0"/>
              </a:rPr>
              <a:t>ofa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dist="38100" dir="1800000" algn="ctr" rotWithShape="0">
                  <a:srgbClr val="FFCCFF"/>
                </a:outerShdw>
              </a:effectLst>
              <a:latin typeface="Arial Black" pitchFamily="34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304800" y="3119930"/>
            <a:ext cx="2209800" cy="1143000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ts val="4300"/>
              </a:lnSpc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Ongo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ts val="4300"/>
              </a:lnSpc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ke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Ofa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 rot="10800000" flipH="1" flipV="1">
            <a:off x="5867400" y="3119930"/>
            <a:ext cx="2973387" cy="114727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lnSpc>
                <a:spcPts val="4300"/>
              </a:lnSpc>
            </a:pPr>
            <a:r>
              <a:rPr lang="en-US" sz="4000" b="1" spc="-300" dirty="0" err="1" smtClean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Tu</a:t>
            </a:r>
            <a:r>
              <a:rPr lang="en-US" sz="4000" b="1" spc="-300" dirty="0" err="1" smtClean="0">
                <a:solidFill>
                  <a:srgbClr val="8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puanga</a:t>
            </a:r>
            <a:endParaRPr lang="en-US" sz="4000" b="1" spc="-300" dirty="0">
              <a:solidFill>
                <a:srgbClr val="8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r" eaLnBrk="0" hangingPunct="0">
              <a:lnSpc>
                <a:spcPts val="4300"/>
              </a:lnSpc>
            </a:pPr>
            <a:r>
              <a:rPr lang="en-US" sz="4000" b="1" spc="-15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‘</a:t>
            </a:r>
            <a:r>
              <a:rPr lang="en-US" sz="4000" b="1" spc="-150" dirty="0" err="1">
                <a:solidFill>
                  <a:srgbClr val="8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oe</a:t>
            </a:r>
            <a:r>
              <a:rPr lang="en-US" sz="4000" b="1" spc="-150" dirty="0">
                <a:solidFill>
                  <a:srgbClr val="8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‘</a:t>
            </a:r>
            <a:r>
              <a:rPr lang="en-US" sz="4000" b="1" spc="-150" dirty="0" err="1">
                <a:solidFill>
                  <a:srgbClr val="8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Ofa</a:t>
            </a:r>
            <a:endParaRPr lang="en-US" sz="4000" b="1" spc="-150" dirty="0">
              <a:solidFill>
                <a:srgbClr val="8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1295400" y="990600"/>
            <a:ext cx="6553200" cy="8382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dist="25400" dir="1800000" algn="ctr" rotWithShape="0">
                    <a:srgbClr val="FFFF00"/>
                  </a:outerShdw>
                </a:effectLst>
                <a:latin typeface="Arial Black" pitchFamily="34" charset="0"/>
              </a:rPr>
              <a:t>Tupunga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dist="25400" dir="1800000" algn="ctr" rotWithShape="0">
                    <a:srgbClr val="FFFF00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dist="25400" dir="1800000" algn="ctr" rotWithShape="0">
                    <a:srgbClr val="FFFF00"/>
                  </a:outerShdw>
                </a:effectLst>
                <a:latin typeface="Arial Black" pitchFamily="34" charset="0"/>
              </a:rPr>
              <a:t>oe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dist="254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900B2"/>
                </a:solidFill>
                <a:effectLst>
                  <a:outerShdw dist="25400" dir="1800000" algn="ctr" rotWithShape="0">
                    <a:srgbClr val="FFFF00"/>
                  </a:outerShdw>
                </a:effectLst>
                <a:latin typeface="Arial Black" pitchFamily="34" charset="0"/>
              </a:rPr>
              <a:t>Fakatupu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5900B2"/>
              </a:solidFill>
              <a:effectLst>
                <a:outerShdw dist="25400" dir="1800000" algn="ctr" rotWithShape="0">
                  <a:srgbClr val="FFFF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9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utoUpdateAnimBg="0"/>
      <p:bldP spid="70665" grpId="0" autoUpdateAnimBg="0"/>
      <p:bldP spid="70666" grpId="0" autoUpdateAnimBg="0"/>
      <p:bldP spid="7066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71683" name="Picture 3" descr="God's color shap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t="12962" r="18939" b="13889"/>
          <a:stretch>
            <a:fillRect/>
          </a:stretch>
        </p:blipFill>
        <p:spPr bwMode="auto">
          <a:xfrm>
            <a:off x="1371600" y="838200"/>
            <a:ext cx="6324600" cy="6019800"/>
          </a:xfrm>
          <a:prstGeom prst="rect">
            <a:avLst/>
          </a:prstGeom>
          <a:noFill/>
        </p:spPr>
      </p:pic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175895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WordArt 6"/>
          <p:cNvSpPr>
            <a:spLocks noChangeArrowheads="1" noChangeShapeType="1"/>
          </p:cNvSpPr>
          <p:nvPr/>
        </p:nvSpPr>
        <p:spPr bwMode="auto">
          <a:xfrm rot="21389068">
            <a:off x="2861156" y="2126593"/>
            <a:ext cx="2352675" cy="3124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15319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Poto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97824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6" name="WordArt 8"/>
          <p:cNvSpPr>
            <a:spLocks noChangeArrowheads="1" noChangeShapeType="1"/>
          </p:cNvSpPr>
          <p:nvPr/>
        </p:nvSpPr>
        <p:spPr bwMode="auto">
          <a:xfrm rot="1678540">
            <a:off x="2862446" y="2014211"/>
            <a:ext cx="3532188" cy="3505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9817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Ongo'iloto</a:t>
            </a:r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9699789" scaled="1"/>
                </a:gradFill>
                <a:latin typeface="Impact"/>
              </a:rPr>
              <a:t>          </a:t>
            </a:r>
          </a:p>
        </p:txBody>
      </p:sp>
      <p:sp>
        <p:nvSpPr>
          <p:cNvPr id="17" name="WordArt 9"/>
          <p:cNvSpPr>
            <a:spLocks noChangeArrowheads="1" noChangeShapeType="1"/>
          </p:cNvSpPr>
          <p:nvPr/>
        </p:nvSpPr>
        <p:spPr bwMode="auto">
          <a:xfrm rot="19679226">
            <a:off x="2072340" y="3242244"/>
            <a:ext cx="4360862" cy="274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7621"/>
              </a:avLst>
            </a:prstTxWarp>
          </a:bodyPr>
          <a:lstStyle/>
          <a:p>
            <a:pPr algn="ctr"/>
            <a:r>
              <a:rPr lang="en-US" sz="3600" b="1" kern="10" spc="30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                                          </a:t>
            </a:r>
            <a:r>
              <a:rPr lang="en-US" sz="3600" b="1" kern="10" spc="30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069409" scaled="1"/>
                </a:gradFill>
                <a:latin typeface="Impact"/>
              </a:rPr>
              <a:t>Finangalo</a:t>
            </a:r>
            <a:endParaRPr lang="en-US" sz="3600" b="1" kern="10" spc="30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069409" scaled="1"/>
              </a:gradFill>
              <a:latin typeface="Impact"/>
            </a:endParaRPr>
          </a:p>
        </p:txBody>
      </p:sp>
      <p:sp>
        <p:nvSpPr>
          <p:cNvPr id="71685" name="WordArt 5"/>
          <p:cNvSpPr>
            <a:spLocks noChangeArrowheads="1" noChangeShapeType="1"/>
          </p:cNvSpPr>
          <p:nvPr/>
        </p:nvSpPr>
        <p:spPr bwMode="auto">
          <a:xfrm>
            <a:off x="2898775" y="2362200"/>
            <a:ext cx="3273425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28248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Anga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Loto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895350" y="304800"/>
            <a:ext cx="73342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Otua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>
            <a:off x="2419350" y="3810000"/>
            <a:ext cx="4286250" cy="25527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98996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Fatunga</a:t>
            </a:r>
            <a:r>
              <a:rPr lang="en-US" sz="3600" b="1" kern="10" dirty="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 '</a:t>
            </a:r>
            <a:r>
              <a:rPr lang="en-US" sz="3600" b="1" kern="10" dirty="0" err="1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oe</a:t>
            </a:r>
            <a:r>
              <a:rPr lang="en-US" sz="3600" b="1" kern="10" dirty="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Īvi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CCFFFF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71691" name="WordArt 11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5029200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40640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Anga Fakatu'asino</a:t>
            </a:r>
          </a:p>
        </p:txBody>
      </p:sp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334000" cy="25527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51572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Faka</a:t>
            </a:r>
            <a:r>
              <a:rPr lang="en-US" sz="3600" b="1" kern="10" dirty="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'</a:t>
            </a:r>
            <a:r>
              <a:rPr lang="en-US" sz="3600" b="1" kern="10" dirty="0" err="1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Otua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4114800" y="5029200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4133850" y="2249487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</p:spTree>
  </p:cSld>
  <p:clrMapOvr>
    <a:masterClrMapping/>
  </p:clrMapOvr>
  <p:transition spd="med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/>
      <p:bldP spid="71691" grpId="0"/>
      <p:bldP spid="71693" grpId="0" animBg="1"/>
      <p:bldP spid="18" grpId="0" animBg="1"/>
      <p:bldP spid="18" grpId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 rot="4989">
            <a:off x="455613" y="278190"/>
            <a:ext cx="8231187" cy="782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fi-FI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Impact"/>
              </a:rPr>
              <a:t>Koe 'Otua -'Oku Ne 'Ofa Mo'oni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5395011" scaled="1"/>
              </a:gradFill>
              <a:latin typeface="Impact"/>
            </a:endParaRPr>
          </a:p>
        </p:txBody>
      </p:sp>
      <p:sp>
        <p:nvSpPr>
          <p:cNvPr id="73731" name="WordArt 3"/>
          <p:cNvSpPr>
            <a:spLocks noChangeArrowheads="1" noChangeShapeType="1" noTextEdit="1"/>
          </p:cNvSpPr>
          <p:nvPr/>
        </p:nvSpPr>
        <p:spPr bwMode="auto">
          <a:xfrm>
            <a:off x="1066801" y="4868863"/>
            <a:ext cx="7010400" cy="160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'Univēsi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3008313" y="3733800"/>
            <a:ext cx="1373187" cy="1004888"/>
            <a:chOff x="1109" y="1171"/>
            <a:chExt cx="1645" cy="924"/>
          </a:xfrm>
        </p:grpSpPr>
        <p:sp>
          <p:nvSpPr>
            <p:cNvPr id="73733" name="Freeform 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4589463" y="3729038"/>
            <a:ext cx="1374775" cy="995362"/>
            <a:chOff x="2999" y="1162"/>
            <a:chExt cx="1647" cy="916"/>
          </a:xfrm>
        </p:grpSpPr>
        <p:sp>
          <p:nvSpPr>
            <p:cNvPr id="73738" name="Freeform 10"/>
            <p:cNvSpPr>
              <a:spLocks/>
            </p:cNvSpPr>
            <p:nvPr/>
          </p:nvSpPr>
          <p:spPr bwMode="auto">
            <a:xfrm>
              <a:off x="3000" y="1162"/>
              <a:ext cx="1646" cy="830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454" y="0"/>
                </a:cxn>
                <a:cxn ang="0">
                  <a:pos x="1352" y="5"/>
                </a:cxn>
                <a:cxn ang="0">
                  <a:pos x="1257" y="20"/>
                </a:cxn>
                <a:cxn ang="0">
                  <a:pos x="1147" y="44"/>
                </a:cxn>
                <a:cxn ang="0">
                  <a:pos x="1042" y="78"/>
                </a:cxn>
                <a:cxn ang="0">
                  <a:pos x="931" y="124"/>
                </a:cxn>
                <a:cxn ang="0">
                  <a:pos x="832" y="172"/>
                </a:cxn>
                <a:cxn ang="0">
                  <a:pos x="738" y="219"/>
                </a:cxn>
                <a:cxn ang="0">
                  <a:pos x="642" y="274"/>
                </a:cxn>
                <a:cxn ang="0">
                  <a:pos x="552" y="335"/>
                </a:cxn>
                <a:cxn ang="0">
                  <a:pos x="465" y="405"/>
                </a:cxn>
                <a:cxn ang="0">
                  <a:pos x="394" y="475"/>
                </a:cxn>
                <a:cxn ang="0">
                  <a:pos x="346" y="540"/>
                </a:cxn>
                <a:cxn ang="0">
                  <a:pos x="53" y="519"/>
                </a:cxn>
                <a:cxn ang="0">
                  <a:pos x="146" y="561"/>
                </a:cxn>
                <a:cxn ang="0">
                  <a:pos x="217" y="603"/>
                </a:cxn>
                <a:cxn ang="0">
                  <a:pos x="276" y="641"/>
                </a:cxn>
                <a:cxn ang="0">
                  <a:pos x="336" y="685"/>
                </a:cxn>
                <a:cxn ang="0">
                  <a:pos x="406" y="743"/>
                </a:cxn>
                <a:cxn ang="0">
                  <a:pos x="467" y="804"/>
                </a:cxn>
                <a:cxn ang="0">
                  <a:pos x="519" y="822"/>
                </a:cxn>
                <a:cxn ang="0">
                  <a:pos x="575" y="794"/>
                </a:cxn>
                <a:cxn ang="0">
                  <a:pos x="644" y="764"/>
                </a:cxn>
                <a:cxn ang="0">
                  <a:pos x="707" y="745"/>
                </a:cxn>
                <a:cxn ang="0">
                  <a:pos x="779" y="725"/>
                </a:cxn>
                <a:cxn ang="0">
                  <a:pos x="852" y="705"/>
                </a:cxn>
                <a:cxn ang="0">
                  <a:pos x="923" y="690"/>
                </a:cxn>
                <a:cxn ang="0">
                  <a:pos x="991" y="675"/>
                </a:cxn>
                <a:cxn ang="0">
                  <a:pos x="1083" y="660"/>
                </a:cxn>
                <a:cxn ang="0">
                  <a:pos x="747" y="549"/>
                </a:cxn>
                <a:cxn ang="0">
                  <a:pos x="826" y="445"/>
                </a:cxn>
                <a:cxn ang="0">
                  <a:pos x="886" y="383"/>
                </a:cxn>
                <a:cxn ang="0">
                  <a:pos x="973" y="302"/>
                </a:cxn>
                <a:cxn ang="0">
                  <a:pos x="1048" y="247"/>
                </a:cxn>
                <a:cxn ang="0">
                  <a:pos x="1105" y="206"/>
                </a:cxn>
                <a:cxn ang="0">
                  <a:pos x="1186" y="159"/>
                </a:cxn>
                <a:cxn ang="0">
                  <a:pos x="1251" y="126"/>
                </a:cxn>
                <a:cxn ang="0">
                  <a:pos x="1347" y="99"/>
                </a:cxn>
                <a:cxn ang="0">
                  <a:pos x="1448" y="75"/>
                </a:cxn>
                <a:cxn ang="0">
                  <a:pos x="1646" y="63"/>
                </a:cxn>
              </a:cxnLst>
              <a:rect l="0" t="0" r="r" b="b"/>
              <a:pathLst>
                <a:path w="1646" h="830">
                  <a:moveTo>
                    <a:pt x="1645" y="5"/>
                  </a:moveTo>
                  <a:lnTo>
                    <a:pt x="1552" y="0"/>
                  </a:lnTo>
                  <a:lnTo>
                    <a:pt x="1508" y="0"/>
                  </a:lnTo>
                  <a:lnTo>
                    <a:pt x="1454" y="0"/>
                  </a:lnTo>
                  <a:lnTo>
                    <a:pt x="1403" y="2"/>
                  </a:lnTo>
                  <a:lnTo>
                    <a:pt x="1352" y="5"/>
                  </a:lnTo>
                  <a:lnTo>
                    <a:pt x="1302" y="11"/>
                  </a:lnTo>
                  <a:lnTo>
                    <a:pt x="1257" y="20"/>
                  </a:lnTo>
                  <a:lnTo>
                    <a:pt x="1207" y="30"/>
                  </a:lnTo>
                  <a:lnTo>
                    <a:pt x="1147" y="44"/>
                  </a:lnTo>
                  <a:lnTo>
                    <a:pt x="1093" y="63"/>
                  </a:lnTo>
                  <a:lnTo>
                    <a:pt x="1042" y="78"/>
                  </a:lnTo>
                  <a:lnTo>
                    <a:pt x="985" y="100"/>
                  </a:lnTo>
                  <a:lnTo>
                    <a:pt x="931" y="124"/>
                  </a:lnTo>
                  <a:lnTo>
                    <a:pt x="877" y="148"/>
                  </a:lnTo>
                  <a:lnTo>
                    <a:pt x="832" y="172"/>
                  </a:lnTo>
                  <a:lnTo>
                    <a:pt x="781" y="196"/>
                  </a:lnTo>
                  <a:lnTo>
                    <a:pt x="738" y="219"/>
                  </a:lnTo>
                  <a:lnTo>
                    <a:pt x="690" y="246"/>
                  </a:lnTo>
                  <a:lnTo>
                    <a:pt x="642" y="274"/>
                  </a:lnTo>
                  <a:lnTo>
                    <a:pt x="594" y="308"/>
                  </a:lnTo>
                  <a:lnTo>
                    <a:pt x="552" y="335"/>
                  </a:lnTo>
                  <a:lnTo>
                    <a:pt x="507" y="372"/>
                  </a:lnTo>
                  <a:lnTo>
                    <a:pt x="465" y="405"/>
                  </a:lnTo>
                  <a:lnTo>
                    <a:pt x="426" y="438"/>
                  </a:lnTo>
                  <a:lnTo>
                    <a:pt x="394" y="475"/>
                  </a:lnTo>
                  <a:lnTo>
                    <a:pt x="367" y="506"/>
                  </a:lnTo>
                  <a:lnTo>
                    <a:pt x="346" y="540"/>
                  </a:lnTo>
                  <a:lnTo>
                    <a:pt x="0" y="494"/>
                  </a:lnTo>
                  <a:lnTo>
                    <a:pt x="53" y="519"/>
                  </a:lnTo>
                  <a:lnTo>
                    <a:pt x="95" y="540"/>
                  </a:lnTo>
                  <a:lnTo>
                    <a:pt x="146" y="561"/>
                  </a:lnTo>
                  <a:lnTo>
                    <a:pt x="183" y="583"/>
                  </a:lnTo>
                  <a:lnTo>
                    <a:pt x="217" y="603"/>
                  </a:lnTo>
                  <a:lnTo>
                    <a:pt x="247" y="619"/>
                  </a:lnTo>
                  <a:lnTo>
                    <a:pt x="276" y="641"/>
                  </a:lnTo>
                  <a:lnTo>
                    <a:pt x="305" y="661"/>
                  </a:lnTo>
                  <a:lnTo>
                    <a:pt x="336" y="685"/>
                  </a:lnTo>
                  <a:lnTo>
                    <a:pt x="370" y="714"/>
                  </a:lnTo>
                  <a:lnTo>
                    <a:pt x="406" y="743"/>
                  </a:lnTo>
                  <a:lnTo>
                    <a:pt x="435" y="772"/>
                  </a:lnTo>
                  <a:lnTo>
                    <a:pt x="467" y="804"/>
                  </a:lnTo>
                  <a:lnTo>
                    <a:pt x="492" y="830"/>
                  </a:lnTo>
                  <a:lnTo>
                    <a:pt x="519" y="822"/>
                  </a:lnTo>
                  <a:lnTo>
                    <a:pt x="546" y="806"/>
                  </a:lnTo>
                  <a:lnTo>
                    <a:pt x="575" y="794"/>
                  </a:lnTo>
                  <a:lnTo>
                    <a:pt x="609" y="779"/>
                  </a:lnTo>
                  <a:lnTo>
                    <a:pt x="644" y="764"/>
                  </a:lnTo>
                  <a:lnTo>
                    <a:pt x="676" y="754"/>
                  </a:lnTo>
                  <a:lnTo>
                    <a:pt x="707" y="745"/>
                  </a:lnTo>
                  <a:lnTo>
                    <a:pt x="742" y="733"/>
                  </a:lnTo>
                  <a:lnTo>
                    <a:pt x="779" y="725"/>
                  </a:lnTo>
                  <a:lnTo>
                    <a:pt x="817" y="714"/>
                  </a:lnTo>
                  <a:lnTo>
                    <a:pt x="852" y="705"/>
                  </a:lnTo>
                  <a:lnTo>
                    <a:pt x="886" y="696"/>
                  </a:lnTo>
                  <a:lnTo>
                    <a:pt x="923" y="690"/>
                  </a:lnTo>
                  <a:lnTo>
                    <a:pt x="958" y="682"/>
                  </a:lnTo>
                  <a:lnTo>
                    <a:pt x="991" y="675"/>
                  </a:lnTo>
                  <a:lnTo>
                    <a:pt x="1030" y="666"/>
                  </a:lnTo>
                  <a:lnTo>
                    <a:pt x="1083" y="660"/>
                  </a:lnTo>
                  <a:lnTo>
                    <a:pt x="723" y="597"/>
                  </a:lnTo>
                  <a:lnTo>
                    <a:pt x="747" y="549"/>
                  </a:lnTo>
                  <a:lnTo>
                    <a:pt x="775" y="513"/>
                  </a:lnTo>
                  <a:lnTo>
                    <a:pt x="826" y="445"/>
                  </a:lnTo>
                  <a:lnTo>
                    <a:pt x="856" y="414"/>
                  </a:lnTo>
                  <a:lnTo>
                    <a:pt x="886" y="383"/>
                  </a:lnTo>
                  <a:lnTo>
                    <a:pt x="940" y="332"/>
                  </a:lnTo>
                  <a:lnTo>
                    <a:pt x="973" y="302"/>
                  </a:lnTo>
                  <a:lnTo>
                    <a:pt x="1012" y="271"/>
                  </a:lnTo>
                  <a:lnTo>
                    <a:pt x="1048" y="247"/>
                  </a:lnTo>
                  <a:lnTo>
                    <a:pt x="1078" y="229"/>
                  </a:lnTo>
                  <a:lnTo>
                    <a:pt x="1105" y="206"/>
                  </a:lnTo>
                  <a:lnTo>
                    <a:pt x="1144" y="185"/>
                  </a:lnTo>
                  <a:lnTo>
                    <a:pt x="1186" y="159"/>
                  </a:lnTo>
                  <a:lnTo>
                    <a:pt x="1219" y="141"/>
                  </a:lnTo>
                  <a:lnTo>
                    <a:pt x="1251" y="126"/>
                  </a:lnTo>
                  <a:lnTo>
                    <a:pt x="1308" y="111"/>
                  </a:lnTo>
                  <a:lnTo>
                    <a:pt x="1347" y="99"/>
                  </a:lnTo>
                  <a:lnTo>
                    <a:pt x="1403" y="87"/>
                  </a:lnTo>
                  <a:lnTo>
                    <a:pt x="1448" y="75"/>
                  </a:lnTo>
                  <a:lnTo>
                    <a:pt x="1502" y="69"/>
                  </a:lnTo>
                  <a:lnTo>
                    <a:pt x="1646" y="63"/>
                  </a:lnTo>
                  <a:lnTo>
                    <a:pt x="1645" y="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Freeform 11"/>
            <p:cNvSpPr>
              <a:spLocks/>
            </p:cNvSpPr>
            <p:nvPr/>
          </p:nvSpPr>
          <p:spPr bwMode="auto">
            <a:xfrm>
              <a:off x="3725" y="1765"/>
              <a:ext cx="356" cy="138"/>
            </a:xfrm>
            <a:custGeom>
              <a:avLst/>
              <a:gdLst/>
              <a:ahLst/>
              <a:cxnLst>
                <a:cxn ang="0">
                  <a:pos x="356" y="57"/>
                </a:cxn>
                <a:cxn ang="0">
                  <a:pos x="356" y="138"/>
                </a:cxn>
                <a:cxn ang="0">
                  <a:pos x="0" y="75"/>
                </a:cxn>
                <a:cxn ang="0">
                  <a:pos x="6" y="38"/>
                </a:cxn>
                <a:cxn ang="0">
                  <a:pos x="30" y="0"/>
                </a:cxn>
                <a:cxn ang="0">
                  <a:pos x="356" y="57"/>
                </a:cxn>
              </a:cxnLst>
              <a:rect l="0" t="0" r="r" b="b"/>
              <a:pathLst>
                <a:path w="356" h="138">
                  <a:moveTo>
                    <a:pt x="356" y="57"/>
                  </a:moveTo>
                  <a:lnTo>
                    <a:pt x="356" y="138"/>
                  </a:lnTo>
                  <a:lnTo>
                    <a:pt x="0" y="75"/>
                  </a:lnTo>
                  <a:lnTo>
                    <a:pt x="6" y="38"/>
                  </a:lnTo>
                  <a:lnTo>
                    <a:pt x="30" y="0"/>
                  </a:lnTo>
                  <a:lnTo>
                    <a:pt x="356" y="5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auto">
            <a:xfrm>
              <a:off x="3000" y="1658"/>
              <a:ext cx="343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6"/>
                </a:cxn>
                <a:cxn ang="0">
                  <a:pos x="343" y="134"/>
                </a:cxn>
                <a:cxn ang="0">
                  <a:pos x="343" y="39"/>
                </a:cxn>
                <a:cxn ang="0">
                  <a:pos x="0" y="0"/>
                </a:cxn>
              </a:cxnLst>
              <a:rect l="0" t="0" r="r" b="b"/>
              <a:pathLst>
                <a:path w="343" h="134">
                  <a:moveTo>
                    <a:pt x="0" y="0"/>
                  </a:moveTo>
                  <a:lnTo>
                    <a:pt x="1" y="76"/>
                  </a:lnTo>
                  <a:lnTo>
                    <a:pt x="343" y="134"/>
                  </a:lnTo>
                  <a:lnTo>
                    <a:pt x="343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2999" y="1223"/>
              <a:ext cx="1646" cy="855"/>
            </a:xfrm>
            <a:custGeom>
              <a:avLst/>
              <a:gdLst/>
              <a:ahLst/>
              <a:cxnLst>
                <a:cxn ang="0">
                  <a:pos x="1554" y="0"/>
                </a:cxn>
                <a:cxn ang="0">
                  <a:pos x="1456" y="0"/>
                </a:cxn>
                <a:cxn ang="0">
                  <a:pos x="1354" y="6"/>
                </a:cxn>
                <a:cxn ang="0">
                  <a:pos x="1259" y="21"/>
                </a:cxn>
                <a:cxn ang="0">
                  <a:pos x="1149" y="46"/>
                </a:cxn>
                <a:cxn ang="0">
                  <a:pos x="1044" y="81"/>
                </a:cxn>
                <a:cxn ang="0">
                  <a:pos x="933" y="127"/>
                </a:cxn>
                <a:cxn ang="0">
                  <a:pos x="834" y="177"/>
                </a:cxn>
                <a:cxn ang="0">
                  <a:pos x="740" y="226"/>
                </a:cxn>
                <a:cxn ang="0">
                  <a:pos x="644" y="282"/>
                </a:cxn>
                <a:cxn ang="0">
                  <a:pos x="554" y="345"/>
                </a:cxn>
                <a:cxn ang="0">
                  <a:pos x="467" y="417"/>
                </a:cxn>
                <a:cxn ang="0">
                  <a:pos x="396" y="490"/>
                </a:cxn>
                <a:cxn ang="0">
                  <a:pos x="348" y="556"/>
                </a:cxn>
                <a:cxn ang="0">
                  <a:pos x="55" y="534"/>
                </a:cxn>
                <a:cxn ang="0">
                  <a:pos x="148" y="578"/>
                </a:cxn>
                <a:cxn ang="0">
                  <a:pos x="219" y="621"/>
                </a:cxn>
                <a:cxn ang="0">
                  <a:pos x="278" y="660"/>
                </a:cxn>
                <a:cxn ang="0">
                  <a:pos x="338" y="705"/>
                </a:cxn>
                <a:cxn ang="0">
                  <a:pos x="408" y="765"/>
                </a:cxn>
                <a:cxn ang="0">
                  <a:pos x="469" y="827"/>
                </a:cxn>
                <a:cxn ang="0">
                  <a:pos x="521" y="845"/>
                </a:cxn>
                <a:cxn ang="0">
                  <a:pos x="577" y="816"/>
                </a:cxn>
                <a:cxn ang="0">
                  <a:pos x="646" y="786"/>
                </a:cxn>
                <a:cxn ang="0">
                  <a:pos x="709" y="767"/>
                </a:cxn>
                <a:cxn ang="0">
                  <a:pos x="781" y="746"/>
                </a:cxn>
                <a:cxn ang="0">
                  <a:pos x="854" y="726"/>
                </a:cxn>
                <a:cxn ang="0">
                  <a:pos x="925" y="710"/>
                </a:cxn>
                <a:cxn ang="0">
                  <a:pos x="993" y="695"/>
                </a:cxn>
                <a:cxn ang="0">
                  <a:pos x="1083" y="680"/>
                </a:cxn>
                <a:cxn ang="0">
                  <a:pos x="749" y="565"/>
                </a:cxn>
                <a:cxn ang="0">
                  <a:pos x="828" y="459"/>
                </a:cxn>
                <a:cxn ang="0">
                  <a:pos x="888" y="395"/>
                </a:cxn>
                <a:cxn ang="0">
                  <a:pos x="975" y="311"/>
                </a:cxn>
                <a:cxn ang="0">
                  <a:pos x="1050" y="245"/>
                </a:cxn>
                <a:cxn ang="0">
                  <a:pos x="1110" y="196"/>
                </a:cxn>
                <a:cxn ang="0">
                  <a:pos x="1185" y="146"/>
                </a:cxn>
                <a:cxn ang="0">
                  <a:pos x="1262" y="105"/>
                </a:cxn>
                <a:cxn ang="0">
                  <a:pos x="1354" y="72"/>
                </a:cxn>
                <a:cxn ang="0">
                  <a:pos x="1453" y="46"/>
                </a:cxn>
                <a:cxn ang="0">
                  <a:pos x="1559" y="23"/>
                </a:cxn>
              </a:cxnLst>
              <a:rect l="0" t="0" r="r" b="b"/>
              <a:pathLst>
                <a:path w="1646" h="855">
                  <a:moveTo>
                    <a:pt x="1646" y="6"/>
                  </a:moveTo>
                  <a:lnTo>
                    <a:pt x="1554" y="0"/>
                  </a:lnTo>
                  <a:lnTo>
                    <a:pt x="1510" y="0"/>
                  </a:lnTo>
                  <a:lnTo>
                    <a:pt x="1456" y="0"/>
                  </a:lnTo>
                  <a:lnTo>
                    <a:pt x="1405" y="3"/>
                  </a:lnTo>
                  <a:lnTo>
                    <a:pt x="1354" y="6"/>
                  </a:lnTo>
                  <a:lnTo>
                    <a:pt x="1304" y="12"/>
                  </a:lnTo>
                  <a:lnTo>
                    <a:pt x="1259" y="21"/>
                  </a:lnTo>
                  <a:lnTo>
                    <a:pt x="1209" y="31"/>
                  </a:lnTo>
                  <a:lnTo>
                    <a:pt x="1149" y="46"/>
                  </a:lnTo>
                  <a:lnTo>
                    <a:pt x="1095" y="65"/>
                  </a:lnTo>
                  <a:lnTo>
                    <a:pt x="1044" y="81"/>
                  </a:lnTo>
                  <a:lnTo>
                    <a:pt x="987" y="103"/>
                  </a:lnTo>
                  <a:lnTo>
                    <a:pt x="933" y="127"/>
                  </a:lnTo>
                  <a:lnTo>
                    <a:pt x="879" y="152"/>
                  </a:lnTo>
                  <a:lnTo>
                    <a:pt x="834" y="177"/>
                  </a:lnTo>
                  <a:lnTo>
                    <a:pt x="783" y="202"/>
                  </a:lnTo>
                  <a:lnTo>
                    <a:pt x="740" y="226"/>
                  </a:lnTo>
                  <a:lnTo>
                    <a:pt x="692" y="254"/>
                  </a:lnTo>
                  <a:lnTo>
                    <a:pt x="644" y="282"/>
                  </a:lnTo>
                  <a:lnTo>
                    <a:pt x="596" y="317"/>
                  </a:lnTo>
                  <a:lnTo>
                    <a:pt x="554" y="345"/>
                  </a:lnTo>
                  <a:lnTo>
                    <a:pt x="509" y="383"/>
                  </a:lnTo>
                  <a:lnTo>
                    <a:pt x="467" y="417"/>
                  </a:lnTo>
                  <a:lnTo>
                    <a:pt x="428" y="452"/>
                  </a:lnTo>
                  <a:lnTo>
                    <a:pt x="396" y="490"/>
                  </a:lnTo>
                  <a:lnTo>
                    <a:pt x="369" y="521"/>
                  </a:lnTo>
                  <a:lnTo>
                    <a:pt x="348" y="556"/>
                  </a:lnTo>
                  <a:lnTo>
                    <a:pt x="0" y="510"/>
                  </a:lnTo>
                  <a:lnTo>
                    <a:pt x="55" y="534"/>
                  </a:lnTo>
                  <a:lnTo>
                    <a:pt x="97" y="556"/>
                  </a:lnTo>
                  <a:lnTo>
                    <a:pt x="148" y="578"/>
                  </a:lnTo>
                  <a:lnTo>
                    <a:pt x="185" y="600"/>
                  </a:lnTo>
                  <a:lnTo>
                    <a:pt x="219" y="621"/>
                  </a:lnTo>
                  <a:lnTo>
                    <a:pt x="249" y="637"/>
                  </a:lnTo>
                  <a:lnTo>
                    <a:pt x="278" y="660"/>
                  </a:lnTo>
                  <a:lnTo>
                    <a:pt x="307" y="681"/>
                  </a:lnTo>
                  <a:lnTo>
                    <a:pt x="338" y="705"/>
                  </a:lnTo>
                  <a:lnTo>
                    <a:pt x="372" y="735"/>
                  </a:lnTo>
                  <a:lnTo>
                    <a:pt x="408" y="765"/>
                  </a:lnTo>
                  <a:lnTo>
                    <a:pt x="437" y="794"/>
                  </a:lnTo>
                  <a:lnTo>
                    <a:pt x="469" y="827"/>
                  </a:lnTo>
                  <a:lnTo>
                    <a:pt x="494" y="855"/>
                  </a:lnTo>
                  <a:lnTo>
                    <a:pt x="521" y="845"/>
                  </a:lnTo>
                  <a:lnTo>
                    <a:pt x="548" y="829"/>
                  </a:lnTo>
                  <a:lnTo>
                    <a:pt x="577" y="816"/>
                  </a:lnTo>
                  <a:lnTo>
                    <a:pt x="611" y="801"/>
                  </a:lnTo>
                  <a:lnTo>
                    <a:pt x="646" y="786"/>
                  </a:lnTo>
                  <a:lnTo>
                    <a:pt x="678" y="775"/>
                  </a:lnTo>
                  <a:lnTo>
                    <a:pt x="709" y="767"/>
                  </a:lnTo>
                  <a:lnTo>
                    <a:pt x="744" y="755"/>
                  </a:lnTo>
                  <a:lnTo>
                    <a:pt x="781" y="746"/>
                  </a:lnTo>
                  <a:lnTo>
                    <a:pt x="819" y="735"/>
                  </a:lnTo>
                  <a:lnTo>
                    <a:pt x="854" y="726"/>
                  </a:lnTo>
                  <a:lnTo>
                    <a:pt x="888" y="717"/>
                  </a:lnTo>
                  <a:lnTo>
                    <a:pt x="925" y="710"/>
                  </a:lnTo>
                  <a:lnTo>
                    <a:pt x="960" y="702"/>
                  </a:lnTo>
                  <a:lnTo>
                    <a:pt x="993" y="695"/>
                  </a:lnTo>
                  <a:lnTo>
                    <a:pt x="1032" y="686"/>
                  </a:lnTo>
                  <a:lnTo>
                    <a:pt x="1083" y="680"/>
                  </a:lnTo>
                  <a:lnTo>
                    <a:pt x="725" y="615"/>
                  </a:lnTo>
                  <a:lnTo>
                    <a:pt x="749" y="565"/>
                  </a:lnTo>
                  <a:lnTo>
                    <a:pt x="777" y="528"/>
                  </a:lnTo>
                  <a:lnTo>
                    <a:pt x="828" y="459"/>
                  </a:lnTo>
                  <a:lnTo>
                    <a:pt x="858" y="426"/>
                  </a:lnTo>
                  <a:lnTo>
                    <a:pt x="888" y="395"/>
                  </a:lnTo>
                  <a:lnTo>
                    <a:pt x="942" y="342"/>
                  </a:lnTo>
                  <a:lnTo>
                    <a:pt x="975" y="311"/>
                  </a:lnTo>
                  <a:lnTo>
                    <a:pt x="1014" y="273"/>
                  </a:lnTo>
                  <a:lnTo>
                    <a:pt x="1050" y="245"/>
                  </a:lnTo>
                  <a:lnTo>
                    <a:pt x="1080" y="220"/>
                  </a:lnTo>
                  <a:lnTo>
                    <a:pt x="1110" y="196"/>
                  </a:lnTo>
                  <a:lnTo>
                    <a:pt x="1146" y="171"/>
                  </a:lnTo>
                  <a:lnTo>
                    <a:pt x="1185" y="146"/>
                  </a:lnTo>
                  <a:lnTo>
                    <a:pt x="1224" y="127"/>
                  </a:lnTo>
                  <a:lnTo>
                    <a:pt x="1262" y="105"/>
                  </a:lnTo>
                  <a:lnTo>
                    <a:pt x="1310" y="87"/>
                  </a:lnTo>
                  <a:lnTo>
                    <a:pt x="1354" y="72"/>
                  </a:lnTo>
                  <a:lnTo>
                    <a:pt x="1405" y="59"/>
                  </a:lnTo>
                  <a:lnTo>
                    <a:pt x="1453" y="46"/>
                  </a:lnTo>
                  <a:lnTo>
                    <a:pt x="1504" y="34"/>
                  </a:lnTo>
                  <a:lnTo>
                    <a:pt x="1559" y="23"/>
                  </a:lnTo>
                  <a:lnTo>
                    <a:pt x="1646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096000" y="309245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Mafimafi ‘oe ‘Otua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-76200" y="309245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60"/>
            </a:outerShdw>
          </a:effectLst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4800" dirty="0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‘</a:t>
            </a:r>
            <a:r>
              <a:rPr lang="en-US" sz="4800" dirty="0" err="1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Alo</a:t>
            </a:r>
            <a:r>
              <a:rPr lang="en-US" sz="4800" dirty="0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Ofa</a:t>
            </a:r>
            <a:endParaRPr lang="en-US" sz="4800" dirty="0">
              <a:ln w="3175">
                <a:solidFill>
                  <a:srgbClr val="000099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4800" dirty="0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‘</a:t>
            </a:r>
            <a:r>
              <a:rPr lang="en-US" sz="4800" dirty="0" err="1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oe</a:t>
            </a:r>
            <a:r>
              <a:rPr lang="en-US" sz="4800" dirty="0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Otua</a:t>
            </a:r>
            <a:endParaRPr lang="en-US" sz="4800" dirty="0">
              <a:ln w="3175">
                <a:solidFill>
                  <a:srgbClr val="000099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grpSp>
        <p:nvGrpSpPr>
          <p:cNvPr id="73744" name="Group 16"/>
          <p:cNvGrpSpPr>
            <a:grpSpLocks/>
          </p:cNvGrpSpPr>
          <p:nvPr/>
        </p:nvGrpSpPr>
        <p:grpSpPr bwMode="auto">
          <a:xfrm>
            <a:off x="3255963" y="1371600"/>
            <a:ext cx="2667000" cy="2438400"/>
            <a:chOff x="2051" y="864"/>
            <a:chExt cx="1680" cy="1536"/>
          </a:xfrm>
        </p:grpSpPr>
        <p:sp>
          <p:nvSpPr>
            <p:cNvPr id="73745" name="Freeform 17"/>
            <p:cNvSpPr>
              <a:spLocks/>
            </p:cNvSpPr>
            <p:nvPr/>
          </p:nvSpPr>
          <p:spPr bwMode="auto">
            <a:xfrm rot="37268">
              <a:off x="2485" y="878"/>
              <a:ext cx="1246" cy="1521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9FF33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18"/>
            <p:cNvSpPr>
              <a:spLocks/>
            </p:cNvSpPr>
            <p:nvPr/>
          </p:nvSpPr>
          <p:spPr bwMode="auto">
            <a:xfrm rot="35238">
              <a:off x="2051" y="864"/>
              <a:ext cx="1150" cy="153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47" name="Group 19"/>
          <p:cNvGrpSpPr>
            <a:grpSpLocks/>
          </p:cNvGrpSpPr>
          <p:nvPr/>
        </p:nvGrpSpPr>
        <p:grpSpPr bwMode="auto">
          <a:xfrm rot="342214">
            <a:off x="1833563" y="2101850"/>
            <a:ext cx="1747837" cy="871538"/>
            <a:chOff x="3889" y="526"/>
            <a:chExt cx="1306" cy="727"/>
          </a:xfrm>
        </p:grpSpPr>
        <p:sp>
          <p:nvSpPr>
            <p:cNvPr id="73748" name="Freeform 20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3584575" y="2644775"/>
            <a:ext cx="1076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660066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Anga</a:t>
            </a:r>
            <a:r>
              <a:rPr lang="en-US" sz="2800" dirty="0">
                <a:solidFill>
                  <a:srgbClr val="660066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</a:p>
          <a:p>
            <a:pPr eaLnBrk="0" hangingPunct="0">
              <a:lnSpc>
                <a:spcPct val="75000"/>
              </a:lnSpc>
            </a:pPr>
            <a:r>
              <a:rPr lang="en-US" sz="2800" dirty="0">
                <a:solidFill>
                  <a:srgbClr val="660066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‘ </a:t>
            </a:r>
            <a:r>
              <a:rPr lang="en-US" sz="2800" dirty="0" err="1">
                <a:solidFill>
                  <a:srgbClr val="660066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i</a:t>
            </a:r>
            <a:r>
              <a:rPr lang="en-US" sz="2800" dirty="0">
                <a:solidFill>
                  <a:srgbClr val="660066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Lotu</a:t>
            </a:r>
            <a:endParaRPr lang="en-US" sz="2800" dirty="0">
              <a:solidFill>
                <a:srgbClr val="660066"/>
              </a:solidFill>
              <a:effectLst>
                <a:outerShdw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4495800" y="1600200"/>
            <a:ext cx="13493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3300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Anga</a:t>
            </a:r>
            <a:r>
              <a:rPr lang="en-US" sz="2800" dirty="0">
                <a:solidFill>
                  <a:srgbClr val="003300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</a:p>
          <a:p>
            <a:pPr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3300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Faka</a:t>
            </a:r>
            <a:r>
              <a:rPr lang="en-US" sz="2800" dirty="0">
                <a:solidFill>
                  <a:srgbClr val="003300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-</a:t>
            </a:r>
          </a:p>
          <a:p>
            <a:pPr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3300"/>
                </a:solidFill>
                <a:effectLst>
                  <a:outerShdw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tu’asino</a:t>
            </a:r>
            <a:endParaRPr lang="en-US" sz="2800" dirty="0">
              <a:solidFill>
                <a:srgbClr val="003300"/>
              </a:solidFill>
              <a:effectLst>
                <a:outerShdw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grpSp>
        <p:nvGrpSpPr>
          <p:cNvPr id="73754" name="Group 26"/>
          <p:cNvGrpSpPr>
            <a:grpSpLocks/>
          </p:cNvGrpSpPr>
          <p:nvPr/>
        </p:nvGrpSpPr>
        <p:grpSpPr bwMode="auto">
          <a:xfrm rot="-252880">
            <a:off x="5562600" y="2128838"/>
            <a:ext cx="1752600" cy="838200"/>
            <a:chOff x="2390" y="534"/>
            <a:chExt cx="1305" cy="733"/>
          </a:xfrm>
        </p:grpSpPr>
        <p:sp>
          <p:nvSpPr>
            <p:cNvPr id="73755" name="Freeform 27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8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Freeform 29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Freeform 30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 advTm="2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5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7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42" grpId="0" autoUpdateAnimBg="0"/>
      <p:bldP spid="73743" grpId="0" autoUpdateAnimBg="0"/>
      <p:bldP spid="73752" grpId="0" autoUpdateAnimBg="0"/>
      <p:bldP spid="737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lipart\Teched\SP084.JPG"/>
          <p:cNvPicPr>
            <a:picLocks noChangeAspect="1" noChangeArrowheads="1"/>
          </p:cNvPicPr>
          <p:nvPr/>
        </p:nvPicPr>
        <p:blipFill>
          <a:blip r:embed="rId2"/>
          <a:srcRect t="4344" r="4808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Clipart\satelli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71" t="36457" r="41666" b="44444"/>
          <a:stretch>
            <a:fillRect/>
          </a:stretch>
        </p:blipFill>
        <p:spPr bwMode="auto">
          <a:xfrm>
            <a:off x="5943600" y="4038600"/>
            <a:ext cx="2819400" cy="1639888"/>
          </a:xfrm>
          <a:prstGeom prst="rect">
            <a:avLst/>
          </a:prstGeom>
          <a:noFill/>
        </p:spPr>
      </p:pic>
      <p:pic>
        <p:nvPicPr>
          <p:cNvPr id="10244" name="Picture 4" descr="G:\IMAGES\SCI_TECH\SPACE\CVX50046.JPG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 t="-1538" b="24666"/>
          <a:stretch>
            <a:fillRect/>
          </a:stretch>
        </p:blipFill>
        <p:spPr bwMode="auto">
          <a:xfrm>
            <a:off x="0" y="3657600"/>
            <a:ext cx="6477000" cy="3200400"/>
          </a:xfrm>
          <a:prstGeom prst="rect">
            <a:avLst/>
          </a:prstGeom>
          <a:noFill/>
        </p:spPr>
      </p:pic>
      <p:pic>
        <p:nvPicPr>
          <p:cNvPr id="10245" name="Picture 5" descr="G:\IMAGES\SCI_TECH\SPACE\CVX50014.JPG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28752" t="18382" r="20238" b="33890"/>
          <a:stretch>
            <a:fillRect/>
          </a:stretch>
        </p:blipFill>
        <p:spPr bwMode="auto">
          <a:xfrm>
            <a:off x="3124200" y="990600"/>
            <a:ext cx="4343400" cy="3048000"/>
          </a:xfrm>
          <a:prstGeom prst="rect">
            <a:avLst/>
          </a:prstGeom>
          <a:noFill/>
        </p:spPr>
      </p:pic>
      <p:pic>
        <p:nvPicPr>
          <p:cNvPr id="10246" name="Picture 6" descr="G:\IMAGES\SCI_TECH\SPACE\CVU50027.JPG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</p:spPr>
      </p:pic>
      <p:pic>
        <p:nvPicPr>
          <p:cNvPr id="10247" name="Picture 7" descr="G:\IMAGES\SCI_TECH\SPACE\CVX00004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762000"/>
            <a:ext cx="712787" cy="755650"/>
          </a:xfrm>
          <a:prstGeom prst="rect">
            <a:avLst/>
          </a:prstGeom>
          <a:noFill/>
        </p:spPr>
      </p:pic>
      <p:pic>
        <p:nvPicPr>
          <p:cNvPr id="10248" name="Picture 8" descr="G:\IMAGES\SCI_TECH\SPACE\CVX00008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787400"/>
            <a:ext cx="1295400" cy="736600"/>
          </a:xfrm>
          <a:prstGeom prst="rect">
            <a:avLst/>
          </a:prstGeom>
          <a:noFill/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1430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304800" y="4645025"/>
            <a:ext cx="1981200" cy="1831975"/>
            <a:chOff x="144" y="2972"/>
            <a:chExt cx="1248" cy="1154"/>
          </a:xfrm>
        </p:grpSpPr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144" y="297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1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336" y="3284"/>
              <a:ext cx="86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‘Uni-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vēsi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04800" y="2425700"/>
            <a:ext cx="1981200" cy="1831975"/>
            <a:chOff x="192" y="1434"/>
            <a:chExt cx="1248" cy="1154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92" y="143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40" y="1730"/>
              <a:ext cx="115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‘Uluaki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‘Uhinga</a:t>
              </a: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187450" y="1295400"/>
            <a:ext cx="6737350" cy="823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‘Oku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hā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he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Fa’u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oe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Mamani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654050" y="2057400"/>
            <a:ext cx="7842250" cy="4210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oku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iai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koe'uhi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koe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lelei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 'o '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Ene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Ngahi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Fakatupu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 rot="4989">
            <a:off x="455613" y="278190"/>
            <a:ext cx="8231187" cy="782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fi-FI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Impact"/>
              </a:rPr>
              <a:t>Koe 'Otua -'Oku Ne 'Ofa Mo'oni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chemeClr val="bg1"/>
                  </a:gs>
                </a:gsLst>
                <a:lin ang="5395011" scaled="1"/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Tongan in-door celeb - Serving Others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7043" t="1393" r="5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523875" y="304800"/>
            <a:ext cx="7086600" cy="100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6600CC"/>
                  </a:outerShdw>
                </a:effectLst>
                <a:latin typeface="Impact"/>
              </a:rPr>
              <a:t>'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6600CC"/>
                  </a:outerShdw>
                </a:effectLst>
                <a:latin typeface="Impact"/>
              </a:rPr>
              <a:t>Ofa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6600CC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6600CC"/>
                  </a:outerShdw>
                </a:effectLst>
                <a:latin typeface="Impact"/>
              </a:rPr>
              <a:t>Mo'oni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45791" dir="2021404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7991475" y="666750"/>
            <a:ext cx="61912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00CE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668713" y="2209800"/>
            <a:ext cx="5170487" cy="38318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5400" spc="-15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…koe’uhi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ko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ha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lelei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‘a ha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ni’ihi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kehe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tatau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ai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pe</a:t>
            </a:r>
            <a:endParaRPr lang="en-US" sz="5400" spc="-150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11400000" algn="ctr" rotWithShape="0">
                  <a:schemeClr val="tx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koe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ha e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hoko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kiate</a:t>
            </a:r>
            <a:r>
              <a:rPr lang="en-US" sz="5400" spc="-150" dirty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5400" spc="-150" dirty="0" err="1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11400000" algn="ctr" rotWithShape="0">
                    <a:schemeClr val="tx1"/>
                  </a:outerShdw>
                </a:effectLst>
                <a:latin typeface="Impact" pitchFamily="34" charset="0"/>
              </a:rPr>
              <a:t>koe</a:t>
            </a:r>
            <a:endParaRPr lang="en-US" sz="5400" spc="-150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114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>
            <a:off x="161925" y="1906587"/>
            <a:ext cx="4562475" cy="1674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Fakakaukau'i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7831" name="WordArt 7"/>
          <p:cNvSpPr>
            <a:spLocks noChangeArrowheads="1" noChangeShapeType="1" noTextEdit="1"/>
          </p:cNvSpPr>
          <p:nvPr/>
        </p:nvSpPr>
        <p:spPr bwMode="auto">
          <a:xfrm>
            <a:off x="280988" y="3581400"/>
            <a:ext cx="2005012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637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Lea'i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7832" name="WordArt 8"/>
          <p:cNvSpPr>
            <a:spLocks noChangeArrowheads="1" noChangeShapeType="1" noTextEdit="1"/>
          </p:cNvSpPr>
          <p:nvPr/>
        </p:nvSpPr>
        <p:spPr bwMode="auto">
          <a:xfrm>
            <a:off x="280988" y="4972050"/>
            <a:ext cx="3452812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Ngaue'i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utoUpdateAnimBg="0"/>
      <p:bldP spid="77830" grpId="0"/>
      <p:bldP spid="77831" grpId="0"/>
      <p:bldP spid="778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571500" y="381000"/>
            <a:ext cx="7962900" cy="16002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>
              <a:lnSpc>
                <a:spcPts val="3700"/>
              </a:lnSpc>
            </a:pP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Koe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Me'amo'ui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Kotoa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pē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Impact"/>
            </a:endParaRPr>
          </a:p>
          <a:p>
            <a:pPr algn="ctr">
              <a:lnSpc>
                <a:spcPts val="3700"/>
              </a:lnSpc>
            </a:pP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oku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iai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Hono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Impact"/>
              </a:rPr>
              <a:t>Taumu'a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Impact"/>
            </a:endParaRPr>
          </a:p>
        </p:txBody>
      </p:sp>
      <p:sp>
        <p:nvSpPr>
          <p:cNvPr id="78851" name="WordArt 3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2296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867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tu'utu'uni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pau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40000"/>
                    <a:lumOff val="60000"/>
                  </a:schemeClr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ehe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Fakatupu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kae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ikai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40000"/>
                    <a:lumOff val="60000"/>
                  </a:schemeClr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40000"/>
                      <a:lumOff val="60000"/>
                    </a:schemeClr>
                  </a:prstShdw>
                </a:effectLst>
                <a:latin typeface="Impact"/>
              </a:rPr>
              <a:t>kinautolu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40000"/>
                    <a:lumOff val="60000"/>
                  </a:scheme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438150" y="2209800"/>
            <a:ext cx="8401050" cy="3048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Koe hā e 'Uhinga</a:t>
            </a:r>
          </a:p>
          <a:p>
            <a:pPr algn="ctr"/>
            <a:r>
              <a:rPr lang="en-US" sz="3600" b="1" kern="1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Hotau Fakatupu?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457200" y="1866900"/>
            <a:ext cx="8229600" cy="33909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Koe hā e Taumu'a</a:t>
            </a:r>
          </a:p>
          <a:p>
            <a:pPr algn="ctr"/>
            <a:r>
              <a:rPr lang="en-US" sz="3600" b="1" kern="1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'O 'Etau Mo'ui ni?</a:t>
            </a: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358775" y="438150"/>
            <a:ext cx="8404225" cy="10858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Etau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Taumu'a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0800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422275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prstShdw prst="shdw13" dist="50800" dir="13500000">
                    <a:srgbClr val="FFFF00"/>
                  </a:prstShdw>
                </a:effectLst>
                <a:latin typeface="Arial Black"/>
              </a:rPr>
              <a:t>Fakafiefia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prstShdw prst="shdw13" dist="50800" dir="13500000">
                    <a:srgbClr val="FFFF00"/>
                  </a:prstShdw>
                </a:effectLst>
                <a:latin typeface="Arial Black"/>
              </a:rPr>
              <a:t>?</a:t>
            </a:r>
          </a:p>
        </p:txBody>
      </p:sp>
      <p:sp>
        <p:nvSpPr>
          <p:cNvPr id="81924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3919538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Ma'upa'anga?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4800600" y="3409950"/>
            <a:ext cx="3919538" cy="1695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Ofa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?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381000" y="5146675"/>
            <a:ext cx="4192588" cy="1330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Aāti</a:t>
            </a:r>
            <a:r>
              <a:rPr lang="en-US" sz="3600" kern="10" dirty="0">
                <a:ln w="38100">
                  <a:solidFill>
                    <a:srgbClr val="00008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5029200" y="1676400"/>
            <a:ext cx="3824288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 spc="30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88900" dir="18600000" algn="ctr" rotWithShape="0">
                    <a:srgbClr val="000099"/>
                  </a:outerShdw>
                </a:effectLst>
                <a:latin typeface="Arial Black"/>
              </a:rPr>
              <a:t>Fakahaivi</a:t>
            </a:r>
            <a:r>
              <a:rPr lang="en-US" sz="3600" kern="10" spc="-36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33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88900" dir="18600000" algn="ctr" rotWithShape="0">
                    <a:srgbClr val="000099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5334000" y="5181600"/>
            <a:ext cx="335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5000A0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Poto</a:t>
            </a:r>
            <a:r>
              <a:rPr lang="en-US" sz="3600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5000A0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/>
      <p:bldP spid="81926" grpId="0" animBg="1"/>
      <p:bldP spid="81927" grpId="0"/>
      <p:bldP spid="8192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422275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99FF"/>
                    </a:gs>
                  </a:gsLst>
                  <a:lin ang="5400000" scaled="1"/>
                </a:gradFill>
                <a:latin typeface="Arial Black"/>
              </a:rPr>
              <a:t>Fakafiefia?</a:t>
            </a:r>
          </a:p>
        </p:txBody>
      </p:sp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5029200" y="1905000"/>
            <a:ext cx="3824288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99FF"/>
                    </a:gs>
                  </a:gsLst>
                  <a:lin ang="5400000" scaled="1"/>
                </a:gradFill>
                <a:latin typeface="Arial Black"/>
              </a:rPr>
              <a:t>Fakahaivi?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3919538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Ma'upa'anga?</a:t>
            </a:r>
          </a:p>
        </p:txBody>
      </p:sp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4800600" y="3409950"/>
            <a:ext cx="3919538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'Ofa?</a:t>
            </a:r>
          </a:p>
        </p:txBody>
      </p:sp>
      <p:sp>
        <p:nvSpPr>
          <p:cNvPr id="82950" name="WordArt 6"/>
          <p:cNvSpPr>
            <a:spLocks noChangeArrowheads="1" noChangeShapeType="1" noTextEdit="1"/>
          </p:cNvSpPr>
          <p:nvPr/>
        </p:nvSpPr>
        <p:spPr bwMode="auto">
          <a:xfrm>
            <a:off x="381000" y="5146675"/>
            <a:ext cx="4192588" cy="1330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Aāti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?</a:t>
            </a:r>
          </a:p>
        </p:txBody>
      </p:sp>
      <p:sp>
        <p:nvSpPr>
          <p:cNvPr id="82951" name="WordArt 7"/>
          <p:cNvSpPr>
            <a:spLocks noChangeArrowheads="1" noChangeShapeType="1" noTextEdit="1"/>
          </p:cNvSpPr>
          <p:nvPr/>
        </p:nvSpPr>
        <p:spPr bwMode="auto">
          <a:xfrm>
            <a:off x="5334000" y="5181600"/>
            <a:ext cx="335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Poto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?</a:t>
            </a:r>
          </a:p>
        </p:txBody>
      </p:sp>
      <p:sp>
        <p:nvSpPr>
          <p:cNvPr id="82952" name="WordArt 8"/>
          <p:cNvSpPr>
            <a:spLocks noChangeArrowheads="1" noChangeShapeType="1" noTextEdit="1"/>
          </p:cNvSpPr>
          <p:nvPr/>
        </p:nvSpPr>
        <p:spPr bwMode="auto">
          <a:xfrm>
            <a:off x="346075" y="1828800"/>
            <a:ext cx="8569325" cy="990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3614"/>
              </a:avLst>
            </a:prstTxWarp>
          </a:bodyPr>
          <a:lstStyle/>
          <a:p>
            <a:pPr algn="ctr"/>
            <a:r>
              <a:rPr lang="en-US" sz="3600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Arial Black" pitchFamily="34" charset="0"/>
              </a:rPr>
              <a:t>Tefito'i</a:t>
            </a:r>
            <a:r>
              <a:rPr lang="en-US" sz="3600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Arial Black" pitchFamily="34" charset="0"/>
              </a:rPr>
              <a:t> </a:t>
            </a:r>
            <a:r>
              <a:rPr lang="en-US" sz="3600" u="sng" kern="10" dirty="0" err="1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Arial Black" pitchFamily="34" charset="0"/>
              </a:rPr>
              <a:t>Fiema'u</a:t>
            </a:r>
            <a:r>
              <a:rPr lang="en-US" sz="3600" u="sng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Arial Black" pitchFamily="34" charset="0"/>
              </a:rPr>
              <a:t> </a:t>
            </a:r>
            <a:r>
              <a:rPr lang="en-US" sz="3600" u="sng" kern="10" dirty="0" err="1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Arial Black" pitchFamily="34" charset="0"/>
              </a:rPr>
              <a:t>Ke</a:t>
            </a:r>
            <a:endParaRPr lang="en-US" sz="3600" u="sng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17961" dir="13500000">
                  <a:schemeClr val="bg1"/>
                </a:prstShdw>
              </a:effectLst>
              <a:latin typeface="Arial Black" pitchFamily="34" charset="0"/>
            </a:endParaRPr>
          </a:p>
        </p:txBody>
      </p:sp>
      <p:sp>
        <p:nvSpPr>
          <p:cNvPr id="82953" name="WordArt 9"/>
          <p:cNvSpPr>
            <a:spLocks noChangeArrowheads="1" noChangeShapeType="1" noTextEdit="1"/>
          </p:cNvSpPr>
          <p:nvPr/>
        </p:nvSpPr>
        <p:spPr bwMode="auto">
          <a:xfrm>
            <a:off x="1612866" y="3067050"/>
            <a:ext cx="5854734" cy="9715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38100">
                  <a:solidFill>
                    <a:srgbClr val="00007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00007A"/>
                  </a:prstShdw>
                </a:effectLst>
                <a:latin typeface="Copperplate Gothic Light"/>
              </a:rPr>
              <a:t>ma'alali</a:t>
            </a:r>
            <a:endParaRPr lang="en-US" sz="3600" b="1" kern="10" dirty="0">
              <a:ln w="38100">
                <a:solidFill>
                  <a:srgbClr val="00007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00007A"/>
                </a:prstShdw>
              </a:effectLst>
              <a:latin typeface="Copperplate Gothic Light"/>
            </a:endParaRPr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1905000" y="4438650"/>
            <a:ext cx="5334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38100">
                  <a:solidFill>
                    <a:srgbClr val="46004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800080"/>
                  </a:prstShdw>
                </a:effectLst>
                <a:latin typeface="Copperplate Gothic Light"/>
              </a:rPr>
              <a:t>fiefia</a:t>
            </a:r>
            <a:endParaRPr lang="en-US" sz="3600" b="1" kern="10" dirty="0">
              <a:ln w="38100">
                <a:solidFill>
                  <a:srgbClr val="46004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800080"/>
                </a:prstShdw>
              </a:effectLst>
              <a:latin typeface="Copperplate Gothic Light"/>
            </a:endParaRPr>
          </a:p>
        </p:txBody>
      </p:sp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>
            <a:off x="1452089" y="5410200"/>
            <a:ext cx="6244111" cy="93345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rgbClr val="3A007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38100" dir="13500000">
                    <a:srgbClr val="5800B0"/>
                  </a:prstShdw>
                </a:effectLst>
                <a:latin typeface="Copperplate Gothic Light"/>
              </a:rPr>
              <a:t>FIEMĀLIE</a:t>
            </a:r>
            <a:endParaRPr lang="en-US" sz="3600" b="1" kern="10" dirty="0">
              <a:ln w="38100">
                <a:solidFill>
                  <a:srgbClr val="3A007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38100" dir="13500000">
                  <a:srgbClr val="5800B0"/>
                </a:prstShdw>
              </a:effectLst>
              <a:latin typeface="Copperplate Gothic Light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358775" y="438150"/>
            <a:ext cx="8404225" cy="10858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Etau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0800" dir="13500000">
                    <a:srgbClr val="6600CC"/>
                  </a:prstShdw>
                </a:effectLst>
                <a:latin typeface="Impact"/>
              </a:rPr>
              <a:t>Taumu'a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0800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  <p:bldP spid="82953" grpId="0"/>
      <p:bldP spid="82954" grpId="0"/>
      <p:bldP spid="8295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rrowheads="1"/>
          </p:cNvSpPr>
          <p:nvPr/>
        </p:nvSpPr>
        <p:spPr bwMode="auto">
          <a:xfrm>
            <a:off x="5410200" y="30511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00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 rot="-5400000">
            <a:off x="4371975" y="2857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 rot="-16200000">
            <a:off x="4276725" y="34290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 rot="-5400000">
            <a:off x="4371975" y="2857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 rot="-16200000">
            <a:off x="4276725" y="34290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 rot="-5400000">
            <a:off x="4371975" y="2857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 rot="-16200000">
            <a:off x="4276725" y="34290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5943600" y="304800"/>
            <a:ext cx="23622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99"/>
                  </a:prstShdw>
                </a:effectLst>
                <a:latin typeface="Forte"/>
              </a:rPr>
              <a:t>Fiefia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000099"/>
                </a:prstShdw>
              </a:effectLst>
              <a:latin typeface="Forte"/>
            </a:endParaRPr>
          </a:p>
        </p:txBody>
      </p:sp>
      <p:sp>
        <p:nvSpPr>
          <p:cNvPr id="83979" name="WordArt 11"/>
          <p:cNvSpPr>
            <a:spLocks noChangeArrowheads="1" noChangeShapeType="1" noTextEdit="1"/>
          </p:cNvSpPr>
          <p:nvPr/>
        </p:nvSpPr>
        <p:spPr bwMode="auto">
          <a:xfrm>
            <a:off x="304800" y="78105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'Oku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fa'u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fēfē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ae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</a:p>
        </p:txBody>
      </p:sp>
      <p:sp>
        <p:nvSpPr>
          <p:cNvPr id="83980" name="WordArt 12"/>
          <p:cNvSpPr>
            <a:spLocks noChangeArrowheads="1" noChangeShapeType="1" noTextEdit="1"/>
          </p:cNvSpPr>
          <p:nvPr/>
        </p:nvSpPr>
        <p:spPr bwMode="auto">
          <a:xfrm>
            <a:off x="8458200" y="609600"/>
            <a:ext cx="4222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Arial Black"/>
              </a:rPr>
              <a:t>?</a:t>
            </a:r>
          </a:p>
        </p:txBody>
      </p:sp>
      <p:sp>
        <p:nvSpPr>
          <p:cNvPr id="83981" name="Oval 13"/>
          <p:cNvSpPr>
            <a:spLocks noChangeArrowheads="1"/>
          </p:cNvSpPr>
          <p:nvPr/>
        </p:nvSpPr>
        <p:spPr bwMode="auto">
          <a:xfrm>
            <a:off x="1638300" y="30480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3982" name="WordArt 14"/>
          <p:cNvSpPr>
            <a:spLocks noChangeArrowheads="1" noChangeShapeType="1" noTextEdit="1"/>
          </p:cNvSpPr>
          <p:nvPr/>
        </p:nvSpPr>
        <p:spPr bwMode="auto">
          <a:xfrm>
            <a:off x="5562600" y="3686175"/>
            <a:ext cx="167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noFill/>
                  <a:round/>
                  <a:headEnd/>
                  <a:tailEnd/>
                </a:ln>
                <a:solidFill>
                  <a:srgbClr val="4C004C"/>
                </a:solidFill>
                <a:latin typeface="Impact"/>
              </a:rPr>
              <a:t>Fatunga</a:t>
            </a:r>
            <a:endParaRPr lang="en-US" sz="3600" kern="10" dirty="0">
              <a:ln w="19050">
                <a:noFill/>
                <a:round/>
                <a:headEnd/>
                <a:tailEnd/>
              </a:ln>
              <a:solidFill>
                <a:srgbClr val="4C004C"/>
              </a:solidFill>
              <a:latin typeface="Impact"/>
            </a:endParaRPr>
          </a:p>
        </p:txBody>
      </p:sp>
      <p:sp>
        <p:nvSpPr>
          <p:cNvPr id="83983" name="WordArt 15"/>
          <p:cNvSpPr>
            <a:spLocks noChangeArrowheads="1" noChangeShapeType="1" noTextEdit="1"/>
          </p:cNvSpPr>
          <p:nvPr/>
        </p:nvSpPr>
        <p:spPr bwMode="auto">
          <a:xfrm>
            <a:off x="1828800" y="3509712"/>
            <a:ext cx="1600200" cy="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3A0074"/>
                </a:solidFill>
                <a:latin typeface="Impact"/>
              </a:rPr>
              <a:t>Tokotaha</a:t>
            </a:r>
          </a:p>
        </p:txBody>
      </p:sp>
      <p:sp>
        <p:nvSpPr>
          <p:cNvPr id="83984" name="WordArt 16"/>
          <p:cNvSpPr>
            <a:spLocks noChangeArrowheads="1" noChangeShapeType="1" noTextEdit="1"/>
          </p:cNvSpPr>
          <p:nvPr/>
        </p:nvSpPr>
        <p:spPr bwMode="auto">
          <a:xfrm>
            <a:off x="2209800" y="4067175"/>
            <a:ext cx="838200" cy="5133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3A0074"/>
                </a:solidFill>
                <a:latin typeface="Impact"/>
              </a:rPr>
              <a:t>Fa’u</a:t>
            </a:r>
          </a:p>
        </p:txBody>
      </p:sp>
      <p:sp>
        <p:nvSpPr>
          <p:cNvPr id="83985" name="WordArt 17"/>
          <p:cNvSpPr>
            <a:spLocks noChangeArrowheads="1" noChangeShapeType="1" noTextEdit="1"/>
          </p:cNvSpPr>
          <p:nvPr/>
        </p:nvSpPr>
        <p:spPr bwMode="auto">
          <a:xfrm rot="-318992">
            <a:off x="3937000" y="3190875"/>
            <a:ext cx="11906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'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Ofa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grpSp>
        <p:nvGrpSpPr>
          <p:cNvPr id="83986" name="Group 18"/>
          <p:cNvGrpSpPr>
            <a:grpSpLocks/>
          </p:cNvGrpSpPr>
          <p:nvPr/>
        </p:nvGrpSpPr>
        <p:grpSpPr bwMode="auto">
          <a:xfrm>
            <a:off x="3429000" y="4371975"/>
            <a:ext cx="2057400" cy="838200"/>
            <a:chOff x="2160" y="2832"/>
            <a:chExt cx="1152" cy="528"/>
          </a:xfrm>
        </p:grpSpPr>
        <p:sp>
          <p:nvSpPr>
            <p:cNvPr id="83987" name="WordArt 19"/>
            <p:cNvSpPr>
              <a:spLocks noChangeArrowheads="1" noChangeShapeType="1" noTextEdit="1"/>
            </p:cNvSpPr>
            <p:nvPr/>
          </p:nvSpPr>
          <p:spPr bwMode="auto">
            <a:xfrm rot="-147577">
              <a:off x="2402" y="2832"/>
              <a:ext cx="816" cy="28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spc="720" smtClean="0">
                  <a:ln w="19050">
                    <a:solidFill>
                      <a:srgbClr val="320032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25400" dir="600000" algn="ctr" rotWithShape="0">
                      <a:srgbClr val="000099"/>
                    </a:outerShdw>
                  </a:effectLst>
                  <a:latin typeface="Arial Black"/>
                </a:rPr>
                <a:t>Faka-</a:t>
              </a:r>
              <a:endParaRPr lang="en-US" sz="3600" kern="10" spc="720" dirty="0">
                <a:ln w="19050">
                  <a:solidFill>
                    <a:srgbClr val="320032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25400" dir="600000" algn="ctr" rotWithShape="0">
                    <a:srgbClr val="000099"/>
                  </a:outerShdw>
                </a:effectLst>
                <a:latin typeface="Arial Black"/>
              </a:endParaRPr>
            </a:p>
          </p:txBody>
        </p:sp>
        <p:sp>
          <p:nvSpPr>
            <p:cNvPr id="83988" name="WordArt 20"/>
            <p:cNvSpPr>
              <a:spLocks noChangeArrowheads="1" noChangeShapeType="1" noTextEdit="1"/>
            </p:cNvSpPr>
            <p:nvPr/>
          </p:nvSpPr>
          <p:spPr bwMode="auto">
            <a:xfrm rot="124757">
              <a:off x="2160" y="2976"/>
              <a:ext cx="1152" cy="38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22047"/>
                </a:avLst>
              </a:prstTxWarp>
            </a:bodyPr>
            <a:lstStyle/>
            <a:p>
              <a:pPr algn="ctr"/>
              <a:r>
                <a:rPr lang="en-US" sz="3600" kern="10" spc="720" smtClean="0">
                  <a:ln w="19050">
                    <a:solidFill>
                      <a:srgbClr val="320032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25400" dir="600000" algn="ctr" rotWithShape="0">
                      <a:srgbClr val="000099"/>
                    </a:outerShdw>
                  </a:effectLst>
                  <a:latin typeface="Arial Black"/>
                </a:rPr>
                <a:t>'ofo'ofa</a:t>
              </a:r>
              <a:endParaRPr lang="en-US" sz="3600" kern="10" spc="720" dirty="0">
                <a:ln w="19050">
                  <a:solidFill>
                    <a:srgbClr val="320032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25400" dir="600000" algn="ctr" rotWithShape="0">
                    <a:srgbClr val="000099"/>
                  </a:outerShdw>
                </a:effectLst>
                <a:latin typeface="Arial Black"/>
              </a:endParaRPr>
            </a:p>
          </p:txBody>
        </p:sp>
      </p:grpSp>
      <p:sp>
        <p:nvSpPr>
          <p:cNvPr id="83989" name="WordArt 21"/>
          <p:cNvSpPr>
            <a:spLocks noChangeArrowheads="1" noChangeShapeType="1" noTextEdit="1"/>
          </p:cNvSpPr>
          <p:nvPr/>
        </p:nvSpPr>
        <p:spPr bwMode="auto">
          <a:xfrm>
            <a:off x="5105400" y="5400675"/>
            <a:ext cx="289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Taha Pule'i</a:t>
            </a:r>
          </a:p>
        </p:txBody>
      </p: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1771650" y="5400675"/>
            <a:ext cx="1714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Pule</a:t>
            </a: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 autoUpdateAnimBg="0"/>
      <p:bldP spid="83971" grpId="0" animBg="1"/>
      <p:bldP spid="83972" grpId="0" animBg="1"/>
      <p:bldP spid="83973" grpId="0" animBg="1"/>
      <p:bldP spid="83974" grpId="0" animBg="1"/>
      <p:bldP spid="83975" grpId="0" animBg="1"/>
      <p:bldP spid="83976" grpId="0" animBg="1"/>
      <p:bldP spid="83977" grpId="0"/>
      <p:bldP spid="83979" grpId="0"/>
      <p:bldP spid="83980" grpId="0"/>
      <p:bldP spid="83981" grpId="0" animBg="1" autoUpdateAnimBg="0"/>
      <p:bldP spid="83982" grpId="0" animBg="1"/>
      <p:bldP spid="83983" grpId="0" animBg="1"/>
      <p:bldP spid="83984" grpId="0" animBg="1"/>
      <p:bldP spid="83985" grpId="0"/>
      <p:bldP spid="83989" grpId="0" animBg="1"/>
      <p:bldP spid="8399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5410200" y="30511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00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 rot="-5400000">
            <a:off x="4371975" y="2857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 rot="-16200000">
            <a:off x="4276725" y="34290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 rot="-5400000">
            <a:off x="4371975" y="2857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 rot="-16200000">
            <a:off x="4276725" y="34290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 rot="-5400000">
            <a:off x="4371975" y="2857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 rot="-16200000">
            <a:off x="4276725" y="34290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638300" y="30480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 rot="-318992">
            <a:off x="3937000" y="3190875"/>
            <a:ext cx="11906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'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Ofa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85010" name="WordArt 18"/>
          <p:cNvSpPr>
            <a:spLocks noChangeArrowheads="1" noChangeShapeType="1" noTextEdit="1"/>
          </p:cNvSpPr>
          <p:nvPr/>
        </p:nvSpPr>
        <p:spPr bwMode="auto">
          <a:xfrm>
            <a:off x="1771650" y="5400675"/>
            <a:ext cx="1714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Pule</a:t>
            </a:r>
          </a:p>
        </p:txBody>
      </p:sp>
      <p:sp>
        <p:nvSpPr>
          <p:cNvPr id="26" name="WordArt 19"/>
          <p:cNvSpPr>
            <a:spLocks noChangeArrowheads="1" noChangeShapeType="1" noTextEdit="1"/>
          </p:cNvSpPr>
          <p:nvPr/>
        </p:nvSpPr>
        <p:spPr bwMode="auto">
          <a:xfrm rot="21452423">
            <a:off x="3861197" y="4371975"/>
            <a:ext cx="1457325" cy="457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spc="720" dirty="0" err="1">
                <a:ln w="19050">
                  <a:solidFill>
                    <a:srgbClr val="320032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25400" dir="600000" algn="ctr" rotWithShape="0">
                    <a:srgbClr val="000099"/>
                  </a:outerShdw>
                </a:effectLst>
                <a:latin typeface="Arial Black"/>
              </a:rPr>
              <a:t>Faka</a:t>
            </a:r>
            <a:r>
              <a:rPr lang="en-US" sz="3600" kern="10" spc="720" dirty="0">
                <a:ln w="19050">
                  <a:solidFill>
                    <a:srgbClr val="320032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25400" dir="600000" algn="ctr" rotWithShape="0">
                    <a:srgbClr val="000099"/>
                  </a:outerShdw>
                </a:effectLst>
                <a:latin typeface="Arial Black"/>
              </a:rPr>
              <a:t>-</a:t>
            </a:r>
          </a:p>
        </p:txBody>
      </p:sp>
      <p:sp>
        <p:nvSpPr>
          <p:cNvPr id="27" name="WordArt 20"/>
          <p:cNvSpPr>
            <a:spLocks noChangeArrowheads="1" noChangeShapeType="1" noTextEdit="1"/>
          </p:cNvSpPr>
          <p:nvPr/>
        </p:nvSpPr>
        <p:spPr bwMode="auto">
          <a:xfrm rot="124757">
            <a:off x="3429000" y="4600575"/>
            <a:ext cx="2057400" cy="609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22047"/>
              </a:avLst>
            </a:prstTxWarp>
          </a:bodyPr>
          <a:lstStyle/>
          <a:p>
            <a:pPr algn="ctr"/>
            <a:r>
              <a:rPr lang="en-US" sz="3600" kern="10" spc="720" dirty="0">
                <a:ln w="19050">
                  <a:solidFill>
                    <a:srgbClr val="320032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25400" dir="600000" algn="ctr" rotWithShape="0">
                    <a:srgbClr val="000099"/>
                  </a:outerShdw>
                </a:effectLst>
                <a:latin typeface="Arial Black"/>
              </a:rPr>
              <a:t>'</a:t>
            </a:r>
            <a:r>
              <a:rPr lang="en-US" sz="3600" kern="10" spc="720" dirty="0" err="1">
                <a:ln w="19050">
                  <a:solidFill>
                    <a:srgbClr val="320032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25400" dir="600000" algn="ctr" rotWithShape="0">
                    <a:srgbClr val="000099"/>
                  </a:outerShdw>
                </a:effectLst>
                <a:latin typeface="Arial Black"/>
              </a:rPr>
              <a:t>ofo'ofa</a:t>
            </a:r>
            <a:endParaRPr lang="en-US" sz="3600" kern="10" spc="720" dirty="0">
              <a:ln w="19050">
                <a:solidFill>
                  <a:srgbClr val="320032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outerShdw dist="25400" dir="600000" algn="ctr" rotWithShape="0">
                  <a:srgbClr val="000099"/>
                </a:outerShdw>
              </a:effectLst>
              <a:latin typeface="Arial Black"/>
            </a:endParaRP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5562600" y="3686175"/>
            <a:ext cx="167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noFill/>
                  <a:round/>
                  <a:headEnd/>
                  <a:tailEnd/>
                </a:ln>
                <a:solidFill>
                  <a:srgbClr val="4C004C"/>
                </a:solidFill>
                <a:latin typeface="Impact"/>
              </a:rPr>
              <a:t>Fatunga</a:t>
            </a:r>
            <a:endParaRPr lang="en-US" sz="3600" kern="10" dirty="0">
              <a:ln w="19050">
                <a:noFill/>
                <a:round/>
                <a:headEnd/>
                <a:tailEnd/>
              </a:ln>
              <a:solidFill>
                <a:srgbClr val="4C004C"/>
              </a:solidFill>
              <a:latin typeface="Impact"/>
            </a:endParaRP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1828800" y="3509712"/>
            <a:ext cx="1600200" cy="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3A0074"/>
                </a:solidFill>
                <a:latin typeface="Impact"/>
              </a:rPr>
              <a:t>Tokotaha</a:t>
            </a:r>
          </a:p>
        </p:txBody>
      </p:sp>
      <p:sp>
        <p:nvSpPr>
          <p:cNvPr id="28" name="WordArt 16"/>
          <p:cNvSpPr>
            <a:spLocks noChangeArrowheads="1" noChangeShapeType="1" noTextEdit="1"/>
          </p:cNvSpPr>
          <p:nvPr/>
        </p:nvSpPr>
        <p:spPr bwMode="auto">
          <a:xfrm>
            <a:off x="2209800" y="4067175"/>
            <a:ext cx="838200" cy="5133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3A0074"/>
                </a:solidFill>
                <a:latin typeface="Impact"/>
              </a:rPr>
              <a:t>Fa’u</a:t>
            </a:r>
          </a:p>
        </p:txBody>
      </p:sp>
      <p:sp>
        <p:nvSpPr>
          <p:cNvPr id="85015" name="WordArt 23"/>
          <p:cNvSpPr>
            <a:spLocks noChangeArrowheads="1" noChangeShapeType="1" noTextEdit="1"/>
          </p:cNvSpPr>
          <p:nvPr/>
        </p:nvSpPr>
        <p:spPr bwMode="auto">
          <a:xfrm>
            <a:off x="3276600" y="3267075"/>
            <a:ext cx="2590800" cy="1409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Fiefia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29" name="WordArt 21"/>
          <p:cNvSpPr>
            <a:spLocks noChangeArrowheads="1" noChangeShapeType="1" noTextEdit="1"/>
          </p:cNvSpPr>
          <p:nvPr/>
        </p:nvSpPr>
        <p:spPr bwMode="auto">
          <a:xfrm>
            <a:off x="5105400" y="5400675"/>
            <a:ext cx="289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Taha Pule'i</a:t>
            </a:r>
          </a:p>
        </p:txBody>
      </p:sp>
      <p:sp>
        <p:nvSpPr>
          <p:cNvPr id="31" name="WordArt 11"/>
          <p:cNvSpPr>
            <a:spLocks noChangeArrowheads="1" noChangeShapeType="1" noTextEdit="1"/>
          </p:cNvSpPr>
          <p:nvPr/>
        </p:nvSpPr>
        <p:spPr bwMode="auto">
          <a:xfrm>
            <a:off x="304800" y="78105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'Oku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fa'u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fēfē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ae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8458200" y="609600"/>
            <a:ext cx="4222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Arial Black"/>
              </a:rPr>
              <a:t>?</a:t>
            </a: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5943600" y="304800"/>
            <a:ext cx="23622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99"/>
                  </a:prstShdw>
                </a:effectLst>
                <a:latin typeface="Forte"/>
              </a:rPr>
              <a:t>Fiefia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000099"/>
                </a:prstShdw>
              </a:effectLst>
              <a:latin typeface="Forte"/>
            </a:endParaRPr>
          </a:p>
        </p:txBody>
      </p:sp>
    </p:spTree>
  </p:cSld>
  <p:clrMapOvr>
    <a:masterClrMapping/>
  </p:clrMapOvr>
  <p:transition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Aiona Son retouch complete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124" b="5859"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</p:spPr>
      </p:pic>
      <p:pic>
        <p:nvPicPr>
          <p:cNvPr id="86019" name="Picture 3" descr="CAT_W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3275" y="0"/>
            <a:ext cx="1984375" cy="2209800"/>
          </a:xfrm>
          <a:prstGeom prst="rect">
            <a:avLst/>
          </a:prstGeom>
          <a:noFill/>
        </p:spPr>
      </p:pic>
      <p:pic>
        <p:nvPicPr>
          <p:cNvPr id="86020" name="Picture 4" descr="ELECT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8113" y="0"/>
            <a:ext cx="2347913" cy="6553200"/>
          </a:xfrm>
          <a:prstGeom prst="rect">
            <a:avLst/>
          </a:prstGeom>
          <a:noFill/>
        </p:spPr>
      </p:pic>
      <p:pic>
        <p:nvPicPr>
          <p:cNvPr id="86021" name="Picture 5" descr="CLOW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550" y="2209800"/>
            <a:ext cx="1828800" cy="1473200"/>
          </a:xfrm>
          <a:prstGeom prst="rect">
            <a:avLst/>
          </a:prstGeom>
          <a:noFill/>
        </p:spPr>
      </p:pic>
      <p:pic>
        <p:nvPicPr>
          <p:cNvPr id="86022" name="Picture 6" descr="MISC00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36525" y="4648200"/>
            <a:ext cx="1941513" cy="2328863"/>
          </a:xfrm>
          <a:prstGeom prst="rect">
            <a:avLst/>
          </a:prstGeom>
          <a:noFill/>
        </p:spPr>
      </p:pic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 rot="-112149">
            <a:off x="530225" y="466725"/>
            <a:ext cx="8077200" cy="1514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Koe Fiefia Loloto Mo'oni</a:t>
            </a:r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5410200" y="3098800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>
                <a:ln>
                  <a:solidFill>
                    <a:srgbClr val="FFCCFF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Fānau</a:t>
            </a:r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1636713" y="309562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Matu’a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4" grpId="0" autoUpdateAnimBg="0"/>
      <p:bldP spid="860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low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1430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304800" y="4645025"/>
            <a:ext cx="1981200" cy="1831975"/>
            <a:chOff x="144" y="2972"/>
            <a:chExt cx="1248" cy="1154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44" y="297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1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36" y="3284"/>
              <a:ext cx="86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‘Uni-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vēsi</a:t>
              </a: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04800" y="2425700"/>
            <a:ext cx="1981200" cy="1831975"/>
            <a:chOff x="192" y="1434"/>
            <a:chExt cx="1248" cy="1154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192" y="143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240" y="1730"/>
              <a:ext cx="115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‘Uluaki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‘Uhinga</a:t>
              </a: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87450" y="1295400"/>
            <a:ext cx="6737350" cy="823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‘Oku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hā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he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Fa’u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oe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Mamani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iona Son retouch complet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4124" b="5859"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</p:spPr>
      </p:pic>
      <p:pic>
        <p:nvPicPr>
          <p:cNvPr id="88067" name="Picture 3" descr="CAT_WIN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153275" y="0"/>
            <a:ext cx="1984375" cy="2209800"/>
          </a:xfrm>
          <a:prstGeom prst="rect">
            <a:avLst/>
          </a:prstGeom>
          <a:noFill/>
        </p:spPr>
      </p:pic>
      <p:pic>
        <p:nvPicPr>
          <p:cNvPr id="88068" name="Picture 4" descr="ELECT00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-138113" y="0"/>
            <a:ext cx="2347913" cy="6553200"/>
          </a:xfrm>
          <a:prstGeom prst="rect">
            <a:avLst/>
          </a:prstGeom>
          <a:noFill/>
        </p:spPr>
      </p:pic>
      <p:pic>
        <p:nvPicPr>
          <p:cNvPr id="88069" name="Picture 5" descr="CLOWN1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336550" y="2209800"/>
            <a:ext cx="1828800" cy="1473200"/>
          </a:xfrm>
          <a:prstGeom prst="rect">
            <a:avLst/>
          </a:prstGeom>
          <a:noFill/>
        </p:spPr>
      </p:pic>
      <p:pic>
        <p:nvPicPr>
          <p:cNvPr id="88070" name="Picture 6" descr="MISC0081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-136525" y="4648200"/>
            <a:ext cx="1941513" cy="2328863"/>
          </a:xfrm>
          <a:prstGeom prst="rect">
            <a:avLst/>
          </a:prstGeom>
          <a:noFill/>
        </p:spPr>
      </p:pic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5410200" y="3098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>
                <a:ln>
                  <a:solidFill>
                    <a:srgbClr val="FFCCFF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Fānau</a:t>
            </a: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1636713" y="30956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Matu’a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 rot="-318992">
            <a:off x="3937000" y="3238500"/>
            <a:ext cx="11906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'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Ofa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-5400000">
            <a:off x="4370388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-16200000">
            <a:off x="4275138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 rot="-5400000">
            <a:off x="4370388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 rot="-16200000">
            <a:off x="4275138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 rot="-5400000">
            <a:off x="4370388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 rot="-16200000">
            <a:off x="4275138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5257800" y="5448300"/>
            <a:ext cx="2362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Taha Pule'i</a:t>
            </a:r>
          </a:p>
        </p:txBody>
      </p:sp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>
            <a:off x="1771650" y="5448300"/>
            <a:ext cx="1714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Pule</a:t>
            </a:r>
          </a:p>
        </p:txBody>
      </p:sp>
      <p:grpSp>
        <p:nvGrpSpPr>
          <p:cNvPr id="88082" name="Group 18"/>
          <p:cNvGrpSpPr>
            <a:grpSpLocks/>
          </p:cNvGrpSpPr>
          <p:nvPr/>
        </p:nvGrpSpPr>
        <p:grpSpPr bwMode="auto">
          <a:xfrm>
            <a:off x="3429000" y="4419600"/>
            <a:ext cx="2057400" cy="838200"/>
            <a:chOff x="2160" y="2832"/>
            <a:chExt cx="1152" cy="528"/>
          </a:xfrm>
        </p:grpSpPr>
        <p:sp>
          <p:nvSpPr>
            <p:cNvPr id="88083" name="WordArt 19"/>
            <p:cNvSpPr>
              <a:spLocks noChangeArrowheads="1" noChangeShapeType="1" noTextEdit="1"/>
            </p:cNvSpPr>
            <p:nvPr/>
          </p:nvSpPr>
          <p:spPr bwMode="auto">
            <a:xfrm rot="-147577">
              <a:off x="2402" y="2832"/>
              <a:ext cx="816" cy="28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spc="720" dirty="0" err="1">
                  <a:ln w="19050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 Black"/>
                </a:rPr>
                <a:t>Faka</a:t>
              </a:r>
              <a:r>
                <a:rPr lang="en-US" sz="3600" kern="10" spc="720" dirty="0">
                  <a:ln w="19050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 Black"/>
                </a:rPr>
                <a:t>-</a:t>
              </a:r>
            </a:p>
          </p:txBody>
        </p:sp>
        <p:sp>
          <p:nvSpPr>
            <p:cNvPr id="88084" name="WordArt 20"/>
            <p:cNvSpPr>
              <a:spLocks noChangeArrowheads="1" noChangeShapeType="1" noTextEdit="1"/>
            </p:cNvSpPr>
            <p:nvPr/>
          </p:nvSpPr>
          <p:spPr bwMode="auto">
            <a:xfrm rot="124757">
              <a:off x="2160" y="2976"/>
              <a:ext cx="1152" cy="38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22047"/>
                </a:avLst>
              </a:prstTxWarp>
            </a:bodyPr>
            <a:lstStyle/>
            <a:p>
              <a:pPr algn="ctr"/>
              <a:r>
                <a:rPr lang="en-US" sz="3600" kern="10" spc="720">
                  <a:ln w="19050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 Black"/>
                </a:rPr>
                <a:t>'ofo'ofa</a:t>
              </a:r>
            </a:p>
          </p:txBody>
        </p:sp>
      </p:grpSp>
      <p:sp>
        <p:nvSpPr>
          <p:cNvPr id="88085" name="WordArt 21"/>
          <p:cNvSpPr>
            <a:spLocks noChangeArrowheads="1" noChangeShapeType="1" noTextEdit="1"/>
          </p:cNvSpPr>
          <p:nvPr/>
        </p:nvSpPr>
        <p:spPr bwMode="auto">
          <a:xfrm rot="-112149">
            <a:off x="530225" y="466725"/>
            <a:ext cx="8077200" cy="1514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Koe Fiefia Loloto Mo'oni</a:t>
            </a: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 animBg="1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/>
      <p:bldP spid="8808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iona Son retouch complet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4124" b="5859"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</p:spPr>
      </p:pic>
      <p:pic>
        <p:nvPicPr>
          <p:cNvPr id="90115" name="Picture 3" descr="CAT_WIN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153275" y="0"/>
            <a:ext cx="1984375" cy="2209800"/>
          </a:xfrm>
          <a:prstGeom prst="rect">
            <a:avLst/>
          </a:prstGeom>
          <a:noFill/>
        </p:spPr>
      </p:pic>
      <p:pic>
        <p:nvPicPr>
          <p:cNvPr id="90116" name="Picture 4" descr="ELECT00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-138113" y="0"/>
            <a:ext cx="2347913" cy="6553200"/>
          </a:xfrm>
          <a:prstGeom prst="rect">
            <a:avLst/>
          </a:prstGeom>
          <a:noFill/>
        </p:spPr>
      </p:pic>
      <p:pic>
        <p:nvPicPr>
          <p:cNvPr id="90117" name="Picture 5" descr="CLOWN1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336550" y="2209800"/>
            <a:ext cx="1828800" cy="1473200"/>
          </a:xfrm>
          <a:prstGeom prst="rect">
            <a:avLst/>
          </a:prstGeom>
          <a:noFill/>
        </p:spPr>
      </p:pic>
      <p:pic>
        <p:nvPicPr>
          <p:cNvPr id="90118" name="Picture 6" descr="MISC0081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-136525" y="4648200"/>
            <a:ext cx="1941513" cy="2328863"/>
          </a:xfrm>
          <a:prstGeom prst="rect">
            <a:avLst/>
          </a:prstGeom>
          <a:noFill/>
        </p:spPr>
      </p:pic>
      <p:sp>
        <p:nvSpPr>
          <p:cNvPr id="90119" name="WordArt 7"/>
          <p:cNvSpPr>
            <a:spLocks noChangeArrowheads="1" noChangeShapeType="1" noTextEdit="1"/>
          </p:cNvSpPr>
          <p:nvPr/>
        </p:nvSpPr>
        <p:spPr bwMode="auto">
          <a:xfrm rot="-112149">
            <a:off x="530225" y="466725"/>
            <a:ext cx="8077200" cy="1514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Koe Fiefia Loloto Mo'oni</a:t>
            </a: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5410200" y="3098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>
                <a:ln>
                  <a:solidFill>
                    <a:srgbClr val="FFCCFF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Fānau</a:t>
            </a:r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1636713" y="30956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Matu’a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90122" name="WordArt 10"/>
          <p:cNvSpPr>
            <a:spLocks noChangeArrowheads="1" noChangeShapeType="1" noTextEdit="1"/>
          </p:cNvSpPr>
          <p:nvPr/>
        </p:nvSpPr>
        <p:spPr bwMode="auto">
          <a:xfrm rot="-318992">
            <a:off x="3937000" y="3238500"/>
            <a:ext cx="11906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'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Ofa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 rot="-5400000">
            <a:off x="4370388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 rot="-16200000">
            <a:off x="4275138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rot="-5400000">
            <a:off x="4370388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AutoShape 14"/>
          <p:cNvSpPr>
            <a:spLocks noChangeArrowheads="1"/>
          </p:cNvSpPr>
          <p:nvPr/>
        </p:nvSpPr>
        <p:spPr bwMode="auto">
          <a:xfrm rot="-16200000">
            <a:off x="4275138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 rot="-5400000">
            <a:off x="4370388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rot="-16200000">
            <a:off x="4275138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WordArt 17"/>
          <p:cNvSpPr>
            <a:spLocks noChangeArrowheads="1" noChangeShapeType="1" noTextEdit="1"/>
          </p:cNvSpPr>
          <p:nvPr/>
        </p:nvSpPr>
        <p:spPr bwMode="auto">
          <a:xfrm>
            <a:off x="5257800" y="5448300"/>
            <a:ext cx="2362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Taha Pule'i</a:t>
            </a:r>
          </a:p>
        </p:txBody>
      </p:sp>
      <p:sp>
        <p:nvSpPr>
          <p:cNvPr id="90130" name="WordArt 18"/>
          <p:cNvSpPr>
            <a:spLocks noChangeArrowheads="1" noChangeShapeType="1" noTextEdit="1"/>
          </p:cNvSpPr>
          <p:nvPr/>
        </p:nvSpPr>
        <p:spPr bwMode="auto">
          <a:xfrm>
            <a:off x="1771650" y="5448300"/>
            <a:ext cx="1714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Pule</a:t>
            </a:r>
          </a:p>
        </p:txBody>
      </p: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3429000" y="4419600"/>
            <a:ext cx="2057400" cy="838200"/>
            <a:chOff x="2160" y="2832"/>
            <a:chExt cx="1152" cy="528"/>
          </a:xfrm>
        </p:grpSpPr>
        <p:sp>
          <p:nvSpPr>
            <p:cNvPr id="90132" name="WordArt 20"/>
            <p:cNvSpPr>
              <a:spLocks noChangeArrowheads="1" noChangeShapeType="1" noTextEdit="1"/>
            </p:cNvSpPr>
            <p:nvPr/>
          </p:nvSpPr>
          <p:spPr bwMode="auto">
            <a:xfrm rot="-147577">
              <a:off x="2402" y="2832"/>
              <a:ext cx="816" cy="28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spc="720" dirty="0" err="1">
                  <a:ln w="19050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 Black"/>
                </a:rPr>
                <a:t>Faka</a:t>
              </a:r>
              <a:r>
                <a:rPr lang="en-US" sz="3600" kern="10" spc="720" dirty="0">
                  <a:ln w="19050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 Black"/>
                </a:rPr>
                <a:t>-</a:t>
              </a:r>
            </a:p>
          </p:txBody>
        </p:sp>
        <p:sp>
          <p:nvSpPr>
            <p:cNvPr id="90133" name="WordArt 21"/>
            <p:cNvSpPr>
              <a:spLocks noChangeArrowheads="1" noChangeShapeType="1" noTextEdit="1"/>
            </p:cNvSpPr>
            <p:nvPr/>
          </p:nvSpPr>
          <p:spPr bwMode="auto">
            <a:xfrm rot="124757">
              <a:off x="2160" y="2976"/>
              <a:ext cx="1152" cy="38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22047"/>
                </a:avLst>
              </a:prstTxWarp>
            </a:bodyPr>
            <a:lstStyle/>
            <a:p>
              <a:pPr algn="ctr"/>
              <a:r>
                <a:rPr lang="en-US" sz="3600" kern="10" spc="720">
                  <a:ln w="19050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Arial Black"/>
                </a:rPr>
                <a:t>'ofo'ofa</a:t>
              </a:r>
            </a:p>
          </p:txBody>
        </p:sp>
      </p:grpSp>
      <p:sp>
        <p:nvSpPr>
          <p:cNvPr id="90134" name="WordArt 22"/>
          <p:cNvSpPr>
            <a:spLocks noChangeArrowheads="1" noChangeShapeType="1" noTextEdit="1"/>
          </p:cNvSpPr>
          <p:nvPr/>
        </p:nvSpPr>
        <p:spPr bwMode="auto">
          <a:xfrm>
            <a:off x="3275013" y="3314700"/>
            <a:ext cx="2590800" cy="1409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Fiefia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God Adam Michelang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686800" cy="32575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'Oku 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fiema'u</a:t>
            </a:r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ehe</a:t>
            </a:r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Otua</a:t>
            </a:r>
            <a:endParaRPr lang="en-US" sz="3600" b="1" kern="10" dirty="0">
              <a:ln w="571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ha 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Me'a</a:t>
            </a:r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ke</a:t>
            </a:r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Ofa'i</a:t>
            </a:r>
            <a:endParaRPr lang="en-US" sz="3600" b="1" kern="10" dirty="0">
              <a:ln w="571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od Adam Michelangelo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3351213" y="46640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5000">
                <a:solidFill>
                  <a:srgbClr val="660066"/>
                </a:solidFill>
                <a:latin typeface="Impact" pitchFamily="34" charset="0"/>
              </a:rPr>
              <a:t>Taha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5000">
                <a:solidFill>
                  <a:srgbClr val="660066"/>
                </a:solidFill>
                <a:latin typeface="Impact" pitchFamily="34" charset="0"/>
              </a:rPr>
              <a:t>Pule’i</a:t>
            </a:r>
            <a:endParaRPr lang="en-US" sz="44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3351213" y="15557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6000">
                <a:solidFill>
                  <a:srgbClr val="480090"/>
                </a:solidFill>
                <a:latin typeface="Impact" pitchFamily="34" charset="0"/>
              </a:rPr>
              <a:t>Pule</a:t>
            </a:r>
          </a:p>
        </p:txBody>
      </p:sp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5562600" y="5105400"/>
            <a:ext cx="30829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18900000" algn="ctr" rotWithShape="0">
                    <a:srgbClr val="0000FF"/>
                  </a:outerShdw>
                </a:effectLst>
                <a:latin typeface="Impact"/>
              </a:rPr>
              <a:t>Fa’ahinga</a:t>
            </a:r>
            <a:endParaRPr lang="en-US" sz="3600" kern="10" spc="72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18900000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5562600" y="2057400"/>
            <a:ext cx="31638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50000">
                      <a:srgbClr val="FFFFFF"/>
                    </a:gs>
                    <a:gs pos="100000">
                      <a:srgbClr val="9900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'</a:t>
            </a:r>
            <a:r>
              <a:rPr lang="en-US" sz="3600" kern="10" dirty="0" err="1">
                <a:ln w="3810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50000">
                      <a:srgbClr val="FFFFFF"/>
                    </a:gs>
                    <a:gs pos="100000">
                      <a:srgbClr val="9900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Otua</a:t>
            </a:r>
            <a:endParaRPr lang="en-US" sz="3600" kern="10" dirty="0">
              <a:ln w="38100">
                <a:solidFill>
                  <a:srgbClr val="3B007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50000">
                    <a:srgbClr val="FFFFFF"/>
                  </a:gs>
                  <a:gs pos="100000">
                    <a:srgbClr val="9900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>
            <a:off x="5105400" y="3390900"/>
            <a:ext cx="2690813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'</a:t>
            </a:r>
            <a:r>
              <a:rPr lang="en-US" sz="3600" b="1" kern="10" dirty="0" err="1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Ofa</a:t>
            </a:r>
            <a:endParaRPr lang="en-US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rgbClr val="6600CC"/>
              </a:solidFill>
              <a:latin typeface="Impact"/>
            </a:endParaRPr>
          </a:p>
        </p:txBody>
      </p:sp>
      <p:sp>
        <p:nvSpPr>
          <p:cNvPr id="93192" name="WordArt 8"/>
          <p:cNvSpPr>
            <a:spLocks noChangeArrowheads="1" noChangeShapeType="1" noTextEdit="1"/>
          </p:cNvSpPr>
          <p:nvPr/>
        </p:nvSpPr>
        <p:spPr bwMode="auto">
          <a:xfrm>
            <a:off x="363538" y="304800"/>
            <a:ext cx="8399462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'Oku fiema'u 'ehe 'Otua</a:t>
            </a:r>
          </a:p>
          <a:p>
            <a:pPr algn="ctr"/>
            <a:r>
              <a:rPr lang="en-US" sz="3600" b="1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ha Me'a ke 'Ofa'i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4465638" y="3238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4465638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4465638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609600" y="3295650"/>
            <a:ext cx="2971800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Faka'ofo'ofa</a:t>
            </a:r>
            <a:endParaRPr lang="en-US" sz="3600" kern="10" dirty="0">
              <a:ln w="38100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 rot="-10800000">
            <a:off x="3836988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 rot="-10800000">
            <a:off x="3836988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 rot="-10800000">
            <a:off x="3836988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2971800" y="2933700"/>
            <a:ext cx="2895600" cy="1943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Fiefia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5562600" y="5867400"/>
            <a:ext cx="30829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18900000" algn="ctr" rotWithShape="0">
                    <a:srgbClr val="0000FF"/>
                  </a:outerShdw>
                </a:effectLst>
                <a:latin typeface="Impact"/>
              </a:rPr>
              <a:t>‘</a:t>
            </a:r>
            <a:r>
              <a:rPr lang="en-US" sz="3600" kern="10" spc="72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18900000" algn="ctr" rotWithShape="0">
                    <a:srgbClr val="0000FF"/>
                  </a:outerShdw>
                </a:effectLst>
                <a:latin typeface="Impact"/>
              </a:rPr>
              <a:t>oe</a:t>
            </a:r>
            <a:r>
              <a:rPr lang="en-US" sz="3600" kern="10" spc="72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18900000" algn="ctr" rotWithShape="0">
                    <a:srgbClr val="0000FF"/>
                  </a:outerShdw>
                </a:effectLst>
                <a:latin typeface="Impact"/>
              </a:rPr>
              <a:t> </a:t>
            </a:r>
            <a:r>
              <a:rPr lang="en-US" sz="3600" kern="10" spc="72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18900000" algn="ctr" rotWithShape="0">
                    <a:srgbClr val="0000FF"/>
                  </a:outerShdw>
                </a:effectLst>
                <a:latin typeface="Impact"/>
              </a:rPr>
              <a:t>Tangata</a:t>
            </a:r>
            <a:endParaRPr lang="en-US" sz="3600" kern="10" spc="72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18900000" algn="ctr" rotWithShape="0">
                  <a:srgbClr val="0000FF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 autoUpdateAnimBg="0"/>
      <p:bldP spid="93188" grpId="0" animBg="1" autoUpdateAnimBg="0"/>
      <p:bldP spid="93189" grpId="0"/>
      <p:bldP spid="93190" grpId="0"/>
      <p:bldP spid="93191" grpId="0"/>
      <p:bldP spid="93193" grpId="0" animBg="1"/>
      <p:bldP spid="93194" grpId="0" animBg="1"/>
      <p:bldP spid="93195" grpId="0" animBg="1"/>
      <p:bldP spid="93196" grpId="0"/>
      <p:bldP spid="93197" grpId="0" animBg="1"/>
      <p:bldP spid="93198" grpId="0" animBg="1"/>
      <p:bldP spid="93199" grpId="0" animBg="1"/>
      <p:bldP spid="93200" grpId="0"/>
      <p:bldP spid="9320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od Adam Michelang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533400" y="400050"/>
            <a:ext cx="8077200" cy="1276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Koe</a:t>
            </a:r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Fie</a:t>
            </a:r>
            <a:r>
              <a:rPr lang="en-US" sz="3600" b="1" kern="10" spc="30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fi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a</a:t>
            </a:r>
            <a:r>
              <a:rPr lang="en-US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Faka-'Otua</a:t>
            </a:r>
            <a:endParaRPr lang="en-US" sz="3600" b="1" kern="10" dirty="0">
              <a:ln w="571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 rot="288538">
            <a:off x="4189413" y="2509838"/>
            <a:ext cx="4775200" cy="1906587"/>
          </a:xfrm>
          <a:prstGeom prst="rect">
            <a:avLst/>
          </a:prstGeom>
          <a:effectLst>
            <a:outerShdw blurRad="76200" dist="88900" dir="14400000" algn="ctr" rotWithShape="0">
              <a:schemeClr val="bg1"/>
            </a:outerShdw>
          </a:effectLst>
        </p:spPr>
        <p:txBody>
          <a:bodyPr wrap="none" fromWordArt="1">
            <a:prstTxWarp prst="textCascadeDown">
              <a:avLst>
                <a:gd name="adj" fmla="val 42449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8100000" scaled="1"/>
                  <a:tileRect/>
                </a:gradFill>
                <a:effectLst>
                  <a:outerShdw blurRad="50800" dist="88900" dir="1800000" algn="ctr" rotWithShape="0">
                    <a:schemeClr val="bg1"/>
                  </a:outerShdw>
                </a:effectLst>
                <a:latin typeface="Impact"/>
              </a:rPr>
              <a:t>Fa'ahinga</a:t>
            </a:r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8100000" scaled="1"/>
                  <a:tileRect/>
                </a:gradFill>
                <a:effectLst>
                  <a:outerShdw blurRad="50800" dist="88900" dir="1800000" algn="ctr" rotWithShape="0">
                    <a:schemeClr val="bg1"/>
                  </a:outerShdw>
                </a:effectLst>
                <a:latin typeface="Impact"/>
              </a:rPr>
              <a:t> '</a:t>
            </a:r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8100000" scaled="1"/>
                  <a:tileRect/>
                </a:gradFill>
                <a:effectLst>
                  <a:outerShdw blurRad="50800" dist="88900" dir="1800000" algn="ctr" rotWithShape="0">
                    <a:schemeClr val="bg1"/>
                  </a:outerShdw>
                </a:effectLst>
                <a:latin typeface="Impact"/>
              </a:rPr>
              <a:t>Oe</a:t>
            </a:r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8100000" scaled="1"/>
                  <a:tileRect/>
                </a:gradFill>
                <a:effectLst>
                  <a:outerShdw blurRad="50800" dist="88900" dir="1800000" algn="ctr" rotWithShape="0">
                    <a:schemeClr val="bg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8100000" scaled="1"/>
                  <a:tileRect/>
                </a:gradFill>
                <a:effectLst>
                  <a:outerShdw blurRad="50800" dist="88900" dir="1800000" algn="ctr" rotWithShape="0">
                    <a:schemeClr val="bg1"/>
                  </a:outerShdw>
                </a:effectLst>
                <a:latin typeface="Impact"/>
              </a:rPr>
              <a:t>Tangata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8100000" scaled="1"/>
                <a:tileRect/>
              </a:gradFill>
              <a:effectLst>
                <a:outerShdw blurRad="50800" dist="88900" dir="1800000" algn="ctr" rotWithShape="0">
                  <a:schemeClr val="bg1"/>
                </a:outerShdw>
              </a:effectLst>
              <a:latin typeface="Impact"/>
            </a:endParaRPr>
          </a:p>
        </p:txBody>
      </p:sp>
      <p:sp>
        <p:nvSpPr>
          <p:cNvPr id="94213" name="WordArt 5"/>
          <p:cNvSpPr>
            <a:spLocks noChangeArrowheads="1" noChangeShapeType="1" noTextEdit="1"/>
          </p:cNvSpPr>
          <p:nvPr/>
        </p:nvSpPr>
        <p:spPr bwMode="auto">
          <a:xfrm rot="-241588">
            <a:off x="609600" y="2290763"/>
            <a:ext cx="3132138" cy="1906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6600CC"/>
                  </a:outerShdw>
                </a:effectLst>
                <a:latin typeface="Impact"/>
              </a:rPr>
              <a:t>'Otua</a:t>
            </a:r>
          </a:p>
        </p:txBody>
      </p:sp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3581400" cy="21336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75BAFF"/>
                    </a:gs>
                    <a:gs pos="16000">
                      <a:srgbClr val="43FFFF"/>
                    </a:gs>
                    <a:gs pos="47000">
                      <a:srgbClr val="AFAFFF"/>
                    </a:gs>
                    <a:gs pos="60001">
                      <a:srgbClr val="6DA6D1"/>
                    </a:gs>
                    <a:gs pos="71001">
                      <a:srgbClr val="9494E4"/>
                    </a:gs>
                    <a:gs pos="81000">
                      <a:srgbClr val="7DB2FF"/>
                    </a:gs>
                    <a:gs pos="100000">
                      <a:srgbClr val="0DAEFF"/>
                    </a:gs>
                  </a:gsLst>
                  <a:lin ang="13500000" scaled="0"/>
                </a:gradFill>
                <a:effectLst>
                  <a:outerShdw dist="102391" dir="19815307" algn="ctr" rotWithShape="0">
                    <a:schemeClr val="bg1"/>
                  </a:outerShdw>
                </a:effectLst>
                <a:latin typeface="Impact"/>
              </a:rPr>
              <a:t>Matu'a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>
                <a:gsLst>
                  <a:gs pos="0">
                    <a:srgbClr val="75BAFF"/>
                  </a:gs>
                  <a:gs pos="16000">
                    <a:srgbClr val="43FFFF"/>
                  </a:gs>
                  <a:gs pos="47000">
                    <a:srgbClr val="AFAFFF"/>
                  </a:gs>
                  <a:gs pos="60001">
                    <a:srgbClr val="6DA6D1"/>
                  </a:gs>
                  <a:gs pos="71001">
                    <a:srgbClr val="9494E4"/>
                  </a:gs>
                  <a:gs pos="81000">
                    <a:srgbClr val="7DB2FF"/>
                  </a:gs>
                  <a:gs pos="100000">
                    <a:srgbClr val="0DAEFF"/>
                  </a:gs>
                </a:gsLst>
                <a:lin ang="13500000" scaled="0"/>
              </a:gradFill>
              <a:effectLst>
                <a:outerShdw dist="102391" dir="19815307" algn="ctr" rotWithShape="0">
                  <a:schemeClr val="bg1"/>
                </a:outerShdw>
              </a:effectLst>
              <a:latin typeface="Impact"/>
            </a:endParaRPr>
          </a:p>
        </p:txBody>
      </p:sp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4648200" y="4724400"/>
            <a:ext cx="41910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ABABFF"/>
                    </a:gs>
                    <a:gs pos="60001">
                      <a:srgbClr val="4A91C6"/>
                    </a:gs>
                    <a:gs pos="71001">
                      <a:srgbClr val="8181DF"/>
                    </a:gs>
                    <a:gs pos="81000">
                      <a:srgbClr val="5D9FFF"/>
                    </a:gs>
                    <a:gs pos="100000">
                      <a:srgbClr val="3BBEFF"/>
                    </a:gs>
                  </a:gsLst>
                  <a:lin ang="2700000" scaled="1"/>
                  <a:tileRect/>
                </a:gradFill>
                <a:effectLst>
                  <a:outerShdw dist="91581" dir="19578596" algn="ctr" rotWithShape="0">
                    <a:srgbClr val="FFFF00"/>
                  </a:outerShdw>
                </a:effectLst>
                <a:latin typeface="Impact"/>
              </a:rPr>
              <a:t>Fānau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ABABFF"/>
                  </a:gs>
                  <a:gs pos="60001">
                    <a:srgbClr val="4A91C6"/>
                  </a:gs>
                  <a:gs pos="71001">
                    <a:srgbClr val="8181DF"/>
                  </a:gs>
                  <a:gs pos="81000">
                    <a:srgbClr val="5D9FFF"/>
                  </a:gs>
                  <a:gs pos="100000">
                    <a:srgbClr val="3BBEFF"/>
                  </a:gs>
                </a:gsLst>
                <a:lin ang="2700000" scaled="1"/>
                <a:tileRect/>
              </a:gradFill>
              <a:effectLst>
                <a:outerShdw dist="91581" dir="19578596" algn="ctr" rotWithShape="0">
                  <a:srgbClr val="FFFF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 animBg="1"/>
      <p:bldP spid="94214" grpId="0" animBg="1"/>
      <p:bldP spid="942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220980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Ke</a:t>
            </a: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5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Oatu</a:t>
            </a: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pea </a:t>
            </a:r>
            <a:r>
              <a:rPr lang="en-US" sz="5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Tali</a:t>
            </a: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Fiefia</a:t>
            </a:r>
            <a:endParaRPr lang="en-US" sz="50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5282018"/>
            <a:ext cx="8686800" cy="12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50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Ae</a:t>
            </a:r>
            <a:r>
              <a:rPr lang="en-US" sz="5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50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Lava’i</a:t>
            </a:r>
            <a:r>
              <a:rPr lang="en-US" sz="5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50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Lelei</a:t>
            </a:r>
            <a:r>
              <a:rPr lang="en-US" sz="5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50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Oe</a:t>
            </a:r>
            <a:endParaRPr lang="en-US" sz="5000" dirty="0">
              <a:ln>
                <a:solidFill>
                  <a:srgbClr val="000066"/>
                </a:solidFill>
              </a:ln>
              <a:solidFill>
                <a:srgbClr val="0000CC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0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Ngāhi</a:t>
            </a:r>
            <a:r>
              <a:rPr lang="en-US" sz="5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50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Taumu’a</a:t>
            </a:r>
            <a:r>
              <a:rPr lang="en-US" sz="5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e </a:t>
            </a:r>
            <a:r>
              <a:rPr lang="en-US" sz="50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Tolu</a:t>
            </a:r>
            <a:endParaRPr lang="en-US" sz="5000" dirty="0">
              <a:ln>
                <a:solidFill>
                  <a:srgbClr val="000066"/>
                </a:solidFill>
              </a:ln>
              <a:solidFill>
                <a:srgbClr val="0000CC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676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Taumu'a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Mo'ui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ae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Fa'ahinga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Tangata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2895600" y="3429000"/>
            <a:ext cx="3109913" cy="16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aki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autoUpdateAnimBg="0"/>
      <p:bldP spid="95236" grpId="0" animBg="1"/>
      <p:bldP spid="9523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3 little grandchildren of Aiona"/>
          <p:cNvPicPr>
            <a:picLocks noChangeAspect="1" noChangeArrowheads="1"/>
          </p:cNvPicPr>
          <p:nvPr/>
        </p:nvPicPr>
        <p:blipFill>
          <a:blip r:embed="rId2"/>
          <a:srcRect l="3621" r="12614" b="5511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8229600" cy="2971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fi-FI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Hoko Ko Ha</a:t>
            </a:r>
          </a:p>
          <a:p>
            <a:pPr algn="ctr"/>
            <a:r>
              <a:rPr lang="fi-FI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Tokotaha 'Ofa Mo'oni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610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'Uluaki</a:t>
            </a:r>
          </a:p>
          <a:p>
            <a:pPr algn="ctr"/>
            <a:r>
              <a:rPr lang="en-US" sz="3600" b="1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Taumu'a Lahi 'oe Mo'ui ni :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6538" y="152400"/>
            <a:ext cx="8678862" cy="6705600"/>
            <a:chOff x="236538" y="152400"/>
            <a:chExt cx="8678862" cy="6705600"/>
          </a:xfrm>
          <a:effectLst/>
        </p:grpSpPr>
        <p:pic>
          <p:nvPicPr>
            <p:cNvPr id="49" name="Picture 3" descr="bicyclist dar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67" t="36111" r="43939" b="37037"/>
            <a:stretch>
              <a:fillRect/>
            </a:stretch>
          </p:blipFill>
          <p:spPr bwMode="auto">
            <a:xfrm>
              <a:off x="3429000" y="152400"/>
              <a:ext cx="1447800" cy="2209800"/>
            </a:xfrm>
            <a:prstGeom prst="rect">
              <a:avLst/>
            </a:prstGeom>
            <a:noFill/>
          </p:spPr>
        </p:pic>
        <p:grpSp>
          <p:nvGrpSpPr>
            <p:cNvPr id="50" name="Group 4"/>
            <p:cNvGrpSpPr>
              <a:grpSpLocks/>
            </p:cNvGrpSpPr>
            <p:nvPr/>
          </p:nvGrpSpPr>
          <p:grpSpPr bwMode="auto">
            <a:xfrm>
              <a:off x="990600" y="2590800"/>
              <a:ext cx="4038599" cy="4267200"/>
              <a:chOff x="-187" y="-374"/>
              <a:chExt cx="3307" cy="3494"/>
            </a:xfrm>
          </p:grpSpPr>
          <p:pic>
            <p:nvPicPr>
              <p:cNvPr id="65" name="Picture 5" descr="praying girl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1061" t="19444" r="31061" b="21297"/>
              <a:stretch>
                <a:fillRect/>
              </a:stretch>
            </p:blipFill>
            <p:spPr bwMode="auto">
              <a:xfrm>
                <a:off x="720" y="48"/>
                <a:ext cx="2400" cy="3072"/>
              </a:xfrm>
              <a:prstGeom prst="rect">
                <a:avLst/>
              </a:prstGeom>
              <a:noFill/>
            </p:spPr>
          </p:pic>
          <p:pic>
            <p:nvPicPr>
              <p:cNvPr id="66" name="Picture 6" descr="praying bo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378" t="12222" r="33333" b="20370"/>
              <a:stretch>
                <a:fillRect/>
              </a:stretch>
            </p:blipFill>
            <p:spPr bwMode="auto">
              <a:xfrm>
                <a:off x="-187" y="-374"/>
                <a:ext cx="2299" cy="3494"/>
              </a:xfrm>
              <a:prstGeom prst="rect">
                <a:avLst/>
              </a:prstGeom>
              <a:noFill/>
            </p:spPr>
          </p:pic>
        </p:grpSp>
        <p:graphicFrame>
          <p:nvGraphicFramePr>
            <p:cNvPr id="51" name="Object 7"/>
            <p:cNvGraphicFramePr>
              <a:graphicFrameLocks noChangeAspect="1"/>
            </p:cNvGraphicFramePr>
            <p:nvPr/>
          </p:nvGraphicFramePr>
          <p:xfrm>
            <a:off x="468313" y="1752600"/>
            <a:ext cx="1512887" cy="2438400"/>
          </p:xfrm>
          <a:graphic>
            <a:graphicData uri="http://schemas.openxmlformats.org/presentationml/2006/ole">
              <p:oleObj spid="_x0000_s97288" name="Clip" r:id="rId6" imgW="1218600" imgH="1964520" progId="">
                <p:embed/>
              </p:oleObj>
            </a:graphicData>
          </a:graphic>
        </p:graphicFrame>
        <p:pic>
          <p:nvPicPr>
            <p:cNvPr id="52" name="Picture 8" descr="si1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57450" y="1905000"/>
              <a:ext cx="971550" cy="1447800"/>
            </a:xfrm>
            <a:prstGeom prst="rect">
              <a:avLst/>
            </a:prstGeom>
            <a:noFill/>
          </p:spPr>
        </p:pic>
        <p:pic>
          <p:nvPicPr>
            <p:cNvPr id="53" name="Picture 9" descr="KUNGFU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6538" y="3200400"/>
              <a:ext cx="1287462" cy="2133600"/>
            </a:xfrm>
            <a:prstGeom prst="rect">
              <a:avLst/>
            </a:prstGeom>
            <a:noFill/>
          </p:spPr>
        </p:pic>
        <p:pic>
          <p:nvPicPr>
            <p:cNvPr id="54" name="Picture 10" descr="graduation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46" t="29630" r="29546" b="30556"/>
            <a:stretch>
              <a:fillRect/>
            </a:stretch>
          </p:blipFill>
          <p:spPr bwMode="auto">
            <a:xfrm>
              <a:off x="4343400" y="1752600"/>
              <a:ext cx="3810000" cy="3033713"/>
            </a:xfrm>
            <a:prstGeom prst="rect">
              <a:avLst/>
            </a:prstGeom>
            <a:noFill/>
          </p:spPr>
        </p:pic>
        <p:pic>
          <p:nvPicPr>
            <p:cNvPr id="55" name="Picture 11" descr="KIDS004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58000" y="5348288"/>
              <a:ext cx="2057400" cy="14335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56" name="Picture 12" descr="KIDS00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561013" y="1752600"/>
              <a:ext cx="915987" cy="15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57" name="Picture 13" descr="KIDS00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562600" y="5502275"/>
              <a:ext cx="990600" cy="822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58" name="Picture 14" descr="KIDS000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73825" y="1905000"/>
              <a:ext cx="1146175" cy="17446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59" name="Picture 15" descr="KIDS004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67600" y="3352800"/>
              <a:ext cx="1057275" cy="1784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60" name="Picture 16" descr="KIDS004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483350" y="4191000"/>
              <a:ext cx="984250" cy="1447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grpSp>
          <p:nvGrpSpPr>
            <p:cNvPr id="61" name="Group 43"/>
            <p:cNvGrpSpPr>
              <a:grpSpLocks/>
            </p:cNvGrpSpPr>
            <p:nvPr/>
          </p:nvGrpSpPr>
          <p:grpSpPr bwMode="auto">
            <a:xfrm>
              <a:off x="533400" y="5521320"/>
              <a:ext cx="2158999" cy="1108074"/>
              <a:chOff x="368" y="3360"/>
              <a:chExt cx="1552" cy="796"/>
            </a:xfrm>
            <a:effectLst/>
          </p:grpSpPr>
          <p:pic>
            <p:nvPicPr>
              <p:cNvPr id="62" name="Picture 44" descr="faith034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68" y="3360"/>
                <a:ext cx="751" cy="5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63" name="Picture 45" descr="faith002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68" y="3727"/>
                <a:ext cx="702" cy="42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64" name="Picture 46" descr="faith02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472" y="3525"/>
                <a:ext cx="448" cy="60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sp>
        <p:nvSpPr>
          <p:cNvPr id="97297" name="Line 17"/>
          <p:cNvSpPr>
            <a:spLocks noChangeShapeType="1"/>
          </p:cNvSpPr>
          <p:nvPr/>
        </p:nvSpPr>
        <p:spPr bwMode="auto">
          <a:xfrm rot="5430802" flipH="1" flipV="1">
            <a:off x="2952750" y="23812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193675" y="304800"/>
            <a:ext cx="8797925" cy="1295400"/>
            <a:chOff x="122" y="192"/>
            <a:chExt cx="5542" cy="816"/>
          </a:xfrm>
        </p:grpSpPr>
        <p:sp>
          <p:nvSpPr>
            <p:cNvPr id="9729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40" y="192"/>
              <a:ext cx="2124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Tokotaha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ctr"/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'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Ofa</a:t>
              </a:r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Mo'oni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9730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22" y="196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'Uluaki</a:t>
              </a:r>
            </a:p>
            <a:p>
              <a:pPr algn="ctr"/>
              <a:r>
                <a:rPr lang="en-US" sz="3600" b="1" kern="1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Taumu'a</a:t>
              </a:r>
            </a:p>
          </p:txBody>
        </p:sp>
      </p:grpSp>
      <p:sp>
        <p:nvSpPr>
          <p:cNvPr id="97301" name="Line 21"/>
          <p:cNvSpPr>
            <a:spLocks noChangeShapeType="1"/>
          </p:cNvSpPr>
          <p:nvPr/>
        </p:nvSpPr>
        <p:spPr bwMode="auto">
          <a:xfrm rot="-4480750">
            <a:off x="4571207" y="41155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rot="16169198" flipV="1">
            <a:off x="2914650" y="39243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rot="4480750" flipH="1">
            <a:off x="4609307" y="27439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4"/>
          <p:cNvSpPr>
            <a:spLocks noChangeArrowheads="1"/>
          </p:cNvSpPr>
          <p:nvPr/>
        </p:nvSpPr>
        <p:spPr bwMode="auto">
          <a:xfrm>
            <a:off x="5410200" y="30035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5000"/>
              </a:lnSpc>
            </a:pPr>
            <a:endParaRPr lang="en-US" sz="400" smtClean="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115000"/>
              </a:lnSpc>
            </a:pPr>
            <a:r>
              <a:rPr lang="en-US" sz="5000" smtClean="0">
                <a:solidFill>
                  <a:srgbClr val="003300"/>
                </a:solidFill>
                <a:latin typeface="Impact" pitchFamily="34" charset="0"/>
              </a:rPr>
              <a:t>Sino</a:t>
            </a:r>
            <a:endParaRPr lang="en-US" sz="5000" dirty="0"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97305" name="Oval 25"/>
          <p:cNvSpPr>
            <a:spLocks noChangeArrowheads="1"/>
          </p:cNvSpPr>
          <p:nvPr/>
        </p:nvSpPr>
        <p:spPr bwMode="auto">
          <a:xfrm>
            <a:off x="1771650" y="30003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endParaRPr lang="en-US" sz="1400">
              <a:solidFill>
                <a:srgbClr val="48009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600">
                <a:solidFill>
                  <a:srgbClr val="660066"/>
                </a:solidFill>
                <a:latin typeface="Impact" pitchFamily="34" charset="0"/>
              </a:rPr>
              <a:t>‘Atamai</a:t>
            </a:r>
            <a:endParaRPr lang="en-US" sz="46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97306" name="Oval 26"/>
          <p:cNvSpPr>
            <a:spLocks noChangeArrowheads="1"/>
          </p:cNvSpPr>
          <p:nvPr/>
        </p:nvSpPr>
        <p:spPr bwMode="auto">
          <a:xfrm>
            <a:off x="3581400" y="45688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 dirty="0">
              <a:solidFill>
                <a:srgbClr val="48009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endParaRPr lang="en-US" sz="800" dirty="0">
              <a:solidFill>
                <a:srgbClr val="480090"/>
              </a:solidFill>
              <a:latin typeface="Arial Narrow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b="1" dirty="0" err="1">
                <a:ln>
                  <a:solidFill>
                    <a:srgbClr val="FFFFFF"/>
                  </a:solidFill>
                </a:ln>
                <a:solidFill>
                  <a:srgbClr val="480090"/>
                </a:solidFill>
                <a:latin typeface="Haettenschweiler" pitchFamily="34" charset="0"/>
              </a:rPr>
              <a:t>Tokotaha</a:t>
            </a:r>
            <a:endParaRPr lang="en-US" sz="4000" b="1" dirty="0">
              <a:ln>
                <a:solidFill>
                  <a:srgbClr val="FFFFFF"/>
                </a:solidFill>
              </a:ln>
              <a:solidFill>
                <a:srgbClr val="480090"/>
              </a:solidFill>
              <a:latin typeface="Haettenschweiler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b="1" dirty="0" err="1">
                <a:ln>
                  <a:solidFill>
                    <a:srgbClr val="FFFFFF"/>
                  </a:solidFill>
                </a:ln>
                <a:solidFill>
                  <a:srgbClr val="480090"/>
                </a:solidFill>
                <a:latin typeface="Haettenschweiler" pitchFamily="34" charset="0"/>
              </a:rPr>
              <a:t>Anga</a:t>
            </a:r>
            <a:r>
              <a:rPr lang="en-US" sz="4000" b="1" dirty="0">
                <a:ln>
                  <a:solidFill>
                    <a:srgbClr val="FFFFFF"/>
                  </a:solidFill>
                </a:ln>
                <a:solidFill>
                  <a:srgbClr val="480090"/>
                </a:solidFill>
                <a:latin typeface="Haettenschweiler" pitchFamily="34" charset="0"/>
              </a:rPr>
              <a:t>-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4000" b="1" dirty="0" err="1">
                <a:ln>
                  <a:solidFill>
                    <a:srgbClr val="FFFFFF"/>
                  </a:solidFill>
                </a:ln>
                <a:solidFill>
                  <a:srgbClr val="480090"/>
                </a:solidFill>
                <a:latin typeface="Haettenschweiler" pitchFamily="34" charset="0"/>
              </a:rPr>
              <a:t>totonu</a:t>
            </a:r>
            <a:endParaRPr lang="en-US" sz="4000" b="1" dirty="0">
              <a:ln>
                <a:solidFill>
                  <a:srgbClr val="FFFFFF"/>
                </a:solidFill>
              </a:ln>
              <a:solidFill>
                <a:srgbClr val="480090"/>
              </a:solidFill>
              <a:latin typeface="Haettenschweiler" pitchFamily="34" charset="0"/>
            </a:endParaRPr>
          </a:p>
        </p:txBody>
      </p:sp>
      <p:grpSp>
        <p:nvGrpSpPr>
          <p:cNvPr id="97311" name="Group 31"/>
          <p:cNvGrpSpPr>
            <a:grpSpLocks/>
          </p:cNvGrpSpPr>
          <p:nvPr/>
        </p:nvGrpSpPr>
        <p:grpSpPr bwMode="auto">
          <a:xfrm>
            <a:off x="3559176" y="1381125"/>
            <a:ext cx="1979613" cy="1774825"/>
            <a:chOff x="2242" y="870"/>
            <a:chExt cx="1247" cy="1118"/>
          </a:xfrm>
        </p:grpSpPr>
        <p:sp>
          <p:nvSpPr>
            <p:cNvPr id="97312" name="Freeform 32"/>
            <p:cNvSpPr>
              <a:spLocks/>
            </p:cNvSpPr>
            <p:nvPr/>
          </p:nvSpPr>
          <p:spPr bwMode="auto">
            <a:xfrm rot="10762732" flipH="1">
              <a:off x="2694" y="870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7313" name="Freeform 33"/>
            <p:cNvSpPr>
              <a:spLocks/>
            </p:cNvSpPr>
            <p:nvPr/>
          </p:nvSpPr>
          <p:spPr bwMode="auto">
            <a:xfrm rot="10764762" flipH="1">
              <a:off x="2242" y="871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97314" name="WordArt 34"/>
          <p:cNvSpPr>
            <a:spLocks noChangeArrowheads="1" noChangeShapeType="1" noTextEdit="1"/>
          </p:cNvSpPr>
          <p:nvPr/>
        </p:nvSpPr>
        <p:spPr bwMode="auto">
          <a:xfrm>
            <a:off x="3733800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5300A6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6CDFF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6CDFF"/>
                    </a:gs>
                  </a:gsLst>
                  <a:lin ang="5400000" scaled="1"/>
                </a:gradFill>
                <a:latin typeface="Impact"/>
              </a:rPr>
              <a:t>Otua</a:t>
            </a:r>
            <a:endParaRPr lang="en-US" sz="3600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E6CD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 rot="-16200000">
            <a:off x="4352925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AutoShape 36"/>
          <p:cNvSpPr>
            <a:spLocks noChangeArrowheads="1"/>
          </p:cNvSpPr>
          <p:nvPr/>
        </p:nvSpPr>
        <p:spPr bwMode="auto">
          <a:xfrm rot="-16200000">
            <a:off x="4333875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AutoShape 37"/>
          <p:cNvSpPr>
            <a:spLocks noChangeArrowheads="1"/>
          </p:cNvSpPr>
          <p:nvPr/>
        </p:nvSpPr>
        <p:spPr bwMode="auto">
          <a:xfrm rot="-16200000">
            <a:off x="4333875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8" name="AutoShape 38"/>
          <p:cNvSpPr>
            <a:spLocks noChangeArrowheads="1"/>
          </p:cNvSpPr>
          <p:nvPr/>
        </p:nvSpPr>
        <p:spPr bwMode="auto">
          <a:xfrm rot="-5400000">
            <a:off x="4448175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 rot="-5400000">
            <a:off x="4410075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4667250" y="31432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AutoShape 41"/>
          <p:cNvSpPr>
            <a:spLocks noChangeArrowheads="1"/>
          </p:cNvSpPr>
          <p:nvPr/>
        </p:nvSpPr>
        <p:spPr bwMode="auto">
          <a:xfrm>
            <a:off x="4667250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 rot="-10800000">
            <a:off x="41148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 rot="-10800000">
            <a:off x="41148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 rot="-5400000">
            <a:off x="4410075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4667250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 rot="-10800000">
            <a:off x="409575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WordArt 47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41148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Ofa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Mo'oni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 animBg="1"/>
      <p:bldP spid="97301" grpId="0" animBg="1"/>
      <p:bldP spid="97302" grpId="0" animBg="1"/>
      <p:bldP spid="97303" grpId="0" animBg="1"/>
      <p:bldP spid="97304" grpId="0" animBg="1" autoUpdateAnimBg="0"/>
      <p:bldP spid="97305" grpId="0" animBg="1" autoUpdateAnimBg="0"/>
      <p:bldP spid="97306" grpId="0" animBg="1" autoUpdateAnimBg="0"/>
      <p:bldP spid="97314" grpId="0"/>
      <p:bldP spid="97315" grpId="0" animBg="1"/>
      <p:bldP spid="97316" grpId="0" animBg="1"/>
      <p:bldP spid="97317" grpId="0" animBg="1"/>
      <p:bldP spid="97318" grpId="0" animBg="1"/>
      <p:bldP spid="97319" grpId="0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5153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Tokotaha</a:t>
            </a:r>
            <a:r>
              <a:rPr lang="en-US" sz="3600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Angatotonu</a:t>
            </a:r>
            <a:endParaRPr lang="en-US" sz="3600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1673225" y="1727200"/>
            <a:ext cx="5872163" cy="898525"/>
            <a:chOff x="909" y="1015"/>
            <a:chExt cx="3699" cy="566"/>
          </a:xfrm>
        </p:grpSpPr>
        <p:sp>
          <p:nvSpPr>
            <p:cNvPr id="98308" name="Oval 4"/>
            <p:cNvSpPr>
              <a:spLocks noChangeArrowheads="1"/>
            </p:cNvSpPr>
            <p:nvPr/>
          </p:nvSpPr>
          <p:spPr bwMode="auto">
            <a:xfrm rot="10793096" flipH="1" flipV="1">
              <a:off x="909" y="1015"/>
              <a:ext cx="3699" cy="56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1462" y="1074"/>
              <a:ext cx="259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400" dirty="0">
                  <a:solidFill>
                    <a:srgbClr val="480090"/>
                  </a:solidFill>
                  <a:latin typeface="Impact" pitchFamily="34" charset="0"/>
                </a:rPr>
                <a:t>‘</a:t>
              </a:r>
              <a:r>
                <a:rPr lang="en-US" sz="4400" dirty="0" err="1">
                  <a:solidFill>
                    <a:srgbClr val="480090"/>
                  </a:solidFill>
                  <a:latin typeface="Impact" pitchFamily="34" charset="0"/>
                </a:rPr>
                <a:t>Afio</a:t>
              </a:r>
              <a:r>
                <a:rPr lang="en-US" sz="4400" dirty="0">
                  <a:solidFill>
                    <a:srgbClr val="480090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480090"/>
                  </a:solidFill>
                  <a:latin typeface="Impact" pitchFamily="34" charset="0"/>
                </a:rPr>
                <a:t>ai</a:t>
              </a:r>
              <a:r>
                <a:rPr lang="en-US" sz="4400" dirty="0">
                  <a:solidFill>
                    <a:srgbClr val="480090"/>
                  </a:solidFill>
                  <a:latin typeface="Impact" pitchFamily="34" charset="0"/>
                </a:rPr>
                <a:t> e ‘</a:t>
              </a:r>
              <a:r>
                <a:rPr lang="en-US" sz="4400" dirty="0" err="1">
                  <a:solidFill>
                    <a:srgbClr val="480090"/>
                  </a:solidFill>
                  <a:latin typeface="Impact" pitchFamily="34" charset="0"/>
                </a:rPr>
                <a:t>Otua</a:t>
              </a:r>
              <a:endParaRPr lang="en-US" sz="4400" dirty="0">
                <a:solidFill>
                  <a:srgbClr val="480090"/>
                </a:solidFill>
              </a:endParaRPr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838200" y="2705100"/>
            <a:ext cx="7543800" cy="1068387"/>
            <a:chOff x="479" y="1631"/>
            <a:chExt cx="4752" cy="673"/>
          </a:xfrm>
        </p:grpSpPr>
        <p:sp>
          <p:nvSpPr>
            <p:cNvPr id="98311" name="Oval 7"/>
            <p:cNvSpPr>
              <a:spLocks noChangeArrowheads="1"/>
            </p:cNvSpPr>
            <p:nvPr/>
          </p:nvSpPr>
          <p:spPr bwMode="auto">
            <a:xfrm rot="10793490" flipH="1" flipV="1">
              <a:off x="479" y="1631"/>
              <a:ext cx="4752" cy="6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839" y="1746"/>
              <a:ext cx="403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FFCCFF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 dirty="0" smtClean="0">
                  <a:solidFill>
                    <a:srgbClr val="660066"/>
                  </a:solidFill>
                  <a:latin typeface="Impact" pitchFamily="34" charset="0"/>
                </a:rPr>
                <a:t>Ha </a:t>
              </a:r>
              <a:r>
                <a:rPr lang="en-US" sz="4400" dirty="0">
                  <a:solidFill>
                    <a:srgbClr val="660066"/>
                  </a:solidFill>
                  <a:latin typeface="Impact" pitchFamily="34" charset="0"/>
                </a:rPr>
                <a:t>Sino </a:t>
              </a:r>
              <a:r>
                <a:rPr lang="en-US" sz="4400" dirty="0" err="1">
                  <a:solidFill>
                    <a:srgbClr val="660066"/>
                  </a:solidFill>
                  <a:latin typeface="Impact" pitchFamily="34" charset="0"/>
                </a:rPr>
                <a:t>ai</a:t>
              </a:r>
              <a:r>
                <a:rPr lang="en-US" sz="4400" dirty="0">
                  <a:solidFill>
                    <a:srgbClr val="660066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solidFill>
                    <a:srgbClr val="660066"/>
                  </a:solidFill>
                  <a:latin typeface="Impact" pitchFamily="34" charset="0"/>
                </a:rPr>
                <a:t>Ene</a:t>
              </a:r>
              <a:r>
                <a:rPr lang="en-US" sz="4400" dirty="0">
                  <a:solidFill>
                    <a:srgbClr val="660066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solidFill>
                    <a:srgbClr val="660066"/>
                  </a:solidFill>
                  <a:latin typeface="Impact" pitchFamily="34" charset="0"/>
                </a:rPr>
                <a:t>Alo’ofa</a:t>
              </a:r>
              <a:endParaRPr lang="en-US" sz="4400" dirty="0">
                <a:solidFill>
                  <a:srgbClr val="660066"/>
                </a:solidFill>
                <a:latin typeface="Impact" pitchFamily="34" charset="0"/>
              </a:endParaRP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457200" y="5526087"/>
            <a:ext cx="8305800" cy="1027113"/>
            <a:chOff x="288" y="3552"/>
            <a:chExt cx="5232" cy="647"/>
          </a:xfrm>
        </p:grpSpPr>
        <p:sp>
          <p:nvSpPr>
            <p:cNvPr id="98314" name="Oval 10"/>
            <p:cNvSpPr>
              <a:spLocks noChangeArrowheads="1"/>
            </p:cNvSpPr>
            <p:nvPr/>
          </p:nvSpPr>
          <p:spPr bwMode="auto">
            <a:xfrm rot="10793256" flipH="1" flipV="1">
              <a:off x="288" y="3552"/>
              <a:ext cx="5232" cy="64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864" y="3719"/>
              <a:ext cx="408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1800000" algn="ctr" rotWithShape="0">
                <a:srgbClr val="CCFF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4200"/>
                </a:lnSpc>
                <a:spcBef>
                  <a:spcPct val="50000"/>
                </a:spcBef>
              </a:pPr>
              <a:r>
                <a:rPr lang="en-US" sz="4400" smtClean="0">
                  <a:solidFill>
                    <a:srgbClr val="003300"/>
                  </a:solidFill>
                  <a:latin typeface="Impact" pitchFamily="34" charset="0"/>
                </a:rPr>
                <a:t>Mo’ui </a:t>
              </a:r>
              <a:r>
                <a:rPr lang="en-US" sz="4400" dirty="0">
                  <a:solidFill>
                    <a:srgbClr val="003300"/>
                  </a:solidFill>
                  <a:latin typeface="Impact" pitchFamily="34" charset="0"/>
                </a:rPr>
                <a:t>‘</a:t>
              </a:r>
              <a:r>
                <a:rPr lang="en-US" sz="4400" dirty="0" err="1">
                  <a:solidFill>
                    <a:srgbClr val="003300"/>
                  </a:solidFill>
                  <a:latin typeface="Impact" pitchFamily="34" charset="0"/>
                </a:rPr>
                <a:t>aki</a:t>
              </a:r>
              <a:r>
                <a:rPr lang="en-US" sz="4400" dirty="0">
                  <a:solidFill>
                    <a:srgbClr val="003300"/>
                  </a:solidFill>
                  <a:latin typeface="Impact" pitchFamily="34" charset="0"/>
                </a:rPr>
                <a:t> e ‘</a:t>
              </a:r>
              <a:r>
                <a:rPr lang="en-US" sz="4400" dirty="0" err="1">
                  <a:solidFill>
                    <a:srgbClr val="003300"/>
                  </a:solidFill>
                  <a:latin typeface="Impact" pitchFamily="34" charset="0"/>
                </a:rPr>
                <a:t>Ofa</a:t>
              </a:r>
              <a:r>
                <a:rPr lang="en-US" sz="4400" dirty="0">
                  <a:solidFill>
                    <a:srgbClr val="003300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003300"/>
                  </a:solidFill>
                  <a:latin typeface="Impact" pitchFamily="34" charset="0"/>
                </a:rPr>
                <a:t>Mo’oni</a:t>
              </a:r>
              <a:endParaRPr lang="en-US" sz="4400" dirty="0">
                <a:solidFill>
                  <a:srgbClr val="003300"/>
                </a:solidFill>
                <a:latin typeface="Impact" pitchFamily="34" charset="0"/>
              </a:endParaRPr>
            </a:p>
          </p:txBody>
        </p:sp>
      </p:grpSp>
      <p:grpSp>
        <p:nvGrpSpPr>
          <p:cNvPr id="98316" name="Group 12"/>
          <p:cNvGrpSpPr>
            <a:grpSpLocks/>
          </p:cNvGrpSpPr>
          <p:nvPr/>
        </p:nvGrpSpPr>
        <p:grpSpPr bwMode="auto">
          <a:xfrm>
            <a:off x="301625" y="3846512"/>
            <a:ext cx="8620125" cy="1601788"/>
            <a:chOff x="190" y="2350"/>
            <a:chExt cx="5430" cy="1009"/>
          </a:xfrm>
        </p:grpSpPr>
        <p:sp>
          <p:nvSpPr>
            <p:cNvPr id="98317" name="Oval 13"/>
            <p:cNvSpPr>
              <a:spLocks noChangeArrowheads="1"/>
            </p:cNvSpPr>
            <p:nvPr/>
          </p:nvSpPr>
          <p:spPr bwMode="auto">
            <a:xfrm rot="10793946" flipH="1" flipV="1">
              <a:off x="190" y="2350"/>
              <a:ext cx="5430" cy="100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8318" name="Text Box 14"/>
            <p:cNvSpPr txBox="1">
              <a:spLocks noChangeArrowheads="1"/>
            </p:cNvSpPr>
            <p:nvPr/>
          </p:nvSpPr>
          <p:spPr bwMode="auto">
            <a:xfrm>
              <a:off x="794" y="2468"/>
              <a:ext cx="4224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6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en-US" sz="800" dirty="0">
                <a:solidFill>
                  <a:srgbClr val="660033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‘Oku ne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Ngaue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Muimui</a:t>
              </a:r>
              <a:endParaRPr lang="en-US" sz="4400" dirty="0">
                <a:solidFill>
                  <a:srgbClr val="660033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‘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ihe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Fatunga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oe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Atamai</a:t>
              </a:r>
              <a:endParaRPr lang="en-US" sz="4400" dirty="0">
                <a:solidFill>
                  <a:srgbClr val="660033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479425" y="457200"/>
            <a:ext cx="81692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Taumu'a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762000" y="1752600"/>
            <a:ext cx="7581900" cy="4800600"/>
            <a:chOff x="480" y="1104"/>
            <a:chExt cx="4776" cy="3024"/>
          </a:xfrm>
        </p:grpSpPr>
        <p:sp>
          <p:nvSpPr>
            <p:cNvPr id="100356" name="AutoShape 4"/>
            <p:cNvSpPr>
              <a:spLocks noChangeArrowheads="1"/>
            </p:cNvSpPr>
            <p:nvPr/>
          </p:nvSpPr>
          <p:spPr bwMode="auto">
            <a:xfrm>
              <a:off x="480" y="1104"/>
              <a:ext cx="4776" cy="3024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66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8A45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endParaRPr lang="en-US" sz="1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0" hangingPunct="0">
                <a:lnSpc>
                  <a:spcPct val="85000"/>
                </a:lnSpc>
              </a:pPr>
              <a:endParaRPr lang="en-US" sz="36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1008" y="1728"/>
              <a:ext cx="3984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6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“ Ka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mou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haohaoa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pē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‘a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kimoutolu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; ‘o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hange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oku</a:t>
              </a:r>
              <a:endParaRPr lang="en-US" sz="4800" dirty="0">
                <a:solidFill>
                  <a:srgbClr val="480090"/>
                </a:solidFill>
                <a:effectLst>
                  <a:outerShdw blurRad="50800" dist="50800" dir="11400000" algn="ctr" rotWithShape="0">
                    <a:schemeClr val="bg1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Haohaoa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‘a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ho’omou</a:t>
              </a:r>
              <a:endParaRPr lang="en-US" sz="4800" dirty="0">
                <a:solidFill>
                  <a:srgbClr val="480090"/>
                </a:solidFill>
                <a:effectLst>
                  <a:outerShdw blurRad="50800" dist="50800" dir="11400000" algn="ctr" rotWithShape="0">
                    <a:schemeClr val="bg1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Tamai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800" dirty="0" err="1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Fakalangi</a:t>
              </a:r>
              <a:r>
                <a:rPr lang="en-US" sz="4800" dirty="0">
                  <a:solidFill>
                    <a:srgbClr val="480090"/>
                  </a:solidFill>
                  <a:effectLst>
                    <a:outerShdw blurRad="50800" dist="50800" dir="11400000" algn="ctr" rotWithShape="0">
                      <a:schemeClr val="bg1"/>
                    </a:outerShdw>
                  </a:effectLst>
                  <a:latin typeface="Impact" pitchFamily="34" charset="0"/>
                </a:rPr>
                <a:t>.”</a:t>
              </a:r>
            </a:p>
          </p:txBody>
        </p:sp>
        <p:sp>
          <p:nvSpPr>
            <p:cNvPr id="100358" name="Text Box 6"/>
            <p:cNvSpPr txBox="1">
              <a:spLocks noChangeArrowheads="1"/>
            </p:cNvSpPr>
            <p:nvPr/>
          </p:nvSpPr>
          <p:spPr bwMode="auto">
            <a:xfrm>
              <a:off x="2256" y="3312"/>
              <a:ext cx="148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600" b="1" dirty="0" err="1">
                  <a:ln>
                    <a:solidFill>
                      <a:srgbClr val="4F009E"/>
                    </a:solidFill>
                  </a:ln>
                  <a:solidFill>
                    <a:srgbClr val="3F007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Matiu</a:t>
              </a:r>
              <a:r>
                <a:rPr lang="en-US" sz="3600" b="1" dirty="0">
                  <a:ln>
                    <a:solidFill>
                      <a:srgbClr val="4F009E"/>
                    </a:solidFill>
                  </a:ln>
                  <a:solidFill>
                    <a:srgbClr val="3F007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5:48</a:t>
              </a:r>
              <a:endParaRPr lang="en-US" dirty="0">
                <a:ln>
                  <a:solidFill>
                    <a:srgbClr val="4F009E"/>
                  </a:solidFill>
                </a:ln>
                <a:solidFill>
                  <a:srgbClr val="3F007E"/>
                </a:solidFill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03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1430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304800" y="4645025"/>
            <a:ext cx="1981200" cy="1831975"/>
            <a:chOff x="144" y="2972"/>
            <a:chExt cx="1248" cy="1154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44" y="297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1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36" y="3284"/>
              <a:ext cx="86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‘Uni-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vēsi</a:t>
              </a: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04800" y="2425700"/>
            <a:ext cx="1981200" cy="1831975"/>
            <a:chOff x="192" y="1434"/>
            <a:chExt cx="1248" cy="1154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192" y="143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240" y="1730"/>
              <a:ext cx="115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‘Uluaki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‘Uhinga</a:t>
              </a: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87450" y="1295400"/>
            <a:ext cx="6737350" cy="823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‘Oku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hā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he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Fa’u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oe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Mamani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533400" y="1828800"/>
            <a:ext cx="8077200" cy="4648200"/>
            <a:chOff x="336" y="1152"/>
            <a:chExt cx="5088" cy="2928"/>
          </a:xfrm>
        </p:grpSpPr>
        <p:sp>
          <p:nvSpPr>
            <p:cNvPr id="101380" name="AutoShape 4"/>
            <p:cNvSpPr>
              <a:spLocks noChangeArrowheads="1"/>
            </p:cNvSpPr>
            <p:nvPr/>
          </p:nvSpPr>
          <p:spPr bwMode="auto">
            <a:xfrm>
              <a:off x="336" y="1152"/>
              <a:ext cx="5088" cy="2928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5000"/>
                </a:lnSpc>
              </a:pPr>
              <a:endParaRPr lang="en-US" sz="32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85000"/>
                </a:lnSpc>
              </a:pPr>
              <a:endPara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1381" name="Text Box 5"/>
            <p:cNvSpPr txBox="1">
              <a:spLocks noChangeArrowheads="1"/>
            </p:cNvSpPr>
            <p:nvPr/>
          </p:nvSpPr>
          <p:spPr bwMode="auto">
            <a:xfrm>
              <a:off x="672" y="1770"/>
              <a:ext cx="4656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2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“ Te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ke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ofa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ki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he ‘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Eiki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ko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ho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 ‘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Otua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, ‘o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fai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aki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‘a e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kotoa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‘o ho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loto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, mo e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kotoa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‘o ho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laumalie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,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  mo e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kotoa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‘o ho ‘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atamai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50800" dist="508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.”</a:t>
              </a:r>
            </a:p>
          </p:txBody>
        </p:sp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2160" y="3216"/>
              <a:ext cx="16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6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 dirty="0" err="1">
                  <a:ln w="12700">
                    <a:solidFill>
                      <a:srgbClr val="000099"/>
                    </a:solidFill>
                  </a:ln>
                  <a:solidFill>
                    <a:srgbClr val="000099"/>
                  </a:solidFill>
                </a:rPr>
                <a:t>Matiu</a:t>
              </a:r>
              <a:r>
                <a:rPr lang="en-US" sz="3600" b="1" dirty="0">
                  <a:ln w="12700">
                    <a:solidFill>
                      <a:srgbClr val="000099"/>
                    </a:solidFill>
                  </a:ln>
                  <a:solidFill>
                    <a:srgbClr val="000099"/>
                  </a:solidFill>
                </a:rPr>
                <a:t> 22:37</a:t>
              </a:r>
            </a:p>
          </p:txBody>
        </p:sp>
      </p:grp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79425" y="457200"/>
            <a:ext cx="81692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Taumu'a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WordArt 2"/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7924800" cy="2971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Fa'u ha Fāmili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'Ofa Mo'oni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2403" name="WordArt 3"/>
          <p:cNvSpPr>
            <a:spLocks noChangeArrowheads="1" noChangeShapeType="1" noTextEdit="1"/>
          </p:cNvSpPr>
          <p:nvPr/>
        </p:nvSpPr>
        <p:spPr bwMode="auto">
          <a:xfrm>
            <a:off x="381000" y="590550"/>
            <a:ext cx="83820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Taumu'a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Hono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Ua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Lahi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Mo'ui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:</a:t>
            </a: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2952750" y="2347913"/>
            <a:ext cx="3098800" cy="1828800"/>
            <a:chOff x="1860" y="1479"/>
            <a:chExt cx="1952" cy="1152"/>
          </a:xfrm>
        </p:grpSpPr>
        <p:sp>
          <p:nvSpPr>
            <p:cNvPr id="103427" name="Line 3"/>
            <p:cNvSpPr>
              <a:spLocks noChangeShapeType="1"/>
            </p:cNvSpPr>
            <p:nvPr/>
          </p:nvSpPr>
          <p:spPr bwMode="auto">
            <a:xfrm rot="4480750" flipH="1">
              <a:off x="2904" y="1722"/>
              <a:ext cx="1152" cy="66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" name="Line 4"/>
            <p:cNvSpPr>
              <a:spLocks noChangeShapeType="1"/>
            </p:cNvSpPr>
            <p:nvPr/>
          </p:nvSpPr>
          <p:spPr bwMode="auto">
            <a:xfrm rot="5430802" flipH="1" flipV="1">
              <a:off x="1860" y="1494"/>
              <a:ext cx="972" cy="972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3505200" y="1266825"/>
            <a:ext cx="2078038" cy="1857375"/>
            <a:chOff x="2238" y="761"/>
            <a:chExt cx="1309" cy="1170"/>
          </a:xfrm>
        </p:grpSpPr>
        <p:sp>
          <p:nvSpPr>
            <p:cNvPr id="32" name="Freeform 21"/>
            <p:cNvSpPr>
              <a:spLocks/>
            </p:cNvSpPr>
            <p:nvPr/>
          </p:nvSpPr>
          <p:spPr bwMode="auto">
            <a:xfrm rot="21564762" flipH="1">
              <a:off x="2688" y="761"/>
              <a:ext cx="859" cy="1159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 rot="21562732" flipH="1">
              <a:off x="2238" y="768"/>
              <a:ext cx="930" cy="116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34" name="WordArt 17"/>
          <p:cNvSpPr>
            <a:spLocks noChangeArrowheads="1" noChangeShapeType="1" noTextEdit="1"/>
          </p:cNvSpPr>
          <p:nvPr/>
        </p:nvSpPr>
        <p:spPr bwMode="auto">
          <a:xfrm>
            <a:off x="3671888" y="1876425"/>
            <a:ext cx="16621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>
                <a:ln w="63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CD9FF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63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CD9FF"/>
                    </a:gs>
                  </a:gsLst>
                  <a:lin ang="5400000" scaled="1"/>
                </a:gradFill>
                <a:latin typeface="Impact"/>
              </a:rPr>
              <a:t>Otua</a:t>
            </a:r>
            <a:endParaRPr lang="en-US" sz="3600" kern="10" dirty="0">
              <a:ln w="635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ECD9FF"/>
                  </a:gs>
                </a:gsLst>
                <a:lin ang="5400000" scaled="1"/>
              </a:gradFill>
              <a:latin typeface="Impact"/>
            </a:endParaRPr>
          </a:p>
        </p:txBody>
      </p:sp>
      <p:grpSp>
        <p:nvGrpSpPr>
          <p:cNvPr id="103432" name="Group 8"/>
          <p:cNvGrpSpPr>
            <a:grpSpLocks/>
          </p:cNvGrpSpPr>
          <p:nvPr/>
        </p:nvGrpSpPr>
        <p:grpSpPr bwMode="auto">
          <a:xfrm>
            <a:off x="2914650" y="3719513"/>
            <a:ext cx="3098800" cy="1828800"/>
            <a:chOff x="1836" y="2343"/>
            <a:chExt cx="1952" cy="1152"/>
          </a:xfrm>
        </p:grpSpPr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 rot="-4480750">
              <a:off x="2880" y="2586"/>
              <a:ext cx="1152" cy="66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 rot="16169198" flipV="1">
              <a:off x="1836" y="2466"/>
              <a:ext cx="972" cy="972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5334000" y="30480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000" dirty="0" smtClean="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 smtClean="0">
                <a:solidFill>
                  <a:srgbClr val="003300"/>
                </a:solidFill>
                <a:latin typeface="Impact" pitchFamily="34" charset="0"/>
              </a:rPr>
              <a:t>Uaifi</a:t>
            </a:r>
            <a:endParaRPr lang="en-US" sz="3200" dirty="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Anga</a:t>
            </a: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totonu</a:t>
            </a:r>
            <a:endParaRPr lang="en-US" sz="3200" dirty="0"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1771650" y="29908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dirty="0">
              <a:solidFill>
                <a:srgbClr val="48009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solidFill>
                  <a:srgbClr val="660066"/>
                </a:solidFill>
                <a:latin typeface="Impact" pitchFamily="34" charset="0"/>
              </a:rPr>
              <a:t>Husepaniti</a:t>
            </a:r>
            <a:endParaRPr lang="en-US" sz="30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Anga</a:t>
            </a: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totonu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553619" y="455930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000" dirty="0" smtClean="0">
              <a:solidFill>
                <a:srgbClr val="48009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 smtClean="0">
                <a:solidFill>
                  <a:srgbClr val="480090"/>
                </a:solidFill>
                <a:latin typeface="Impact" pitchFamily="34" charset="0"/>
              </a:rPr>
              <a:t>Fānau</a:t>
            </a:r>
            <a:endParaRPr lang="en-US" sz="3200" dirty="0">
              <a:solidFill>
                <a:srgbClr val="48009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480090"/>
                </a:solidFill>
                <a:latin typeface="Impact" pitchFamily="34" charset="0"/>
              </a:rPr>
              <a:t>Anga</a:t>
            </a:r>
            <a:r>
              <a:rPr lang="en-US" sz="3200" dirty="0">
                <a:solidFill>
                  <a:srgbClr val="480090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480090"/>
                </a:solidFill>
                <a:latin typeface="Impact" pitchFamily="34" charset="0"/>
              </a:rPr>
              <a:t>totonu</a:t>
            </a:r>
            <a:endParaRPr lang="en-US" sz="3200" dirty="0">
              <a:solidFill>
                <a:srgbClr val="480090"/>
              </a:solidFill>
              <a:latin typeface="Arial Black" pitchFamily="34" charset="0"/>
            </a:endParaRPr>
          </a:p>
        </p:txBody>
      </p: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533400" y="228600"/>
            <a:ext cx="8229600" cy="1371600"/>
            <a:chOff x="336" y="144"/>
            <a:chExt cx="5184" cy="864"/>
          </a:xfrm>
        </p:grpSpPr>
        <p:sp>
          <p:nvSpPr>
            <p:cNvPr id="1034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360" y="144"/>
              <a:ext cx="2160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Fāmili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ctr"/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'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Ofa</a:t>
              </a:r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Mo'oni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0344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36" y="170"/>
              <a:ext cx="1824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Taumu'a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ctr"/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Hono</a:t>
              </a:r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Ua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</p:grpSp>
      <p:sp>
        <p:nvSpPr>
          <p:cNvPr id="103442" name="AutoShape 18"/>
          <p:cNvSpPr>
            <a:spLocks noChangeArrowheads="1"/>
          </p:cNvSpPr>
          <p:nvPr/>
        </p:nvSpPr>
        <p:spPr bwMode="auto">
          <a:xfrm rot="-16200000">
            <a:off x="4333875" y="3343276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AutoShape 19"/>
          <p:cNvSpPr>
            <a:spLocks noChangeArrowheads="1"/>
          </p:cNvSpPr>
          <p:nvPr/>
        </p:nvSpPr>
        <p:spPr bwMode="auto">
          <a:xfrm rot="-16200000">
            <a:off x="4314825" y="3343276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 rot="-16200000">
            <a:off x="4314825" y="3343276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 rot="-5400000">
            <a:off x="4429125" y="2771776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" name="AutoShape 22"/>
          <p:cNvSpPr>
            <a:spLocks noChangeArrowheads="1"/>
          </p:cNvSpPr>
          <p:nvPr/>
        </p:nvSpPr>
        <p:spPr bwMode="auto">
          <a:xfrm rot="-5400000">
            <a:off x="4391025" y="2771776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AutoShape 23"/>
          <p:cNvSpPr>
            <a:spLocks noChangeArrowheads="1"/>
          </p:cNvSpPr>
          <p:nvPr/>
        </p:nvSpPr>
        <p:spPr bwMode="auto">
          <a:xfrm>
            <a:off x="4648200" y="3105151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AutoShape 24"/>
          <p:cNvSpPr>
            <a:spLocks noChangeArrowheads="1"/>
          </p:cNvSpPr>
          <p:nvPr/>
        </p:nvSpPr>
        <p:spPr bwMode="auto">
          <a:xfrm>
            <a:off x="4648200" y="3086101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9" name="AutoShape 25"/>
          <p:cNvSpPr>
            <a:spLocks noChangeArrowheads="1"/>
          </p:cNvSpPr>
          <p:nvPr/>
        </p:nvSpPr>
        <p:spPr bwMode="auto">
          <a:xfrm rot="-10800000">
            <a:off x="4095750" y="2971801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 rot="-10800000">
            <a:off x="4095750" y="2971801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 rot="-5400000">
            <a:off x="4391025" y="2771776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2" name="AutoShape 28"/>
          <p:cNvSpPr>
            <a:spLocks noChangeArrowheads="1"/>
          </p:cNvSpPr>
          <p:nvPr/>
        </p:nvSpPr>
        <p:spPr bwMode="auto">
          <a:xfrm>
            <a:off x="4648200" y="3086101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3" name="AutoShape 29"/>
          <p:cNvSpPr>
            <a:spLocks noChangeArrowheads="1"/>
          </p:cNvSpPr>
          <p:nvPr/>
        </p:nvSpPr>
        <p:spPr bwMode="auto">
          <a:xfrm rot="-10800000">
            <a:off x="4076700" y="2971801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4" name="WordArt 30"/>
          <p:cNvSpPr>
            <a:spLocks noChangeArrowheads="1" noChangeShapeType="1" noTextEdit="1"/>
          </p:cNvSpPr>
          <p:nvPr/>
        </p:nvSpPr>
        <p:spPr bwMode="auto">
          <a:xfrm>
            <a:off x="2286000" y="2247900"/>
            <a:ext cx="4267200" cy="3162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Ofa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Mo'oni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3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3435" grpId="0" animBg="1" autoUpdateAnimBg="0"/>
      <p:bldP spid="103437" grpId="0" animBg="1" autoUpdateAnimBg="0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Tongan family - Aiona"/>
          <p:cNvPicPr>
            <a:picLocks noChangeAspect="1" noChangeArrowheads="1"/>
          </p:cNvPicPr>
          <p:nvPr/>
        </p:nvPicPr>
        <p:blipFill>
          <a:blip r:embed="rId3"/>
          <a:srcRect l="25517" t="2924" r="6038" b="20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629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C0C0C0"/>
                  </a:prstShdw>
                </a:effectLst>
                <a:latin typeface="Impact"/>
              </a:rPr>
              <a:t>Fāmili Angatotonu</a:t>
            </a:r>
          </a:p>
        </p:txBody>
      </p:sp>
      <p:grpSp>
        <p:nvGrpSpPr>
          <p:cNvPr id="104452" name="Group 4"/>
          <p:cNvGrpSpPr>
            <a:grpSpLocks/>
          </p:cNvGrpSpPr>
          <p:nvPr/>
        </p:nvGrpSpPr>
        <p:grpSpPr bwMode="auto">
          <a:xfrm>
            <a:off x="339725" y="4187546"/>
            <a:ext cx="8456613" cy="917854"/>
            <a:chOff x="240" y="2585"/>
            <a:chExt cx="5327" cy="537"/>
          </a:xfrm>
        </p:grpSpPr>
        <p:sp>
          <p:nvSpPr>
            <p:cNvPr id="104453" name="Oval 5"/>
            <p:cNvSpPr>
              <a:spLocks noChangeArrowheads="1"/>
            </p:cNvSpPr>
            <p:nvPr/>
          </p:nvSpPr>
          <p:spPr bwMode="auto">
            <a:xfrm rot="10806403" flipH="1" flipV="1">
              <a:off x="240" y="2585"/>
              <a:ext cx="5327" cy="53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743" y="2628"/>
              <a:ext cx="432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35921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solidFill>
                    <a:srgbClr val="000099"/>
                  </a:solidFill>
                  <a:latin typeface="Impact" pitchFamily="34" charset="0"/>
                </a:rPr>
                <a:t>Ako’anga </a:t>
              </a:r>
              <a:r>
                <a:rPr lang="en-US" sz="4400" smtClean="0">
                  <a:solidFill>
                    <a:srgbClr val="000099"/>
                  </a:solidFill>
                  <a:latin typeface="Impact" pitchFamily="34" charset="0"/>
                </a:rPr>
                <a:t>‘oe </a:t>
              </a:r>
              <a:r>
                <a:rPr lang="en-US" sz="4400">
                  <a:solidFill>
                    <a:srgbClr val="000099"/>
                  </a:solidFill>
                  <a:latin typeface="Impact" pitchFamily="34" charset="0"/>
                </a:rPr>
                <a:t>‘Ofa Mo’oni</a:t>
              </a:r>
            </a:p>
          </p:txBody>
        </p:sp>
      </p:grpSp>
      <p:grpSp>
        <p:nvGrpSpPr>
          <p:cNvPr id="104455" name="Group 7"/>
          <p:cNvGrpSpPr>
            <a:grpSpLocks/>
          </p:cNvGrpSpPr>
          <p:nvPr/>
        </p:nvGrpSpPr>
        <p:grpSpPr bwMode="auto">
          <a:xfrm>
            <a:off x="144463" y="5181600"/>
            <a:ext cx="8845550" cy="1447121"/>
            <a:chOff x="91" y="3257"/>
            <a:chExt cx="5572" cy="960"/>
          </a:xfrm>
        </p:grpSpPr>
        <p:sp>
          <p:nvSpPr>
            <p:cNvPr id="104456" name="Oval 8"/>
            <p:cNvSpPr>
              <a:spLocks noChangeArrowheads="1"/>
            </p:cNvSpPr>
            <p:nvPr/>
          </p:nvSpPr>
          <p:spPr bwMode="auto">
            <a:xfrm rot="10807864" flipH="1" flipV="1">
              <a:off x="91" y="3257"/>
              <a:ext cx="5572" cy="96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14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4457" name="Text Box 9"/>
            <p:cNvSpPr txBox="1">
              <a:spLocks noChangeArrowheads="1"/>
            </p:cNvSpPr>
            <p:nvPr/>
          </p:nvSpPr>
          <p:spPr bwMode="auto">
            <a:xfrm>
              <a:off x="933" y="3365"/>
              <a:ext cx="3888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en-US" sz="400" dirty="0" smtClean="0">
                <a:solidFill>
                  <a:srgbClr val="660033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400" dirty="0" err="1" smtClean="0">
                  <a:solidFill>
                    <a:srgbClr val="660033"/>
                  </a:solidFill>
                  <a:latin typeface="Impact" pitchFamily="34" charset="0"/>
                </a:rPr>
                <a:t>Koe</a:t>
              </a:r>
              <a:r>
                <a:rPr lang="en-US" sz="4400" dirty="0" smtClean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taufatunga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ia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‘o ha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Mamani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Fisifisimu’a</a:t>
              </a:r>
              <a:endParaRPr lang="en-US" sz="4400" dirty="0">
                <a:solidFill>
                  <a:srgbClr val="660033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Tongan family - Aiona"/>
          <p:cNvPicPr>
            <a:picLocks noChangeAspect="1" noChangeArrowheads="1"/>
          </p:cNvPicPr>
          <p:nvPr/>
        </p:nvPicPr>
        <p:blipFill>
          <a:blip r:embed="rId3">
            <a:lum bright="40000" contrast="-70000"/>
          </a:blip>
          <a:srcRect l="25517" t="2924" r="6038" b="20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629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00A7E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Impact"/>
              </a:rPr>
              <a:t>Fāmili</a:t>
            </a:r>
            <a:r>
              <a:rPr lang="en-US" sz="3600" kern="10" dirty="0">
                <a:ln w="3175">
                  <a:solidFill>
                    <a:srgbClr val="00A7E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3175">
                  <a:solidFill>
                    <a:srgbClr val="00A7E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Impact"/>
              </a:rPr>
              <a:t>Angatotonu</a:t>
            </a:r>
            <a:endParaRPr lang="en-US" sz="3600" kern="10" dirty="0">
              <a:ln w="3175">
                <a:solidFill>
                  <a:srgbClr val="00A7E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FFFF"/>
                  </a:gs>
                  <a:gs pos="100000">
                    <a:srgbClr val="66FF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305800" cy="52578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13972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Iai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e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Ofa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Faka'Otua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iai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e:</a:t>
            </a:r>
          </a:p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'Oku lea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Ofa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oku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iai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000099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e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Ngāue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Ofa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000099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ihe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Fāmili</a:t>
            </a:r>
            <a:r>
              <a:rPr lang="en-US" sz="3600" b="1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  </a:t>
            </a:r>
            <a:r>
              <a:rPr lang="en-US" sz="3600" b="1" kern="1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99"/>
                  </a:prstShdw>
                </a:effectLst>
                <a:latin typeface="Impact"/>
              </a:rPr>
              <a:t>Mo'onia</a:t>
            </a:r>
            <a:endParaRPr lang="en-US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000099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 rot="5430802" flipH="1" flipV="1">
            <a:off x="3105150" y="1693863"/>
            <a:ext cx="1317625" cy="131762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 rot="4480750" flipH="1">
            <a:off x="4713288" y="2101850"/>
            <a:ext cx="1720850" cy="9937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657599" y="990600"/>
            <a:ext cx="1905001" cy="1219201"/>
            <a:chOff x="3581400" y="990600"/>
            <a:chExt cx="1905001" cy="1219201"/>
          </a:xfrm>
        </p:grpSpPr>
        <p:sp>
          <p:nvSpPr>
            <p:cNvPr id="41" name="Freeform 35"/>
            <p:cNvSpPr>
              <a:spLocks/>
            </p:cNvSpPr>
            <p:nvPr/>
          </p:nvSpPr>
          <p:spPr bwMode="auto">
            <a:xfrm rot="21564762" flipH="1">
              <a:off x="4268788" y="990600"/>
              <a:ext cx="1217613" cy="117951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 rot="21562732" flipH="1">
              <a:off x="3581400" y="992188"/>
              <a:ext cx="1319213" cy="121761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pic>
        <p:nvPicPr>
          <p:cNvPr id="108551" name="Picture 7" descr="Worldmap 3 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" t="15741" r="3787" b="17592"/>
          <a:stretch>
            <a:fillRect/>
          </a:stretch>
        </p:blipFill>
        <p:spPr bwMode="auto">
          <a:xfrm>
            <a:off x="152400" y="4267200"/>
            <a:ext cx="8839200" cy="2438400"/>
          </a:xfrm>
          <a:prstGeom prst="rect">
            <a:avLst/>
          </a:prstGeom>
          <a:noFill/>
        </p:spPr>
      </p:pic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2933700" y="4572000"/>
            <a:ext cx="3276600" cy="2133600"/>
            <a:chOff x="1848" y="2880"/>
            <a:chExt cx="2064" cy="1344"/>
          </a:xfrm>
        </p:grpSpPr>
        <p:grpSp>
          <p:nvGrpSpPr>
            <p:cNvPr id="108553" name="Group 9"/>
            <p:cNvGrpSpPr>
              <a:grpSpLocks/>
            </p:cNvGrpSpPr>
            <p:nvPr/>
          </p:nvGrpSpPr>
          <p:grpSpPr bwMode="auto">
            <a:xfrm>
              <a:off x="1848" y="2880"/>
              <a:ext cx="2064" cy="1344"/>
              <a:chOff x="4608" y="912"/>
              <a:chExt cx="576" cy="528"/>
            </a:xfrm>
          </p:grpSpPr>
          <p:sp>
            <p:nvSpPr>
              <p:cNvPr id="108554" name="Oval 10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576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5" name="Oval 11"/>
              <p:cNvSpPr>
                <a:spLocks noChangeArrowheads="1"/>
              </p:cNvSpPr>
              <p:nvPr/>
            </p:nvSpPr>
            <p:spPr bwMode="auto">
              <a:xfrm rot="1927613">
                <a:off x="4694" y="991"/>
                <a:ext cx="96" cy="14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92" y="3828"/>
              <a:ext cx="1176" cy="30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blurRad="38100" dist="35921" dir="6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Fonua</a:t>
              </a:r>
              <a:endParaRPr lang="en-US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35921" dir="6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8557" name="Group 13"/>
          <p:cNvGrpSpPr>
            <a:grpSpLocks/>
          </p:cNvGrpSpPr>
          <p:nvPr/>
        </p:nvGrpSpPr>
        <p:grpSpPr bwMode="auto">
          <a:xfrm>
            <a:off x="3241675" y="4495800"/>
            <a:ext cx="2660650" cy="1681163"/>
            <a:chOff x="2042" y="2832"/>
            <a:chExt cx="1676" cy="1059"/>
          </a:xfrm>
        </p:grpSpPr>
        <p:sp>
          <p:nvSpPr>
            <p:cNvPr id="108558" name="Oval 14"/>
            <p:cNvSpPr>
              <a:spLocks noChangeArrowheads="1"/>
            </p:cNvSpPr>
            <p:nvPr/>
          </p:nvSpPr>
          <p:spPr bwMode="auto">
            <a:xfrm>
              <a:off x="2042" y="2832"/>
              <a:ext cx="1676" cy="105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28" y="3456"/>
              <a:ext cx="1104" cy="33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Sosaieti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8560" name="Group 16"/>
          <p:cNvGrpSpPr>
            <a:grpSpLocks/>
          </p:cNvGrpSpPr>
          <p:nvPr/>
        </p:nvGrpSpPr>
        <p:grpSpPr bwMode="auto">
          <a:xfrm>
            <a:off x="3498850" y="4414838"/>
            <a:ext cx="2146300" cy="1223962"/>
            <a:chOff x="2204" y="2733"/>
            <a:chExt cx="1352" cy="771"/>
          </a:xfrm>
        </p:grpSpPr>
        <p:sp>
          <p:nvSpPr>
            <p:cNvPr id="108561" name="Oval 17"/>
            <p:cNvSpPr>
              <a:spLocks noChangeArrowheads="1"/>
            </p:cNvSpPr>
            <p:nvPr/>
          </p:nvSpPr>
          <p:spPr bwMode="auto">
            <a:xfrm>
              <a:off x="2204" y="2733"/>
              <a:ext cx="1352" cy="77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400" y="3120"/>
              <a:ext cx="960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Fāmili</a:t>
              </a:r>
              <a:endParaRPr lang="en-US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08563" name="Line 19"/>
          <p:cNvSpPr>
            <a:spLocks noChangeShapeType="1"/>
          </p:cNvSpPr>
          <p:nvPr/>
        </p:nvSpPr>
        <p:spPr bwMode="auto">
          <a:xfrm rot="-4480750">
            <a:off x="4819651" y="3201987"/>
            <a:ext cx="1555750" cy="8985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Oval 20"/>
          <p:cNvSpPr>
            <a:spLocks noChangeArrowheads="1"/>
          </p:cNvSpPr>
          <p:nvPr/>
        </p:nvSpPr>
        <p:spPr bwMode="auto">
          <a:xfrm>
            <a:off x="5524500" y="2489200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Uaifi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Anga-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totonu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 rot="16169198" flipV="1">
            <a:off x="3065463" y="3238500"/>
            <a:ext cx="1322388" cy="132238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1924050" y="2486025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>
                <a:solidFill>
                  <a:srgbClr val="660066"/>
                </a:solidFill>
                <a:latin typeface="Impact" pitchFamily="34" charset="0"/>
              </a:rPr>
              <a:t>Husepaniti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>
                <a:solidFill>
                  <a:srgbClr val="660066"/>
                </a:solidFill>
                <a:latin typeface="Impact" pitchFamily="34" charset="0"/>
              </a:rPr>
              <a:t>Anga-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>
                <a:solidFill>
                  <a:srgbClr val="660066"/>
                </a:solidFill>
                <a:latin typeface="Impact" pitchFamily="34" charset="0"/>
              </a:rPr>
              <a:t>totonu</a:t>
            </a:r>
          </a:p>
        </p:txBody>
      </p:sp>
      <p:sp>
        <p:nvSpPr>
          <p:cNvPr id="108567" name="AutoShape 23"/>
          <p:cNvSpPr>
            <a:spLocks noChangeArrowheads="1"/>
          </p:cNvSpPr>
          <p:nvPr/>
        </p:nvSpPr>
        <p:spPr bwMode="auto">
          <a:xfrm rot="-16200000">
            <a:off x="4334669" y="27900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AutoShape 24"/>
          <p:cNvSpPr>
            <a:spLocks noChangeArrowheads="1"/>
          </p:cNvSpPr>
          <p:nvPr/>
        </p:nvSpPr>
        <p:spPr bwMode="auto">
          <a:xfrm rot="-16200000">
            <a:off x="4315619" y="27900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AutoShape 25"/>
          <p:cNvSpPr>
            <a:spLocks noChangeArrowheads="1"/>
          </p:cNvSpPr>
          <p:nvPr/>
        </p:nvSpPr>
        <p:spPr bwMode="auto">
          <a:xfrm rot="-16200000">
            <a:off x="4315619" y="27900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AutoShape 26"/>
          <p:cNvSpPr>
            <a:spLocks noChangeArrowheads="1"/>
          </p:cNvSpPr>
          <p:nvPr/>
        </p:nvSpPr>
        <p:spPr bwMode="auto">
          <a:xfrm rot="-5400000">
            <a:off x="4429919" y="22185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AutoShape 27"/>
          <p:cNvSpPr>
            <a:spLocks noChangeArrowheads="1"/>
          </p:cNvSpPr>
          <p:nvPr/>
        </p:nvSpPr>
        <p:spPr bwMode="auto">
          <a:xfrm rot="-5400000">
            <a:off x="4391819" y="22185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AutoShape 28"/>
          <p:cNvSpPr>
            <a:spLocks noChangeArrowheads="1"/>
          </p:cNvSpPr>
          <p:nvPr/>
        </p:nvSpPr>
        <p:spPr bwMode="auto">
          <a:xfrm>
            <a:off x="4676775" y="24574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AutoShape 29"/>
          <p:cNvSpPr>
            <a:spLocks noChangeArrowheads="1"/>
          </p:cNvSpPr>
          <p:nvPr/>
        </p:nvSpPr>
        <p:spPr bwMode="auto">
          <a:xfrm>
            <a:off x="4657725" y="24574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AutoShape 30"/>
          <p:cNvSpPr>
            <a:spLocks noChangeArrowheads="1"/>
          </p:cNvSpPr>
          <p:nvPr/>
        </p:nvSpPr>
        <p:spPr bwMode="auto">
          <a:xfrm rot="-10800000">
            <a:off x="4048125" y="232410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AutoShape 31"/>
          <p:cNvSpPr>
            <a:spLocks noChangeArrowheads="1"/>
          </p:cNvSpPr>
          <p:nvPr/>
        </p:nvSpPr>
        <p:spPr bwMode="auto">
          <a:xfrm rot="-10800000">
            <a:off x="4029075" y="23431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AutoShape 32"/>
          <p:cNvSpPr>
            <a:spLocks noChangeArrowheads="1"/>
          </p:cNvSpPr>
          <p:nvPr/>
        </p:nvSpPr>
        <p:spPr bwMode="auto">
          <a:xfrm rot="-5400000">
            <a:off x="4391819" y="22185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AutoShape 33"/>
          <p:cNvSpPr>
            <a:spLocks noChangeArrowheads="1"/>
          </p:cNvSpPr>
          <p:nvPr/>
        </p:nvSpPr>
        <p:spPr bwMode="auto">
          <a:xfrm>
            <a:off x="4668838" y="245745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AutoShape 34"/>
          <p:cNvSpPr>
            <a:spLocks noChangeArrowheads="1"/>
          </p:cNvSpPr>
          <p:nvPr/>
        </p:nvSpPr>
        <p:spPr bwMode="auto">
          <a:xfrm rot="-10800000">
            <a:off x="4040188" y="234315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Oval 35"/>
          <p:cNvSpPr>
            <a:spLocks noChangeArrowheads="1"/>
          </p:cNvSpPr>
          <p:nvPr/>
        </p:nvSpPr>
        <p:spPr bwMode="auto">
          <a:xfrm>
            <a:off x="3733800" y="3883025"/>
            <a:ext cx="1695450" cy="11684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dirty="0" err="1">
                <a:solidFill>
                  <a:srgbClr val="000099"/>
                </a:solidFill>
                <a:latin typeface="Impact" pitchFamily="34" charset="0"/>
              </a:rPr>
              <a:t>Fānau</a:t>
            </a:r>
            <a:endParaRPr lang="en-US" sz="28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2800" dirty="0" err="1">
                <a:solidFill>
                  <a:srgbClr val="000099"/>
                </a:solidFill>
                <a:latin typeface="Impact" pitchFamily="34" charset="0"/>
              </a:rPr>
              <a:t>Angatonu</a:t>
            </a:r>
            <a:endParaRPr lang="en-US" sz="28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08581" name="WordArt 37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8382000" cy="1066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Mamani</a:t>
            </a:r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Fonu</a:t>
            </a:r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 he '</a:t>
            </a:r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Ofa</a:t>
            </a:r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Mo'oni</a:t>
            </a:r>
            <a:endParaRPr lang="en-US" sz="3600" b="1" kern="10" dirty="0">
              <a:ln w="38100">
                <a:solidFill>
                  <a:srgbClr val="A5002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85194" dir="1593903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108582" name="WordArt 38"/>
          <p:cNvSpPr>
            <a:spLocks noChangeArrowheads="1" noChangeShapeType="1" noTextEdit="1"/>
          </p:cNvSpPr>
          <p:nvPr/>
        </p:nvSpPr>
        <p:spPr bwMode="auto">
          <a:xfrm>
            <a:off x="1279525" y="381000"/>
            <a:ext cx="6569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Taumu'a</a:t>
            </a:r>
            <a:r>
              <a: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Hono</a:t>
            </a:r>
            <a:r>
              <a:rPr lang="en-US" sz="3600" b="1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Ua</a:t>
            </a:r>
            <a:endParaRPr lang="en-US" sz="3600" b="1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  <p:sp>
        <p:nvSpPr>
          <p:cNvPr id="43" name="WordArt 37"/>
          <p:cNvSpPr>
            <a:spLocks noChangeArrowheads="1" noChangeShapeType="1"/>
          </p:cNvSpPr>
          <p:nvPr/>
        </p:nvSpPr>
        <p:spPr bwMode="auto">
          <a:xfrm>
            <a:off x="3810000" y="1295400"/>
            <a:ext cx="152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‘Otua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CC99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8583" name="WordArt 39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1148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Ofa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Mo'oni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/>
          <p:cNvSpPr>
            <a:spLocks noChangeArrowheads="1" noChangeShapeType="1" noTextEdit="1"/>
          </p:cNvSpPr>
          <p:nvPr/>
        </p:nvSpPr>
        <p:spPr bwMode="auto">
          <a:xfrm>
            <a:off x="381000" y="2743200"/>
            <a:ext cx="8382000" cy="3429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Koha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Tofi'a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Ofa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Mo'oni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25400" dir="16200000">
                  <a:srgbClr val="6600CC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oku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ne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Kapui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kātoa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25400" dir="16200000">
                  <a:srgbClr val="6600CC"/>
                </a:prstShdw>
              </a:effectLst>
              <a:latin typeface="Impact"/>
            </a:endParaRPr>
          </a:p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'a '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Ene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Ngāhi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5400" dir="16200000">
                    <a:srgbClr val="6600CC"/>
                  </a:prstShdw>
                </a:effectLst>
                <a:latin typeface="Impact"/>
              </a:rPr>
              <a:t>Fakatupu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25400" dir="162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Taumu'a Hono Tolu Lahi</a:t>
            </a:r>
          </a:p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'Oe Mo'ui ni: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SP084"/>
          <p:cNvPicPr>
            <a:picLocks noChangeAspect="1" noChangeArrowheads="1"/>
          </p:cNvPicPr>
          <p:nvPr/>
        </p:nvPicPr>
        <p:blipFill>
          <a:blip r:embed="rId2"/>
          <a:srcRect t="4344" r="4808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2952750" y="2281238"/>
            <a:ext cx="3098800" cy="1828800"/>
            <a:chOff x="1860" y="1437"/>
            <a:chExt cx="1952" cy="1152"/>
          </a:xfrm>
        </p:grpSpPr>
        <p:sp>
          <p:nvSpPr>
            <p:cNvPr id="110596" name="Line 4"/>
            <p:cNvSpPr>
              <a:spLocks noChangeShapeType="1"/>
            </p:cNvSpPr>
            <p:nvPr/>
          </p:nvSpPr>
          <p:spPr bwMode="auto">
            <a:xfrm rot="4480750" flipH="1">
              <a:off x="2904" y="1680"/>
              <a:ext cx="1152" cy="66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7" name="Line 5"/>
            <p:cNvSpPr>
              <a:spLocks noChangeShapeType="1"/>
            </p:cNvSpPr>
            <p:nvPr/>
          </p:nvSpPr>
          <p:spPr bwMode="auto">
            <a:xfrm rot="5430802" flipH="1" flipV="1">
              <a:off x="1860" y="1452"/>
              <a:ext cx="972" cy="972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3505200" y="1143000"/>
            <a:ext cx="2078038" cy="1857375"/>
            <a:chOff x="2238" y="761"/>
            <a:chExt cx="1309" cy="1170"/>
          </a:xfrm>
        </p:grpSpPr>
        <p:sp>
          <p:nvSpPr>
            <p:cNvPr id="42" name="Freeform 21"/>
            <p:cNvSpPr>
              <a:spLocks/>
            </p:cNvSpPr>
            <p:nvPr/>
          </p:nvSpPr>
          <p:spPr bwMode="auto">
            <a:xfrm rot="21564762" flipH="1">
              <a:off x="2688" y="761"/>
              <a:ext cx="859" cy="1159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 rot="21562732" flipH="1">
              <a:off x="2238" y="768"/>
              <a:ext cx="930" cy="116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10601" name="Group 9"/>
          <p:cNvGrpSpPr>
            <a:grpSpLocks/>
          </p:cNvGrpSpPr>
          <p:nvPr/>
        </p:nvGrpSpPr>
        <p:grpSpPr bwMode="auto">
          <a:xfrm>
            <a:off x="2914650" y="3652838"/>
            <a:ext cx="3098800" cy="1828800"/>
            <a:chOff x="1836" y="2301"/>
            <a:chExt cx="1952" cy="1152"/>
          </a:xfrm>
        </p:grpSpPr>
        <p:sp>
          <p:nvSpPr>
            <p:cNvPr id="110602" name="Line 10"/>
            <p:cNvSpPr>
              <a:spLocks noChangeShapeType="1"/>
            </p:cNvSpPr>
            <p:nvPr/>
          </p:nvSpPr>
          <p:spPr bwMode="auto">
            <a:xfrm rot="-4480750">
              <a:off x="2880" y="2544"/>
              <a:ext cx="1152" cy="66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3" name="Line 11"/>
            <p:cNvSpPr>
              <a:spLocks noChangeShapeType="1"/>
            </p:cNvSpPr>
            <p:nvPr/>
          </p:nvSpPr>
          <p:spPr bwMode="auto">
            <a:xfrm rot="16169198" flipV="1">
              <a:off x="1836" y="2424"/>
              <a:ext cx="972" cy="972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5372100" y="29273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2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Ngahi</a:t>
            </a:r>
            <a:endParaRPr lang="en-US" sz="3200" dirty="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Me’a</a:t>
            </a: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 ‘</a:t>
            </a: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oe</a:t>
            </a:r>
            <a:endParaRPr lang="en-US" sz="3200" dirty="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003300"/>
                </a:solidFill>
                <a:latin typeface="Impact" pitchFamily="34" charset="0"/>
              </a:rPr>
              <a:t>Fatunga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1771650" y="29241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20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Tokotaha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Anga</a:t>
            </a: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totonu</a:t>
            </a:r>
            <a:endParaRPr lang="en-US" sz="3200" dirty="0">
              <a:solidFill>
                <a:srgbClr val="660066"/>
              </a:solidFill>
              <a:latin typeface="Arial Black" pitchFamily="34" charset="0"/>
            </a:endParaRPr>
          </a:p>
        </p:txBody>
      </p:sp>
      <p:grpSp>
        <p:nvGrpSpPr>
          <p:cNvPr id="110606" name="Group 14"/>
          <p:cNvGrpSpPr>
            <a:grpSpLocks/>
          </p:cNvGrpSpPr>
          <p:nvPr/>
        </p:nvGrpSpPr>
        <p:grpSpPr bwMode="auto">
          <a:xfrm>
            <a:off x="193675" y="228600"/>
            <a:ext cx="8797925" cy="1371600"/>
            <a:chOff x="122" y="144"/>
            <a:chExt cx="5542" cy="864"/>
          </a:xfrm>
        </p:grpSpPr>
        <p:sp>
          <p:nvSpPr>
            <p:cNvPr id="11060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264" y="144"/>
              <a:ext cx="2400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Koe</a:t>
              </a:r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Tofi'a</a:t>
              </a:r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'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oe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ctr"/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'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Ofa</a:t>
              </a:r>
              <a:r>
                <a:rPr lang="en-US" sz="3600" b="1" kern="10" dirty="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Mo'oni</a:t>
              </a:r>
              <a:endParaRPr lang="en-US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1060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22" y="196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Taumu'a</a:t>
              </a:r>
            </a:p>
            <a:p>
              <a:pPr algn="ctr"/>
              <a:r>
                <a:rPr lang="en-US" sz="3600" b="1" kern="10"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Hono Tolu</a:t>
              </a:r>
            </a:p>
          </p:txBody>
        </p:sp>
      </p:grpSp>
      <p:sp>
        <p:nvSpPr>
          <p:cNvPr id="110609" name="WordArt 17"/>
          <p:cNvSpPr>
            <a:spLocks noChangeArrowheads="1" noChangeShapeType="1" noTextEdit="1"/>
          </p:cNvSpPr>
          <p:nvPr/>
        </p:nvSpPr>
        <p:spPr bwMode="auto">
          <a:xfrm>
            <a:off x="3671888" y="1752600"/>
            <a:ext cx="16621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>
                <a:ln w="63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CD9FF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63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ECD9FF"/>
                    </a:gs>
                  </a:gsLst>
                  <a:lin ang="5400000" scaled="1"/>
                </a:gradFill>
                <a:latin typeface="Impact"/>
              </a:rPr>
              <a:t>Otua</a:t>
            </a:r>
            <a:endParaRPr lang="en-US" sz="3600" kern="10" dirty="0">
              <a:ln w="635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ECD9FF"/>
                  </a:gs>
                </a:gsLst>
                <a:lin ang="5400000" scaled="1"/>
              </a:gradFill>
              <a:latin typeface="Impact"/>
            </a:endParaRPr>
          </a:p>
        </p:txBody>
      </p:sp>
      <p:grpSp>
        <p:nvGrpSpPr>
          <p:cNvPr id="110610" name="Group 18"/>
          <p:cNvGrpSpPr>
            <a:grpSpLocks/>
          </p:cNvGrpSpPr>
          <p:nvPr/>
        </p:nvGrpSpPr>
        <p:grpSpPr bwMode="auto">
          <a:xfrm>
            <a:off x="3581400" y="4568825"/>
            <a:ext cx="1981200" cy="1831975"/>
            <a:chOff x="2256" y="2830"/>
            <a:chExt cx="1248" cy="1154"/>
          </a:xfrm>
        </p:grpSpPr>
        <p:sp>
          <p:nvSpPr>
            <p:cNvPr id="110611" name="Oval 19"/>
            <p:cNvSpPr>
              <a:spLocks noChangeArrowheads="1"/>
            </p:cNvSpPr>
            <p:nvPr/>
          </p:nvSpPr>
          <p:spPr bwMode="auto">
            <a:xfrm>
              <a:off x="2256" y="283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99FF33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3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10612" name="Text Box 20"/>
            <p:cNvSpPr txBox="1">
              <a:spLocks noChangeArrowheads="1"/>
            </p:cNvSpPr>
            <p:nvPr/>
          </p:nvSpPr>
          <p:spPr bwMode="auto">
            <a:xfrm>
              <a:off x="2256" y="3123"/>
              <a:ext cx="1248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dirty="0" err="1">
                  <a:solidFill>
                    <a:srgbClr val="000099"/>
                  </a:solidFill>
                  <a:latin typeface="Impact" pitchFamily="34" charset="0"/>
                </a:rPr>
                <a:t>Koe</a:t>
              </a:r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Impact" pitchFamily="34" charset="0"/>
                </a:rPr>
                <a:t>Tofi’a</a:t>
              </a:r>
              <a:endParaRPr lang="en-US" sz="2800" dirty="0">
                <a:solidFill>
                  <a:srgbClr val="000099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‘</a:t>
              </a:r>
              <a:r>
                <a:rPr lang="en-US" sz="2800" dirty="0" err="1" smtClean="0">
                  <a:solidFill>
                    <a:srgbClr val="000099"/>
                  </a:solidFill>
                  <a:latin typeface="Impact" pitchFamily="34" charset="0"/>
                </a:rPr>
                <a:t>oe</a:t>
              </a:r>
              <a:endParaRPr lang="en-US" sz="2800" dirty="0" smtClean="0">
                <a:solidFill>
                  <a:srgbClr val="000099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dirty="0" smtClean="0">
                  <a:solidFill>
                    <a:srgbClr val="000099"/>
                  </a:solidFill>
                  <a:latin typeface="Impact" pitchFamily="34" charset="0"/>
                </a:rPr>
                <a:t>‘</a:t>
              </a:r>
              <a:r>
                <a:rPr lang="en-US" sz="2800" dirty="0" err="1" smtClean="0">
                  <a:solidFill>
                    <a:srgbClr val="000099"/>
                  </a:solidFill>
                  <a:latin typeface="Impact" pitchFamily="34" charset="0"/>
                </a:rPr>
                <a:t>Ofa</a:t>
              </a:r>
              <a:r>
                <a:rPr lang="en-US" sz="2800" dirty="0" smtClean="0">
                  <a:solidFill>
                    <a:srgbClr val="000099"/>
                  </a:solidFill>
                  <a:latin typeface="Impact" pitchFamily="34" charset="0"/>
                </a:rPr>
                <a:t> </a:t>
              </a:r>
              <a:r>
                <a:rPr lang="en-US" sz="2800" dirty="0" err="1" smtClean="0">
                  <a:solidFill>
                    <a:srgbClr val="000099"/>
                  </a:solidFill>
                  <a:latin typeface="Impact" pitchFamily="34" charset="0"/>
                </a:rPr>
                <a:t>Mo’oni</a:t>
              </a:r>
              <a:endParaRPr lang="en-US" sz="2800" dirty="0">
                <a:solidFill>
                  <a:srgbClr val="000099"/>
                </a:solidFill>
                <a:latin typeface="Impact" pitchFamily="34" charset="0"/>
              </a:endParaRPr>
            </a:p>
          </p:txBody>
        </p:sp>
      </p:grpSp>
      <p:pic>
        <p:nvPicPr>
          <p:cNvPr id="110613" name="Picture 21" descr="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05400"/>
            <a:ext cx="1798638" cy="1692275"/>
          </a:xfrm>
          <a:prstGeom prst="rect">
            <a:avLst/>
          </a:prstGeom>
          <a:noFill/>
        </p:spPr>
      </p:pic>
      <p:pic>
        <p:nvPicPr>
          <p:cNvPr id="110614" name="Picture 22" descr="si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822825"/>
            <a:ext cx="1981200" cy="1958975"/>
          </a:xfrm>
          <a:prstGeom prst="rect">
            <a:avLst/>
          </a:prstGeom>
          <a:noFill/>
        </p:spPr>
      </p:pic>
      <p:pic>
        <p:nvPicPr>
          <p:cNvPr id="110615" name="Picture 23" descr="wmwk0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1598613" cy="2968625"/>
          </a:xfrm>
          <a:prstGeom prst="rect">
            <a:avLst/>
          </a:prstGeom>
          <a:noFill/>
        </p:spPr>
      </p:pic>
      <p:pic>
        <p:nvPicPr>
          <p:cNvPr id="110616" name="Picture 24" descr="astronau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86" t="7833" r="43182" b="35185"/>
          <a:stretch>
            <a:fillRect/>
          </a:stretch>
        </p:blipFill>
        <p:spPr bwMode="auto">
          <a:xfrm>
            <a:off x="0" y="0"/>
            <a:ext cx="1571625" cy="3810000"/>
          </a:xfrm>
          <a:prstGeom prst="rect">
            <a:avLst/>
          </a:prstGeom>
          <a:noFill/>
        </p:spPr>
      </p:pic>
      <p:pic>
        <p:nvPicPr>
          <p:cNvPr id="110617" name="Picture 25" descr="satellit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9" t="38360" r="41666" b="44444"/>
          <a:stretch>
            <a:fillRect/>
          </a:stretch>
        </p:blipFill>
        <p:spPr bwMode="auto">
          <a:xfrm>
            <a:off x="7543800" y="1981200"/>
            <a:ext cx="1600200" cy="1292225"/>
          </a:xfrm>
          <a:prstGeom prst="rect">
            <a:avLst/>
          </a:prstGeom>
          <a:noFill/>
        </p:spPr>
      </p:pic>
      <p:pic>
        <p:nvPicPr>
          <p:cNvPr id="110618" name="Picture 26" descr="SHTLCVE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1828800"/>
            <a:ext cx="1143000" cy="965200"/>
          </a:xfrm>
          <a:prstGeom prst="rect">
            <a:avLst/>
          </a:prstGeom>
          <a:noFill/>
        </p:spPr>
      </p:pic>
      <p:pic>
        <p:nvPicPr>
          <p:cNvPr id="110619" name="Picture 27" descr="DSPSA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1905000"/>
            <a:ext cx="990600" cy="766763"/>
          </a:xfrm>
          <a:prstGeom prst="rect">
            <a:avLst/>
          </a:prstGeom>
          <a:noFill/>
        </p:spPr>
      </p:pic>
      <p:sp>
        <p:nvSpPr>
          <p:cNvPr id="110620" name="AutoShape 28"/>
          <p:cNvSpPr>
            <a:spLocks noChangeArrowheads="1"/>
          </p:cNvSpPr>
          <p:nvPr/>
        </p:nvSpPr>
        <p:spPr bwMode="auto">
          <a:xfrm rot="-16200000">
            <a:off x="433387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AutoShape 29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AutoShape 30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AutoShape 31"/>
          <p:cNvSpPr>
            <a:spLocks noChangeArrowheads="1"/>
          </p:cNvSpPr>
          <p:nvPr/>
        </p:nvSpPr>
        <p:spPr bwMode="auto">
          <a:xfrm rot="-5400000">
            <a:off x="44291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>
            <a:off x="4648200" y="30289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AutoShape 34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AutoShape 35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AutoShape 36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AutoShape 37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AutoShape 39"/>
          <p:cNvSpPr>
            <a:spLocks noChangeArrowheads="1"/>
          </p:cNvSpPr>
          <p:nvPr/>
        </p:nvSpPr>
        <p:spPr bwMode="auto">
          <a:xfrm rot="-10800000">
            <a:off x="407670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WordArt 40"/>
          <p:cNvSpPr>
            <a:spLocks noChangeArrowheads="1" noChangeShapeType="1" noTextEdit="1"/>
          </p:cNvSpPr>
          <p:nvPr/>
        </p:nvSpPr>
        <p:spPr bwMode="auto">
          <a:xfrm>
            <a:off x="2514600" y="2057400"/>
            <a:ext cx="40386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Ofa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Mo'oni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4" grpId="0" animBg="1" autoUpdateAnimBg="0"/>
      <p:bldP spid="110605" grpId="0" animBg="1" autoUpdateAnimBg="0"/>
      <p:bldP spid="110609" grpId="0"/>
      <p:bldP spid="110620" grpId="0" animBg="1"/>
      <p:bldP spid="110621" grpId="0" animBg="1"/>
      <p:bldP spid="110622" grpId="0" animBg="1"/>
      <p:bldP spid="110623" grpId="0" animBg="1"/>
      <p:bldP spid="110624" grpId="0" animBg="1"/>
      <p:bldP spid="110625" grpId="0" animBg="1"/>
      <p:bldP spid="110626" grpId="0" animBg="1"/>
      <p:bldP spid="110627" grpId="0" animBg="1"/>
      <p:bldP spid="110628" grpId="0" animBg="1"/>
      <p:bldP spid="110629" grpId="0" animBg="1"/>
      <p:bldP spid="110630" grpId="0" animBg="1"/>
      <p:bldP spid="110631" grpId="0" animBg="1"/>
      <p:bldP spid="11063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381000" y="365125"/>
            <a:ext cx="83820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Taumu'a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 'o '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Etau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Mo'ui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52400" y="1973485"/>
            <a:ext cx="4191000" cy="457971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Ke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tau ‘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oatu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ae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fakahoifua</a:t>
            </a:r>
            <a:endParaRPr lang="en-US" sz="5400" dirty="0">
              <a:solidFill>
                <a:srgbClr val="0000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kihe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‘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Otua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‘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aki</a:t>
            </a:r>
            <a:endParaRPr lang="en-US" sz="5400" dirty="0">
              <a:solidFill>
                <a:srgbClr val="0000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etau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ngāhi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Ofa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Mo’oni</a:t>
            </a:r>
            <a:endParaRPr lang="en-US" sz="5400" dirty="0">
              <a:solidFill>
                <a:srgbClr val="0000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ihe</a:t>
            </a:r>
            <a:r>
              <a:rPr lang="en-US" sz="54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fetu’utaki</a:t>
            </a:r>
            <a:endParaRPr lang="en-US" sz="5400" dirty="0">
              <a:solidFill>
                <a:srgbClr val="0000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11620" name="WordArt 4"/>
          <p:cNvSpPr>
            <a:spLocks noChangeArrowheads="1" noChangeShapeType="1" noTextEdit="1"/>
          </p:cNvSpPr>
          <p:nvPr/>
        </p:nvSpPr>
        <p:spPr bwMode="auto">
          <a:xfrm>
            <a:off x="4343400" y="1757363"/>
            <a:ext cx="4343400" cy="1674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moe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Otua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11621" name="WordArt 5"/>
          <p:cNvSpPr>
            <a:spLocks noChangeArrowheads="1" noChangeShapeType="1" noTextEdit="1"/>
          </p:cNvSpPr>
          <p:nvPr/>
        </p:nvSpPr>
        <p:spPr bwMode="auto">
          <a:xfrm>
            <a:off x="4343400" y="3394075"/>
            <a:ext cx="4268788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moe Ni'ihi kehe</a:t>
            </a:r>
          </a:p>
        </p:txBody>
      </p:sp>
      <p:sp>
        <p:nvSpPr>
          <p:cNvPr id="111622" name="WordArt 6"/>
          <p:cNvSpPr>
            <a:spLocks noChangeArrowheads="1" noChangeShapeType="1" noTextEdit="1"/>
          </p:cNvSpPr>
          <p:nvPr/>
        </p:nvSpPr>
        <p:spPr bwMode="auto">
          <a:xfrm>
            <a:off x="4344988" y="4879975"/>
            <a:ext cx="4267200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moe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Univēsi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25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/>
      <p:bldP spid="111621" grpId="0"/>
      <p:bldP spid="11162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328025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Koe ha e Anga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'o 'Etau Mo'ui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Hili 'ae Mate?</a:t>
            </a:r>
            <a:endParaRPr lang="en-US" sz="3600" b="1" kern="10" dirty="0">
              <a:ln w="571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7906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1171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143000" y="41116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3399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304800" y="4645025"/>
            <a:ext cx="1981200" cy="1831975"/>
            <a:chOff x="144" y="2972"/>
            <a:chExt cx="1248" cy="1154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44" y="297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1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36" y="3284"/>
              <a:ext cx="86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‘Uni-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>
                  <a:solidFill>
                    <a:srgbClr val="0000CC"/>
                  </a:solidFill>
                  <a:latin typeface="Impact" pitchFamily="34" charset="0"/>
                </a:rPr>
                <a:t>vēsi</a:t>
              </a: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04800" y="2425700"/>
            <a:ext cx="1981200" cy="1831975"/>
            <a:chOff x="192" y="1434"/>
            <a:chExt cx="1248" cy="1154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192" y="1434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1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240" y="1730"/>
              <a:ext cx="115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‘Uluaki</a:t>
              </a:r>
            </a:p>
            <a:p>
              <a:pPr algn="ctr" eaLnBrk="0" hangingPunct="0">
                <a:lnSpc>
                  <a:spcPts val="3500"/>
                </a:lnSpc>
              </a:pPr>
              <a:r>
                <a:rPr lang="en-US" sz="3800">
                  <a:solidFill>
                    <a:srgbClr val="6600CC"/>
                  </a:solidFill>
                  <a:latin typeface="Impact" pitchFamily="34" charset="0"/>
                </a:rPr>
                <a:t>‘Uhinga</a:t>
              </a: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87450" y="1295400"/>
            <a:ext cx="6737350" cy="823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‘Oku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hā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he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Fa’u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oe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Mamani</a:t>
            </a:r>
            <a:r>
              <a:rPr lang="en-US" sz="4800" dirty="0">
                <a:ln w="19050">
                  <a:solidFill>
                    <a:srgbClr val="38007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Ko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e  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Anga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oe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Uluaki</a:t>
            </a:r>
            <a:r>
              <a:rPr lang="en-US" sz="3600" b="1" kern="10" dirty="0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'</a:t>
            </a:r>
            <a:r>
              <a:rPr lang="en-US" sz="3600" b="1" kern="10" dirty="0" err="1">
                <a:ln w="19050">
                  <a:solidFill>
                    <a:srgbClr val="38007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Uhinga</a:t>
            </a:r>
            <a:endParaRPr lang="en-US" sz="3600" b="1" kern="10" dirty="0">
              <a:ln w="19050">
                <a:solidFill>
                  <a:srgbClr val="38007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Aiona &amp; baby in graveyard"/>
          <p:cNvPicPr>
            <a:picLocks noChangeAspect="1" noChangeArrowheads="1"/>
          </p:cNvPicPr>
          <p:nvPr/>
        </p:nvPicPr>
        <p:blipFill>
          <a:blip r:embed="rId2"/>
          <a:srcRect l="10675" t="13362" r="14140" b="19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517525" y="533400"/>
            <a:ext cx="81153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762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3" dist="53882" dir="13500000">
                    <a:schemeClr val="bg1"/>
                  </a:prstShdw>
                </a:effectLst>
                <a:latin typeface="Impact"/>
              </a:rPr>
              <a:t>MATE</a:t>
            </a:r>
            <a:endParaRPr lang="en-US" sz="3600" b="1" kern="10">
              <a:ln w="762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prstShdw prst="shdw13" dist="53882" dir="13500000">
                  <a:schemeClr val="bg1"/>
                </a:prstShdw>
              </a:effectLst>
              <a:latin typeface="Impact"/>
            </a:endParaRPr>
          </a:p>
        </p:txBody>
      </p:sp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685807" y="2514600"/>
            <a:ext cx="7772400" cy="2514600"/>
          </a:xfrm>
          <a:prstGeom prst="rect">
            <a:avLst/>
          </a:prstGeom>
          <a:effectLst>
            <a:outerShdw blurRad="190500" dist="63500" dir="6600000" algn="ctr" rotWithShape="0">
              <a:schemeClr val="bg1"/>
            </a:out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016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Koe</a:t>
            </a:r>
            <a:r>
              <a:rPr lang="en-U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016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016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Ngata'anga</a:t>
            </a:r>
            <a:endParaRPr lang="en-US" sz="36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101600" dir="18720000">
                  <a:schemeClr val="tx1">
                    <a:alpha val="81000"/>
                  </a:schemeClr>
                </a:prstShdw>
              </a:effectLst>
              <a:latin typeface="Arial Black" pitchFamily="34" charset="0"/>
            </a:endParaRPr>
          </a:p>
        </p:txBody>
      </p:sp>
      <p:sp>
        <p:nvSpPr>
          <p:cNvPr id="113670" name="WordArt 6"/>
          <p:cNvSpPr>
            <a:spLocks noChangeArrowheads="1" noChangeShapeType="1" noTextEdit="1"/>
          </p:cNvSpPr>
          <p:nvPr/>
        </p:nvSpPr>
        <p:spPr bwMode="auto">
          <a:xfrm>
            <a:off x="686601" y="4191000"/>
            <a:ext cx="7770797" cy="2400300"/>
          </a:xfrm>
          <a:prstGeom prst="rect">
            <a:avLst/>
          </a:prstGeom>
          <a:effectLst>
            <a:outerShdw blurRad="190500" dist="63500" dir="6600000" algn="ctr" rotWithShape="0">
              <a:schemeClr val="bg1"/>
            </a:out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err="1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016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pe</a:t>
            </a:r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016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 </a:t>
            </a:r>
            <a:r>
              <a:rPr lang="en-US" sz="3600" kern="1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016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Kamata'anga ?</a:t>
            </a:r>
            <a:endParaRPr lang="en-US" sz="36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101600" dir="18720000">
                  <a:schemeClr val="tx1">
                    <a:alpha val="81000"/>
                  </a:schemeClr>
                </a:prst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  <p:bldP spid="11367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fwpu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80998"/>
            <a:ext cx="3041986" cy="3124201"/>
          </a:xfrm>
          <a:prstGeom prst="rect">
            <a:avLst/>
          </a:prstGeom>
          <a:noFill/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447800" y="35052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25400" dir="2700000" algn="ctr" rotWithShape="0">
                    <a:srgbClr val="6600CC"/>
                  </a:outerShdw>
                </a:effectLst>
                <a:latin typeface="Impact"/>
              </a:rPr>
              <a:t>Family Federation for</a:t>
            </a:r>
          </a:p>
          <a:p>
            <a:pPr algn="ctr"/>
            <a:r>
              <a:rPr lang="en-US" sz="20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25400" dir="2700000" algn="ctr" rotWithShape="0">
                    <a:srgbClr val="6600CC"/>
                  </a:outerShdw>
                </a:effectLst>
                <a:latin typeface="Impact"/>
              </a:rPr>
              <a:t>World Peace and Unification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074" y="4953000"/>
            <a:ext cx="8077526" cy="1599657"/>
            <a:chOff x="99" y="2998"/>
            <a:chExt cx="5412" cy="1178"/>
          </a:xfrm>
        </p:grpSpPr>
        <p:sp>
          <p:nvSpPr>
            <p:cNvPr id="44037" name="AutoShape 5"/>
            <p:cNvSpPr>
              <a:spLocks noChangeArrowheads="1"/>
            </p:cNvSpPr>
            <p:nvPr/>
          </p:nvSpPr>
          <p:spPr bwMode="auto">
            <a:xfrm>
              <a:off x="99" y="2998"/>
              <a:ext cx="5412" cy="1178"/>
            </a:xfrm>
            <a:prstGeom prst="ribbon">
              <a:avLst>
                <a:gd name="adj1" fmla="val 13139"/>
                <a:gd name="adj2" fmla="val 75000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9966FF"/>
                </a:gs>
                <a:gs pos="100000">
                  <a:srgbClr val="FFFF00"/>
                </a:gs>
              </a:gsLst>
              <a:lin ang="2700000" scaled="1"/>
            </a:gradFill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67" y="3254"/>
              <a:ext cx="3476" cy="8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Koe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Kautaha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Fakatahataha'i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'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oe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Fāmili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Ma'uma'uluta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Melino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'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Mamani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619250" y="1287509"/>
            <a:ext cx="5905500" cy="723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Kapau fiema’u ha fakamatala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vakai ki he website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228849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39547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1625025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Liliu Lea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2416314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smtClean="0">
                <a:solidFill>
                  <a:schemeClr val="bg1"/>
                </a:solidFill>
                <a:latin typeface="Arial Rounded MT Bold" pitchFamily="34" charset="0"/>
              </a:rPr>
              <a:t>‘Aiona F. Teu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609600" y="3402450"/>
            <a:ext cx="7924800" cy="992325"/>
            <a:chOff x="609600" y="3048000"/>
            <a:chExt cx="7924800" cy="992325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09600" y="304800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Founder of the Tongan Society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09600" y="345555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of America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609600" y="4545450"/>
            <a:ext cx="7924800" cy="992325"/>
            <a:chOff x="609600" y="3048000"/>
            <a:chExt cx="7924800" cy="992325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609600" y="304800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President of the Pacific Islanders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09600" y="345555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Association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</p:grp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Eurostile" pitchFamily="34" charset="0"/>
              </a:rPr>
              <a:t>Slideshow Presentation by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1815</Words>
  <Application>Microsoft PowerPoint</Application>
  <PresentationFormat>On-screen Show (4:3)</PresentationFormat>
  <Paragraphs>833</Paragraphs>
  <Slides>96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9" baseType="lpstr">
      <vt:lpstr>Arial</vt:lpstr>
      <vt:lpstr>Arial Black</vt:lpstr>
      <vt:lpstr>Impact</vt:lpstr>
      <vt:lpstr>Times New Roman</vt:lpstr>
      <vt:lpstr>Arial Narrow</vt:lpstr>
      <vt:lpstr>Haettenschweiler</vt:lpstr>
      <vt:lpstr>Tahoma</vt:lpstr>
      <vt:lpstr>Copperplate Gothic Light</vt:lpstr>
      <vt:lpstr>Forte</vt:lpstr>
      <vt:lpstr>Eurostile</vt:lpstr>
      <vt:lpstr>Arial Rounded MT Bold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305</cp:revision>
  <dcterms:created xsi:type="dcterms:W3CDTF">2003-01-27T06:49:45Z</dcterms:created>
  <dcterms:modified xsi:type="dcterms:W3CDTF">2009-01-31T19:33:18Z</dcterms:modified>
</cp:coreProperties>
</file>